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925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1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3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46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3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72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36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39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824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5AFA-FFCB-43C3-9A20-468AA98FB344}" type="datetimeFigureOut">
              <a:rPr lang="da-DK" smtClean="0"/>
              <a:t>23-11-2016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5A338-7E6F-488E-B36D-84829D0DA3A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5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Powerpoint_baggrund_S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5"/>
            <a:ext cx="12191999" cy="686115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-1" y="1752716"/>
            <a:ext cx="12192001" cy="1622188"/>
          </a:xfrm>
        </p:spPr>
        <p:txBody>
          <a:bodyPr>
            <a:normAutofit fontScale="90000"/>
          </a:bodyPr>
          <a:lstStyle/>
          <a:p>
            <a:r>
              <a:rPr lang="da-DK" sz="6772" i="1">
                <a:solidFill>
                  <a:srgbClr val="535E59"/>
                </a:solidFill>
                <a:latin typeface="Georgia" pitchFamily="18" charset="0"/>
              </a:rPr>
              <a:t>Debat</a:t>
            </a:r>
            <a:r>
              <a:rPr lang="en-GB" i="1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en-GB" i="1" smtClean="0">
                <a:solidFill>
                  <a:srgbClr val="535E59"/>
                </a:solidFill>
                <a:latin typeface="Georgia" pitchFamily="18" charset="0"/>
              </a:rPr>
            </a:br>
            <a:r>
              <a:rPr lang="en-GB" sz="2963" i="1">
                <a:solidFill>
                  <a:srgbClr val="535E59"/>
                </a:solidFill>
                <a:latin typeface="Georgia" pitchFamily="18" charset="0"/>
              </a:rPr>
              <a:t>Mød fem danske scaleup-virksomheder</a:t>
            </a:r>
            <a:r>
              <a:rPr lang="en-GB" i="1" smtClean="0">
                <a:solidFill>
                  <a:srgbClr val="535E59"/>
                </a:solidFill>
                <a:latin typeface="Georgia" pitchFamily="18" charset="0"/>
              </a:rPr>
              <a:t/>
            </a:r>
            <a:br>
              <a:rPr lang="en-GB" i="1" smtClean="0">
                <a:solidFill>
                  <a:srgbClr val="535E59"/>
                </a:solidFill>
                <a:latin typeface="Georgia" pitchFamily="18" charset="0"/>
              </a:rPr>
            </a:br>
            <a:endParaRPr lang="da-DK" i="1" dirty="0">
              <a:solidFill>
                <a:srgbClr val="535E59"/>
              </a:solidFill>
              <a:latin typeface="Georgia" pitchFamily="18" charset="0"/>
            </a:endParaRPr>
          </a:p>
        </p:txBody>
      </p:sp>
      <p:sp>
        <p:nvSpPr>
          <p:cNvPr id="9" name="Undertitel 2"/>
          <p:cNvSpPr>
            <a:spLocks noGrp="1"/>
          </p:cNvSpPr>
          <p:nvPr>
            <p:ph type="subTitle" idx="1"/>
          </p:nvPr>
        </p:nvSpPr>
        <p:spPr>
          <a:xfrm>
            <a:off x="1829095" y="3016028"/>
            <a:ext cx="10210095" cy="2644718"/>
          </a:xfrm>
        </p:spPr>
        <p:txBody>
          <a:bodyPr vert="horz" lIns="0" tIns="152373" rIns="0" bIns="0" rtlCol="0">
            <a:noAutofit/>
          </a:bodyPr>
          <a:lstStyle/>
          <a:p>
            <a:pPr algn="l"/>
            <a:r>
              <a:rPr lang="da-DK" sz="2540" i="1">
                <a:solidFill>
                  <a:srgbClr val="535E59"/>
                </a:solidFill>
                <a:latin typeface="Minion Pro" pitchFamily="18" charset="0"/>
              </a:rPr>
              <a:t>Henrik Blou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 direktør, </a:t>
            </a:r>
            <a:r>
              <a:rPr lang="da-DK" sz="2540">
                <a:solidFill>
                  <a:schemeClr val="bg1"/>
                </a:solidFill>
                <a:latin typeface="Minion Pro" pitchFamily="18" charset="0"/>
              </a:rPr>
              <a:t>Gubra, 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Region Hovedstaden</a:t>
            </a:r>
          </a:p>
          <a:p>
            <a:pPr algn="l"/>
            <a:r>
              <a:rPr lang="da-DK" sz="2540" i="1">
                <a:solidFill>
                  <a:srgbClr val="535E59"/>
                </a:solidFill>
                <a:latin typeface="Minion Pro" pitchFamily="18" charset="0"/>
              </a:rPr>
              <a:t>Chris Durhuus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 direktør, </a:t>
            </a:r>
            <a:r>
              <a:rPr lang="da-DK" sz="2540">
                <a:solidFill>
                  <a:schemeClr val="bg1"/>
                </a:solidFill>
                <a:latin typeface="Minion Pro" pitchFamily="18" charset="0"/>
              </a:rPr>
              <a:t>Safe Ocean Service, 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Region Nordjylland </a:t>
            </a:r>
          </a:p>
          <a:p>
            <a:pPr algn="l"/>
            <a:r>
              <a:rPr lang="da-DK" sz="2540" i="1">
                <a:solidFill>
                  <a:srgbClr val="535E59"/>
                </a:solidFill>
                <a:latin typeface="Minion Pro" pitchFamily="18" charset="0"/>
              </a:rPr>
              <a:t>Martin Pihl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 direktør, </a:t>
            </a:r>
            <a:r>
              <a:rPr lang="da-DK" sz="2540">
                <a:solidFill>
                  <a:schemeClr val="bg1"/>
                </a:solidFill>
                <a:latin typeface="Minion Pro" pitchFamily="18" charset="0"/>
              </a:rPr>
              <a:t>Plus-Plus, 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Region Sjælland</a:t>
            </a:r>
          </a:p>
          <a:p>
            <a:pPr algn="l"/>
            <a:r>
              <a:rPr lang="da-DK" sz="2540" i="1">
                <a:solidFill>
                  <a:srgbClr val="535E59"/>
                </a:solidFill>
                <a:latin typeface="Minion Pro" pitchFamily="18" charset="0"/>
              </a:rPr>
              <a:t>Lars Nielsen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 direktør, </a:t>
            </a:r>
            <a:r>
              <a:rPr lang="da-DK" sz="2540">
                <a:solidFill>
                  <a:schemeClr val="bg1"/>
                </a:solidFill>
                <a:latin typeface="Minion Pro" pitchFamily="18" charset="0"/>
              </a:rPr>
              <a:t>L-tek, 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Region Midtjylland</a:t>
            </a:r>
          </a:p>
          <a:p>
            <a:pPr algn="l"/>
            <a:r>
              <a:rPr lang="da-DK" sz="2540" i="1">
                <a:solidFill>
                  <a:srgbClr val="535E59"/>
                </a:solidFill>
                <a:latin typeface="Minion Pro" pitchFamily="18" charset="0"/>
              </a:rPr>
              <a:t>Peter Maindal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 direktør, </a:t>
            </a:r>
            <a:r>
              <a:rPr lang="da-DK" sz="2540">
                <a:solidFill>
                  <a:schemeClr val="bg1"/>
                </a:solidFill>
                <a:latin typeface="Minion Pro" pitchFamily="18" charset="0"/>
              </a:rPr>
              <a:t>Vendlet, </a:t>
            </a:r>
            <a:r>
              <a:rPr lang="da-DK" sz="2540" i="1">
                <a:solidFill>
                  <a:schemeClr val="bg1"/>
                </a:solidFill>
                <a:latin typeface="Minion Pro" pitchFamily="18" charset="0"/>
              </a:rPr>
              <a:t>Region Syddanmark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486442" y="2917735"/>
            <a:ext cx="10667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5" y="685800"/>
            <a:ext cx="11493072" cy="535577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6" y="685800"/>
            <a:ext cx="14668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4" y="-17023"/>
            <a:ext cx="9241971" cy="68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68942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176212"/>
            <a:ext cx="91725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3" b="18169"/>
          <a:stretch/>
        </p:blipFill>
        <p:spPr>
          <a:xfrm>
            <a:off x="3814917" y="1809852"/>
            <a:ext cx="8377084" cy="504814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19" y="399180"/>
            <a:ext cx="3443668" cy="163215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530088" y="763013"/>
            <a:ext cx="5939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Godt og værdigt for patienten</a:t>
            </a:r>
          </a:p>
          <a:p>
            <a:endParaRPr lang="da-DK" sz="3200" dirty="0"/>
          </a:p>
          <a:p>
            <a:r>
              <a:rPr lang="da-DK" sz="3200" dirty="0"/>
              <a:t>Godt og sikkert arbejdsmiljø</a:t>
            </a:r>
          </a:p>
          <a:p>
            <a:endParaRPr lang="da-DK" sz="3200" dirty="0"/>
          </a:p>
          <a:p>
            <a:r>
              <a:rPr lang="da-DK" sz="3200" dirty="0"/>
              <a:t>Optimerede processer og procedurer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00" y="5838583"/>
            <a:ext cx="1809750" cy="762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50" y="5829058"/>
            <a:ext cx="1809750" cy="77152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0" y="5767760"/>
            <a:ext cx="1846650" cy="823298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4538844"/>
            <a:ext cx="2133600" cy="11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Brugerdefineret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Office-tema</vt:lpstr>
      <vt:lpstr>Debat Mød fem danske scaleup-virksomheder 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Mandag Morgen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Bachmann Vildgaard</dc:creator>
  <cp:lastModifiedBy>Morten Christensen, MOC.</cp:lastModifiedBy>
  <cp:revision>3</cp:revision>
  <dcterms:created xsi:type="dcterms:W3CDTF">2016-11-18T11:18:49Z</dcterms:created>
  <dcterms:modified xsi:type="dcterms:W3CDTF">2016-11-23T15:16:47Z</dcterms:modified>
</cp:coreProperties>
</file>