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71D3A-09F7-4DE5-A820-6DCE0CD87898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A153-507A-49EF-92C6-9F1BB94445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72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8905C-1971-4806-9146-8FF5C3CA77B2}" type="slidenum">
              <a:rPr lang="da-DK"/>
              <a:pPr/>
              <a:t>1</a:t>
            </a:fld>
            <a:endParaRPr lang="da-DK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37FB4-F4DE-4915-8FD7-34AA3FA4D382}" type="slidenum">
              <a:rPr lang="da-DK"/>
              <a:pPr/>
              <a:t>7</a:t>
            </a:fld>
            <a:endParaRPr lang="da-DK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69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65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93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01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400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81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12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8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67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1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01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AF620-744B-4D50-9E6D-B2F1BE2B8324}" type="datetimeFigureOut">
              <a:rPr lang="da-DK" smtClean="0"/>
              <a:t>12-03-2018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EEC1A-9C70-415A-A533-6B3BAEF104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434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66FE-ABED-4FA7-80B4-786F0E81BE5C}" type="slidenum">
              <a:rPr lang="da-DK"/>
              <a:pPr/>
              <a:t>1</a:t>
            </a:fld>
            <a:endParaRPr lang="da-DK"/>
          </a:p>
        </p:txBody>
      </p:sp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429876" y="546160"/>
            <a:ext cx="8029974" cy="3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64" y="751915"/>
            <a:ext cx="4814331" cy="542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3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D18E-CBC2-4297-B1F1-CE569F7E1D86}" type="slidenum">
              <a:rPr lang="da-DK"/>
              <a:pPr/>
              <a:t>2</a:t>
            </a:fld>
            <a:endParaRPr lang="da-DK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933" y="546159"/>
            <a:ext cx="7713889" cy="1016672"/>
          </a:xfrm>
        </p:spPr>
        <p:txBody>
          <a:bodyPr/>
          <a:lstStyle/>
          <a:p>
            <a:r>
              <a:rPr lang="da-DK"/>
              <a:t>Tidsplan</a:t>
            </a:r>
          </a:p>
        </p:txBody>
      </p:sp>
      <p:sp>
        <p:nvSpPr>
          <p:cNvPr id="368643" name="Freeform 3"/>
          <p:cNvSpPr>
            <a:spLocks/>
          </p:cNvSpPr>
          <p:nvPr/>
        </p:nvSpPr>
        <p:spPr bwMode="auto">
          <a:xfrm>
            <a:off x="1194100" y="3703592"/>
            <a:ext cx="168627" cy="361280"/>
          </a:xfrm>
          <a:custGeom>
            <a:avLst/>
            <a:gdLst>
              <a:gd name="T0" fmla="*/ 212 w 5020"/>
              <a:gd name="T1" fmla="*/ 4 h 5"/>
              <a:gd name="T2" fmla="*/ 0 w 5020"/>
              <a:gd name="T3" fmla="*/ 0 h 5"/>
              <a:gd name="T4" fmla="*/ 5020 w 5020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20" h="5">
                <a:moveTo>
                  <a:pt x="212" y="4"/>
                </a:moveTo>
                <a:lnTo>
                  <a:pt x="0" y="0"/>
                </a:lnTo>
                <a:lnTo>
                  <a:pt x="5020" y="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44" name="Freeform 4"/>
          <p:cNvSpPr>
            <a:spLocks/>
          </p:cNvSpPr>
          <p:nvPr/>
        </p:nvSpPr>
        <p:spPr bwMode="auto">
          <a:xfrm>
            <a:off x="1386562" y="2193713"/>
            <a:ext cx="168627" cy="361280"/>
          </a:xfrm>
          <a:custGeom>
            <a:avLst/>
            <a:gdLst>
              <a:gd name="T0" fmla="*/ 0 w 4845"/>
              <a:gd name="T1" fmla="*/ 8 h 8"/>
              <a:gd name="T2" fmla="*/ 4845 w 4845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45" h="8">
                <a:moveTo>
                  <a:pt x="0" y="8"/>
                </a:moveTo>
                <a:lnTo>
                  <a:pt x="4845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endParaRPr lang="da-DK"/>
          </a:p>
        </p:txBody>
      </p:sp>
      <p:pic>
        <p:nvPicPr>
          <p:cNvPr id="368645" name="Picture 5" descr="MCj029584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547">
            <a:off x="4189186" y="2742898"/>
            <a:ext cx="1210958" cy="11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46" name="Line 6"/>
          <p:cNvSpPr>
            <a:spLocks noChangeShapeType="1"/>
          </p:cNvSpPr>
          <p:nvPr/>
        </p:nvSpPr>
        <p:spPr bwMode="auto">
          <a:xfrm flipV="1">
            <a:off x="1386562" y="2056039"/>
            <a:ext cx="0" cy="343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2278625" y="1850283"/>
            <a:ext cx="688833" cy="33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600"/>
              <a:t>Fase 1</a:t>
            </a:r>
          </a:p>
        </p:txBody>
      </p:sp>
      <p:sp>
        <p:nvSpPr>
          <p:cNvPr id="368648" name="Line 8"/>
          <p:cNvSpPr>
            <a:spLocks noChangeShapeType="1"/>
          </p:cNvSpPr>
          <p:nvPr/>
        </p:nvSpPr>
        <p:spPr bwMode="auto">
          <a:xfrm>
            <a:off x="7121053" y="1919878"/>
            <a:ext cx="0" cy="481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7121053" y="1782203"/>
            <a:ext cx="688833" cy="33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600"/>
              <a:t>Fase 2</a:t>
            </a:r>
          </a:p>
        </p:txBody>
      </p:sp>
      <p:sp>
        <p:nvSpPr>
          <p:cNvPr id="368650" name="Line 10"/>
          <p:cNvSpPr>
            <a:spLocks noChangeShapeType="1"/>
          </p:cNvSpPr>
          <p:nvPr/>
        </p:nvSpPr>
        <p:spPr bwMode="auto">
          <a:xfrm flipV="1">
            <a:off x="8204172" y="1987958"/>
            <a:ext cx="0" cy="343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7694222" y="2742898"/>
            <a:ext cx="460782" cy="26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2018</a:t>
            </a:r>
          </a:p>
        </p:txBody>
      </p:sp>
      <p:pic>
        <p:nvPicPr>
          <p:cNvPr id="368652" name="Picture 12" descr="MMj0354480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05" y="2742898"/>
            <a:ext cx="956685" cy="9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53" name="Line 13"/>
          <p:cNvSpPr>
            <a:spLocks noChangeShapeType="1"/>
          </p:cNvSpPr>
          <p:nvPr/>
        </p:nvSpPr>
        <p:spPr bwMode="auto">
          <a:xfrm>
            <a:off x="2150786" y="3497837"/>
            <a:ext cx="0" cy="4115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1768674" y="3909347"/>
            <a:ext cx="679921" cy="2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Jan 2010</a:t>
            </a:r>
          </a:p>
        </p:txBody>
      </p:sp>
      <p:sp>
        <p:nvSpPr>
          <p:cNvPr id="368655" name="Line 15"/>
          <p:cNvSpPr>
            <a:spLocks noChangeShapeType="1"/>
          </p:cNvSpPr>
          <p:nvPr/>
        </p:nvSpPr>
        <p:spPr bwMode="auto">
          <a:xfrm>
            <a:off x="3106066" y="3703593"/>
            <a:ext cx="0" cy="549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56" name="Text Box 16"/>
          <p:cNvSpPr txBox="1">
            <a:spLocks noChangeArrowheads="1"/>
          </p:cNvSpPr>
          <p:nvPr/>
        </p:nvSpPr>
        <p:spPr bwMode="auto">
          <a:xfrm>
            <a:off x="2660737" y="4320857"/>
            <a:ext cx="723485" cy="26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Maj 2010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3488179" y="3909348"/>
            <a:ext cx="1131967" cy="4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Dispositions- og </a:t>
            </a:r>
          </a:p>
          <a:p>
            <a:r>
              <a:rPr lang="da-DK" sz="1100" b="1"/>
              <a:t>projektforslag</a:t>
            </a:r>
          </a:p>
        </p:txBody>
      </p:sp>
      <p:sp>
        <p:nvSpPr>
          <p:cNvPr id="368658" name="Line 18"/>
          <p:cNvSpPr>
            <a:spLocks noChangeShapeType="1"/>
          </p:cNvSpPr>
          <p:nvPr/>
        </p:nvSpPr>
        <p:spPr bwMode="auto">
          <a:xfrm>
            <a:off x="3998129" y="3565918"/>
            <a:ext cx="0" cy="343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59" name="Text Box 19"/>
          <p:cNvSpPr txBox="1">
            <a:spLocks noChangeArrowheads="1"/>
          </p:cNvSpPr>
          <p:nvPr/>
        </p:nvSpPr>
        <p:spPr bwMode="auto">
          <a:xfrm>
            <a:off x="3743856" y="2399468"/>
            <a:ext cx="570916" cy="4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Ultimo</a:t>
            </a:r>
          </a:p>
          <a:p>
            <a:r>
              <a:rPr lang="da-DK" sz="1100" b="1"/>
              <a:t> 2010</a:t>
            </a:r>
          </a:p>
        </p:txBody>
      </p:sp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4253808" y="4390451"/>
            <a:ext cx="1394860" cy="2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For- og hovedprojekt</a:t>
            </a:r>
          </a:p>
        </p:txBody>
      </p:sp>
      <p:sp>
        <p:nvSpPr>
          <p:cNvPr id="368661" name="Text Box 21"/>
          <p:cNvSpPr txBox="1">
            <a:spLocks noChangeArrowheads="1"/>
          </p:cNvSpPr>
          <p:nvPr/>
        </p:nvSpPr>
        <p:spPr bwMode="auto">
          <a:xfrm>
            <a:off x="5018031" y="3977429"/>
            <a:ext cx="1146394" cy="2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Entrepriseudbud</a:t>
            </a:r>
          </a:p>
        </p:txBody>
      </p:sp>
      <p:sp>
        <p:nvSpPr>
          <p:cNvPr id="368662" name="Line 22"/>
          <p:cNvSpPr>
            <a:spLocks noChangeShapeType="1"/>
          </p:cNvSpPr>
          <p:nvPr/>
        </p:nvSpPr>
        <p:spPr bwMode="auto">
          <a:xfrm flipV="1">
            <a:off x="5655822" y="3497837"/>
            <a:ext cx="0" cy="4115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63" name="Text Box 23"/>
          <p:cNvSpPr txBox="1">
            <a:spLocks noChangeArrowheads="1"/>
          </p:cNvSpPr>
          <p:nvPr/>
        </p:nvSpPr>
        <p:spPr bwMode="auto">
          <a:xfrm>
            <a:off x="5400144" y="2261794"/>
            <a:ext cx="548474" cy="4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Medio</a:t>
            </a:r>
          </a:p>
          <a:p>
            <a:r>
              <a:rPr lang="da-DK" sz="1100" b="1"/>
              <a:t> 2011</a:t>
            </a:r>
          </a:p>
        </p:txBody>
      </p:sp>
      <p:sp>
        <p:nvSpPr>
          <p:cNvPr id="368664" name="Line 24"/>
          <p:cNvSpPr>
            <a:spLocks noChangeShapeType="1"/>
          </p:cNvSpPr>
          <p:nvPr/>
        </p:nvSpPr>
        <p:spPr bwMode="auto">
          <a:xfrm flipV="1">
            <a:off x="6547885" y="3429757"/>
            <a:ext cx="0" cy="823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65" name="Text Box 25"/>
          <p:cNvSpPr txBox="1">
            <a:spLocks noChangeArrowheads="1"/>
          </p:cNvSpPr>
          <p:nvPr/>
        </p:nvSpPr>
        <p:spPr bwMode="auto">
          <a:xfrm>
            <a:off x="6164368" y="2742898"/>
            <a:ext cx="889254" cy="42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pPr algn="ctr"/>
            <a:r>
              <a:rPr lang="da-DK" sz="1100" b="1"/>
              <a:t> </a:t>
            </a:r>
          </a:p>
          <a:p>
            <a:pPr algn="ctr"/>
            <a:r>
              <a:rPr lang="da-DK" sz="1100" b="1"/>
              <a:t>Medio 2011</a:t>
            </a:r>
          </a:p>
        </p:txBody>
      </p:sp>
      <p:sp>
        <p:nvSpPr>
          <p:cNvPr id="368666" name="Text Box 26"/>
          <p:cNvSpPr txBox="1">
            <a:spLocks noChangeArrowheads="1"/>
          </p:cNvSpPr>
          <p:nvPr/>
        </p:nvSpPr>
        <p:spPr bwMode="auto">
          <a:xfrm>
            <a:off x="6164368" y="4320857"/>
            <a:ext cx="739231" cy="2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Udførelse</a:t>
            </a:r>
          </a:p>
        </p:txBody>
      </p:sp>
      <p:sp>
        <p:nvSpPr>
          <p:cNvPr id="368667" name="Line 27"/>
          <p:cNvSpPr>
            <a:spLocks noChangeShapeType="1"/>
          </p:cNvSpPr>
          <p:nvPr/>
        </p:nvSpPr>
        <p:spPr bwMode="auto">
          <a:xfrm flipV="1">
            <a:off x="7248892" y="3497837"/>
            <a:ext cx="0" cy="4115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  <p:sp>
        <p:nvSpPr>
          <p:cNvPr id="368668" name="Text Box 28"/>
          <p:cNvSpPr txBox="1">
            <a:spLocks noChangeArrowheads="1"/>
          </p:cNvSpPr>
          <p:nvPr/>
        </p:nvSpPr>
        <p:spPr bwMode="auto">
          <a:xfrm>
            <a:off x="6993214" y="2674817"/>
            <a:ext cx="460782" cy="26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2013</a:t>
            </a:r>
          </a:p>
        </p:txBody>
      </p:sp>
      <p:sp>
        <p:nvSpPr>
          <p:cNvPr id="368669" name="Text Box 29"/>
          <p:cNvSpPr txBox="1">
            <a:spLocks noChangeArrowheads="1"/>
          </p:cNvSpPr>
          <p:nvPr/>
        </p:nvSpPr>
        <p:spPr bwMode="auto">
          <a:xfrm>
            <a:off x="6802158" y="3977429"/>
            <a:ext cx="806557" cy="2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Indflytning</a:t>
            </a:r>
          </a:p>
        </p:txBody>
      </p:sp>
      <p:sp>
        <p:nvSpPr>
          <p:cNvPr id="368670" name="Text Box 30"/>
          <p:cNvSpPr txBox="1">
            <a:spLocks noChangeArrowheads="1"/>
          </p:cNvSpPr>
          <p:nvPr/>
        </p:nvSpPr>
        <p:spPr bwMode="auto">
          <a:xfrm>
            <a:off x="1067666" y="4047023"/>
            <a:ext cx="1829273" cy="2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Programoplæg/konkurrence</a:t>
            </a:r>
          </a:p>
        </p:txBody>
      </p:sp>
      <p:sp>
        <p:nvSpPr>
          <p:cNvPr id="368671" name="Text Box 31"/>
          <p:cNvSpPr txBox="1">
            <a:spLocks noChangeArrowheads="1"/>
          </p:cNvSpPr>
          <p:nvPr/>
        </p:nvSpPr>
        <p:spPr bwMode="auto">
          <a:xfrm>
            <a:off x="2532898" y="4458533"/>
            <a:ext cx="1021360" cy="2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 sz="1100" b="1"/>
              <a:t>Byggeprogram</a:t>
            </a:r>
          </a:p>
        </p:txBody>
      </p:sp>
      <p:sp>
        <p:nvSpPr>
          <p:cNvPr id="368672" name="Line 32"/>
          <p:cNvSpPr>
            <a:spLocks noChangeShapeType="1"/>
          </p:cNvSpPr>
          <p:nvPr/>
        </p:nvSpPr>
        <p:spPr bwMode="auto">
          <a:xfrm flipV="1">
            <a:off x="8267390" y="3565918"/>
            <a:ext cx="0" cy="343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79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D53FF-710C-4365-B63E-DE256EF9C5E3}" type="slidenum">
              <a:rPr lang="da-DK"/>
              <a:pPr/>
              <a:t>3</a:t>
            </a:fld>
            <a:endParaRPr lang="da-DK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716" y="615753"/>
            <a:ext cx="7713888" cy="1016672"/>
          </a:xfrm>
        </p:spPr>
        <p:txBody>
          <a:bodyPr/>
          <a:lstStyle/>
          <a:p>
            <a:r>
              <a:rPr lang="da-DK"/>
              <a:t>SHS Aabenraa - Akutsygehus</a:t>
            </a:r>
          </a:p>
        </p:txBody>
      </p:sp>
      <p:sp>
        <p:nvSpPr>
          <p:cNvPr id="459782" name="Oval 6"/>
          <p:cNvSpPr>
            <a:spLocks noChangeArrowheads="1"/>
          </p:cNvSpPr>
          <p:nvPr/>
        </p:nvSpPr>
        <p:spPr bwMode="auto">
          <a:xfrm>
            <a:off x="876611" y="4066088"/>
            <a:ext cx="3121519" cy="50802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 anchor="ctr">
            <a:spAutoFit/>
          </a:bodyPr>
          <a:lstStyle/>
          <a:p>
            <a:endParaRPr lang="da-DK"/>
          </a:p>
        </p:txBody>
      </p:sp>
      <p:sp>
        <p:nvSpPr>
          <p:cNvPr id="459785" name="Oval 9"/>
          <p:cNvSpPr>
            <a:spLocks noChangeArrowheads="1"/>
          </p:cNvSpPr>
          <p:nvPr/>
        </p:nvSpPr>
        <p:spPr bwMode="auto">
          <a:xfrm>
            <a:off x="2278625" y="2615211"/>
            <a:ext cx="2930463" cy="50802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 anchor="ctr">
            <a:spAutoFit/>
          </a:bodyPr>
          <a:lstStyle/>
          <a:p>
            <a:endParaRPr lang="da-DK"/>
          </a:p>
        </p:txBody>
      </p:sp>
      <p:sp>
        <p:nvSpPr>
          <p:cNvPr id="459786" name="Oval 10"/>
          <p:cNvSpPr>
            <a:spLocks noChangeArrowheads="1"/>
          </p:cNvSpPr>
          <p:nvPr/>
        </p:nvSpPr>
        <p:spPr bwMode="auto">
          <a:xfrm>
            <a:off x="3871696" y="3963966"/>
            <a:ext cx="2740812" cy="50802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 anchor="ctr">
            <a:spAutoFit/>
          </a:bodyPr>
          <a:lstStyle/>
          <a:p>
            <a:endParaRPr lang="da-DK"/>
          </a:p>
        </p:txBody>
      </p:sp>
      <p:sp>
        <p:nvSpPr>
          <p:cNvPr id="459787" name="Text Box 11"/>
          <p:cNvSpPr txBox="1">
            <a:spLocks noChangeArrowheads="1"/>
          </p:cNvSpPr>
          <p:nvPr/>
        </p:nvSpPr>
        <p:spPr bwMode="auto">
          <a:xfrm>
            <a:off x="2915011" y="2605223"/>
            <a:ext cx="1611265" cy="3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/>
              <a:t>Styringsmanual</a:t>
            </a:r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1512996" y="4047022"/>
            <a:ext cx="1664100" cy="3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/>
              <a:t>Projekthåndbog</a:t>
            </a: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4062751" y="4047022"/>
            <a:ext cx="2001372" cy="3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66" tIns="41733" rIns="83466" bIns="41733">
            <a:spAutoFit/>
          </a:bodyPr>
          <a:lstStyle/>
          <a:p>
            <a:r>
              <a:rPr lang="da-DK"/>
              <a:t>Sikkerhedshåndbog</a:t>
            </a:r>
          </a:p>
        </p:txBody>
      </p:sp>
    </p:spTree>
    <p:extLst>
      <p:ext uri="{BB962C8B-B14F-4D97-AF65-F5344CB8AC3E}">
        <p14:creationId xmlns:p14="http://schemas.microsoft.com/office/powerpoint/2010/main" val="386009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7EC00-D64B-4099-82E8-E2AB48840C7D}" type="slidenum">
              <a:rPr lang="da-DK"/>
              <a:pPr/>
              <a:t>4</a:t>
            </a:fld>
            <a:endParaRPr lang="da-DK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Styringsmanual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Baggrund</a:t>
            </a:r>
          </a:p>
          <a:p>
            <a:r>
              <a:rPr lang="da-DK"/>
              <a:t>Organisering</a:t>
            </a:r>
          </a:p>
          <a:p>
            <a:r>
              <a:rPr lang="da-DK"/>
              <a:t>Økonomi</a:t>
            </a:r>
          </a:p>
          <a:p>
            <a:r>
              <a:rPr lang="da-DK"/>
              <a:t>Risiko</a:t>
            </a:r>
          </a:p>
          <a:p>
            <a:r>
              <a:rPr lang="da-DK"/>
              <a:t>Rapportering</a:t>
            </a:r>
          </a:p>
          <a:p>
            <a:r>
              <a:rPr lang="da-DK"/>
              <a:t>Kvalitet</a:t>
            </a:r>
          </a:p>
          <a:p>
            <a:r>
              <a:rPr lang="da-DK"/>
              <a:t>Dokumentation/arkivering</a:t>
            </a:r>
          </a:p>
        </p:txBody>
      </p:sp>
    </p:spTree>
    <p:extLst>
      <p:ext uri="{BB962C8B-B14F-4D97-AF65-F5344CB8AC3E}">
        <p14:creationId xmlns:p14="http://schemas.microsoft.com/office/powerpoint/2010/main" val="168934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D18AF-C498-4938-9A4B-FCD3662E6805}" type="slidenum">
              <a:rPr lang="da-DK"/>
              <a:pPr/>
              <a:t>5</a:t>
            </a:fld>
            <a:endParaRPr lang="da-DK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933" y="615753"/>
            <a:ext cx="7713889" cy="1016672"/>
          </a:xfrm>
        </p:spPr>
        <p:txBody>
          <a:bodyPr/>
          <a:lstStyle/>
          <a:p>
            <a:r>
              <a:rPr lang="da-DK"/>
              <a:t>Projekthåndbog	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716" y="1714122"/>
            <a:ext cx="8013116" cy="355835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da-DK"/>
              <a:t>Overblik</a:t>
            </a:r>
          </a:p>
          <a:p>
            <a:pPr>
              <a:lnSpc>
                <a:spcPct val="90000"/>
              </a:lnSpc>
            </a:pPr>
            <a:r>
              <a:rPr lang="da-DK"/>
              <a:t>Organisation</a:t>
            </a:r>
          </a:p>
          <a:p>
            <a:pPr>
              <a:lnSpc>
                <a:spcPct val="90000"/>
              </a:lnSpc>
            </a:pPr>
            <a:r>
              <a:rPr lang="da-DK"/>
              <a:t>Projektadministration</a:t>
            </a:r>
          </a:p>
          <a:p>
            <a:pPr>
              <a:lnSpc>
                <a:spcPct val="90000"/>
              </a:lnSpc>
            </a:pPr>
            <a:r>
              <a:rPr lang="da-DK"/>
              <a:t>Projektering</a:t>
            </a:r>
          </a:p>
          <a:p>
            <a:pPr>
              <a:lnSpc>
                <a:spcPct val="90000"/>
              </a:lnSpc>
            </a:pPr>
            <a:r>
              <a:rPr lang="da-DK"/>
              <a:t>Dokumentstyring</a:t>
            </a:r>
          </a:p>
          <a:p>
            <a:pPr>
              <a:lnSpc>
                <a:spcPct val="90000"/>
              </a:lnSpc>
            </a:pPr>
            <a:r>
              <a:rPr lang="da-DK"/>
              <a:t>Kommunikation</a:t>
            </a:r>
          </a:p>
          <a:p>
            <a:pPr>
              <a:lnSpc>
                <a:spcPct val="90000"/>
              </a:lnSpc>
            </a:pPr>
            <a:r>
              <a:rPr lang="da-DK"/>
              <a:t>Udførelsen</a:t>
            </a:r>
          </a:p>
          <a:p>
            <a:pPr>
              <a:lnSpc>
                <a:spcPct val="90000"/>
              </a:lnSpc>
            </a:pPr>
            <a:r>
              <a:rPr lang="da-DK"/>
              <a:t>Projektændringer</a:t>
            </a:r>
          </a:p>
          <a:p>
            <a:pPr>
              <a:lnSpc>
                <a:spcPct val="90000"/>
              </a:lnSpc>
            </a:pPr>
            <a:r>
              <a:rPr lang="da-DK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61034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ACD95-29F3-434A-9333-0FF3FBFDCC11}" type="slidenum">
              <a:rPr lang="da-DK"/>
              <a:pPr/>
              <a:t>6</a:t>
            </a:fld>
            <a:endParaRPr lang="da-DK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Risikohåndbog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a-DK"/>
              <a:t>Overblik</a:t>
            </a:r>
          </a:p>
          <a:p>
            <a:r>
              <a:rPr lang="da-DK"/>
              <a:t>Organisation</a:t>
            </a:r>
          </a:p>
          <a:p>
            <a:r>
              <a:rPr lang="da-DK"/>
              <a:t>Risikostyring</a:t>
            </a:r>
          </a:p>
          <a:p>
            <a:r>
              <a:rPr lang="da-DK"/>
              <a:t>Procedurer (skemaer)</a:t>
            </a:r>
          </a:p>
          <a:p>
            <a:r>
              <a:rPr lang="da-DK"/>
              <a:t>Dokumentstyring</a:t>
            </a:r>
          </a:p>
          <a:p>
            <a:r>
              <a:rPr lang="da-DK"/>
              <a:t>Revision</a:t>
            </a:r>
          </a:p>
          <a:p>
            <a:r>
              <a:rPr lang="da-DK"/>
              <a:t>Afrapportering</a:t>
            </a:r>
          </a:p>
          <a:p>
            <a:pPr>
              <a:buFontTx/>
              <a:buNone/>
            </a:pPr>
            <a:r>
              <a:rPr lang="da-DK"/>
              <a:t>Tilsynshåndbogen er under udarbejdelse</a:t>
            </a:r>
          </a:p>
        </p:txBody>
      </p:sp>
    </p:spTree>
    <p:extLst>
      <p:ext uri="{BB962C8B-B14F-4D97-AF65-F5344CB8AC3E}">
        <p14:creationId xmlns:p14="http://schemas.microsoft.com/office/powerpoint/2010/main" val="186321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943EF-C576-45F7-8D90-9FAA191A2025}" type="slidenum">
              <a:rPr lang="da-DK"/>
              <a:pPr/>
              <a:t>7</a:t>
            </a:fld>
            <a:endParaRPr lang="da-DK"/>
          </a:p>
        </p:txBody>
      </p:sp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620932" y="478078"/>
            <a:ext cx="8029974" cy="331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3466" tIns="41733" rIns="83466" bIns="41733">
            <a:spAutoFit/>
          </a:bodyPr>
          <a:lstStyle/>
          <a:p>
            <a:r>
              <a:rPr lang="da-DK" u="sng"/>
              <a:t>Værktøjer</a:t>
            </a:r>
          </a:p>
          <a:p>
            <a:pPr>
              <a:buFontTx/>
              <a:buChar char="•"/>
            </a:pPr>
            <a:r>
              <a:rPr lang="da-DK" sz="1300"/>
              <a:t> Sharepoint/Byggeweb (projektdrev og digitalt udbud)</a:t>
            </a:r>
          </a:p>
          <a:p>
            <a:pPr>
              <a:buFontTx/>
              <a:buChar char="•"/>
            </a:pPr>
            <a:r>
              <a:rPr lang="da-DK" sz="1300"/>
              <a:t> Acadre</a:t>
            </a:r>
          </a:p>
          <a:p>
            <a:pPr>
              <a:buFontTx/>
              <a:buChar char="•"/>
            </a:pPr>
            <a:r>
              <a:rPr lang="da-DK" sz="1300"/>
              <a:t> Projektmodul i Prisme under indkøring</a:t>
            </a:r>
          </a:p>
          <a:p>
            <a:pPr>
              <a:buFontTx/>
              <a:buChar char="•"/>
            </a:pPr>
            <a:r>
              <a:rPr lang="da-DK" sz="1300"/>
              <a:t> Succesiv kalkulation (Sigma)</a:t>
            </a:r>
          </a:p>
          <a:p>
            <a:pPr>
              <a:buFontTx/>
              <a:buChar char="•"/>
            </a:pPr>
            <a:r>
              <a:rPr lang="da-DK" sz="1300"/>
              <a:t> Microsoft Project</a:t>
            </a:r>
          </a:p>
          <a:p>
            <a:pPr>
              <a:buFontTx/>
              <a:buChar char="•"/>
            </a:pPr>
            <a:r>
              <a:rPr lang="da-DK" sz="1300"/>
              <a:t> Rewitt</a:t>
            </a:r>
          </a:p>
          <a:p>
            <a:pPr>
              <a:buFontTx/>
              <a:buChar char="•"/>
            </a:pPr>
            <a:r>
              <a:rPr lang="da-DK" sz="1300"/>
              <a:t> Autocad</a:t>
            </a:r>
          </a:p>
          <a:p>
            <a:pPr lvl="1">
              <a:buFontTx/>
              <a:buChar char="•"/>
            </a:pPr>
            <a:r>
              <a:rPr lang="da-DK" sz="1300"/>
              <a:t>  Adobe Acrobat (kommentering)</a:t>
            </a:r>
            <a:endParaRPr lang="en-GB" sz="1300"/>
          </a:p>
          <a:p>
            <a:pPr lvl="1">
              <a:buFontTx/>
              <a:buChar char="•"/>
            </a:pPr>
            <a:r>
              <a:rPr lang="en-GB" sz="1300"/>
              <a:t> Autodesk Design Review 2012 (dwf fil viewer)</a:t>
            </a:r>
          </a:p>
          <a:p>
            <a:pPr lvl="1">
              <a:buFontTx/>
              <a:buChar char="•"/>
            </a:pPr>
            <a:r>
              <a:rPr lang="en-GB" sz="1300"/>
              <a:t> Navisworks Freedom 2011 (3D model viewer)</a:t>
            </a:r>
          </a:p>
          <a:p>
            <a:pPr lvl="1">
              <a:buFontTx/>
              <a:buChar char="•"/>
            </a:pPr>
            <a:r>
              <a:rPr lang="en-GB" sz="1300"/>
              <a:t> Rockwool Energy Design 3.4 (Energirammeprogram)</a:t>
            </a:r>
            <a:endParaRPr lang="da-DK" sz="1300"/>
          </a:p>
          <a:p>
            <a:endParaRPr lang="da-DK" sz="1300"/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02772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</Words>
  <Application>Microsoft Office PowerPoint</Application>
  <PresentationFormat>Skærmshow (4:3)</PresentationFormat>
  <Paragraphs>74</Paragraphs>
  <Slides>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Kontortema</vt:lpstr>
      <vt:lpstr>PowerPoint-præsentation</vt:lpstr>
      <vt:lpstr>Tidsplan</vt:lpstr>
      <vt:lpstr>SHS Aabenraa - Akutsygehus</vt:lpstr>
      <vt:lpstr>Styringsmanual</vt:lpstr>
      <vt:lpstr>Projekthåndbog </vt:lpstr>
      <vt:lpstr>Risikohåndbog</vt:lpstr>
      <vt:lpstr>PowerPoint-præsentation</vt:lpstr>
    </vt:vector>
  </TitlesOfParts>
  <Company>Danske Regioner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Asger Simon Rønn Jensen</dc:creator>
  <cp:lastModifiedBy>Julie Schmidt Christensen</cp:lastModifiedBy>
  <cp:revision>1</cp:revision>
  <dcterms:created xsi:type="dcterms:W3CDTF">2011-11-08T13:06:05Z</dcterms:created>
  <dcterms:modified xsi:type="dcterms:W3CDTF">2018-03-12T15:20:37Z</dcterms:modified>
</cp:coreProperties>
</file>