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7"/>
  </p:sldMasterIdLst>
  <p:notesMasterIdLst>
    <p:notesMasterId r:id="rId35"/>
  </p:notesMasterIdLst>
  <p:sldIdLst>
    <p:sldId id="256" r:id="rId8"/>
    <p:sldId id="257" r:id="rId9"/>
    <p:sldId id="400" r:id="rId10"/>
    <p:sldId id="334" r:id="rId11"/>
    <p:sldId id="336" r:id="rId12"/>
    <p:sldId id="388" r:id="rId13"/>
    <p:sldId id="391" r:id="rId14"/>
    <p:sldId id="392" r:id="rId15"/>
    <p:sldId id="345" r:id="rId16"/>
    <p:sldId id="258" r:id="rId17"/>
    <p:sldId id="395" r:id="rId18"/>
    <p:sldId id="401" r:id="rId19"/>
    <p:sldId id="394" r:id="rId20"/>
    <p:sldId id="402" r:id="rId21"/>
    <p:sldId id="396" r:id="rId22"/>
    <p:sldId id="399" r:id="rId23"/>
    <p:sldId id="403" r:id="rId24"/>
    <p:sldId id="266" r:id="rId25"/>
    <p:sldId id="263" r:id="rId26"/>
    <p:sldId id="404" r:id="rId27"/>
    <p:sldId id="377" r:id="rId28"/>
    <p:sldId id="372" r:id="rId29"/>
    <p:sldId id="300" r:id="rId30"/>
    <p:sldId id="367" r:id="rId31"/>
    <p:sldId id="407" r:id="rId32"/>
    <p:sldId id="405" r:id="rId33"/>
    <p:sldId id="406" r:id="rId34"/>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B3B3"/>
    <a:srgbClr val="565656"/>
    <a:srgbClr val="1F4A60"/>
    <a:srgbClr val="009C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84" autoAdjust="0"/>
    <p:restoredTop sz="75591" autoAdjust="0"/>
  </p:normalViewPr>
  <p:slideViewPr>
    <p:cSldViewPr showGuides="1">
      <p:cViewPr varScale="1">
        <p:scale>
          <a:sx n="114" d="100"/>
          <a:sy n="114" d="100"/>
        </p:scale>
        <p:origin x="432" y="102"/>
      </p:cViewPr>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1.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viewProps" Target="viewProps.xml"/><Relationship Id="rId5" Type="http://schemas.openxmlformats.org/officeDocument/2006/relationships/customXml" Target="../customXml/item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959412-588B-4D2F-9D2A-032D9052CF6E}" type="doc">
      <dgm:prSet loTypeId="urn:microsoft.com/office/officeart/2005/8/layout/vList3" loCatId="list" qsTypeId="urn:microsoft.com/office/officeart/2005/8/quickstyle/simple1" qsCatId="simple" csTypeId="urn:microsoft.com/office/officeart/2005/8/colors/accent1_2" csCatId="accent1" phldr="1"/>
      <dgm:spPr/>
    </dgm:pt>
    <dgm:pt modelId="{84D474C5-B8AC-45C8-8E6D-CFC2FA44F631}">
      <dgm:prSet phldrT="[Tekst]"/>
      <dgm:spPr/>
      <dgm:t>
        <a:bodyPr/>
        <a:lstStyle/>
        <a:p>
          <a:pPr algn="l"/>
          <a:r>
            <a:rPr lang="da-DK" dirty="0"/>
            <a:t>Vores kvalitetsfondsbyggeri</a:t>
          </a:r>
        </a:p>
      </dgm:t>
    </dgm:pt>
    <dgm:pt modelId="{6D0BCF76-8385-485C-8404-E4B7CBB10224}" type="parTrans" cxnId="{8B7D6D28-78C0-4F4B-AD94-3135175817C1}">
      <dgm:prSet/>
      <dgm:spPr/>
      <dgm:t>
        <a:bodyPr/>
        <a:lstStyle/>
        <a:p>
          <a:endParaRPr lang="da-DK"/>
        </a:p>
      </dgm:t>
    </dgm:pt>
    <dgm:pt modelId="{8FADB66D-8836-4A53-AC99-390CB9560EE0}" type="sibTrans" cxnId="{8B7D6D28-78C0-4F4B-AD94-3135175817C1}">
      <dgm:prSet/>
      <dgm:spPr/>
      <dgm:t>
        <a:bodyPr/>
        <a:lstStyle/>
        <a:p>
          <a:endParaRPr lang="da-DK"/>
        </a:p>
      </dgm:t>
    </dgm:pt>
    <dgm:pt modelId="{DF2C4ADA-5E5F-4D67-8ED9-AF12B6FD90E2}">
      <dgm:prSet phldrT="[Tekst]"/>
      <dgm:spPr/>
      <dgm:t>
        <a:bodyPr/>
        <a:lstStyle/>
        <a:p>
          <a:pPr algn="l"/>
          <a:r>
            <a:rPr lang="da-DK" dirty="0"/>
            <a:t>De oprindelige effektiviseringstiltag</a:t>
          </a:r>
        </a:p>
      </dgm:t>
    </dgm:pt>
    <dgm:pt modelId="{9E10131E-AC9C-45CA-ABD6-5CB112EF7B51}" type="parTrans" cxnId="{AB9F678F-6897-4853-A3F5-68D9451D3FB2}">
      <dgm:prSet/>
      <dgm:spPr/>
      <dgm:t>
        <a:bodyPr/>
        <a:lstStyle/>
        <a:p>
          <a:endParaRPr lang="da-DK"/>
        </a:p>
      </dgm:t>
    </dgm:pt>
    <dgm:pt modelId="{5E294F39-3F1A-4B6E-82FB-D1AE804DA0B9}" type="sibTrans" cxnId="{AB9F678F-6897-4853-A3F5-68D9451D3FB2}">
      <dgm:prSet/>
      <dgm:spPr/>
      <dgm:t>
        <a:bodyPr/>
        <a:lstStyle/>
        <a:p>
          <a:endParaRPr lang="da-DK"/>
        </a:p>
      </dgm:t>
    </dgm:pt>
    <dgm:pt modelId="{30581134-87E3-461A-9792-196E98010968}">
      <dgm:prSet phldrT="[Tekst]"/>
      <dgm:spPr/>
      <dgm:t>
        <a:bodyPr/>
        <a:lstStyle/>
        <a:p>
          <a:pPr algn="l"/>
          <a:r>
            <a:rPr lang="da-DK" dirty="0"/>
            <a:t>Forudsætningernes udvikling</a:t>
          </a:r>
        </a:p>
      </dgm:t>
    </dgm:pt>
    <dgm:pt modelId="{D6E0BCFA-BC0F-454A-97B0-45248EFD165B}" type="parTrans" cxnId="{8A835574-7BC4-4964-B4AC-E583E15713CA}">
      <dgm:prSet/>
      <dgm:spPr/>
      <dgm:t>
        <a:bodyPr/>
        <a:lstStyle/>
        <a:p>
          <a:endParaRPr lang="da-DK"/>
        </a:p>
      </dgm:t>
    </dgm:pt>
    <dgm:pt modelId="{32AED828-B6AB-4AF3-9417-A695DDC1B78F}" type="sibTrans" cxnId="{8A835574-7BC4-4964-B4AC-E583E15713CA}">
      <dgm:prSet/>
      <dgm:spPr/>
      <dgm:t>
        <a:bodyPr/>
        <a:lstStyle/>
        <a:p>
          <a:endParaRPr lang="da-DK"/>
        </a:p>
      </dgm:t>
    </dgm:pt>
    <dgm:pt modelId="{55CA7D9B-1FAA-44F3-8230-98EE1251D90A}">
      <dgm:prSet phldrT="[Tekst]"/>
      <dgm:spPr/>
      <dgm:t>
        <a:bodyPr/>
        <a:lstStyle/>
        <a:p>
          <a:pPr algn="l"/>
          <a:r>
            <a:rPr lang="da-DK" dirty="0"/>
            <a:t>Fra effektiviseringskrav til reelle budgetreduktioner</a:t>
          </a:r>
        </a:p>
      </dgm:t>
    </dgm:pt>
    <dgm:pt modelId="{FED802D7-90F0-48D1-A143-282BF9EFDB19}" type="parTrans" cxnId="{958286CB-8D6A-4F3F-A158-F9F5A1CA75C9}">
      <dgm:prSet/>
      <dgm:spPr/>
      <dgm:t>
        <a:bodyPr/>
        <a:lstStyle/>
        <a:p>
          <a:endParaRPr lang="da-DK"/>
        </a:p>
      </dgm:t>
    </dgm:pt>
    <dgm:pt modelId="{3AB47B04-F6A4-4744-91F3-E881D445E62B}" type="sibTrans" cxnId="{958286CB-8D6A-4F3F-A158-F9F5A1CA75C9}">
      <dgm:prSet/>
      <dgm:spPr/>
      <dgm:t>
        <a:bodyPr/>
        <a:lstStyle/>
        <a:p>
          <a:endParaRPr lang="da-DK"/>
        </a:p>
      </dgm:t>
    </dgm:pt>
    <dgm:pt modelId="{848DFE02-2436-4ACD-B69E-753C7D9712D2}" type="pres">
      <dgm:prSet presAssocID="{F4959412-588B-4D2F-9D2A-032D9052CF6E}" presName="linearFlow" presStyleCnt="0">
        <dgm:presLayoutVars>
          <dgm:dir/>
          <dgm:resizeHandles val="exact"/>
        </dgm:presLayoutVars>
      </dgm:prSet>
      <dgm:spPr/>
    </dgm:pt>
    <dgm:pt modelId="{DD248FAA-F27A-462F-8FE0-1CE33A402AB2}" type="pres">
      <dgm:prSet presAssocID="{84D474C5-B8AC-45C8-8E6D-CFC2FA44F631}" presName="composite" presStyleCnt="0"/>
      <dgm:spPr/>
    </dgm:pt>
    <dgm:pt modelId="{16DFC942-1C69-49FF-A531-DC1C081A2687}" type="pres">
      <dgm:prSet presAssocID="{84D474C5-B8AC-45C8-8E6D-CFC2FA44F631}" presName="imgShp"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kolebygning"/>
        </a:ext>
      </dgm:extLst>
    </dgm:pt>
    <dgm:pt modelId="{559B0FBD-67DF-4F57-9106-3A225D750953}" type="pres">
      <dgm:prSet presAssocID="{84D474C5-B8AC-45C8-8E6D-CFC2FA44F631}" presName="txShp" presStyleLbl="node1" presStyleIdx="0" presStyleCnt="4">
        <dgm:presLayoutVars>
          <dgm:bulletEnabled val="1"/>
        </dgm:presLayoutVars>
      </dgm:prSet>
      <dgm:spPr/>
    </dgm:pt>
    <dgm:pt modelId="{485F494F-F746-49F4-91AA-A632730F7742}" type="pres">
      <dgm:prSet presAssocID="{8FADB66D-8836-4A53-AC99-390CB9560EE0}" presName="spacing" presStyleCnt="0"/>
      <dgm:spPr/>
    </dgm:pt>
    <dgm:pt modelId="{344D8091-9D14-4D87-A77F-C2AF1C89D560}" type="pres">
      <dgm:prSet presAssocID="{DF2C4ADA-5E5F-4D67-8ED9-AF12B6FD90E2}" presName="composite" presStyleCnt="0"/>
      <dgm:spPr/>
    </dgm:pt>
    <dgm:pt modelId="{0E647C1D-1384-4A1F-85BB-72DD2F492B3F}" type="pres">
      <dgm:prSet presAssocID="{DF2C4ADA-5E5F-4D67-8ED9-AF12B6FD90E2}" presName="imgShp" presStyleLbl="fgImgPlac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Mønter"/>
        </a:ext>
      </dgm:extLst>
    </dgm:pt>
    <dgm:pt modelId="{33D85FBA-5171-4F58-A3DB-9DD7B7256C6F}" type="pres">
      <dgm:prSet presAssocID="{DF2C4ADA-5E5F-4D67-8ED9-AF12B6FD90E2}" presName="txShp" presStyleLbl="node1" presStyleIdx="1" presStyleCnt="4" custScaleX="102667" custLinFactNeighborX="-1155" custLinFactNeighborY="-5050">
        <dgm:presLayoutVars>
          <dgm:bulletEnabled val="1"/>
        </dgm:presLayoutVars>
      </dgm:prSet>
      <dgm:spPr/>
    </dgm:pt>
    <dgm:pt modelId="{0D3AE55D-9E8D-479D-B11A-605B02197288}" type="pres">
      <dgm:prSet presAssocID="{5E294F39-3F1A-4B6E-82FB-D1AE804DA0B9}" presName="spacing" presStyleCnt="0"/>
      <dgm:spPr/>
    </dgm:pt>
    <dgm:pt modelId="{F146282F-DE78-4F30-8961-9D2B569F4432}" type="pres">
      <dgm:prSet presAssocID="{30581134-87E3-461A-9792-196E98010968}" presName="composite" presStyleCnt="0"/>
      <dgm:spPr/>
    </dgm:pt>
    <dgm:pt modelId="{F7B94AA2-8F12-4B47-83D9-0BC42B008EC9}" type="pres">
      <dgm:prSet presAssocID="{30581134-87E3-461A-9792-196E98010968}" presName="imgShp" presStyleLbl="fgImgPlac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Overførsel"/>
        </a:ext>
      </dgm:extLst>
    </dgm:pt>
    <dgm:pt modelId="{08FB44DD-46A7-4BC2-A851-F56C628151F0}" type="pres">
      <dgm:prSet presAssocID="{30581134-87E3-461A-9792-196E98010968}" presName="txShp" presStyleLbl="node1" presStyleIdx="2" presStyleCnt="4">
        <dgm:presLayoutVars>
          <dgm:bulletEnabled val="1"/>
        </dgm:presLayoutVars>
      </dgm:prSet>
      <dgm:spPr/>
    </dgm:pt>
    <dgm:pt modelId="{0BC22DD9-6218-4A0E-9744-AF54D0960224}" type="pres">
      <dgm:prSet presAssocID="{32AED828-B6AB-4AF3-9417-A695DDC1B78F}" presName="spacing" presStyleCnt="0"/>
      <dgm:spPr/>
    </dgm:pt>
    <dgm:pt modelId="{44E3980A-8CE9-4CF2-BDAC-52D84EF745AB}" type="pres">
      <dgm:prSet presAssocID="{55CA7D9B-1FAA-44F3-8230-98EE1251D90A}" presName="composite" presStyleCnt="0"/>
      <dgm:spPr/>
    </dgm:pt>
    <dgm:pt modelId="{0EF02EE9-726F-4A7F-83B4-8FAD12857F53}" type="pres">
      <dgm:prSet presAssocID="{55CA7D9B-1FAA-44F3-8230-98EE1251D90A}" presName="imgShp" presStyleLbl="fgImgPlac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Hoved med gear"/>
        </a:ext>
      </dgm:extLst>
    </dgm:pt>
    <dgm:pt modelId="{ACAFB585-CB31-4E28-B410-B3207DAC2661}" type="pres">
      <dgm:prSet presAssocID="{55CA7D9B-1FAA-44F3-8230-98EE1251D90A}" presName="txShp" presStyleLbl="node1" presStyleIdx="3" presStyleCnt="4">
        <dgm:presLayoutVars>
          <dgm:bulletEnabled val="1"/>
        </dgm:presLayoutVars>
      </dgm:prSet>
      <dgm:spPr/>
    </dgm:pt>
  </dgm:ptLst>
  <dgm:cxnLst>
    <dgm:cxn modelId="{8B7D6D28-78C0-4F4B-AD94-3135175817C1}" srcId="{F4959412-588B-4D2F-9D2A-032D9052CF6E}" destId="{84D474C5-B8AC-45C8-8E6D-CFC2FA44F631}" srcOrd="0" destOrd="0" parTransId="{6D0BCF76-8385-485C-8404-E4B7CBB10224}" sibTransId="{8FADB66D-8836-4A53-AC99-390CB9560EE0}"/>
    <dgm:cxn modelId="{28527640-1C33-4D25-805F-BA00B4A21EC1}" type="presOf" srcId="{30581134-87E3-461A-9792-196E98010968}" destId="{08FB44DD-46A7-4BC2-A851-F56C628151F0}" srcOrd="0" destOrd="0" presId="urn:microsoft.com/office/officeart/2005/8/layout/vList3"/>
    <dgm:cxn modelId="{1B540B71-1AB6-4233-B4F2-0A6EAAEE9E14}" type="presOf" srcId="{55CA7D9B-1FAA-44F3-8230-98EE1251D90A}" destId="{ACAFB585-CB31-4E28-B410-B3207DAC2661}" srcOrd="0" destOrd="0" presId="urn:microsoft.com/office/officeart/2005/8/layout/vList3"/>
    <dgm:cxn modelId="{8A835574-7BC4-4964-B4AC-E583E15713CA}" srcId="{F4959412-588B-4D2F-9D2A-032D9052CF6E}" destId="{30581134-87E3-461A-9792-196E98010968}" srcOrd="2" destOrd="0" parTransId="{D6E0BCFA-BC0F-454A-97B0-45248EFD165B}" sibTransId="{32AED828-B6AB-4AF3-9417-A695DDC1B78F}"/>
    <dgm:cxn modelId="{5E33BB8C-C453-4C08-857C-4548E0CE8428}" type="presOf" srcId="{DF2C4ADA-5E5F-4D67-8ED9-AF12B6FD90E2}" destId="{33D85FBA-5171-4F58-A3DB-9DD7B7256C6F}" srcOrd="0" destOrd="0" presId="urn:microsoft.com/office/officeart/2005/8/layout/vList3"/>
    <dgm:cxn modelId="{AB9F678F-6897-4853-A3F5-68D9451D3FB2}" srcId="{F4959412-588B-4D2F-9D2A-032D9052CF6E}" destId="{DF2C4ADA-5E5F-4D67-8ED9-AF12B6FD90E2}" srcOrd="1" destOrd="0" parTransId="{9E10131E-AC9C-45CA-ABD6-5CB112EF7B51}" sibTransId="{5E294F39-3F1A-4B6E-82FB-D1AE804DA0B9}"/>
    <dgm:cxn modelId="{ABFA20B1-B5D4-4468-9051-E3BDFB20A48B}" type="presOf" srcId="{F4959412-588B-4D2F-9D2A-032D9052CF6E}" destId="{848DFE02-2436-4ACD-B69E-753C7D9712D2}" srcOrd="0" destOrd="0" presId="urn:microsoft.com/office/officeart/2005/8/layout/vList3"/>
    <dgm:cxn modelId="{1F43A8BC-9C9C-4A3A-8422-51975E04F314}" type="presOf" srcId="{84D474C5-B8AC-45C8-8E6D-CFC2FA44F631}" destId="{559B0FBD-67DF-4F57-9106-3A225D750953}" srcOrd="0" destOrd="0" presId="urn:microsoft.com/office/officeart/2005/8/layout/vList3"/>
    <dgm:cxn modelId="{958286CB-8D6A-4F3F-A158-F9F5A1CA75C9}" srcId="{F4959412-588B-4D2F-9D2A-032D9052CF6E}" destId="{55CA7D9B-1FAA-44F3-8230-98EE1251D90A}" srcOrd="3" destOrd="0" parTransId="{FED802D7-90F0-48D1-A143-282BF9EFDB19}" sibTransId="{3AB47B04-F6A4-4744-91F3-E881D445E62B}"/>
    <dgm:cxn modelId="{E7236D94-AF93-49C4-BF99-2116EEF4F850}" type="presParOf" srcId="{848DFE02-2436-4ACD-B69E-753C7D9712D2}" destId="{DD248FAA-F27A-462F-8FE0-1CE33A402AB2}" srcOrd="0" destOrd="0" presId="urn:microsoft.com/office/officeart/2005/8/layout/vList3"/>
    <dgm:cxn modelId="{0EF5D219-5311-4BE2-9882-235B696AEE5F}" type="presParOf" srcId="{DD248FAA-F27A-462F-8FE0-1CE33A402AB2}" destId="{16DFC942-1C69-49FF-A531-DC1C081A2687}" srcOrd="0" destOrd="0" presId="urn:microsoft.com/office/officeart/2005/8/layout/vList3"/>
    <dgm:cxn modelId="{3E771BC9-1383-4DBC-BA49-23047E5D1694}" type="presParOf" srcId="{DD248FAA-F27A-462F-8FE0-1CE33A402AB2}" destId="{559B0FBD-67DF-4F57-9106-3A225D750953}" srcOrd="1" destOrd="0" presId="urn:microsoft.com/office/officeart/2005/8/layout/vList3"/>
    <dgm:cxn modelId="{86180770-93F1-4155-9651-949147DDCC48}" type="presParOf" srcId="{848DFE02-2436-4ACD-B69E-753C7D9712D2}" destId="{485F494F-F746-49F4-91AA-A632730F7742}" srcOrd="1" destOrd="0" presId="urn:microsoft.com/office/officeart/2005/8/layout/vList3"/>
    <dgm:cxn modelId="{127274B3-245B-494C-B7D7-DC02194F1C0D}" type="presParOf" srcId="{848DFE02-2436-4ACD-B69E-753C7D9712D2}" destId="{344D8091-9D14-4D87-A77F-C2AF1C89D560}" srcOrd="2" destOrd="0" presId="urn:microsoft.com/office/officeart/2005/8/layout/vList3"/>
    <dgm:cxn modelId="{297267A6-989C-44A3-8245-CD50EB35926B}" type="presParOf" srcId="{344D8091-9D14-4D87-A77F-C2AF1C89D560}" destId="{0E647C1D-1384-4A1F-85BB-72DD2F492B3F}" srcOrd="0" destOrd="0" presId="urn:microsoft.com/office/officeart/2005/8/layout/vList3"/>
    <dgm:cxn modelId="{2B34FE7C-58B9-4466-B60A-0E27B45FC962}" type="presParOf" srcId="{344D8091-9D14-4D87-A77F-C2AF1C89D560}" destId="{33D85FBA-5171-4F58-A3DB-9DD7B7256C6F}" srcOrd="1" destOrd="0" presId="urn:microsoft.com/office/officeart/2005/8/layout/vList3"/>
    <dgm:cxn modelId="{8C246A2B-443C-47D6-B802-811BB5FA0896}" type="presParOf" srcId="{848DFE02-2436-4ACD-B69E-753C7D9712D2}" destId="{0D3AE55D-9E8D-479D-B11A-605B02197288}" srcOrd="3" destOrd="0" presId="urn:microsoft.com/office/officeart/2005/8/layout/vList3"/>
    <dgm:cxn modelId="{A7092C57-8C51-4E85-AB3E-8B2AA741F17B}" type="presParOf" srcId="{848DFE02-2436-4ACD-B69E-753C7D9712D2}" destId="{F146282F-DE78-4F30-8961-9D2B569F4432}" srcOrd="4" destOrd="0" presId="urn:microsoft.com/office/officeart/2005/8/layout/vList3"/>
    <dgm:cxn modelId="{84BC01FA-1406-4E53-815F-15DEBDDE5257}" type="presParOf" srcId="{F146282F-DE78-4F30-8961-9D2B569F4432}" destId="{F7B94AA2-8F12-4B47-83D9-0BC42B008EC9}" srcOrd="0" destOrd="0" presId="urn:microsoft.com/office/officeart/2005/8/layout/vList3"/>
    <dgm:cxn modelId="{18D7A6F9-A5C2-4502-A736-22A542C9D1E2}" type="presParOf" srcId="{F146282F-DE78-4F30-8961-9D2B569F4432}" destId="{08FB44DD-46A7-4BC2-A851-F56C628151F0}" srcOrd="1" destOrd="0" presId="urn:microsoft.com/office/officeart/2005/8/layout/vList3"/>
    <dgm:cxn modelId="{E9FD2C8D-2034-40EF-BAC5-2EF0E729FD8B}" type="presParOf" srcId="{848DFE02-2436-4ACD-B69E-753C7D9712D2}" destId="{0BC22DD9-6218-4A0E-9744-AF54D0960224}" srcOrd="5" destOrd="0" presId="urn:microsoft.com/office/officeart/2005/8/layout/vList3"/>
    <dgm:cxn modelId="{2F903CA6-1609-4808-B537-E1ED3580CB5E}" type="presParOf" srcId="{848DFE02-2436-4ACD-B69E-753C7D9712D2}" destId="{44E3980A-8CE9-4CF2-BDAC-52D84EF745AB}" srcOrd="6" destOrd="0" presId="urn:microsoft.com/office/officeart/2005/8/layout/vList3"/>
    <dgm:cxn modelId="{CA568D4A-0037-441B-A71F-B4E82B4DBB53}" type="presParOf" srcId="{44E3980A-8CE9-4CF2-BDAC-52D84EF745AB}" destId="{0EF02EE9-726F-4A7F-83B4-8FAD12857F53}" srcOrd="0" destOrd="0" presId="urn:microsoft.com/office/officeart/2005/8/layout/vList3"/>
    <dgm:cxn modelId="{01357D6F-442F-4347-A29A-FB96BF106407}" type="presParOf" srcId="{44E3980A-8CE9-4CF2-BDAC-52D84EF745AB}" destId="{ACAFB585-CB31-4E28-B410-B3207DAC2661}"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6D135D5-851B-47C9-9F16-5D0EBBA8E8B5}" type="doc">
      <dgm:prSet loTypeId="urn:microsoft.com/office/officeart/2005/8/layout/cycle4" loCatId="matrix" qsTypeId="urn:microsoft.com/office/officeart/2005/8/quickstyle/simple1" qsCatId="simple" csTypeId="urn:microsoft.com/office/officeart/2005/8/colors/accent1_2" csCatId="accent1" phldr="1"/>
      <dgm:spPr/>
      <dgm:t>
        <a:bodyPr/>
        <a:lstStyle/>
        <a:p>
          <a:endParaRPr lang="da-DK"/>
        </a:p>
      </dgm:t>
    </dgm:pt>
    <dgm:pt modelId="{EA07660F-9AEE-4E7F-946B-1E42A48E2044}">
      <dgm:prSet phldrT="[Tekst]" custT="1"/>
      <dgm:spPr/>
      <dgm:t>
        <a:bodyPr/>
        <a:lstStyle/>
        <a:p>
          <a:r>
            <a:rPr lang="da-DK" sz="1600" b="1" dirty="0">
              <a:solidFill>
                <a:schemeClr val="tx1"/>
              </a:solidFill>
            </a:rPr>
            <a:t>1 General-plan</a:t>
          </a:r>
          <a:endParaRPr lang="da-DK" sz="800" b="1" dirty="0">
            <a:solidFill>
              <a:schemeClr val="tx1"/>
            </a:solidFill>
          </a:endParaRPr>
        </a:p>
      </dgm:t>
    </dgm:pt>
    <dgm:pt modelId="{96D4320D-781B-499A-B353-EB2D7338B6C2}" type="parTrans" cxnId="{C05267E7-4F89-4F9E-ABDB-2B5C670D29B5}">
      <dgm:prSet/>
      <dgm:spPr/>
      <dgm:t>
        <a:bodyPr/>
        <a:lstStyle/>
        <a:p>
          <a:endParaRPr lang="da-DK" sz="1000" b="1">
            <a:solidFill>
              <a:schemeClr val="tx1"/>
            </a:solidFill>
          </a:endParaRPr>
        </a:p>
      </dgm:t>
    </dgm:pt>
    <dgm:pt modelId="{5CAE0E1D-AD2B-48DC-B60A-E6E4F20D75F7}" type="sibTrans" cxnId="{C05267E7-4F89-4F9E-ABDB-2B5C670D29B5}">
      <dgm:prSet/>
      <dgm:spPr/>
      <dgm:t>
        <a:bodyPr/>
        <a:lstStyle/>
        <a:p>
          <a:endParaRPr lang="da-DK" sz="1000" b="1">
            <a:solidFill>
              <a:schemeClr val="tx1"/>
            </a:solidFill>
          </a:endParaRPr>
        </a:p>
      </dgm:t>
    </dgm:pt>
    <dgm:pt modelId="{94932431-F062-4221-9465-B690BC264611}">
      <dgm:prSet phldrT="[Tekst]" custT="1"/>
      <dgm:spPr/>
      <dgm:t>
        <a:bodyPr/>
        <a:lstStyle/>
        <a:p>
          <a:r>
            <a:rPr lang="da-DK" sz="900" b="1" dirty="0">
              <a:solidFill>
                <a:schemeClr val="tx1"/>
              </a:solidFill>
            </a:rPr>
            <a:t>Rammer og principper for planlægning og kapacitet i NAHH</a:t>
          </a:r>
        </a:p>
      </dgm:t>
    </dgm:pt>
    <dgm:pt modelId="{887849A0-D702-452A-A8C9-97AFFC4914E8}" type="parTrans" cxnId="{76FAFED2-FB02-4CB1-903D-25E079F0E738}">
      <dgm:prSet/>
      <dgm:spPr/>
      <dgm:t>
        <a:bodyPr/>
        <a:lstStyle/>
        <a:p>
          <a:endParaRPr lang="da-DK" sz="1000" b="1">
            <a:solidFill>
              <a:schemeClr val="tx1"/>
            </a:solidFill>
          </a:endParaRPr>
        </a:p>
      </dgm:t>
    </dgm:pt>
    <dgm:pt modelId="{0F7FA3C2-5049-4D08-BB22-7AA2945BA1F5}" type="sibTrans" cxnId="{76FAFED2-FB02-4CB1-903D-25E079F0E738}">
      <dgm:prSet/>
      <dgm:spPr/>
      <dgm:t>
        <a:bodyPr/>
        <a:lstStyle/>
        <a:p>
          <a:endParaRPr lang="da-DK" sz="1000" b="1">
            <a:solidFill>
              <a:schemeClr val="tx1"/>
            </a:solidFill>
          </a:endParaRPr>
        </a:p>
      </dgm:t>
    </dgm:pt>
    <dgm:pt modelId="{7683E24B-6CCD-49E2-B0C8-FEDC3AB1BE0C}">
      <dgm:prSet phldrT="[Tekst]" custT="1"/>
      <dgm:spPr/>
      <dgm:t>
        <a:bodyPr/>
        <a:lstStyle/>
        <a:p>
          <a:r>
            <a:rPr lang="da-DK" sz="1400" b="1" dirty="0">
              <a:solidFill>
                <a:schemeClr val="tx1"/>
              </a:solidFill>
            </a:rPr>
            <a:t>2. </a:t>
          </a:r>
          <a:r>
            <a:rPr lang="da-DK" sz="1400" b="1" dirty="0" err="1">
              <a:solidFill>
                <a:schemeClr val="tx1"/>
              </a:solidFill>
            </a:rPr>
            <a:t>Sammen-hængende</a:t>
          </a:r>
          <a:r>
            <a:rPr lang="da-DK" sz="1400" b="1" dirty="0">
              <a:solidFill>
                <a:schemeClr val="tx1"/>
              </a:solidFill>
            </a:rPr>
            <a:t> patientforløb</a:t>
          </a:r>
        </a:p>
      </dgm:t>
    </dgm:pt>
    <dgm:pt modelId="{B1872F05-366A-43CE-AA93-CA7E6D190652}" type="parTrans" cxnId="{75367462-4F99-4303-AC20-1D04230FBFDA}">
      <dgm:prSet/>
      <dgm:spPr/>
      <dgm:t>
        <a:bodyPr/>
        <a:lstStyle/>
        <a:p>
          <a:endParaRPr lang="da-DK" sz="1000" b="1">
            <a:solidFill>
              <a:schemeClr val="tx1"/>
            </a:solidFill>
          </a:endParaRPr>
        </a:p>
      </dgm:t>
    </dgm:pt>
    <dgm:pt modelId="{502B2870-9634-4FC8-A92F-166B2032C95B}" type="sibTrans" cxnId="{75367462-4F99-4303-AC20-1D04230FBFDA}">
      <dgm:prSet/>
      <dgm:spPr/>
      <dgm:t>
        <a:bodyPr/>
        <a:lstStyle/>
        <a:p>
          <a:endParaRPr lang="da-DK" sz="1000" b="1">
            <a:solidFill>
              <a:schemeClr val="tx1"/>
            </a:solidFill>
          </a:endParaRPr>
        </a:p>
      </dgm:t>
    </dgm:pt>
    <dgm:pt modelId="{EF5425DF-02AA-4CB8-B99C-B6641912430C}">
      <dgm:prSet phldrT="[Tekst]" custT="1"/>
      <dgm:spPr/>
      <dgm:t>
        <a:bodyPr/>
        <a:lstStyle/>
        <a:p>
          <a:r>
            <a:rPr lang="da-DK" sz="900" b="1" dirty="0">
              <a:solidFill>
                <a:schemeClr val="tx1"/>
              </a:solidFill>
            </a:rPr>
            <a:t>Rammer og principper for patientens vej igennem FAM</a:t>
          </a:r>
        </a:p>
      </dgm:t>
    </dgm:pt>
    <dgm:pt modelId="{3D410575-00B6-40A9-A603-D16AB8DDAECF}" type="parTrans" cxnId="{2197AB49-2EC5-4CAA-B13A-6C56B759BDF4}">
      <dgm:prSet/>
      <dgm:spPr/>
      <dgm:t>
        <a:bodyPr/>
        <a:lstStyle/>
        <a:p>
          <a:endParaRPr lang="da-DK" sz="1000" b="1">
            <a:solidFill>
              <a:schemeClr val="tx1"/>
            </a:solidFill>
          </a:endParaRPr>
        </a:p>
      </dgm:t>
    </dgm:pt>
    <dgm:pt modelId="{BB52E5BD-1DDD-494F-A73F-01AE87AEBA4F}" type="sibTrans" cxnId="{2197AB49-2EC5-4CAA-B13A-6C56B759BDF4}">
      <dgm:prSet/>
      <dgm:spPr/>
      <dgm:t>
        <a:bodyPr/>
        <a:lstStyle/>
        <a:p>
          <a:endParaRPr lang="da-DK" sz="1000" b="1">
            <a:solidFill>
              <a:schemeClr val="tx1"/>
            </a:solidFill>
          </a:endParaRPr>
        </a:p>
      </dgm:t>
    </dgm:pt>
    <dgm:pt modelId="{BDC2C873-F197-4F67-A474-0DBD510A81E1}">
      <dgm:prSet phldrT="[Tekst]" custT="1"/>
      <dgm:spPr/>
      <dgm:t>
        <a:bodyPr/>
        <a:lstStyle/>
        <a:p>
          <a:r>
            <a:rPr lang="da-DK" sz="1600" b="1" dirty="0">
              <a:solidFill>
                <a:schemeClr val="tx1"/>
              </a:solidFill>
            </a:rPr>
            <a:t>3. Fælles styrings- og beslutningsgrundlag </a:t>
          </a:r>
        </a:p>
      </dgm:t>
    </dgm:pt>
    <dgm:pt modelId="{D7A4FFB0-235C-4809-95E1-4FB85DF373D7}" type="parTrans" cxnId="{545FDA89-A16C-47D1-AF4A-A064F5063A64}">
      <dgm:prSet/>
      <dgm:spPr/>
      <dgm:t>
        <a:bodyPr/>
        <a:lstStyle/>
        <a:p>
          <a:endParaRPr lang="da-DK" sz="1000" b="1">
            <a:solidFill>
              <a:schemeClr val="tx1"/>
            </a:solidFill>
          </a:endParaRPr>
        </a:p>
      </dgm:t>
    </dgm:pt>
    <dgm:pt modelId="{514F456C-48A0-4F23-B1F9-627D1E33BE4A}" type="sibTrans" cxnId="{545FDA89-A16C-47D1-AF4A-A064F5063A64}">
      <dgm:prSet/>
      <dgm:spPr/>
      <dgm:t>
        <a:bodyPr/>
        <a:lstStyle/>
        <a:p>
          <a:endParaRPr lang="da-DK" sz="1000" b="1">
            <a:solidFill>
              <a:schemeClr val="tx1"/>
            </a:solidFill>
          </a:endParaRPr>
        </a:p>
      </dgm:t>
    </dgm:pt>
    <dgm:pt modelId="{78828C07-7802-449E-939F-2DF907D4BEC5}">
      <dgm:prSet phldrT="[Tekst]" custT="1"/>
      <dgm:spPr/>
      <dgm:t>
        <a:bodyPr/>
        <a:lstStyle/>
        <a:p>
          <a:r>
            <a:rPr lang="da-DK" sz="1600" b="1" dirty="0">
              <a:solidFill>
                <a:schemeClr val="tx1"/>
              </a:solidFill>
            </a:rPr>
            <a:t>4. </a:t>
          </a:r>
          <a:r>
            <a:rPr lang="da-DK" sz="1400" b="1" dirty="0">
              <a:solidFill>
                <a:schemeClr val="tx1"/>
              </a:solidFill>
            </a:rPr>
            <a:t>HR</a:t>
          </a:r>
          <a:endParaRPr lang="da-DK" sz="1600" b="1" dirty="0">
            <a:solidFill>
              <a:schemeClr val="tx1"/>
            </a:solidFill>
          </a:endParaRPr>
        </a:p>
      </dgm:t>
    </dgm:pt>
    <dgm:pt modelId="{EDFE4BAA-D9CC-4691-970C-86AE6B048D3C}" type="parTrans" cxnId="{EB1A585F-9DAF-4F0B-9A66-24D5458CDF26}">
      <dgm:prSet/>
      <dgm:spPr/>
      <dgm:t>
        <a:bodyPr/>
        <a:lstStyle/>
        <a:p>
          <a:endParaRPr lang="da-DK" sz="1000" b="1">
            <a:solidFill>
              <a:schemeClr val="tx1"/>
            </a:solidFill>
          </a:endParaRPr>
        </a:p>
      </dgm:t>
    </dgm:pt>
    <dgm:pt modelId="{C65206BF-6B01-475B-9D57-20A9853B7016}" type="sibTrans" cxnId="{EB1A585F-9DAF-4F0B-9A66-24D5458CDF26}">
      <dgm:prSet/>
      <dgm:spPr/>
      <dgm:t>
        <a:bodyPr/>
        <a:lstStyle/>
        <a:p>
          <a:endParaRPr lang="da-DK" sz="1000" b="1">
            <a:solidFill>
              <a:schemeClr val="tx1"/>
            </a:solidFill>
          </a:endParaRPr>
        </a:p>
      </dgm:t>
    </dgm:pt>
    <dgm:pt modelId="{DFF98773-D5FF-4CEE-A78C-51C033DB3667}">
      <dgm:prSet phldrT="[Tekst]" custT="1"/>
      <dgm:spPr/>
      <dgm:t>
        <a:bodyPr/>
        <a:lstStyle/>
        <a:p>
          <a:r>
            <a:rPr lang="da-DK" sz="900" b="1" dirty="0">
              <a:solidFill>
                <a:schemeClr val="tx1"/>
              </a:solidFill>
            </a:rPr>
            <a:t>Rammer og princip-</a:t>
          </a:r>
          <a:br>
            <a:rPr lang="da-DK" sz="900" b="1" dirty="0">
              <a:solidFill>
                <a:schemeClr val="tx1"/>
              </a:solidFill>
            </a:rPr>
          </a:br>
          <a:r>
            <a:rPr lang="da-DK" sz="900" b="1" dirty="0">
              <a:solidFill>
                <a:schemeClr val="tx1"/>
              </a:solidFill>
            </a:rPr>
            <a:t>per for ledelse, kompetenceudvikling og organisering af personalet i FAM</a:t>
          </a:r>
        </a:p>
      </dgm:t>
    </dgm:pt>
    <dgm:pt modelId="{F5495BA6-FE3D-4E54-893A-D338387403FB}" type="parTrans" cxnId="{4566C07E-E92F-4410-A96D-78118B15E892}">
      <dgm:prSet/>
      <dgm:spPr/>
      <dgm:t>
        <a:bodyPr/>
        <a:lstStyle/>
        <a:p>
          <a:endParaRPr lang="da-DK" sz="1000" b="1">
            <a:solidFill>
              <a:schemeClr val="tx1"/>
            </a:solidFill>
          </a:endParaRPr>
        </a:p>
      </dgm:t>
    </dgm:pt>
    <dgm:pt modelId="{A6FE90CF-BBA7-407E-A80B-0C447F187F8B}" type="sibTrans" cxnId="{4566C07E-E92F-4410-A96D-78118B15E892}">
      <dgm:prSet/>
      <dgm:spPr/>
      <dgm:t>
        <a:bodyPr/>
        <a:lstStyle/>
        <a:p>
          <a:endParaRPr lang="da-DK" sz="1000" b="1">
            <a:solidFill>
              <a:schemeClr val="tx1"/>
            </a:solidFill>
          </a:endParaRPr>
        </a:p>
      </dgm:t>
    </dgm:pt>
    <dgm:pt modelId="{2ED460AC-64EE-4CE1-B3D3-84CEAFCE92A7}">
      <dgm:prSet phldrT="[Tekst]" custT="1"/>
      <dgm:spPr/>
      <dgm:t>
        <a:bodyPr/>
        <a:lstStyle/>
        <a:p>
          <a:r>
            <a:rPr lang="da-DK" sz="900" b="1" dirty="0">
              <a:solidFill>
                <a:schemeClr val="tx1"/>
              </a:solidFill>
            </a:rPr>
            <a:t>Visitation og organisering af patientforløb</a:t>
          </a:r>
        </a:p>
      </dgm:t>
    </dgm:pt>
    <dgm:pt modelId="{AF38E264-FC41-43DC-86D6-7076869EF0E6}" type="parTrans" cxnId="{E799EADF-387F-46B7-9EBA-120C7535D960}">
      <dgm:prSet/>
      <dgm:spPr/>
      <dgm:t>
        <a:bodyPr/>
        <a:lstStyle/>
        <a:p>
          <a:endParaRPr lang="da-DK" b="1">
            <a:solidFill>
              <a:schemeClr val="tx1"/>
            </a:solidFill>
          </a:endParaRPr>
        </a:p>
      </dgm:t>
    </dgm:pt>
    <dgm:pt modelId="{6499DC2D-6EAF-4F1D-932E-5009E220C0AA}" type="sibTrans" cxnId="{E799EADF-387F-46B7-9EBA-120C7535D960}">
      <dgm:prSet/>
      <dgm:spPr/>
      <dgm:t>
        <a:bodyPr/>
        <a:lstStyle/>
        <a:p>
          <a:endParaRPr lang="da-DK" b="1">
            <a:solidFill>
              <a:schemeClr val="tx1"/>
            </a:solidFill>
          </a:endParaRPr>
        </a:p>
      </dgm:t>
    </dgm:pt>
    <dgm:pt modelId="{8705513B-8644-4C6F-805C-90D499B6F672}">
      <dgm:prSet phldrT="[Tekst]" custT="1"/>
      <dgm:spPr/>
      <dgm:t>
        <a:bodyPr/>
        <a:lstStyle/>
        <a:p>
          <a:endParaRPr lang="da-DK" sz="1000" b="1" dirty="0">
            <a:solidFill>
              <a:schemeClr val="tx1"/>
            </a:solidFill>
          </a:endParaRPr>
        </a:p>
      </dgm:t>
    </dgm:pt>
    <dgm:pt modelId="{03DFE12F-460D-4933-8447-4E734EE96674}" type="parTrans" cxnId="{C1A0DE66-4771-4C95-BFDB-6D6265235E90}">
      <dgm:prSet/>
      <dgm:spPr/>
      <dgm:t>
        <a:bodyPr/>
        <a:lstStyle/>
        <a:p>
          <a:endParaRPr lang="da-DK" b="1">
            <a:solidFill>
              <a:schemeClr val="tx1"/>
            </a:solidFill>
          </a:endParaRPr>
        </a:p>
      </dgm:t>
    </dgm:pt>
    <dgm:pt modelId="{37A602D2-4AA6-48CB-92E9-B67216248EF7}" type="sibTrans" cxnId="{C1A0DE66-4771-4C95-BFDB-6D6265235E90}">
      <dgm:prSet/>
      <dgm:spPr/>
      <dgm:t>
        <a:bodyPr/>
        <a:lstStyle/>
        <a:p>
          <a:endParaRPr lang="da-DK" b="1">
            <a:solidFill>
              <a:schemeClr val="tx1"/>
            </a:solidFill>
          </a:endParaRPr>
        </a:p>
      </dgm:t>
    </dgm:pt>
    <dgm:pt modelId="{C70C21B1-0D0C-422B-A518-8B6535891988}">
      <dgm:prSet phldrT="[Tekst]" custT="1"/>
      <dgm:spPr/>
      <dgm:t>
        <a:bodyPr/>
        <a:lstStyle/>
        <a:p>
          <a:r>
            <a:rPr lang="da-DK" sz="900" b="1" dirty="0">
              <a:solidFill>
                <a:schemeClr val="tx1"/>
              </a:solidFill>
            </a:rPr>
            <a:t>Opgavefordeling mellem akutmedicinere og øvrige speciallæger</a:t>
          </a:r>
        </a:p>
      </dgm:t>
    </dgm:pt>
    <dgm:pt modelId="{7197934F-ECF6-4A5F-9C1A-61358EB23593}" type="parTrans" cxnId="{0061C572-4C6A-416B-9B24-E33F65215A0D}">
      <dgm:prSet/>
      <dgm:spPr/>
      <dgm:t>
        <a:bodyPr/>
        <a:lstStyle/>
        <a:p>
          <a:endParaRPr lang="da-DK" b="1">
            <a:solidFill>
              <a:schemeClr val="tx1"/>
            </a:solidFill>
          </a:endParaRPr>
        </a:p>
      </dgm:t>
    </dgm:pt>
    <dgm:pt modelId="{9AE84F9C-8E3A-4BD8-9523-6D245242F84C}" type="sibTrans" cxnId="{0061C572-4C6A-416B-9B24-E33F65215A0D}">
      <dgm:prSet/>
      <dgm:spPr/>
      <dgm:t>
        <a:bodyPr/>
        <a:lstStyle/>
        <a:p>
          <a:endParaRPr lang="da-DK" b="1">
            <a:solidFill>
              <a:schemeClr val="tx1"/>
            </a:solidFill>
          </a:endParaRPr>
        </a:p>
      </dgm:t>
    </dgm:pt>
    <dgm:pt modelId="{6E162D7C-E5D3-4456-AD21-1B774B04786D}">
      <dgm:prSet phldrT="[Tekst]" custT="1"/>
      <dgm:spPr/>
      <dgm:t>
        <a:bodyPr/>
        <a:lstStyle/>
        <a:p>
          <a:r>
            <a:rPr lang="da-DK" sz="900" b="1" dirty="0">
              <a:solidFill>
                <a:schemeClr val="tx1"/>
              </a:solidFill>
            </a:rPr>
            <a:t>Scenarier for udvikling af NAHH</a:t>
          </a:r>
        </a:p>
      </dgm:t>
    </dgm:pt>
    <dgm:pt modelId="{0ACCE85B-BCCC-4FE2-9185-6BF4BC167FAB}" type="parTrans" cxnId="{8785B332-6BF0-4B3D-8491-A23D77527BED}">
      <dgm:prSet/>
      <dgm:spPr/>
      <dgm:t>
        <a:bodyPr/>
        <a:lstStyle/>
        <a:p>
          <a:endParaRPr lang="da-DK" b="1">
            <a:solidFill>
              <a:schemeClr val="tx1"/>
            </a:solidFill>
          </a:endParaRPr>
        </a:p>
      </dgm:t>
    </dgm:pt>
    <dgm:pt modelId="{E654C2EE-FAF0-4647-AD04-58EB2836881E}" type="sibTrans" cxnId="{8785B332-6BF0-4B3D-8491-A23D77527BED}">
      <dgm:prSet/>
      <dgm:spPr/>
      <dgm:t>
        <a:bodyPr/>
        <a:lstStyle/>
        <a:p>
          <a:endParaRPr lang="da-DK" b="1">
            <a:solidFill>
              <a:schemeClr val="tx1"/>
            </a:solidFill>
          </a:endParaRPr>
        </a:p>
      </dgm:t>
    </dgm:pt>
    <dgm:pt modelId="{BB35961F-607F-475C-933F-EF174B95DB7B}">
      <dgm:prSet phldrT="[Tekst]" custT="1"/>
      <dgm:spPr/>
      <dgm:t>
        <a:bodyPr/>
        <a:lstStyle/>
        <a:p>
          <a:pPr>
            <a:buFont typeface="Arial" panose="020B0604020202020204" pitchFamily="34" charset="0"/>
            <a:buChar char="•"/>
          </a:pPr>
          <a:r>
            <a:rPr lang="da-DK" sz="900" b="1" dirty="0">
              <a:solidFill>
                <a:schemeClr val="tx1"/>
              </a:solidFill>
            </a:rPr>
            <a:t>Rammer for driftsmål-styring</a:t>
          </a:r>
          <a:endParaRPr lang="da-DK" sz="1000" b="1" dirty="0">
            <a:solidFill>
              <a:schemeClr val="tx1"/>
            </a:solidFill>
          </a:endParaRPr>
        </a:p>
      </dgm:t>
    </dgm:pt>
    <dgm:pt modelId="{8D0E64B9-BD4B-4A40-9FDF-C08FD074101D}" type="parTrans" cxnId="{1F0FBF36-5EDA-41EA-B8A7-61DEC2FD0364}">
      <dgm:prSet/>
      <dgm:spPr/>
      <dgm:t>
        <a:bodyPr/>
        <a:lstStyle/>
        <a:p>
          <a:endParaRPr lang="da-DK" b="1">
            <a:solidFill>
              <a:schemeClr val="tx1"/>
            </a:solidFill>
          </a:endParaRPr>
        </a:p>
      </dgm:t>
    </dgm:pt>
    <dgm:pt modelId="{068EACC9-98F7-4647-BF26-865816154055}" type="sibTrans" cxnId="{1F0FBF36-5EDA-41EA-B8A7-61DEC2FD0364}">
      <dgm:prSet/>
      <dgm:spPr/>
      <dgm:t>
        <a:bodyPr/>
        <a:lstStyle/>
        <a:p>
          <a:endParaRPr lang="da-DK" b="1">
            <a:solidFill>
              <a:schemeClr val="tx1"/>
            </a:solidFill>
          </a:endParaRPr>
        </a:p>
      </dgm:t>
    </dgm:pt>
    <dgm:pt modelId="{2A5E065F-5408-4747-A588-2E264F9AEB81}">
      <dgm:prSet phldrT="[Tekst]" custT="1"/>
      <dgm:spPr/>
      <dgm:t>
        <a:bodyPr/>
        <a:lstStyle/>
        <a:p>
          <a:pPr>
            <a:buFont typeface="Arial" panose="020B0604020202020204" pitchFamily="34" charset="0"/>
            <a:buChar char="•"/>
          </a:pPr>
          <a:r>
            <a:rPr lang="da-DK" sz="900" b="1" dirty="0">
              <a:solidFill>
                <a:schemeClr val="tx1"/>
              </a:solidFill>
            </a:rPr>
            <a:t>Driftsmåls-katalog</a:t>
          </a:r>
          <a:endParaRPr lang="da-DK" sz="1000" b="1" dirty="0">
            <a:solidFill>
              <a:schemeClr val="tx1"/>
            </a:solidFill>
          </a:endParaRPr>
        </a:p>
      </dgm:t>
    </dgm:pt>
    <dgm:pt modelId="{D38A8F4A-E111-49B8-91BA-560ED2D02AC8}" type="parTrans" cxnId="{B59329F2-9C25-4D52-82FF-AD4BDE34F855}">
      <dgm:prSet/>
      <dgm:spPr/>
      <dgm:t>
        <a:bodyPr/>
        <a:lstStyle/>
        <a:p>
          <a:endParaRPr lang="da-DK" b="1">
            <a:solidFill>
              <a:schemeClr val="tx1"/>
            </a:solidFill>
          </a:endParaRPr>
        </a:p>
      </dgm:t>
    </dgm:pt>
    <dgm:pt modelId="{19F0DC7A-5934-4F12-8859-CF1F0C1F469B}" type="sibTrans" cxnId="{B59329F2-9C25-4D52-82FF-AD4BDE34F855}">
      <dgm:prSet/>
      <dgm:spPr/>
      <dgm:t>
        <a:bodyPr/>
        <a:lstStyle/>
        <a:p>
          <a:endParaRPr lang="da-DK" b="1">
            <a:solidFill>
              <a:schemeClr val="tx1"/>
            </a:solidFill>
          </a:endParaRPr>
        </a:p>
      </dgm:t>
    </dgm:pt>
    <dgm:pt modelId="{DD40CA48-78AB-4B02-AC64-9869C3949A91}" type="pres">
      <dgm:prSet presAssocID="{66D135D5-851B-47C9-9F16-5D0EBBA8E8B5}" presName="cycleMatrixDiagram" presStyleCnt="0">
        <dgm:presLayoutVars>
          <dgm:chMax val="1"/>
          <dgm:dir/>
          <dgm:animLvl val="lvl"/>
          <dgm:resizeHandles val="exact"/>
        </dgm:presLayoutVars>
      </dgm:prSet>
      <dgm:spPr/>
    </dgm:pt>
    <dgm:pt modelId="{3346138E-AC86-4962-ABE2-B7E8D2396B30}" type="pres">
      <dgm:prSet presAssocID="{66D135D5-851B-47C9-9F16-5D0EBBA8E8B5}" presName="children" presStyleCnt="0"/>
      <dgm:spPr/>
    </dgm:pt>
    <dgm:pt modelId="{54AFC8A9-1F0F-4592-996E-A62ED482B8B0}" type="pres">
      <dgm:prSet presAssocID="{66D135D5-851B-47C9-9F16-5D0EBBA8E8B5}" presName="child1group" presStyleCnt="0"/>
      <dgm:spPr/>
    </dgm:pt>
    <dgm:pt modelId="{3EFCE01C-171D-45D4-8C86-B52223BA453E}" type="pres">
      <dgm:prSet presAssocID="{66D135D5-851B-47C9-9F16-5D0EBBA8E8B5}" presName="child1" presStyleLbl="bgAcc1" presStyleIdx="0" presStyleCnt="4" custLinFactNeighborX="-2436" custLinFactNeighborY="-5349"/>
      <dgm:spPr/>
    </dgm:pt>
    <dgm:pt modelId="{E8C7AA4A-601E-43E8-9F44-75196628B287}" type="pres">
      <dgm:prSet presAssocID="{66D135D5-851B-47C9-9F16-5D0EBBA8E8B5}" presName="child1Text" presStyleLbl="bgAcc1" presStyleIdx="0" presStyleCnt="4">
        <dgm:presLayoutVars>
          <dgm:bulletEnabled val="1"/>
        </dgm:presLayoutVars>
      </dgm:prSet>
      <dgm:spPr/>
    </dgm:pt>
    <dgm:pt modelId="{79A8DECA-A067-4A08-AFBB-E95C65F1C10D}" type="pres">
      <dgm:prSet presAssocID="{66D135D5-851B-47C9-9F16-5D0EBBA8E8B5}" presName="child2group" presStyleCnt="0"/>
      <dgm:spPr/>
    </dgm:pt>
    <dgm:pt modelId="{3078929B-4595-42C6-BFDA-1985D6B3B2FB}" type="pres">
      <dgm:prSet presAssocID="{66D135D5-851B-47C9-9F16-5D0EBBA8E8B5}" presName="child2" presStyleLbl="bgAcc1" presStyleIdx="1" presStyleCnt="4"/>
      <dgm:spPr/>
    </dgm:pt>
    <dgm:pt modelId="{6C96EFD9-2B24-4F05-8CD8-9081519E792F}" type="pres">
      <dgm:prSet presAssocID="{66D135D5-851B-47C9-9F16-5D0EBBA8E8B5}" presName="child2Text" presStyleLbl="bgAcc1" presStyleIdx="1" presStyleCnt="4">
        <dgm:presLayoutVars>
          <dgm:bulletEnabled val="1"/>
        </dgm:presLayoutVars>
      </dgm:prSet>
      <dgm:spPr/>
    </dgm:pt>
    <dgm:pt modelId="{FA796FFE-E39C-4FCC-912E-E3A03D756552}" type="pres">
      <dgm:prSet presAssocID="{66D135D5-851B-47C9-9F16-5D0EBBA8E8B5}" presName="child3group" presStyleCnt="0"/>
      <dgm:spPr/>
    </dgm:pt>
    <dgm:pt modelId="{8CEE4304-A0A6-4437-AA0D-DFF62774AEFC}" type="pres">
      <dgm:prSet presAssocID="{66D135D5-851B-47C9-9F16-5D0EBBA8E8B5}" presName="child3" presStyleLbl="bgAcc1" presStyleIdx="2" presStyleCnt="4" custScaleX="71313"/>
      <dgm:spPr/>
    </dgm:pt>
    <dgm:pt modelId="{65A8B610-938D-41F3-9000-B7D013077F8D}" type="pres">
      <dgm:prSet presAssocID="{66D135D5-851B-47C9-9F16-5D0EBBA8E8B5}" presName="child3Text" presStyleLbl="bgAcc1" presStyleIdx="2" presStyleCnt="4">
        <dgm:presLayoutVars>
          <dgm:bulletEnabled val="1"/>
        </dgm:presLayoutVars>
      </dgm:prSet>
      <dgm:spPr/>
    </dgm:pt>
    <dgm:pt modelId="{1D537792-16A3-4A88-84AA-E4850CB7277E}" type="pres">
      <dgm:prSet presAssocID="{66D135D5-851B-47C9-9F16-5D0EBBA8E8B5}" presName="child4group" presStyleCnt="0"/>
      <dgm:spPr/>
    </dgm:pt>
    <dgm:pt modelId="{6CB6948E-CE52-40E3-B3CB-25393DDBF543}" type="pres">
      <dgm:prSet presAssocID="{66D135D5-851B-47C9-9F16-5D0EBBA8E8B5}" presName="child4" presStyleLbl="bgAcc1" presStyleIdx="3" presStyleCnt="4"/>
      <dgm:spPr/>
    </dgm:pt>
    <dgm:pt modelId="{7A55DBD6-BD5D-438C-A192-216E935D0D70}" type="pres">
      <dgm:prSet presAssocID="{66D135D5-851B-47C9-9F16-5D0EBBA8E8B5}" presName="child4Text" presStyleLbl="bgAcc1" presStyleIdx="3" presStyleCnt="4">
        <dgm:presLayoutVars>
          <dgm:bulletEnabled val="1"/>
        </dgm:presLayoutVars>
      </dgm:prSet>
      <dgm:spPr/>
    </dgm:pt>
    <dgm:pt modelId="{936C65C2-BA45-4D26-A92C-05BFAB5A5487}" type="pres">
      <dgm:prSet presAssocID="{66D135D5-851B-47C9-9F16-5D0EBBA8E8B5}" presName="childPlaceholder" presStyleCnt="0"/>
      <dgm:spPr/>
    </dgm:pt>
    <dgm:pt modelId="{C87A0AFC-696C-430E-B82C-1A3A7DEAB739}" type="pres">
      <dgm:prSet presAssocID="{66D135D5-851B-47C9-9F16-5D0EBBA8E8B5}" presName="circle" presStyleCnt="0"/>
      <dgm:spPr/>
    </dgm:pt>
    <dgm:pt modelId="{518B748D-0EB5-4249-87BD-4AABBADC8886}" type="pres">
      <dgm:prSet presAssocID="{66D135D5-851B-47C9-9F16-5D0EBBA8E8B5}" presName="quadrant1" presStyleLbl="node1" presStyleIdx="0" presStyleCnt="4">
        <dgm:presLayoutVars>
          <dgm:chMax val="1"/>
          <dgm:bulletEnabled val="1"/>
        </dgm:presLayoutVars>
      </dgm:prSet>
      <dgm:spPr/>
    </dgm:pt>
    <dgm:pt modelId="{95752CD7-BAC1-4CA2-B856-4446AD02B281}" type="pres">
      <dgm:prSet presAssocID="{66D135D5-851B-47C9-9F16-5D0EBBA8E8B5}" presName="quadrant2" presStyleLbl="node1" presStyleIdx="1" presStyleCnt="4">
        <dgm:presLayoutVars>
          <dgm:chMax val="1"/>
          <dgm:bulletEnabled val="1"/>
        </dgm:presLayoutVars>
      </dgm:prSet>
      <dgm:spPr/>
    </dgm:pt>
    <dgm:pt modelId="{224723C1-8160-489E-BBB6-93210BA2E698}" type="pres">
      <dgm:prSet presAssocID="{66D135D5-851B-47C9-9F16-5D0EBBA8E8B5}" presName="quadrant3" presStyleLbl="node1" presStyleIdx="2" presStyleCnt="4">
        <dgm:presLayoutVars>
          <dgm:chMax val="1"/>
          <dgm:bulletEnabled val="1"/>
        </dgm:presLayoutVars>
      </dgm:prSet>
      <dgm:spPr/>
    </dgm:pt>
    <dgm:pt modelId="{0BF8103D-B703-4292-83C3-C0215D81B15C}" type="pres">
      <dgm:prSet presAssocID="{66D135D5-851B-47C9-9F16-5D0EBBA8E8B5}" presName="quadrant4" presStyleLbl="node1" presStyleIdx="3" presStyleCnt="4">
        <dgm:presLayoutVars>
          <dgm:chMax val="1"/>
          <dgm:bulletEnabled val="1"/>
        </dgm:presLayoutVars>
      </dgm:prSet>
      <dgm:spPr/>
    </dgm:pt>
    <dgm:pt modelId="{F7987BC5-DB2A-46EB-A8F5-EC5568B5F0C8}" type="pres">
      <dgm:prSet presAssocID="{66D135D5-851B-47C9-9F16-5D0EBBA8E8B5}" presName="quadrantPlaceholder" presStyleCnt="0"/>
      <dgm:spPr/>
    </dgm:pt>
    <dgm:pt modelId="{16AC8FF6-C6BB-4AE1-A7C5-CBE4BB37639C}" type="pres">
      <dgm:prSet presAssocID="{66D135D5-851B-47C9-9F16-5D0EBBA8E8B5}" presName="center1" presStyleLbl="fgShp" presStyleIdx="0" presStyleCnt="2"/>
      <dgm:spPr/>
    </dgm:pt>
    <dgm:pt modelId="{49EA0167-77FC-4562-A418-3D0757C8FECD}" type="pres">
      <dgm:prSet presAssocID="{66D135D5-851B-47C9-9F16-5D0EBBA8E8B5}" presName="center2" presStyleLbl="fgShp" presStyleIdx="1" presStyleCnt="2"/>
      <dgm:spPr/>
    </dgm:pt>
  </dgm:ptLst>
  <dgm:cxnLst>
    <dgm:cxn modelId="{2E0F7204-696C-4F9E-8FC3-502D97A79E2A}" type="presOf" srcId="{94932431-F062-4221-9465-B690BC264611}" destId="{E8C7AA4A-601E-43E8-9F44-75196628B287}" srcOrd="1" destOrd="0" presId="urn:microsoft.com/office/officeart/2005/8/layout/cycle4"/>
    <dgm:cxn modelId="{AC36430A-9458-48E5-875F-A115BE0900AD}" type="presOf" srcId="{8705513B-8644-4C6F-805C-90D499B6F672}" destId="{3078929B-4595-42C6-BFDA-1985D6B3B2FB}" srcOrd="0" destOrd="2" presId="urn:microsoft.com/office/officeart/2005/8/layout/cycle4"/>
    <dgm:cxn modelId="{9AB73A29-963A-4CD4-AAA5-C4A74D4AA40E}" type="presOf" srcId="{DFF98773-D5FF-4CEE-A78C-51C033DB3667}" destId="{7A55DBD6-BD5D-438C-A192-216E935D0D70}" srcOrd="1" destOrd="0" presId="urn:microsoft.com/office/officeart/2005/8/layout/cycle4"/>
    <dgm:cxn modelId="{8785B332-6BF0-4B3D-8491-A23D77527BED}" srcId="{EA07660F-9AEE-4E7F-946B-1E42A48E2044}" destId="{6E162D7C-E5D3-4456-AD21-1B774B04786D}" srcOrd="1" destOrd="0" parTransId="{0ACCE85B-BCCC-4FE2-9185-6BF4BC167FAB}" sibTransId="{E654C2EE-FAF0-4647-AD04-58EB2836881E}"/>
    <dgm:cxn modelId="{1F0FBF36-5EDA-41EA-B8A7-61DEC2FD0364}" srcId="{BDC2C873-F197-4F67-A474-0DBD510A81E1}" destId="{BB35961F-607F-475C-933F-EF174B95DB7B}" srcOrd="0" destOrd="0" parTransId="{8D0E64B9-BD4B-4A40-9FDF-C08FD074101D}" sibTransId="{068EACC9-98F7-4647-BF26-865816154055}"/>
    <dgm:cxn modelId="{4C066A3F-030B-41EB-9CE3-8A21CFEA10AC}" type="presOf" srcId="{7683E24B-6CCD-49E2-B0C8-FEDC3AB1BE0C}" destId="{95752CD7-BAC1-4CA2-B856-4446AD02B281}" srcOrd="0" destOrd="0" presId="urn:microsoft.com/office/officeart/2005/8/layout/cycle4"/>
    <dgm:cxn modelId="{E31F6B3F-AC9C-469E-8718-59AC9B9847B0}" type="presOf" srcId="{78828C07-7802-449E-939F-2DF907D4BEC5}" destId="{0BF8103D-B703-4292-83C3-C0215D81B15C}" srcOrd="0" destOrd="0" presId="urn:microsoft.com/office/officeart/2005/8/layout/cycle4"/>
    <dgm:cxn modelId="{0065045B-4CA7-45A9-AE42-C08B6F744DA4}" type="presOf" srcId="{EF5425DF-02AA-4CB8-B99C-B6641912430C}" destId="{6C96EFD9-2B24-4F05-8CD8-9081519E792F}" srcOrd="1" destOrd="0" presId="urn:microsoft.com/office/officeart/2005/8/layout/cycle4"/>
    <dgm:cxn modelId="{2C11A35D-3A4C-4D3D-88B6-ACF9FC068C7B}" type="presOf" srcId="{8705513B-8644-4C6F-805C-90D499B6F672}" destId="{6C96EFD9-2B24-4F05-8CD8-9081519E792F}" srcOrd="1" destOrd="2" presId="urn:microsoft.com/office/officeart/2005/8/layout/cycle4"/>
    <dgm:cxn modelId="{EB1A585F-9DAF-4F0B-9A66-24D5458CDF26}" srcId="{66D135D5-851B-47C9-9F16-5D0EBBA8E8B5}" destId="{78828C07-7802-449E-939F-2DF907D4BEC5}" srcOrd="3" destOrd="0" parTransId="{EDFE4BAA-D9CC-4691-970C-86AE6B048D3C}" sibTransId="{C65206BF-6B01-475B-9D57-20A9853B7016}"/>
    <dgm:cxn modelId="{75367462-4F99-4303-AC20-1D04230FBFDA}" srcId="{66D135D5-851B-47C9-9F16-5D0EBBA8E8B5}" destId="{7683E24B-6CCD-49E2-B0C8-FEDC3AB1BE0C}" srcOrd="1" destOrd="0" parTransId="{B1872F05-366A-43CE-AA93-CA7E6D190652}" sibTransId="{502B2870-9634-4FC8-A92F-166B2032C95B}"/>
    <dgm:cxn modelId="{C1A0DE66-4771-4C95-BFDB-6D6265235E90}" srcId="{7683E24B-6CCD-49E2-B0C8-FEDC3AB1BE0C}" destId="{8705513B-8644-4C6F-805C-90D499B6F672}" srcOrd="2" destOrd="0" parTransId="{03DFE12F-460D-4933-8447-4E734EE96674}" sibTransId="{37A602D2-4AA6-48CB-92E9-B67216248EF7}"/>
    <dgm:cxn modelId="{2197AB49-2EC5-4CAA-B13A-6C56B759BDF4}" srcId="{7683E24B-6CCD-49E2-B0C8-FEDC3AB1BE0C}" destId="{EF5425DF-02AA-4CB8-B99C-B6641912430C}" srcOrd="0" destOrd="0" parTransId="{3D410575-00B6-40A9-A603-D16AB8DDAECF}" sibTransId="{BB52E5BD-1DDD-494F-A73F-01AE87AEBA4F}"/>
    <dgm:cxn modelId="{2C3B6F6A-5660-41A1-A30D-93FF8064938D}" type="presOf" srcId="{EA07660F-9AEE-4E7F-946B-1E42A48E2044}" destId="{518B748D-0EB5-4249-87BD-4AABBADC8886}" srcOrd="0" destOrd="0" presId="urn:microsoft.com/office/officeart/2005/8/layout/cycle4"/>
    <dgm:cxn modelId="{FACA0C6B-8D6C-4F3D-B4F2-01948809ABFE}" type="presOf" srcId="{BB35961F-607F-475C-933F-EF174B95DB7B}" destId="{8CEE4304-A0A6-4437-AA0D-DFF62774AEFC}" srcOrd="0" destOrd="0" presId="urn:microsoft.com/office/officeart/2005/8/layout/cycle4"/>
    <dgm:cxn modelId="{0061C572-4C6A-416B-9B24-E33F65215A0D}" srcId="{78828C07-7802-449E-939F-2DF907D4BEC5}" destId="{C70C21B1-0D0C-422B-A518-8B6535891988}" srcOrd="1" destOrd="0" parTransId="{7197934F-ECF6-4A5F-9C1A-61358EB23593}" sibTransId="{9AE84F9C-8E3A-4BD8-9523-6D245242F84C}"/>
    <dgm:cxn modelId="{13F06D7A-E60F-4F62-909E-5402966F35F1}" type="presOf" srcId="{94932431-F062-4221-9465-B690BC264611}" destId="{3EFCE01C-171D-45D4-8C86-B52223BA453E}" srcOrd="0" destOrd="0" presId="urn:microsoft.com/office/officeart/2005/8/layout/cycle4"/>
    <dgm:cxn modelId="{4566C07E-E92F-4410-A96D-78118B15E892}" srcId="{78828C07-7802-449E-939F-2DF907D4BEC5}" destId="{DFF98773-D5FF-4CEE-A78C-51C033DB3667}" srcOrd="0" destOrd="0" parTransId="{F5495BA6-FE3D-4E54-893A-D338387403FB}" sibTransId="{A6FE90CF-BBA7-407E-A80B-0C447F187F8B}"/>
    <dgm:cxn modelId="{1518A283-38F1-48FA-853F-E3FB1E80EF54}" type="presOf" srcId="{BDC2C873-F197-4F67-A474-0DBD510A81E1}" destId="{224723C1-8160-489E-BBB6-93210BA2E698}" srcOrd="0" destOrd="0" presId="urn:microsoft.com/office/officeart/2005/8/layout/cycle4"/>
    <dgm:cxn modelId="{469BDE86-3A66-4963-AC2A-839E005665E9}" type="presOf" srcId="{6E162D7C-E5D3-4456-AD21-1B774B04786D}" destId="{3EFCE01C-171D-45D4-8C86-B52223BA453E}" srcOrd="0" destOrd="1" presId="urn:microsoft.com/office/officeart/2005/8/layout/cycle4"/>
    <dgm:cxn modelId="{545FDA89-A16C-47D1-AF4A-A064F5063A64}" srcId="{66D135D5-851B-47C9-9F16-5D0EBBA8E8B5}" destId="{BDC2C873-F197-4F67-A474-0DBD510A81E1}" srcOrd="2" destOrd="0" parTransId="{D7A4FFB0-235C-4809-95E1-4FB85DF373D7}" sibTransId="{514F456C-48A0-4F23-B1F9-627D1E33BE4A}"/>
    <dgm:cxn modelId="{8FBF099C-EBF5-4358-9AD2-2D6939C6B758}" type="presOf" srcId="{2ED460AC-64EE-4CE1-B3D3-84CEAFCE92A7}" destId="{3078929B-4595-42C6-BFDA-1985D6B3B2FB}" srcOrd="0" destOrd="1" presId="urn:microsoft.com/office/officeart/2005/8/layout/cycle4"/>
    <dgm:cxn modelId="{83154AA3-39F5-4898-B987-2DAB3E8D386A}" type="presOf" srcId="{EF5425DF-02AA-4CB8-B99C-B6641912430C}" destId="{3078929B-4595-42C6-BFDA-1985D6B3B2FB}" srcOrd="0" destOrd="0" presId="urn:microsoft.com/office/officeart/2005/8/layout/cycle4"/>
    <dgm:cxn modelId="{471C69A4-C958-4B33-A35E-74A1014004A7}" type="presOf" srcId="{2A5E065F-5408-4747-A588-2E264F9AEB81}" destId="{8CEE4304-A0A6-4437-AA0D-DFF62774AEFC}" srcOrd="0" destOrd="1" presId="urn:microsoft.com/office/officeart/2005/8/layout/cycle4"/>
    <dgm:cxn modelId="{C0D050A4-238B-49E2-9CEB-0326EC465343}" type="presOf" srcId="{DFF98773-D5FF-4CEE-A78C-51C033DB3667}" destId="{6CB6948E-CE52-40E3-B3CB-25393DDBF543}" srcOrd="0" destOrd="0" presId="urn:microsoft.com/office/officeart/2005/8/layout/cycle4"/>
    <dgm:cxn modelId="{BA0007AB-7CA1-4925-8DB7-27A3CD69F9F1}" type="presOf" srcId="{2A5E065F-5408-4747-A588-2E264F9AEB81}" destId="{65A8B610-938D-41F3-9000-B7D013077F8D}" srcOrd="1" destOrd="1" presId="urn:microsoft.com/office/officeart/2005/8/layout/cycle4"/>
    <dgm:cxn modelId="{B2E758CF-23BD-4219-B517-4F6FAAE19B1F}" type="presOf" srcId="{66D135D5-851B-47C9-9F16-5D0EBBA8E8B5}" destId="{DD40CA48-78AB-4B02-AC64-9869C3949A91}" srcOrd="0" destOrd="0" presId="urn:microsoft.com/office/officeart/2005/8/layout/cycle4"/>
    <dgm:cxn modelId="{47D001D1-6249-4F92-B692-50ACC64C1A87}" type="presOf" srcId="{C70C21B1-0D0C-422B-A518-8B6535891988}" destId="{6CB6948E-CE52-40E3-B3CB-25393DDBF543}" srcOrd="0" destOrd="1" presId="urn:microsoft.com/office/officeart/2005/8/layout/cycle4"/>
    <dgm:cxn modelId="{73B654D2-B4F9-46BB-8EF6-5C27CF9B7BDC}" type="presOf" srcId="{2ED460AC-64EE-4CE1-B3D3-84CEAFCE92A7}" destId="{6C96EFD9-2B24-4F05-8CD8-9081519E792F}" srcOrd="1" destOrd="1" presId="urn:microsoft.com/office/officeart/2005/8/layout/cycle4"/>
    <dgm:cxn modelId="{76FAFED2-FB02-4CB1-903D-25E079F0E738}" srcId="{EA07660F-9AEE-4E7F-946B-1E42A48E2044}" destId="{94932431-F062-4221-9465-B690BC264611}" srcOrd="0" destOrd="0" parTransId="{887849A0-D702-452A-A8C9-97AFFC4914E8}" sibTransId="{0F7FA3C2-5049-4D08-BB22-7AA2945BA1F5}"/>
    <dgm:cxn modelId="{866E5AD7-AF3E-4D91-BF30-5061EBCF0E5B}" type="presOf" srcId="{BB35961F-607F-475C-933F-EF174B95DB7B}" destId="{65A8B610-938D-41F3-9000-B7D013077F8D}" srcOrd="1" destOrd="0" presId="urn:microsoft.com/office/officeart/2005/8/layout/cycle4"/>
    <dgm:cxn modelId="{E799EADF-387F-46B7-9EBA-120C7535D960}" srcId="{7683E24B-6CCD-49E2-B0C8-FEDC3AB1BE0C}" destId="{2ED460AC-64EE-4CE1-B3D3-84CEAFCE92A7}" srcOrd="1" destOrd="0" parTransId="{AF38E264-FC41-43DC-86D6-7076869EF0E6}" sibTransId="{6499DC2D-6EAF-4F1D-932E-5009E220C0AA}"/>
    <dgm:cxn modelId="{C05267E7-4F89-4F9E-ABDB-2B5C670D29B5}" srcId="{66D135D5-851B-47C9-9F16-5D0EBBA8E8B5}" destId="{EA07660F-9AEE-4E7F-946B-1E42A48E2044}" srcOrd="0" destOrd="0" parTransId="{96D4320D-781B-499A-B353-EB2D7338B6C2}" sibTransId="{5CAE0E1D-AD2B-48DC-B60A-E6E4F20D75F7}"/>
    <dgm:cxn modelId="{B59329F2-9C25-4D52-82FF-AD4BDE34F855}" srcId="{BDC2C873-F197-4F67-A474-0DBD510A81E1}" destId="{2A5E065F-5408-4747-A588-2E264F9AEB81}" srcOrd="1" destOrd="0" parTransId="{D38A8F4A-E111-49B8-91BA-560ED2D02AC8}" sibTransId="{19F0DC7A-5934-4F12-8859-CF1F0C1F469B}"/>
    <dgm:cxn modelId="{37AF96F2-D799-44F9-AAA7-D6CA712100D1}" type="presOf" srcId="{C70C21B1-0D0C-422B-A518-8B6535891988}" destId="{7A55DBD6-BD5D-438C-A192-216E935D0D70}" srcOrd="1" destOrd="1" presId="urn:microsoft.com/office/officeart/2005/8/layout/cycle4"/>
    <dgm:cxn modelId="{B49E19FC-7DFA-4CE6-A079-76278EB6F2CD}" type="presOf" srcId="{6E162D7C-E5D3-4456-AD21-1B774B04786D}" destId="{E8C7AA4A-601E-43E8-9F44-75196628B287}" srcOrd="1" destOrd="1" presId="urn:microsoft.com/office/officeart/2005/8/layout/cycle4"/>
    <dgm:cxn modelId="{0C6E5221-230E-4BBE-8ADD-F3779631A0C0}" type="presParOf" srcId="{DD40CA48-78AB-4B02-AC64-9869C3949A91}" destId="{3346138E-AC86-4962-ABE2-B7E8D2396B30}" srcOrd="0" destOrd="0" presId="urn:microsoft.com/office/officeart/2005/8/layout/cycle4"/>
    <dgm:cxn modelId="{FC3A530D-F9E6-4478-A030-9C81BD3BCF76}" type="presParOf" srcId="{3346138E-AC86-4962-ABE2-B7E8D2396B30}" destId="{54AFC8A9-1F0F-4592-996E-A62ED482B8B0}" srcOrd="0" destOrd="0" presId="urn:microsoft.com/office/officeart/2005/8/layout/cycle4"/>
    <dgm:cxn modelId="{45BA9658-5167-4EA3-90D8-AC58ACAD61B4}" type="presParOf" srcId="{54AFC8A9-1F0F-4592-996E-A62ED482B8B0}" destId="{3EFCE01C-171D-45D4-8C86-B52223BA453E}" srcOrd="0" destOrd="0" presId="urn:microsoft.com/office/officeart/2005/8/layout/cycle4"/>
    <dgm:cxn modelId="{79C2EE1B-D5AB-4095-841E-F893F667CC86}" type="presParOf" srcId="{54AFC8A9-1F0F-4592-996E-A62ED482B8B0}" destId="{E8C7AA4A-601E-43E8-9F44-75196628B287}" srcOrd="1" destOrd="0" presId="urn:microsoft.com/office/officeart/2005/8/layout/cycle4"/>
    <dgm:cxn modelId="{DB713734-5F4E-41B0-BEA7-68B1153BCB88}" type="presParOf" srcId="{3346138E-AC86-4962-ABE2-B7E8D2396B30}" destId="{79A8DECA-A067-4A08-AFBB-E95C65F1C10D}" srcOrd="1" destOrd="0" presId="urn:microsoft.com/office/officeart/2005/8/layout/cycle4"/>
    <dgm:cxn modelId="{F1282D94-C396-4477-977F-0922A5754C2D}" type="presParOf" srcId="{79A8DECA-A067-4A08-AFBB-E95C65F1C10D}" destId="{3078929B-4595-42C6-BFDA-1985D6B3B2FB}" srcOrd="0" destOrd="0" presId="urn:microsoft.com/office/officeart/2005/8/layout/cycle4"/>
    <dgm:cxn modelId="{5BFCE0DB-2614-404D-A7EF-ED7121D4F630}" type="presParOf" srcId="{79A8DECA-A067-4A08-AFBB-E95C65F1C10D}" destId="{6C96EFD9-2B24-4F05-8CD8-9081519E792F}" srcOrd="1" destOrd="0" presId="urn:microsoft.com/office/officeart/2005/8/layout/cycle4"/>
    <dgm:cxn modelId="{C915F5CA-992E-4E61-91C3-2E64B4A25784}" type="presParOf" srcId="{3346138E-AC86-4962-ABE2-B7E8D2396B30}" destId="{FA796FFE-E39C-4FCC-912E-E3A03D756552}" srcOrd="2" destOrd="0" presId="urn:microsoft.com/office/officeart/2005/8/layout/cycle4"/>
    <dgm:cxn modelId="{9E542D7F-F859-4BF9-A8EB-CB610A635C39}" type="presParOf" srcId="{FA796FFE-E39C-4FCC-912E-E3A03D756552}" destId="{8CEE4304-A0A6-4437-AA0D-DFF62774AEFC}" srcOrd="0" destOrd="0" presId="urn:microsoft.com/office/officeart/2005/8/layout/cycle4"/>
    <dgm:cxn modelId="{EF778D68-3DBE-48F8-A1A5-1BCD819A487B}" type="presParOf" srcId="{FA796FFE-E39C-4FCC-912E-E3A03D756552}" destId="{65A8B610-938D-41F3-9000-B7D013077F8D}" srcOrd="1" destOrd="0" presId="urn:microsoft.com/office/officeart/2005/8/layout/cycle4"/>
    <dgm:cxn modelId="{9FECE6ED-2DE1-44FE-86A8-B973789EF7BE}" type="presParOf" srcId="{3346138E-AC86-4962-ABE2-B7E8D2396B30}" destId="{1D537792-16A3-4A88-84AA-E4850CB7277E}" srcOrd="3" destOrd="0" presId="urn:microsoft.com/office/officeart/2005/8/layout/cycle4"/>
    <dgm:cxn modelId="{35C220F6-523A-4149-B59C-7DEA6B67B5B3}" type="presParOf" srcId="{1D537792-16A3-4A88-84AA-E4850CB7277E}" destId="{6CB6948E-CE52-40E3-B3CB-25393DDBF543}" srcOrd="0" destOrd="0" presId="urn:microsoft.com/office/officeart/2005/8/layout/cycle4"/>
    <dgm:cxn modelId="{1A2E56F0-ACDC-4637-B048-E20234182237}" type="presParOf" srcId="{1D537792-16A3-4A88-84AA-E4850CB7277E}" destId="{7A55DBD6-BD5D-438C-A192-216E935D0D70}" srcOrd="1" destOrd="0" presId="urn:microsoft.com/office/officeart/2005/8/layout/cycle4"/>
    <dgm:cxn modelId="{EC2DAFFA-1D72-41CE-8A40-887CA28D7F9D}" type="presParOf" srcId="{3346138E-AC86-4962-ABE2-B7E8D2396B30}" destId="{936C65C2-BA45-4D26-A92C-05BFAB5A5487}" srcOrd="4" destOrd="0" presId="urn:microsoft.com/office/officeart/2005/8/layout/cycle4"/>
    <dgm:cxn modelId="{CDB6A74C-CAFF-4B48-8C28-DD3491673B35}" type="presParOf" srcId="{DD40CA48-78AB-4B02-AC64-9869C3949A91}" destId="{C87A0AFC-696C-430E-B82C-1A3A7DEAB739}" srcOrd="1" destOrd="0" presId="urn:microsoft.com/office/officeart/2005/8/layout/cycle4"/>
    <dgm:cxn modelId="{C2E7B067-8314-4714-9CD1-E8B4D4648127}" type="presParOf" srcId="{C87A0AFC-696C-430E-B82C-1A3A7DEAB739}" destId="{518B748D-0EB5-4249-87BD-4AABBADC8886}" srcOrd="0" destOrd="0" presId="urn:microsoft.com/office/officeart/2005/8/layout/cycle4"/>
    <dgm:cxn modelId="{E6230705-558B-41B6-89D1-1B9C69A7377F}" type="presParOf" srcId="{C87A0AFC-696C-430E-B82C-1A3A7DEAB739}" destId="{95752CD7-BAC1-4CA2-B856-4446AD02B281}" srcOrd="1" destOrd="0" presId="urn:microsoft.com/office/officeart/2005/8/layout/cycle4"/>
    <dgm:cxn modelId="{D0593CF0-6C5C-40F6-88B0-20D8D08B1E85}" type="presParOf" srcId="{C87A0AFC-696C-430E-B82C-1A3A7DEAB739}" destId="{224723C1-8160-489E-BBB6-93210BA2E698}" srcOrd="2" destOrd="0" presId="urn:microsoft.com/office/officeart/2005/8/layout/cycle4"/>
    <dgm:cxn modelId="{56E383A5-B868-471D-B23F-20A828E547CC}" type="presParOf" srcId="{C87A0AFC-696C-430E-B82C-1A3A7DEAB739}" destId="{0BF8103D-B703-4292-83C3-C0215D81B15C}" srcOrd="3" destOrd="0" presId="urn:microsoft.com/office/officeart/2005/8/layout/cycle4"/>
    <dgm:cxn modelId="{D9CAC5B9-7300-4C24-8EDC-EA44123C0676}" type="presParOf" srcId="{C87A0AFC-696C-430E-B82C-1A3A7DEAB739}" destId="{F7987BC5-DB2A-46EB-A8F5-EC5568B5F0C8}" srcOrd="4" destOrd="0" presId="urn:microsoft.com/office/officeart/2005/8/layout/cycle4"/>
    <dgm:cxn modelId="{A870137D-A1B1-486D-A647-1F53421E7D10}" type="presParOf" srcId="{DD40CA48-78AB-4B02-AC64-9869C3949A91}" destId="{16AC8FF6-C6BB-4AE1-A7C5-CBE4BB37639C}" srcOrd="2" destOrd="0" presId="urn:microsoft.com/office/officeart/2005/8/layout/cycle4"/>
    <dgm:cxn modelId="{E5936770-2726-4DE6-83AA-A28D088FB630}" type="presParOf" srcId="{DD40CA48-78AB-4B02-AC64-9869C3949A91}" destId="{49EA0167-77FC-4562-A418-3D0757C8FECD}"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68F4B1A-E0B1-4D25-B0FC-5112A7089D18}" type="doc">
      <dgm:prSet loTypeId="urn:microsoft.com/office/officeart/2005/8/layout/radial1" loCatId="relationship" qsTypeId="urn:microsoft.com/office/officeart/2005/8/quickstyle/simple1" qsCatId="simple" csTypeId="urn:microsoft.com/office/officeart/2005/8/colors/accent1_2" csCatId="accent1" phldr="1"/>
      <dgm:spPr/>
      <dgm:t>
        <a:bodyPr/>
        <a:lstStyle/>
        <a:p>
          <a:endParaRPr lang="da-DK"/>
        </a:p>
      </dgm:t>
    </dgm:pt>
    <dgm:pt modelId="{B28B3550-D233-4530-ABAC-5D573C7DC533}">
      <dgm:prSet phldrT="[Tekst]" custT="1"/>
      <dgm:spPr>
        <a:solidFill>
          <a:srgbClr val="0070C0"/>
        </a:solidFill>
      </dgm:spPr>
      <dgm:t>
        <a:bodyPr/>
        <a:lstStyle/>
        <a:p>
          <a:r>
            <a:rPr lang="da-DK" sz="700" dirty="0">
              <a:solidFill>
                <a:schemeClr val="tx1"/>
              </a:solidFill>
            </a:rPr>
            <a:t>HD</a:t>
          </a:r>
        </a:p>
      </dgm:t>
    </dgm:pt>
    <dgm:pt modelId="{5344A99D-BCDC-459D-A72A-9FB14E20C2B1}" type="parTrans" cxnId="{85F11C72-EA7D-434C-A733-2F06164FAB6A}">
      <dgm:prSet/>
      <dgm:spPr/>
      <dgm:t>
        <a:bodyPr/>
        <a:lstStyle/>
        <a:p>
          <a:endParaRPr lang="da-DK" sz="700">
            <a:solidFill>
              <a:schemeClr val="tx1"/>
            </a:solidFill>
          </a:endParaRPr>
        </a:p>
      </dgm:t>
    </dgm:pt>
    <dgm:pt modelId="{BE6397B6-F612-4F5E-A0F8-A171651C883D}" type="sibTrans" cxnId="{85F11C72-EA7D-434C-A733-2F06164FAB6A}">
      <dgm:prSet/>
      <dgm:spPr/>
      <dgm:t>
        <a:bodyPr/>
        <a:lstStyle/>
        <a:p>
          <a:endParaRPr lang="da-DK" sz="700">
            <a:solidFill>
              <a:schemeClr val="tx1"/>
            </a:solidFill>
          </a:endParaRPr>
        </a:p>
      </dgm:t>
    </dgm:pt>
    <dgm:pt modelId="{262C6423-65E9-490C-A9DD-BB5B4F17157C}">
      <dgm:prSet phldrT="[Tekst]" custT="1"/>
      <dgm:spPr/>
      <dgm:t>
        <a:bodyPr/>
        <a:lstStyle/>
        <a:p>
          <a:r>
            <a:rPr lang="da-DK" sz="700" dirty="0">
              <a:solidFill>
                <a:schemeClr val="tx1"/>
              </a:solidFill>
            </a:rPr>
            <a:t>Af-</a:t>
          </a:r>
          <a:br>
            <a:rPr lang="da-DK" sz="700" dirty="0">
              <a:solidFill>
                <a:schemeClr val="tx1"/>
              </a:solidFill>
            </a:rPr>
          </a:br>
          <a:r>
            <a:rPr lang="da-DK" sz="700" dirty="0">
              <a:solidFill>
                <a:schemeClr val="tx1"/>
              </a:solidFill>
            </a:rPr>
            <a:t>prøvning  </a:t>
          </a:r>
          <a:r>
            <a:rPr lang="da-DK" sz="700" dirty="0" err="1">
              <a:solidFill>
                <a:schemeClr val="tx1"/>
              </a:solidFill>
            </a:rPr>
            <a:t>sammen-hængende</a:t>
          </a:r>
          <a:r>
            <a:rPr lang="da-DK" sz="700" dirty="0">
              <a:solidFill>
                <a:schemeClr val="tx1"/>
              </a:solidFill>
            </a:rPr>
            <a:t> pt. forløb</a:t>
          </a:r>
        </a:p>
      </dgm:t>
    </dgm:pt>
    <dgm:pt modelId="{F10D56DC-152A-4A97-95D4-13E3CA04600B}" type="parTrans" cxnId="{C35BCF92-F3FF-4577-9D72-2A38FF56FAB5}">
      <dgm:prSet custT="1"/>
      <dgm:spPr/>
      <dgm:t>
        <a:bodyPr/>
        <a:lstStyle/>
        <a:p>
          <a:endParaRPr lang="da-DK" sz="700">
            <a:solidFill>
              <a:schemeClr val="tx1"/>
            </a:solidFill>
          </a:endParaRPr>
        </a:p>
      </dgm:t>
    </dgm:pt>
    <dgm:pt modelId="{57975603-5CA9-4607-945B-A1E2BD882E1E}" type="sibTrans" cxnId="{C35BCF92-F3FF-4577-9D72-2A38FF56FAB5}">
      <dgm:prSet/>
      <dgm:spPr/>
      <dgm:t>
        <a:bodyPr/>
        <a:lstStyle/>
        <a:p>
          <a:endParaRPr lang="da-DK" sz="700">
            <a:solidFill>
              <a:schemeClr val="tx1"/>
            </a:solidFill>
          </a:endParaRPr>
        </a:p>
      </dgm:t>
    </dgm:pt>
    <dgm:pt modelId="{BCC77C60-9A70-450A-B188-FDED41CE868D}">
      <dgm:prSet phldrT="[Tekst]" custT="1"/>
      <dgm:spPr/>
      <dgm:t>
        <a:bodyPr/>
        <a:lstStyle/>
        <a:p>
          <a:r>
            <a:rPr lang="da-DK" sz="700" dirty="0">
              <a:solidFill>
                <a:schemeClr val="tx1"/>
              </a:solidFill>
            </a:rPr>
            <a:t>Effektiviseringer</a:t>
          </a:r>
        </a:p>
      </dgm:t>
    </dgm:pt>
    <dgm:pt modelId="{6024482F-0285-41BE-82E0-79AC6B922619}" type="parTrans" cxnId="{42F250A2-78DD-474C-B395-1A2636925EB2}">
      <dgm:prSet custT="1"/>
      <dgm:spPr/>
      <dgm:t>
        <a:bodyPr/>
        <a:lstStyle/>
        <a:p>
          <a:endParaRPr lang="da-DK" sz="700">
            <a:solidFill>
              <a:schemeClr val="tx1"/>
            </a:solidFill>
          </a:endParaRPr>
        </a:p>
      </dgm:t>
    </dgm:pt>
    <dgm:pt modelId="{14B9894F-C759-4CA4-97D8-D04743806723}" type="sibTrans" cxnId="{42F250A2-78DD-474C-B395-1A2636925EB2}">
      <dgm:prSet/>
      <dgm:spPr/>
      <dgm:t>
        <a:bodyPr/>
        <a:lstStyle/>
        <a:p>
          <a:endParaRPr lang="da-DK" sz="700">
            <a:solidFill>
              <a:schemeClr val="tx1"/>
            </a:solidFill>
          </a:endParaRPr>
        </a:p>
      </dgm:t>
    </dgm:pt>
    <dgm:pt modelId="{E9DCA783-B93B-49F7-B4DF-5BAA93A28A99}">
      <dgm:prSet phldrT="[Tekst]" custT="1"/>
      <dgm:spPr/>
      <dgm:t>
        <a:bodyPr/>
        <a:lstStyle/>
        <a:p>
          <a:r>
            <a:rPr lang="da-DK" sz="700" dirty="0">
              <a:solidFill>
                <a:schemeClr val="tx1"/>
              </a:solidFill>
            </a:rPr>
            <a:t>Flytteprojektet</a:t>
          </a:r>
        </a:p>
      </dgm:t>
    </dgm:pt>
    <dgm:pt modelId="{3391A770-5AE2-4880-B342-5616E3F79E94}" type="parTrans" cxnId="{9DB8559E-E463-4E34-9D3C-52F98FBC6AFC}">
      <dgm:prSet custT="1"/>
      <dgm:spPr/>
      <dgm:t>
        <a:bodyPr/>
        <a:lstStyle/>
        <a:p>
          <a:endParaRPr lang="da-DK" sz="700">
            <a:solidFill>
              <a:schemeClr val="tx1"/>
            </a:solidFill>
          </a:endParaRPr>
        </a:p>
      </dgm:t>
    </dgm:pt>
    <dgm:pt modelId="{94F02E8B-1FC3-4AA4-8AC8-5F47573B72C0}" type="sibTrans" cxnId="{9DB8559E-E463-4E34-9D3C-52F98FBC6AFC}">
      <dgm:prSet/>
      <dgm:spPr/>
      <dgm:t>
        <a:bodyPr/>
        <a:lstStyle/>
        <a:p>
          <a:endParaRPr lang="da-DK" sz="700">
            <a:solidFill>
              <a:schemeClr val="tx1"/>
            </a:solidFill>
          </a:endParaRPr>
        </a:p>
      </dgm:t>
    </dgm:pt>
    <dgm:pt modelId="{DDE15078-0108-4C42-B22F-4C6CC8F23C4B}">
      <dgm:prSet phldrT="[Tekst]" custT="1"/>
      <dgm:spPr/>
      <dgm:t>
        <a:bodyPr/>
        <a:lstStyle/>
        <a:p>
          <a:r>
            <a:rPr lang="da-DK" sz="700" dirty="0">
              <a:solidFill>
                <a:schemeClr val="tx1"/>
              </a:solidFill>
            </a:rPr>
            <a:t>Regionalt sterilcentralkoncept</a:t>
          </a:r>
        </a:p>
      </dgm:t>
    </dgm:pt>
    <dgm:pt modelId="{DAE40777-76E5-41F2-B269-1769CA49CB41}" type="parTrans" cxnId="{36EB8404-1D10-4334-A6D0-97AD75783938}">
      <dgm:prSet custT="1"/>
      <dgm:spPr/>
      <dgm:t>
        <a:bodyPr/>
        <a:lstStyle/>
        <a:p>
          <a:endParaRPr lang="da-DK" sz="700">
            <a:solidFill>
              <a:schemeClr val="tx1"/>
            </a:solidFill>
          </a:endParaRPr>
        </a:p>
      </dgm:t>
    </dgm:pt>
    <dgm:pt modelId="{30D95A89-E434-4275-9ABA-18D98D4A02A2}" type="sibTrans" cxnId="{36EB8404-1D10-4334-A6D0-97AD75783938}">
      <dgm:prSet/>
      <dgm:spPr/>
      <dgm:t>
        <a:bodyPr/>
        <a:lstStyle/>
        <a:p>
          <a:endParaRPr lang="da-DK" sz="700">
            <a:solidFill>
              <a:schemeClr val="tx1"/>
            </a:solidFill>
          </a:endParaRPr>
        </a:p>
      </dgm:t>
    </dgm:pt>
    <dgm:pt modelId="{BE808029-F799-4A5F-A307-55F27071FD16}">
      <dgm:prSet phldrT="[Tekst]" custT="1"/>
      <dgm:spPr/>
      <dgm:t>
        <a:bodyPr/>
        <a:lstStyle/>
        <a:p>
          <a:r>
            <a:rPr lang="da-DK" sz="700" dirty="0">
              <a:solidFill>
                <a:schemeClr val="tx1"/>
              </a:solidFill>
            </a:rPr>
            <a:t>Tidlig diagnostik</a:t>
          </a:r>
        </a:p>
      </dgm:t>
    </dgm:pt>
    <dgm:pt modelId="{A2E7A2F9-6715-4627-B892-B9EE1818779C}" type="parTrans" cxnId="{A30EEE53-889E-4EC3-8352-102734F9E17F}">
      <dgm:prSet custT="1"/>
      <dgm:spPr/>
      <dgm:t>
        <a:bodyPr/>
        <a:lstStyle/>
        <a:p>
          <a:endParaRPr lang="da-DK" sz="700">
            <a:solidFill>
              <a:schemeClr val="tx1"/>
            </a:solidFill>
          </a:endParaRPr>
        </a:p>
      </dgm:t>
    </dgm:pt>
    <dgm:pt modelId="{FBDDC3D6-92D9-42D2-B4EA-ACEB5867DCF0}" type="sibTrans" cxnId="{A30EEE53-889E-4EC3-8352-102734F9E17F}">
      <dgm:prSet/>
      <dgm:spPr/>
      <dgm:t>
        <a:bodyPr/>
        <a:lstStyle/>
        <a:p>
          <a:endParaRPr lang="da-DK" sz="700">
            <a:solidFill>
              <a:schemeClr val="tx1"/>
            </a:solidFill>
          </a:endParaRPr>
        </a:p>
      </dgm:t>
    </dgm:pt>
    <dgm:pt modelId="{884BE03D-7C73-4686-8C6C-B3D1F6B417CD}">
      <dgm:prSet phldrT="[Tekst]" custT="1"/>
      <dgm:spPr/>
      <dgm:t>
        <a:bodyPr/>
        <a:lstStyle/>
        <a:p>
          <a:r>
            <a:rPr lang="da-DK" sz="700" dirty="0">
              <a:solidFill>
                <a:schemeClr val="tx1"/>
              </a:solidFill>
            </a:rPr>
            <a:t>Fusion af FAM og berørte afd.</a:t>
          </a:r>
        </a:p>
      </dgm:t>
    </dgm:pt>
    <dgm:pt modelId="{20085DE3-661F-44D1-9C61-DD7A2EBE83C2}" type="parTrans" cxnId="{EBC4636E-6F79-46BB-8256-C50B30F74EB2}">
      <dgm:prSet custT="1"/>
      <dgm:spPr/>
      <dgm:t>
        <a:bodyPr/>
        <a:lstStyle/>
        <a:p>
          <a:endParaRPr lang="da-DK" sz="700">
            <a:solidFill>
              <a:schemeClr val="tx1"/>
            </a:solidFill>
          </a:endParaRPr>
        </a:p>
      </dgm:t>
    </dgm:pt>
    <dgm:pt modelId="{7345F341-F87B-4DE5-A51C-34DABCF0EFD8}" type="sibTrans" cxnId="{EBC4636E-6F79-46BB-8256-C50B30F74EB2}">
      <dgm:prSet/>
      <dgm:spPr/>
      <dgm:t>
        <a:bodyPr/>
        <a:lstStyle/>
        <a:p>
          <a:endParaRPr lang="da-DK" sz="700">
            <a:solidFill>
              <a:schemeClr val="tx1"/>
            </a:solidFill>
          </a:endParaRPr>
        </a:p>
      </dgm:t>
    </dgm:pt>
    <dgm:pt modelId="{07F538B3-D799-4537-885B-098508FB7827}">
      <dgm:prSet phldrT="[Tekst]" custT="1"/>
      <dgm:spPr/>
      <dgm:t>
        <a:bodyPr/>
        <a:lstStyle/>
        <a:p>
          <a:r>
            <a:rPr lang="da-DK" sz="700" dirty="0" err="1">
              <a:solidFill>
                <a:schemeClr val="tx1"/>
              </a:solidFill>
            </a:rPr>
            <a:t>Rekap</a:t>
          </a:r>
          <a:r>
            <a:rPr lang="da-DK" sz="700" dirty="0">
              <a:solidFill>
                <a:schemeClr val="tx1"/>
              </a:solidFill>
            </a:rPr>
            <a:t>. af indretning og </a:t>
          </a:r>
          <a:r>
            <a:rPr lang="da-DK" sz="700" dirty="0" err="1">
              <a:solidFill>
                <a:schemeClr val="tx1"/>
              </a:solidFill>
            </a:rPr>
            <a:t>ruman-vendelse</a:t>
          </a:r>
          <a:endParaRPr lang="da-DK" sz="700" dirty="0">
            <a:solidFill>
              <a:schemeClr val="tx1"/>
            </a:solidFill>
          </a:endParaRPr>
        </a:p>
      </dgm:t>
    </dgm:pt>
    <dgm:pt modelId="{0B7D954A-0430-451F-80D9-7756D129F4B7}" type="parTrans" cxnId="{E0FAD66D-4E8A-401E-B8AB-09C9147865EE}">
      <dgm:prSet custT="1"/>
      <dgm:spPr/>
      <dgm:t>
        <a:bodyPr/>
        <a:lstStyle/>
        <a:p>
          <a:endParaRPr lang="da-DK" sz="700">
            <a:solidFill>
              <a:schemeClr val="tx1"/>
            </a:solidFill>
          </a:endParaRPr>
        </a:p>
      </dgm:t>
    </dgm:pt>
    <dgm:pt modelId="{7F24F87F-A577-461B-AACF-77ED35500F2A}" type="sibTrans" cxnId="{E0FAD66D-4E8A-401E-B8AB-09C9147865EE}">
      <dgm:prSet/>
      <dgm:spPr/>
      <dgm:t>
        <a:bodyPr/>
        <a:lstStyle/>
        <a:p>
          <a:endParaRPr lang="da-DK" sz="700">
            <a:solidFill>
              <a:schemeClr val="tx1"/>
            </a:solidFill>
          </a:endParaRPr>
        </a:p>
      </dgm:t>
    </dgm:pt>
    <dgm:pt modelId="{F96216E8-4E3E-4CB4-8DD7-8072563A5EF9}">
      <dgm:prSet phldrT="[Tekst]" custT="1"/>
      <dgm:spPr/>
      <dgm:t>
        <a:bodyPr/>
        <a:lstStyle/>
        <a:p>
          <a:r>
            <a:rPr lang="da-DK" sz="700" dirty="0">
              <a:solidFill>
                <a:schemeClr val="tx1"/>
              </a:solidFill>
            </a:rPr>
            <a:t>Strategi for datadrevet ledelse</a:t>
          </a:r>
        </a:p>
      </dgm:t>
    </dgm:pt>
    <dgm:pt modelId="{0E84F4C7-4EE6-4C55-A25A-925CBAA96C21}" type="parTrans" cxnId="{BC834A33-5426-45B7-A8D9-6E1CEB451A2B}">
      <dgm:prSet custT="1"/>
      <dgm:spPr/>
      <dgm:t>
        <a:bodyPr/>
        <a:lstStyle/>
        <a:p>
          <a:endParaRPr lang="da-DK" sz="700">
            <a:solidFill>
              <a:schemeClr val="tx1"/>
            </a:solidFill>
          </a:endParaRPr>
        </a:p>
      </dgm:t>
    </dgm:pt>
    <dgm:pt modelId="{7767299F-084A-446C-86AE-40D8C5E41CED}" type="sibTrans" cxnId="{BC834A33-5426-45B7-A8D9-6E1CEB451A2B}">
      <dgm:prSet/>
      <dgm:spPr/>
      <dgm:t>
        <a:bodyPr/>
        <a:lstStyle/>
        <a:p>
          <a:endParaRPr lang="da-DK" sz="700">
            <a:solidFill>
              <a:schemeClr val="tx1"/>
            </a:solidFill>
          </a:endParaRPr>
        </a:p>
      </dgm:t>
    </dgm:pt>
    <dgm:pt modelId="{EBCE1FFB-EE6C-4E5C-9C8D-C009BADDC192}">
      <dgm:prSet phldrT="[Tekst]" custT="1"/>
      <dgm:spPr/>
      <dgm:t>
        <a:bodyPr/>
        <a:lstStyle/>
        <a:p>
          <a:r>
            <a:rPr lang="da-DK" sz="700" dirty="0" err="1">
              <a:solidFill>
                <a:schemeClr val="tx1"/>
              </a:solidFill>
            </a:rPr>
            <a:t>Wayfinding</a:t>
          </a:r>
          <a:r>
            <a:rPr lang="da-DK" sz="700" dirty="0">
              <a:solidFill>
                <a:schemeClr val="tx1"/>
              </a:solidFill>
            </a:rPr>
            <a:t> og nye danske navne</a:t>
          </a:r>
        </a:p>
      </dgm:t>
    </dgm:pt>
    <dgm:pt modelId="{2A705B2C-5EED-4009-8CC3-B9B226349CDB}" type="parTrans" cxnId="{AAF8FCE2-9966-4B9E-82C6-9DDB1677AC13}">
      <dgm:prSet custT="1"/>
      <dgm:spPr/>
      <dgm:t>
        <a:bodyPr/>
        <a:lstStyle/>
        <a:p>
          <a:endParaRPr lang="da-DK" sz="700">
            <a:solidFill>
              <a:schemeClr val="tx1"/>
            </a:solidFill>
          </a:endParaRPr>
        </a:p>
      </dgm:t>
    </dgm:pt>
    <dgm:pt modelId="{CAFF8301-83AB-47F4-869A-57186217731F}" type="sibTrans" cxnId="{AAF8FCE2-9966-4B9E-82C6-9DDB1677AC13}">
      <dgm:prSet/>
      <dgm:spPr/>
      <dgm:t>
        <a:bodyPr/>
        <a:lstStyle/>
        <a:p>
          <a:endParaRPr lang="da-DK" sz="700">
            <a:solidFill>
              <a:schemeClr val="tx1"/>
            </a:solidFill>
          </a:endParaRPr>
        </a:p>
      </dgm:t>
    </dgm:pt>
    <dgm:pt modelId="{C7771B98-10FC-43E8-8213-4E39AF3B66DC}">
      <dgm:prSet phldrT="[Tekst]" custT="1"/>
      <dgm:spPr/>
      <dgm:t>
        <a:bodyPr/>
        <a:lstStyle/>
        <a:p>
          <a:r>
            <a:rPr lang="da-DK" sz="700" dirty="0">
              <a:solidFill>
                <a:schemeClr val="tx1"/>
              </a:solidFill>
            </a:rPr>
            <a:t>Service- og forsyningskoncept</a:t>
          </a:r>
        </a:p>
      </dgm:t>
    </dgm:pt>
    <dgm:pt modelId="{A2BC6B5F-F896-4178-B5F5-FEEF14FF1ACF}" type="parTrans" cxnId="{066683F2-340D-4C04-B125-5CB1BDE2C73B}">
      <dgm:prSet custT="1"/>
      <dgm:spPr/>
      <dgm:t>
        <a:bodyPr/>
        <a:lstStyle/>
        <a:p>
          <a:endParaRPr lang="da-DK" sz="700">
            <a:solidFill>
              <a:schemeClr val="tx1"/>
            </a:solidFill>
          </a:endParaRPr>
        </a:p>
      </dgm:t>
    </dgm:pt>
    <dgm:pt modelId="{732D55CE-62E5-4A7A-A836-AF32A3FD9BAD}" type="sibTrans" cxnId="{066683F2-340D-4C04-B125-5CB1BDE2C73B}">
      <dgm:prSet/>
      <dgm:spPr/>
      <dgm:t>
        <a:bodyPr/>
        <a:lstStyle/>
        <a:p>
          <a:endParaRPr lang="da-DK" sz="700">
            <a:solidFill>
              <a:schemeClr val="tx1"/>
            </a:solidFill>
          </a:endParaRPr>
        </a:p>
      </dgm:t>
    </dgm:pt>
    <dgm:pt modelId="{7226D87E-6282-40AB-8105-DB1D5B877B7C}">
      <dgm:prSet phldrT="[Tekst]" custT="1"/>
      <dgm:spPr/>
      <dgm:t>
        <a:bodyPr/>
        <a:lstStyle/>
        <a:p>
          <a:r>
            <a:rPr lang="da-DK" sz="700" dirty="0">
              <a:solidFill>
                <a:schemeClr val="tx1"/>
              </a:solidFill>
            </a:rPr>
            <a:t>Digitale</a:t>
          </a:r>
          <a:r>
            <a:rPr lang="da-DK" sz="700" baseline="0" dirty="0">
              <a:solidFill>
                <a:schemeClr val="tx1"/>
              </a:solidFill>
            </a:rPr>
            <a:t> løsninger</a:t>
          </a:r>
          <a:endParaRPr lang="da-DK" sz="700" dirty="0">
            <a:solidFill>
              <a:schemeClr val="tx1"/>
            </a:solidFill>
          </a:endParaRPr>
        </a:p>
      </dgm:t>
    </dgm:pt>
    <dgm:pt modelId="{85B58DA9-C0F9-452E-A2B5-31DAE1830A16}" type="parTrans" cxnId="{1A111B93-2E59-4DEE-96F9-3CBA9BFA4E75}">
      <dgm:prSet custT="1"/>
      <dgm:spPr/>
      <dgm:t>
        <a:bodyPr/>
        <a:lstStyle/>
        <a:p>
          <a:endParaRPr lang="da-DK" sz="700">
            <a:solidFill>
              <a:schemeClr val="tx1"/>
            </a:solidFill>
          </a:endParaRPr>
        </a:p>
      </dgm:t>
    </dgm:pt>
    <dgm:pt modelId="{CCF17693-3477-401F-857F-5CDA49A4C2B5}" type="sibTrans" cxnId="{1A111B93-2E59-4DEE-96F9-3CBA9BFA4E75}">
      <dgm:prSet/>
      <dgm:spPr/>
      <dgm:t>
        <a:bodyPr/>
        <a:lstStyle/>
        <a:p>
          <a:endParaRPr lang="da-DK" sz="700">
            <a:solidFill>
              <a:schemeClr val="tx1"/>
            </a:solidFill>
          </a:endParaRPr>
        </a:p>
      </dgm:t>
    </dgm:pt>
    <dgm:pt modelId="{7904369A-5EF2-4564-A824-57FC676AB15C}">
      <dgm:prSet phldrT="[Tekst]" custT="1"/>
      <dgm:spPr/>
      <dgm:t>
        <a:bodyPr/>
        <a:lstStyle/>
        <a:p>
          <a:r>
            <a:rPr lang="da-DK" sz="700" dirty="0">
              <a:solidFill>
                <a:schemeClr val="tx1"/>
              </a:solidFill>
            </a:rPr>
            <a:t>Fremtidens samarbejde med kommuner og praksissektor</a:t>
          </a:r>
        </a:p>
      </dgm:t>
    </dgm:pt>
    <dgm:pt modelId="{BEDEC391-8790-48CF-954F-F4874147FC8E}" type="parTrans" cxnId="{0950AF5E-BB54-4FFE-8264-91F5019524C1}">
      <dgm:prSet custT="1"/>
      <dgm:spPr/>
      <dgm:t>
        <a:bodyPr/>
        <a:lstStyle/>
        <a:p>
          <a:endParaRPr lang="da-DK" sz="700">
            <a:solidFill>
              <a:schemeClr val="tx1"/>
            </a:solidFill>
          </a:endParaRPr>
        </a:p>
      </dgm:t>
    </dgm:pt>
    <dgm:pt modelId="{2B2EDDFF-7D04-48ED-A4E0-03712C53C655}" type="sibTrans" cxnId="{0950AF5E-BB54-4FFE-8264-91F5019524C1}">
      <dgm:prSet/>
      <dgm:spPr/>
      <dgm:t>
        <a:bodyPr/>
        <a:lstStyle/>
        <a:p>
          <a:endParaRPr lang="da-DK" sz="700">
            <a:solidFill>
              <a:schemeClr val="tx1"/>
            </a:solidFill>
          </a:endParaRPr>
        </a:p>
      </dgm:t>
    </dgm:pt>
    <dgm:pt modelId="{369380BC-A9A3-4925-B813-3B626BA829EA}">
      <dgm:prSet phldrT="[Tekst]" custT="1"/>
      <dgm:spPr/>
      <dgm:t>
        <a:bodyPr/>
        <a:lstStyle/>
        <a:p>
          <a:r>
            <a:rPr lang="da-DK" sz="700" dirty="0">
              <a:solidFill>
                <a:schemeClr val="tx1"/>
              </a:solidFill>
            </a:rPr>
            <a:t>Kapacitets-styring</a:t>
          </a:r>
        </a:p>
      </dgm:t>
    </dgm:pt>
    <dgm:pt modelId="{9CF7AA5E-17DF-4430-A6F0-46D0933FD5AE}" type="parTrans" cxnId="{FCDDEC91-8C45-4EDB-BF07-3C809A8263F7}">
      <dgm:prSet custT="1"/>
      <dgm:spPr/>
      <dgm:t>
        <a:bodyPr/>
        <a:lstStyle/>
        <a:p>
          <a:endParaRPr lang="da-DK" sz="700">
            <a:solidFill>
              <a:schemeClr val="tx1"/>
            </a:solidFill>
          </a:endParaRPr>
        </a:p>
      </dgm:t>
    </dgm:pt>
    <dgm:pt modelId="{DB22C451-A23C-47DF-A236-DF15CB858916}" type="sibTrans" cxnId="{FCDDEC91-8C45-4EDB-BF07-3C809A8263F7}">
      <dgm:prSet/>
      <dgm:spPr/>
      <dgm:t>
        <a:bodyPr/>
        <a:lstStyle/>
        <a:p>
          <a:endParaRPr lang="da-DK" sz="700">
            <a:solidFill>
              <a:schemeClr val="tx1"/>
            </a:solidFill>
          </a:endParaRPr>
        </a:p>
      </dgm:t>
    </dgm:pt>
    <dgm:pt modelId="{9DBF3610-7998-44CD-B739-D6EF42ECF4FB}">
      <dgm:prSet phldrT="[Tekst]" custT="1"/>
      <dgm:spPr/>
      <dgm:t>
        <a:bodyPr/>
        <a:lstStyle/>
        <a:p>
          <a:r>
            <a:rPr lang="da-DK" sz="700" dirty="0">
              <a:solidFill>
                <a:schemeClr val="tx1"/>
              </a:solidFill>
            </a:rPr>
            <a:t>Generalplan 2</a:t>
          </a:r>
        </a:p>
      </dgm:t>
    </dgm:pt>
    <dgm:pt modelId="{606A0F0C-414B-4C71-90E2-E0AB89F070B2}" type="parTrans" cxnId="{9C6D5A52-9E53-4D67-BFEF-D1234F36B1D9}">
      <dgm:prSet custT="1"/>
      <dgm:spPr/>
      <dgm:t>
        <a:bodyPr/>
        <a:lstStyle/>
        <a:p>
          <a:endParaRPr lang="da-DK" sz="700">
            <a:solidFill>
              <a:schemeClr val="tx1"/>
            </a:solidFill>
          </a:endParaRPr>
        </a:p>
      </dgm:t>
    </dgm:pt>
    <dgm:pt modelId="{67C563E9-0079-453A-99D8-AD180EC0C767}" type="sibTrans" cxnId="{9C6D5A52-9E53-4D67-BFEF-D1234F36B1D9}">
      <dgm:prSet/>
      <dgm:spPr/>
      <dgm:t>
        <a:bodyPr/>
        <a:lstStyle/>
        <a:p>
          <a:endParaRPr lang="da-DK" sz="700">
            <a:solidFill>
              <a:schemeClr val="tx1"/>
            </a:solidFill>
          </a:endParaRPr>
        </a:p>
      </dgm:t>
    </dgm:pt>
    <dgm:pt modelId="{919DC6BD-F458-483A-8448-310068012B3D}" type="pres">
      <dgm:prSet presAssocID="{A68F4B1A-E0B1-4D25-B0FC-5112A7089D18}" presName="cycle" presStyleCnt="0">
        <dgm:presLayoutVars>
          <dgm:chMax val="1"/>
          <dgm:dir/>
          <dgm:animLvl val="ctr"/>
          <dgm:resizeHandles val="exact"/>
        </dgm:presLayoutVars>
      </dgm:prSet>
      <dgm:spPr/>
    </dgm:pt>
    <dgm:pt modelId="{AA297166-3B03-4DAC-908F-EA6C9CC402F5}" type="pres">
      <dgm:prSet presAssocID="{B28B3550-D233-4530-ABAC-5D573C7DC533}" presName="centerShape" presStyleLbl="node0" presStyleIdx="0" presStyleCnt="1" custLinFactNeighborY="254"/>
      <dgm:spPr/>
    </dgm:pt>
    <dgm:pt modelId="{54427004-D174-461C-9EF0-9F5BEC63936A}" type="pres">
      <dgm:prSet presAssocID="{F10D56DC-152A-4A97-95D4-13E3CA04600B}" presName="Name9" presStyleLbl="parChTrans1D2" presStyleIdx="0" presStyleCnt="14"/>
      <dgm:spPr/>
    </dgm:pt>
    <dgm:pt modelId="{27FA86F8-5D66-4B04-B27A-2FED9322B151}" type="pres">
      <dgm:prSet presAssocID="{F10D56DC-152A-4A97-95D4-13E3CA04600B}" presName="connTx" presStyleLbl="parChTrans1D2" presStyleIdx="0" presStyleCnt="14"/>
      <dgm:spPr/>
    </dgm:pt>
    <dgm:pt modelId="{9DF4888A-5CBF-4190-B59E-93C85E7A9AE0}" type="pres">
      <dgm:prSet presAssocID="{262C6423-65E9-490C-A9DD-BB5B4F17157C}" presName="node" presStyleLbl="node1" presStyleIdx="0" presStyleCnt="14">
        <dgm:presLayoutVars>
          <dgm:bulletEnabled val="1"/>
        </dgm:presLayoutVars>
      </dgm:prSet>
      <dgm:spPr/>
    </dgm:pt>
    <dgm:pt modelId="{F620AB90-E1D8-4BB0-8649-694713CEB5BA}" type="pres">
      <dgm:prSet presAssocID="{A2E7A2F9-6715-4627-B892-B9EE1818779C}" presName="Name9" presStyleLbl="parChTrans1D2" presStyleIdx="1" presStyleCnt="14"/>
      <dgm:spPr/>
    </dgm:pt>
    <dgm:pt modelId="{EB5C756A-0AB5-4980-A4F2-9B595F051A81}" type="pres">
      <dgm:prSet presAssocID="{A2E7A2F9-6715-4627-B892-B9EE1818779C}" presName="connTx" presStyleLbl="parChTrans1D2" presStyleIdx="1" presStyleCnt="14"/>
      <dgm:spPr/>
    </dgm:pt>
    <dgm:pt modelId="{542C0DEB-192B-4EF0-BA80-1DC40EBC03A1}" type="pres">
      <dgm:prSet presAssocID="{BE808029-F799-4A5F-A307-55F27071FD16}" presName="node" presStyleLbl="node1" presStyleIdx="1" presStyleCnt="14">
        <dgm:presLayoutVars>
          <dgm:bulletEnabled val="1"/>
        </dgm:presLayoutVars>
      </dgm:prSet>
      <dgm:spPr/>
    </dgm:pt>
    <dgm:pt modelId="{EC77C203-8E51-41F8-B3CC-CA24C8875987}" type="pres">
      <dgm:prSet presAssocID="{BEDEC391-8790-48CF-954F-F4874147FC8E}" presName="Name9" presStyleLbl="parChTrans1D2" presStyleIdx="2" presStyleCnt="14"/>
      <dgm:spPr/>
    </dgm:pt>
    <dgm:pt modelId="{5810373D-9B8C-42F0-A0A3-F1C64621626F}" type="pres">
      <dgm:prSet presAssocID="{BEDEC391-8790-48CF-954F-F4874147FC8E}" presName="connTx" presStyleLbl="parChTrans1D2" presStyleIdx="2" presStyleCnt="14"/>
      <dgm:spPr/>
    </dgm:pt>
    <dgm:pt modelId="{B65378B2-33CE-487A-BDD4-D44EC87501E5}" type="pres">
      <dgm:prSet presAssocID="{7904369A-5EF2-4564-A824-57FC676AB15C}" presName="node" presStyleLbl="node1" presStyleIdx="2" presStyleCnt="14">
        <dgm:presLayoutVars>
          <dgm:bulletEnabled val="1"/>
        </dgm:presLayoutVars>
      </dgm:prSet>
      <dgm:spPr/>
    </dgm:pt>
    <dgm:pt modelId="{A0618049-1FB2-4F4D-803E-0618BC0F8579}" type="pres">
      <dgm:prSet presAssocID="{9CF7AA5E-17DF-4430-A6F0-46D0933FD5AE}" presName="Name9" presStyleLbl="parChTrans1D2" presStyleIdx="3" presStyleCnt="14"/>
      <dgm:spPr/>
    </dgm:pt>
    <dgm:pt modelId="{AEACE5CE-0137-450F-91DE-D87569873730}" type="pres">
      <dgm:prSet presAssocID="{9CF7AA5E-17DF-4430-A6F0-46D0933FD5AE}" presName="connTx" presStyleLbl="parChTrans1D2" presStyleIdx="3" presStyleCnt="14"/>
      <dgm:spPr/>
    </dgm:pt>
    <dgm:pt modelId="{A08F4BB4-ADA2-4627-B03A-EB67F5AE7A4A}" type="pres">
      <dgm:prSet presAssocID="{369380BC-A9A3-4925-B813-3B626BA829EA}" presName="node" presStyleLbl="node1" presStyleIdx="3" presStyleCnt="14">
        <dgm:presLayoutVars>
          <dgm:bulletEnabled val="1"/>
        </dgm:presLayoutVars>
      </dgm:prSet>
      <dgm:spPr/>
    </dgm:pt>
    <dgm:pt modelId="{07C15DA8-8A7E-4F63-AB23-26AAFDE8A6C7}" type="pres">
      <dgm:prSet presAssocID="{606A0F0C-414B-4C71-90E2-E0AB89F070B2}" presName="Name9" presStyleLbl="parChTrans1D2" presStyleIdx="4" presStyleCnt="14"/>
      <dgm:spPr/>
    </dgm:pt>
    <dgm:pt modelId="{4792A8B4-0700-43BD-88BD-9CCAECB07DB0}" type="pres">
      <dgm:prSet presAssocID="{606A0F0C-414B-4C71-90E2-E0AB89F070B2}" presName="connTx" presStyleLbl="parChTrans1D2" presStyleIdx="4" presStyleCnt="14"/>
      <dgm:spPr/>
    </dgm:pt>
    <dgm:pt modelId="{CE824CA4-B1F1-4C9F-9163-15FA7CCCF62F}" type="pres">
      <dgm:prSet presAssocID="{9DBF3610-7998-44CD-B739-D6EF42ECF4FB}" presName="node" presStyleLbl="node1" presStyleIdx="4" presStyleCnt="14">
        <dgm:presLayoutVars>
          <dgm:bulletEnabled val="1"/>
        </dgm:presLayoutVars>
      </dgm:prSet>
      <dgm:spPr/>
    </dgm:pt>
    <dgm:pt modelId="{BD887A1B-584A-4771-9C22-EE5854ED62D4}" type="pres">
      <dgm:prSet presAssocID="{6024482F-0285-41BE-82E0-79AC6B922619}" presName="Name9" presStyleLbl="parChTrans1D2" presStyleIdx="5" presStyleCnt="14"/>
      <dgm:spPr/>
    </dgm:pt>
    <dgm:pt modelId="{1D6AB11E-693F-4DBE-A0AE-9239E615F0CB}" type="pres">
      <dgm:prSet presAssocID="{6024482F-0285-41BE-82E0-79AC6B922619}" presName="connTx" presStyleLbl="parChTrans1D2" presStyleIdx="5" presStyleCnt="14"/>
      <dgm:spPr/>
    </dgm:pt>
    <dgm:pt modelId="{03325AA5-AEA3-49BA-954A-DFE638B2DE1B}" type="pres">
      <dgm:prSet presAssocID="{BCC77C60-9A70-450A-B188-FDED41CE868D}" presName="node" presStyleLbl="node1" presStyleIdx="5" presStyleCnt="14">
        <dgm:presLayoutVars>
          <dgm:bulletEnabled val="1"/>
        </dgm:presLayoutVars>
      </dgm:prSet>
      <dgm:spPr/>
    </dgm:pt>
    <dgm:pt modelId="{3BE6412B-3EFD-4942-AF4D-E39A6D5986F1}" type="pres">
      <dgm:prSet presAssocID="{0E84F4C7-4EE6-4C55-A25A-925CBAA96C21}" presName="Name9" presStyleLbl="parChTrans1D2" presStyleIdx="6" presStyleCnt="14"/>
      <dgm:spPr/>
    </dgm:pt>
    <dgm:pt modelId="{15263BDA-679D-4C4A-8F58-351BF23C54C9}" type="pres">
      <dgm:prSet presAssocID="{0E84F4C7-4EE6-4C55-A25A-925CBAA96C21}" presName="connTx" presStyleLbl="parChTrans1D2" presStyleIdx="6" presStyleCnt="14"/>
      <dgm:spPr/>
    </dgm:pt>
    <dgm:pt modelId="{9EA1A04C-1170-41B6-A806-5DE391E251F0}" type="pres">
      <dgm:prSet presAssocID="{F96216E8-4E3E-4CB4-8DD7-8072563A5EF9}" presName="node" presStyleLbl="node1" presStyleIdx="6" presStyleCnt="14">
        <dgm:presLayoutVars>
          <dgm:bulletEnabled val="1"/>
        </dgm:presLayoutVars>
      </dgm:prSet>
      <dgm:spPr/>
    </dgm:pt>
    <dgm:pt modelId="{3934827D-0177-4107-9D7A-FC33BF69C287}" type="pres">
      <dgm:prSet presAssocID="{2A705B2C-5EED-4009-8CC3-B9B226349CDB}" presName="Name9" presStyleLbl="parChTrans1D2" presStyleIdx="7" presStyleCnt="14"/>
      <dgm:spPr/>
    </dgm:pt>
    <dgm:pt modelId="{53D387C7-7969-4FEE-B1C5-86CFDCBA0AB4}" type="pres">
      <dgm:prSet presAssocID="{2A705B2C-5EED-4009-8CC3-B9B226349CDB}" presName="connTx" presStyleLbl="parChTrans1D2" presStyleIdx="7" presStyleCnt="14"/>
      <dgm:spPr/>
    </dgm:pt>
    <dgm:pt modelId="{078C55B1-6B0C-49C5-812C-6632BEFAC194}" type="pres">
      <dgm:prSet presAssocID="{EBCE1FFB-EE6C-4E5C-9C8D-C009BADDC192}" presName="node" presStyleLbl="node1" presStyleIdx="7" presStyleCnt="14">
        <dgm:presLayoutVars>
          <dgm:bulletEnabled val="1"/>
        </dgm:presLayoutVars>
      </dgm:prSet>
      <dgm:spPr/>
    </dgm:pt>
    <dgm:pt modelId="{31732356-CA0D-4C5C-ABF0-963EB4D353D2}" type="pres">
      <dgm:prSet presAssocID="{85B58DA9-C0F9-452E-A2B5-31DAE1830A16}" presName="Name9" presStyleLbl="parChTrans1D2" presStyleIdx="8" presStyleCnt="14"/>
      <dgm:spPr/>
    </dgm:pt>
    <dgm:pt modelId="{FC9294CA-0192-4831-8756-BA54194713D9}" type="pres">
      <dgm:prSet presAssocID="{85B58DA9-C0F9-452E-A2B5-31DAE1830A16}" presName="connTx" presStyleLbl="parChTrans1D2" presStyleIdx="8" presStyleCnt="14"/>
      <dgm:spPr/>
    </dgm:pt>
    <dgm:pt modelId="{1A5EB69D-1F03-419A-9EDE-34D8A6C91453}" type="pres">
      <dgm:prSet presAssocID="{7226D87E-6282-40AB-8105-DB1D5B877B7C}" presName="node" presStyleLbl="node1" presStyleIdx="8" presStyleCnt="14">
        <dgm:presLayoutVars>
          <dgm:bulletEnabled val="1"/>
        </dgm:presLayoutVars>
      </dgm:prSet>
      <dgm:spPr/>
    </dgm:pt>
    <dgm:pt modelId="{48782690-127E-421D-8C50-74A34E11F16E}" type="pres">
      <dgm:prSet presAssocID="{A2BC6B5F-F896-4178-B5F5-FEEF14FF1ACF}" presName="Name9" presStyleLbl="parChTrans1D2" presStyleIdx="9" presStyleCnt="14"/>
      <dgm:spPr/>
    </dgm:pt>
    <dgm:pt modelId="{1393F185-54B2-4631-9EB5-90904A66AB18}" type="pres">
      <dgm:prSet presAssocID="{A2BC6B5F-F896-4178-B5F5-FEEF14FF1ACF}" presName="connTx" presStyleLbl="parChTrans1D2" presStyleIdx="9" presStyleCnt="14"/>
      <dgm:spPr/>
    </dgm:pt>
    <dgm:pt modelId="{868A8436-7E02-40B8-B908-38296FEB6B2D}" type="pres">
      <dgm:prSet presAssocID="{C7771B98-10FC-43E8-8213-4E39AF3B66DC}" presName="node" presStyleLbl="node1" presStyleIdx="9" presStyleCnt="14">
        <dgm:presLayoutVars>
          <dgm:bulletEnabled val="1"/>
        </dgm:presLayoutVars>
      </dgm:prSet>
      <dgm:spPr/>
    </dgm:pt>
    <dgm:pt modelId="{6A206CCE-1619-4314-87F4-203289784DF5}" type="pres">
      <dgm:prSet presAssocID="{3391A770-5AE2-4880-B342-5616E3F79E94}" presName="Name9" presStyleLbl="parChTrans1D2" presStyleIdx="10" presStyleCnt="14"/>
      <dgm:spPr/>
    </dgm:pt>
    <dgm:pt modelId="{B1AE553C-6BC0-415B-AA1F-CD8CDB3C994B}" type="pres">
      <dgm:prSet presAssocID="{3391A770-5AE2-4880-B342-5616E3F79E94}" presName="connTx" presStyleLbl="parChTrans1D2" presStyleIdx="10" presStyleCnt="14"/>
      <dgm:spPr/>
    </dgm:pt>
    <dgm:pt modelId="{D69C3F11-F537-4162-8F53-7D0EA7AD7CD7}" type="pres">
      <dgm:prSet presAssocID="{E9DCA783-B93B-49F7-B4DF-5BAA93A28A99}" presName="node" presStyleLbl="node1" presStyleIdx="10" presStyleCnt="14">
        <dgm:presLayoutVars>
          <dgm:bulletEnabled val="1"/>
        </dgm:presLayoutVars>
      </dgm:prSet>
      <dgm:spPr/>
    </dgm:pt>
    <dgm:pt modelId="{6AF13C26-2814-40AA-8109-5486B3047678}" type="pres">
      <dgm:prSet presAssocID="{0B7D954A-0430-451F-80D9-7756D129F4B7}" presName="Name9" presStyleLbl="parChTrans1D2" presStyleIdx="11" presStyleCnt="14"/>
      <dgm:spPr/>
    </dgm:pt>
    <dgm:pt modelId="{402B5FC0-7820-4338-AF14-54BA527BB4DB}" type="pres">
      <dgm:prSet presAssocID="{0B7D954A-0430-451F-80D9-7756D129F4B7}" presName="connTx" presStyleLbl="parChTrans1D2" presStyleIdx="11" presStyleCnt="14"/>
      <dgm:spPr/>
    </dgm:pt>
    <dgm:pt modelId="{0817B24C-518A-4519-A439-CDA76688631E}" type="pres">
      <dgm:prSet presAssocID="{07F538B3-D799-4537-885B-098508FB7827}" presName="node" presStyleLbl="node1" presStyleIdx="11" presStyleCnt="14">
        <dgm:presLayoutVars>
          <dgm:bulletEnabled val="1"/>
        </dgm:presLayoutVars>
      </dgm:prSet>
      <dgm:spPr/>
    </dgm:pt>
    <dgm:pt modelId="{84EBE013-E888-46EC-94AE-F990BAF2B055}" type="pres">
      <dgm:prSet presAssocID="{DAE40777-76E5-41F2-B269-1769CA49CB41}" presName="Name9" presStyleLbl="parChTrans1D2" presStyleIdx="12" presStyleCnt="14"/>
      <dgm:spPr/>
    </dgm:pt>
    <dgm:pt modelId="{75D3A026-27AD-4D6D-9882-1C94F3031840}" type="pres">
      <dgm:prSet presAssocID="{DAE40777-76E5-41F2-B269-1769CA49CB41}" presName="connTx" presStyleLbl="parChTrans1D2" presStyleIdx="12" presStyleCnt="14"/>
      <dgm:spPr/>
    </dgm:pt>
    <dgm:pt modelId="{1AEC0E0E-53B9-49FE-887B-4AC872EAF77C}" type="pres">
      <dgm:prSet presAssocID="{DDE15078-0108-4C42-B22F-4C6CC8F23C4B}" presName="node" presStyleLbl="node1" presStyleIdx="12" presStyleCnt="14">
        <dgm:presLayoutVars>
          <dgm:bulletEnabled val="1"/>
        </dgm:presLayoutVars>
      </dgm:prSet>
      <dgm:spPr/>
    </dgm:pt>
    <dgm:pt modelId="{EC58B883-B7C4-44EE-ACEF-07913A1BE74F}" type="pres">
      <dgm:prSet presAssocID="{20085DE3-661F-44D1-9C61-DD7A2EBE83C2}" presName="Name9" presStyleLbl="parChTrans1D2" presStyleIdx="13" presStyleCnt="14"/>
      <dgm:spPr/>
    </dgm:pt>
    <dgm:pt modelId="{F3AF627B-B3B8-4F50-9888-C45E161979CC}" type="pres">
      <dgm:prSet presAssocID="{20085DE3-661F-44D1-9C61-DD7A2EBE83C2}" presName="connTx" presStyleLbl="parChTrans1D2" presStyleIdx="13" presStyleCnt="14"/>
      <dgm:spPr/>
    </dgm:pt>
    <dgm:pt modelId="{4553C6ED-142F-4304-8BC1-B6E591A7BAD6}" type="pres">
      <dgm:prSet presAssocID="{884BE03D-7C73-4686-8C6C-B3D1F6B417CD}" presName="node" presStyleLbl="node1" presStyleIdx="13" presStyleCnt="14">
        <dgm:presLayoutVars>
          <dgm:bulletEnabled val="1"/>
        </dgm:presLayoutVars>
      </dgm:prSet>
      <dgm:spPr/>
    </dgm:pt>
  </dgm:ptLst>
  <dgm:cxnLst>
    <dgm:cxn modelId="{36EB8404-1D10-4334-A6D0-97AD75783938}" srcId="{B28B3550-D233-4530-ABAC-5D573C7DC533}" destId="{DDE15078-0108-4C42-B22F-4C6CC8F23C4B}" srcOrd="12" destOrd="0" parTransId="{DAE40777-76E5-41F2-B269-1769CA49CB41}" sibTransId="{30D95A89-E434-4275-9ABA-18D98D4A02A2}"/>
    <dgm:cxn modelId="{B9E2C006-6F19-4AC9-A751-2EFF48AE622F}" type="presOf" srcId="{BEDEC391-8790-48CF-954F-F4874147FC8E}" destId="{5810373D-9B8C-42F0-A0A3-F1C64621626F}" srcOrd="1" destOrd="0" presId="urn:microsoft.com/office/officeart/2005/8/layout/radial1"/>
    <dgm:cxn modelId="{2F59DB08-500F-459F-AFC1-522D3B2FF337}" type="presOf" srcId="{B28B3550-D233-4530-ABAC-5D573C7DC533}" destId="{AA297166-3B03-4DAC-908F-EA6C9CC402F5}" srcOrd="0" destOrd="0" presId="urn:microsoft.com/office/officeart/2005/8/layout/radial1"/>
    <dgm:cxn modelId="{A14DCC11-74E1-4BC5-840E-67FBFB59C997}" type="presOf" srcId="{DDE15078-0108-4C42-B22F-4C6CC8F23C4B}" destId="{1AEC0E0E-53B9-49FE-887B-4AC872EAF77C}" srcOrd="0" destOrd="0" presId="urn:microsoft.com/office/officeart/2005/8/layout/radial1"/>
    <dgm:cxn modelId="{122C9B19-70E5-4DAA-9664-82B42D4BD317}" type="presOf" srcId="{7226D87E-6282-40AB-8105-DB1D5B877B7C}" destId="{1A5EB69D-1F03-419A-9EDE-34D8A6C91453}" srcOrd="0" destOrd="0" presId="urn:microsoft.com/office/officeart/2005/8/layout/radial1"/>
    <dgm:cxn modelId="{32DBD728-258B-4DAC-9B05-7516CC65B98D}" type="presOf" srcId="{0E84F4C7-4EE6-4C55-A25A-925CBAA96C21}" destId="{3BE6412B-3EFD-4942-AF4D-E39A6D5986F1}" srcOrd="0" destOrd="0" presId="urn:microsoft.com/office/officeart/2005/8/layout/radial1"/>
    <dgm:cxn modelId="{BC834A33-5426-45B7-A8D9-6E1CEB451A2B}" srcId="{B28B3550-D233-4530-ABAC-5D573C7DC533}" destId="{F96216E8-4E3E-4CB4-8DD7-8072563A5EF9}" srcOrd="6" destOrd="0" parTransId="{0E84F4C7-4EE6-4C55-A25A-925CBAA96C21}" sibTransId="{7767299F-084A-446C-86AE-40D8C5E41CED}"/>
    <dgm:cxn modelId="{5B12E83A-EE16-4379-9657-02D0CE47645E}" type="presOf" srcId="{DAE40777-76E5-41F2-B269-1769CA49CB41}" destId="{75D3A026-27AD-4D6D-9882-1C94F3031840}" srcOrd="1" destOrd="0" presId="urn:microsoft.com/office/officeart/2005/8/layout/radial1"/>
    <dgm:cxn modelId="{936F4E5B-28A0-4BBF-83D2-8EC536480711}" type="presOf" srcId="{A2BC6B5F-F896-4178-B5F5-FEEF14FF1ACF}" destId="{1393F185-54B2-4631-9EB5-90904A66AB18}" srcOrd="1" destOrd="0" presId="urn:microsoft.com/office/officeart/2005/8/layout/radial1"/>
    <dgm:cxn modelId="{0950AF5E-BB54-4FFE-8264-91F5019524C1}" srcId="{B28B3550-D233-4530-ABAC-5D573C7DC533}" destId="{7904369A-5EF2-4564-A824-57FC676AB15C}" srcOrd="2" destOrd="0" parTransId="{BEDEC391-8790-48CF-954F-F4874147FC8E}" sibTransId="{2B2EDDFF-7D04-48ED-A4E0-03712C53C655}"/>
    <dgm:cxn modelId="{A28C0A42-7175-4DF1-AC80-1777F6FFF856}" type="presOf" srcId="{0B7D954A-0430-451F-80D9-7756D129F4B7}" destId="{402B5FC0-7820-4338-AF14-54BA527BB4DB}" srcOrd="1" destOrd="0" presId="urn:microsoft.com/office/officeart/2005/8/layout/radial1"/>
    <dgm:cxn modelId="{F68D3E44-6198-4E39-88AE-1E0BDA5F5FD6}" type="presOf" srcId="{9CF7AA5E-17DF-4430-A6F0-46D0933FD5AE}" destId="{A0618049-1FB2-4F4D-803E-0618BC0F8579}" srcOrd="0" destOrd="0" presId="urn:microsoft.com/office/officeart/2005/8/layout/radial1"/>
    <dgm:cxn modelId="{A5578545-86CF-4CA6-BECF-86ECF8C218C3}" type="presOf" srcId="{6024482F-0285-41BE-82E0-79AC6B922619}" destId="{1D6AB11E-693F-4DBE-A0AE-9239E615F0CB}" srcOrd="1" destOrd="0" presId="urn:microsoft.com/office/officeart/2005/8/layout/radial1"/>
    <dgm:cxn modelId="{AAA14E49-BD93-4003-A97A-0992CFB4E9D5}" type="presOf" srcId="{BEDEC391-8790-48CF-954F-F4874147FC8E}" destId="{EC77C203-8E51-41F8-B3CC-CA24C8875987}" srcOrd="0" destOrd="0" presId="urn:microsoft.com/office/officeart/2005/8/layout/radial1"/>
    <dgm:cxn modelId="{E000CA69-4EDA-4B49-B3CD-AD7580D06DE1}" type="presOf" srcId="{7904369A-5EF2-4564-A824-57FC676AB15C}" destId="{B65378B2-33CE-487A-BDD4-D44EC87501E5}" srcOrd="0" destOrd="0" presId="urn:microsoft.com/office/officeart/2005/8/layout/radial1"/>
    <dgm:cxn modelId="{907CE24B-AFE5-4846-8388-828A75629290}" type="presOf" srcId="{3391A770-5AE2-4880-B342-5616E3F79E94}" destId="{B1AE553C-6BC0-415B-AA1F-CD8CDB3C994B}" srcOrd="1" destOrd="0" presId="urn:microsoft.com/office/officeart/2005/8/layout/radial1"/>
    <dgm:cxn modelId="{6AC7086C-1AA6-405E-AC52-9D662EF05ABD}" type="presOf" srcId="{A2E7A2F9-6715-4627-B892-B9EE1818779C}" destId="{EB5C756A-0AB5-4980-A4F2-9B595F051A81}" srcOrd="1" destOrd="0" presId="urn:microsoft.com/office/officeart/2005/8/layout/radial1"/>
    <dgm:cxn modelId="{CE40A26C-D053-4B36-BC21-42C397642A9D}" type="presOf" srcId="{606A0F0C-414B-4C71-90E2-E0AB89F070B2}" destId="{4792A8B4-0700-43BD-88BD-9CCAECB07DB0}" srcOrd="1" destOrd="0" presId="urn:microsoft.com/office/officeart/2005/8/layout/radial1"/>
    <dgm:cxn modelId="{41E2AB4D-49B0-4F1C-96B0-4327971D42FE}" type="presOf" srcId="{F10D56DC-152A-4A97-95D4-13E3CA04600B}" destId="{27FA86F8-5D66-4B04-B27A-2FED9322B151}" srcOrd="1" destOrd="0" presId="urn:microsoft.com/office/officeart/2005/8/layout/radial1"/>
    <dgm:cxn modelId="{E0FAD66D-4E8A-401E-B8AB-09C9147865EE}" srcId="{B28B3550-D233-4530-ABAC-5D573C7DC533}" destId="{07F538B3-D799-4537-885B-098508FB7827}" srcOrd="11" destOrd="0" parTransId="{0B7D954A-0430-451F-80D9-7756D129F4B7}" sibTransId="{7F24F87F-A577-461B-AACF-77ED35500F2A}"/>
    <dgm:cxn modelId="{EBC4636E-6F79-46BB-8256-C50B30F74EB2}" srcId="{B28B3550-D233-4530-ABAC-5D573C7DC533}" destId="{884BE03D-7C73-4686-8C6C-B3D1F6B417CD}" srcOrd="13" destOrd="0" parTransId="{20085DE3-661F-44D1-9C61-DD7A2EBE83C2}" sibTransId="{7345F341-F87B-4DE5-A51C-34DABCF0EFD8}"/>
    <dgm:cxn modelId="{85F11C72-EA7D-434C-A733-2F06164FAB6A}" srcId="{A68F4B1A-E0B1-4D25-B0FC-5112A7089D18}" destId="{B28B3550-D233-4530-ABAC-5D573C7DC533}" srcOrd="0" destOrd="0" parTransId="{5344A99D-BCDC-459D-A72A-9FB14E20C2B1}" sibTransId="{BE6397B6-F612-4F5E-A0F8-A171651C883D}"/>
    <dgm:cxn modelId="{9C6D5A52-9E53-4D67-BFEF-D1234F36B1D9}" srcId="{B28B3550-D233-4530-ABAC-5D573C7DC533}" destId="{9DBF3610-7998-44CD-B739-D6EF42ECF4FB}" srcOrd="4" destOrd="0" parTransId="{606A0F0C-414B-4C71-90E2-E0AB89F070B2}" sibTransId="{67C563E9-0079-453A-99D8-AD180EC0C767}"/>
    <dgm:cxn modelId="{A30EEE53-889E-4EC3-8352-102734F9E17F}" srcId="{B28B3550-D233-4530-ABAC-5D573C7DC533}" destId="{BE808029-F799-4A5F-A307-55F27071FD16}" srcOrd="1" destOrd="0" parTransId="{A2E7A2F9-6715-4627-B892-B9EE1818779C}" sibTransId="{FBDDC3D6-92D9-42D2-B4EA-ACEB5867DCF0}"/>
    <dgm:cxn modelId="{29F15156-9F3A-43FD-BDAA-E97C8A0166BB}" type="presOf" srcId="{3391A770-5AE2-4880-B342-5616E3F79E94}" destId="{6A206CCE-1619-4314-87F4-203289784DF5}" srcOrd="0" destOrd="0" presId="urn:microsoft.com/office/officeart/2005/8/layout/radial1"/>
    <dgm:cxn modelId="{33D68556-191D-473E-9DBA-1DB71D95A4AC}" type="presOf" srcId="{20085DE3-661F-44D1-9C61-DD7A2EBE83C2}" destId="{F3AF627B-B3B8-4F50-9888-C45E161979CC}" srcOrd="1" destOrd="0" presId="urn:microsoft.com/office/officeart/2005/8/layout/radial1"/>
    <dgm:cxn modelId="{C459B37F-4E24-4C0C-9575-1543D0019641}" type="presOf" srcId="{BE808029-F799-4A5F-A307-55F27071FD16}" destId="{542C0DEB-192B-4EF0-BA80-1DC40EBC03A1}" srcOrd="0" destOrd="0" presId="urn:microsoft.com/office/officeart/2005/8/layout/radial1"/>
    <dgm:cxn modelId="{BB362E80-489D-4611-B01E-51EAA01B9B8C}" type="presOf" srcId="{A2BC6B5F-F896-4178-B5F5-FEEF14FF1ACF}" destId="{48782690-127E-421D-8C50-74A34E11F16E}" srcOrd="0" destOrd="0" presId="urn:microsoft.com/office/officeart/2005/8/layout/radial1"/>
    <dgm:cxn modelId="{1DFBE380-46E4-4F95-8EA2-4986454F02B2}" type="presOf" srcId="{07F538B3-D799-4537-885B-098508FB7827}" destId="{0817B24C-518A-4519-A439-CDA76688631E}" srcOrd="0" destOrd="0" presId="urn:microsoft.com/office/officeart/2005/8/layout/radial1"/>
    <dgm:cxn modelId="{1E3F7989-1CFE-4D46-A19F-DFC544F2E055}" type="presOf" srcId="{884BE03D-7C73-4686-8C6C-B3D1F6B417CD}" destId="{4553C6ED-142F-4304-8BC1-B6E591A7BAD6}" srcOrd="0" destOrd="0" presId="urn:microsoft.com/office/officeart/2005/8/layout/radial1"/>
    <dgm:cxn modelId="{FCDDEC91-8C45-4EDB-BF07-3C809A8263F7}" srcId="{B28B3550-D233-4530-ABAC-5D573C7DC533}" destId="{369380BC-A9A3-4925-B813-3B626BA829EA}" srcOrd="3" destOrd="0" parTransId="{9CF7AA5E-17DF-4430-A6F0-46D0933FD5AE}" sibTransId="{DB22C451-A23C-47DF-A236-DF15CB858916}"/>
    <dgm:cxn modelId="{C35BCF92-F3FF-4577-9D72-2A38FF56FAB5}" srcId="{B28B3550-D233-4530-ABAC-5D573C7DC533}" destId="{262C6423-65E9-490C-A9DD-BB5B4F17157C}" srcOrd="0" destOrd="0" parTransId="{F10D56DC-152A-4A97-95D4-13E3CA04600B}" sibTransId="{57975603-5CA9-4607-945B-A1E2BD882E1E}"/>
    <dgm:cxn modelId="{1A111B93-2E59-4DEE-96F9-3CBA9BFA4E75}" srcId="{B28B3550-D233-4530-ABAC-5D573C7DC533}" destId="{7226D87E-6282-40AB-8105-DB1D5B877B7C}" srcOrd="8" destOrd="0" parTransId="{85B58DA9-C0F9-452E-A2B5-31DAE1830A16}" sibTransId="{CCF17693-3477-401F-857F-5CDA49A4C2B5}"/>
    <dgm:cxn modelId="{40069399-109C-475A-A1D8-AA0AD04B8572}" type="presOf" srcId="{BCC77C60-9A70-450A-B188-FDED41CE868D}" destId="{03325AA5-AEA3-49BA-954A-DFE638B2DE1B}" srcOrd="0" destOrd="0" presId="urn:microsoft.com/office/officeart/2005/8/layout/radial1"/>
    <dgm:cxn modelId="{9DB8559E-E463-4E34-9D3C-52F98FBC6AFC}" srcId="{B28B3550-D233-4530-ABAC-5D573C7DC533}" destId="{E9DCA783-B93B-49F7-B4DF-5BAA93A28A99}" srcOrd="10" destOrd="0" parTransId="{3391A770-5AE2-4880-B342-5616E3F79E94}" sibTransId="{94F02E8B-1FC3-4AA4-8AC8-5F47573B72C0}"/>
    <dgm:cxn modelId="{DF7AC49E-5763-41D6-80CA-E571DACACEB3}" type="presOf" srcId="{DAE40777-76E5-41F2-B269-1769CA49CB41}" destId="{84EBE013-E888-46EC-94AE-F990BAF2B055}" srcOrd="0" destOrd="0" presId="urn:microsoft.com/office/officeart/2005/8/layout/radial1"/>
    <dgm:cxn modelId="{159934A2-FA5C-4B2E-AF1C-723AE0DB8998}" type="presOf" srcId="{9CF7AA5E-17DF-4430-A6F0-46D0933FD5AE}" destId="{AEACE5CE-0137-450F-91DE-D87569873730}" srcOrd="1" destOrd="0" presId="urn:microsoft.com/office/officeart/2005/8/layout/radial1"/>
    <dgm:cxn modelId="{42F250A2-78DD-474C-B395-1A2636925EB2}" srcId="{B28B3550-D233-4530-ABAC-5D573C7DC533}" destId="{BCC77C60-9A70-450A-B188-FDED41CE868D}" srcOrd="5" destOrd="0" parTransId="{6024482F-0285-41BE-82E0-79AC6B922619}" sibTransId="{14B9894F-C759-4CA4-97D8-D04743806723}"/>
    <dgm:cxn modelId="{954858B4-D28B-40B8-973A-069C51C26BEB}" type="presOf" srcId="{6024482F-0285-41BE-82E0-79AC6B922619}" destId="{BD887A1B-584A-4771-9C22-EE5854ED62D4}" srcOrd="0" destOrd="0" presId="urn:microsoft.com/office/officeart/2005/8/layout/radial1"/>
    <dgm:cxn modelId="{993490B5-3BF6-4D64-97F9-264C24AD7A59}" type="presOf" srcId="{EBCE1FFB-EE6C-4E5C-9C8D-C009BADDC192}" destId="{078C55B1-6B0C-49C5-812C-6632BEFAC194}" srcOrd="0" destOrd="0" presId="urn:microsoft.com/office/officeart/2005/8/layout/radial1"/>
    <dgm:cxn modelId="{0C3EACBB-DD7B-4793-8651-43F3265B8B36}" type="presOf" srcId="{9DBF3610-7998-44CD-B739-D6EF42ECF4FB}" destId="{CE824CA4-B1F1-4C9F-9163-15FA7CCCF62F}" srcOrd="0" destOrd="0" presId="urn:microsoft.com/office/officeart/2005/8/layout/radial1"/>
    <dgm:cxn modelId="{70FA8CBD-CB08-414C-B351-D1973E1C2E72}" type="presOf" srcId="{0B7D954A-0430-451F-80D9-7756D129F4B7}" destId="{6AF13C26-2814-40AA-8109-5486B3047678}" srcOrd="0" destOrd="0" presId="urn:microsoft.com/office/officeart/2005/8/layout/radial1"/>
    <dgm:cxn modelId="{9A3A34C0-C44A-4284-8F24-DA36A528F0C0}" type="presOf" srcId="{606A0F0C-414B-4C71-90E2-E0AB89F070B2}" destId="{07C15DA8-8A7E-4F63-AB23-26AAFDE8A6C7}" srcOrd="0" destOrd="0" presId="urn:microsoft.com/office/officeart/2005/8/layout/radial1"/>
    <dgm:cxn modelId="{2FB1FFCE-A7A6-4B61-B6F3-83322F228DF8}" type="presOf" srcId="{E9DCA783-B93B-49F7-B4DF-5BAA93A28A99}" destId="{D69C3F11-F537-4162-8F53-7D0EA7AD7CD7}" srcOrd="0" destOrd="0" presId="urn:microsoft.com/office/officeart/2005/8/layout/radial1"/>
    <dgm:cxn modelId="{7258FCCF-9017-4001-99F9-6CAAF09A3350}" type="presOf" srcId="{2A705B2C-5EED-4009-8CC3-B9B226349CDB}" destId="{3934827D-0177-4107-9D7A-FC33BF69C287}" srcOrd="0" destOrd="0" presId="urn:microsoft.com/office/officeart/2005/8/layout/radial1"/>
    <dgm:cxn modelId="{5942FFD2-55AD-4C01-A3BE-71872721D50F}" type="presOf" srcId="{F10D56DC-152A-4A97-95D4-13E3CA04600B}" destId="{54427004-D174-461C-9EF0-9F5BEC63936A}" srcOrd="0" destOrd="0" presId="urn:microsoft.com/office/officeart/2005/8/layout/radial1"/>
    <dgm:cxn modelId="{4D0EF9D3-D2C0-43F0-B087-D5A752DB527C}" type="presOf" srcId="{C7771B98-10FC-43E8-8213-4E39AF3B66DC}" destId="{868A8436-7E02-40B8-B908-38296FEB6B2D}" srcOrd="0" destOrd="0" presId="urn:microsoft.com/office/officeart/2005/8/layout/radial1"/>
    <dgm:cxn modelId="{C6FF5ED7-066F-4BC8-9509-5ECF7C469D73}" type="presOf" srcId="{85B58DA9-C0F9-452E-A2B5-31DAE1830A16}" destId="{31732356-CA0D-4C5C-ABF0-963EB4D353D2}" srcOrd="0" destOrd="0" presId="urn:microsoft.com/office/officeart/2005/8/layout/radial1"/>
    <dgm:cxn modelId="{EA7D7DD9-5F42-47A4-A3BD-9AD75D931128}" type="presOf" srcId="{262C6423-65E9-490C-A9DD-BB5B4F17157C}" destId="{9DF4888A-5CBF-4190-B59E-93C85E7A9AE0}" srcOrd="0" destOrd="0" presId="urn:microsoft.com/office/officeart/2005/8/layout/radial1"/>
    <dgm:cxn modelId="{A477DADA-01B9-4022-B382-3FEE11CEFF62}" type="presOf" srcId="{2A705B2C-5EED-4009-8CC3-B9B226349CDB}" destId="{53D387C7-7969-4FEE-B1C5-86CFDCBA0AB4}" srcOrd="1" destOrd="0" presId="urn:microsoft.com/office/officeart/2005/8/layout/radial1"/>
    <dgm:cxn modelId="{52A14CDE-8074-471B-8F43-409B160EB4E3}" type="presOf" srcId="{F96216E8-4E3E-4CB4-8DD7-8072563A5EF9}" destId="{9EA1A04C-1170-41B6-A806-5DE391E251F0}" srcOrd="0" destOrd="0" presId="urn:microsoft.com/office/officeart/2005/8/layout/radial1"/>
    <dgm:cxn modelId="{1D1FA3E0-B273-4076-8041-F2029BE8315F}" type="presOf" srcId="{20085DE3-661F-44D1-9C61-DD7A2EBE83C2}" destId="{EC58B883-B7C4-44EE-ACEF-07913A1BE74F}" srcOrd="0" destOrd="0" presId="urn:microsoft.com/office/officeart/2005/8/layout/radial1"/>
    <dgm:cxn modelId="{AAF8FCE2-9966-4B9E-82C6-9DDB1677AC13}" srcId="{B28B3550-D233-4530-ABAC-5D573C7DC533}" destId="{EBCE1FFB-EE6C-4E5C-9C8D-C009BADDC192}" srcOrd="7" destOrd="0" parTransId="{2A705B2C-5EED-4009-8CC3-B9B226349CDB}" sibTransId="{CAFF8301-83AB-47F4-869A-57186217731F}"/>
    <dgm:cxn modelId="{F9A4D7E7-0E48-4BD1-86B2-0F42ADBFDAF4}" type="presOf" srcId="{0E84F4C7-4EE6-4C55-A25A-925CBAA96C21}" destId="{15263BDA-679D-4C4A-8F58-351BF23C54C9}" srcOrd="1" destOrd="0" presId="urn:microsoft.com/office/officeart/2005/8/layout/radial1"/>
    <dgm:cxn modelId="{FD803BE8-0918-4144-B01D-55BD837B0459}" type="presOf" srcId="{85B58DA9-C0F9-452E-A2B5-31DAE1830A16}" destId="{FC9294CA-0192-4831-8756-BA54194713D9}" srcOrd="1" destOrd="0" presId="urn:microsoft.com/office/officeart/2005/8/layout/radial1"/>
    <dgm:cxn modelId="{B0EAADF0-0936-4F52-865C-1A7A6818A1E2}" type="presOf" srcId="{369380BC-A9A3-4925-B813-3B626BA829EA}" destId="{A08F4BB4-ADA2-4627-B03A-EB67F5AE7A4A}" srcOrd="0" destOrd="0" presId="urn:microsoft.com/office/officeart/2005/8/layout/radial1"/>
    <dgm:cxn modelId="{C68A59F2-BA7C-4039-BB0A-1A2DE3580215}" type="presOf" srcId="{A68F4B1A-E0B1-4D25-B0FC-5112A7089D18}" destId="{919DC6BD-F458-483A-8448-310068012B3D}" srcOrd="0" destOrd="0" presId="urn:microsoft.com/office/officeart/2005/8/layout/radial1"/>
    <dgm:cxn modelId="{066683F2-340D-4C04-B125-5CB1BDE2C73B}" srcId="{B28B3550-D233-4530-ABAC-5D573C7DC533}" destId="{C7771B98-10FC-43E8-8213-4E39AF3B66DC}" srcOrd="9" destOrd="0" parTransId="{A2BC6B5F-F896-4178-B5F5-FEEF14FF1ACF}" sibTransId="{732D55CE-62E5-4A7A-A836-AF32A3FD9BAD}"/>
    <dgm:cxn modelId="{3A2FDDF4-61F6-45C5-ACF5-7C95A3EE5433}" type="presOf" srcId="{A2E7A2F9-6715-4627-B892-B9EE1818779C}" destId="{F620AB90-E1D8-4BB0-8649-694713CEB5BA}" srcOrd="0" destOrd="0" presId="urn:microsoft.com/office/officeart/2005/8/layout/radial1"/>
    <dgm:cxn modelId="{082562BB-3D77-4A17-9E34-DD61776775DC}" type="presParOf" srcId="{919DC6BD-F458-483A-8448-310068012B3D}" destId="{AA297166-3B03-4DAC-908F-EA6C9CC402F5}" srcOrd="0" destOrd="0" presId="urn:microsoft.com/office/officeart/2005/8/layout/radial1"/>
    <dgm:cxn modelId="{883C06D8-FEBC-4879-823C-D4B8A1DB1A07}" type="presParOf" srcId="{919DC6BD-F458-483A-8448-310068012B3D}" destId="{54427004-D174-461C-9EF0-9F5BEC63936A}" srcOrd="1" destOrd="0" presId="urn:microsoft.com/office/officeart/2005/8/layout/radial1"/>
    <dgm:cxn modelId="{438C5CB4-7B89-432D-A146-16EDE60B4A6A}" type="presParOf" srcId="{54427004-D174-461C-9EF0-9F5BEC63936A}" destId="{27FA86F8-5D66-4B04-B27A-2FED9322B151}" srcOrd="0" destOrd="0" presId="urn:microsoft.com/office/officeart/2005/8/layout/radial1"/>
    <dgm:cxn modelId="{33D74DDA-0589-4A46-B049-225B37449330}" type="presParOf" srcId="{919DC6BD-F458-483A-8448-310068012B3D}" destId="{9DF4888A-5CBF-4190-B59E-93C85E7A9AE0}" srcOrd="2" destOrd="0" presId="urn:microsoft.com/office/officeart/2005/8/layout/radial1"/>
    <dgm:cxn modelId="{4105DD94-4A99-4BAE-B172-F854B4C4CBA8}" type="presParOf" srcId="{919DC6BD-F458-483A-8448-310068012B3D}" destId="{F620AB90-E1D8-4BB0-8649-694713CEB5BA}" srcOrd="3" destOrd="0" presId="urn:microsoft.com/office/officeart/2005/8/layout/radial1"/>
    <dgm:cxn modelId="{96C95E0F-067D-4AEF-AAC5-A37C46581B24}" type="presParOf" srcId="{F620AB90-E1D8-4BB0-8649-694713CEB5BA}" destId="{EB5C756A-0AB5-4980-A4F2-9B595F051A81}" srcOrd="0" destOrd="0" presId="urn:microsoft.com/office/officeart/2005/8/layout/radial1"/>
    <dgm:cxn modelId="{8DE4422E-3E4B-4555-952D-4C3ABEA2DCA3}" type="presParOf" srcId="{919DC6BD-F458-483A-8448-310068012B3D}" destId="{542C0DEB-192B-4EF0-BA80-1DC40EBC03A1}" srcOrd="4" destOrd="0" presId="urn:microsoft.com/office/officeart/2005/8/layout/radial1"/>
    <dgm:cxn modelId="{E168166A-E723-4DF2-AB5D-21D3A07F2E01}" type="presParOf" srcId="{919DC6BD-F458-483A-8448-310068012B3D}" destId="{EC77C203-8E51-41F8-B3CC-CA24C8875987}" srcOrd="5" destOrd="0" presId="urn:microsoft.com/office/officeart/2005/8/layout/radial1"/>
    <dgm:cxn modelId="{B33E89DA-839F-4D95-BD96-04FE3842E776}" type="presParOf" srcId="{EC77C203-8E51-41F8-B3CC-CA24C8875987}" destId="{5810373D-9B8C-42F0-A0A3-F1C64621626F}" srcOrd="0" destOrd="0" presId="urn:microsoft.com/office/officeart/2005/8/layout/radial1"/>
    <dgm:cxn modelId="{DA9A4C5E-7F55-4009-8847-FD2AAC1B00FA}" type="presParOf" srcId="{919DC6BD-F458-483A-8448-310068012B3D}" destId="{B65378B2-33CE-487A-BDD4-D44EC87501E5}" srcOrd="6" destOrd="0" presId="urn:microsoft.com/office/officeart/2005/8/layout/radial1"/>
    <dgm:cxn modelId="{D45589F0-467D-46E1-9272-4F0D406C8B65}" type="presParOf" srcId="{919DC6BD-F458-483A-8448-310068012B3D}" destId="{A0618049-1FB2-4F4D-803E-0618BC0F8579}" srcOrd="7" destOrd="0" presId="urn:microsoft.com/office/officeart/2005/8/layout/radial1"/>
    <dgm:cxn modelId="{4419DF6A-80A8-4E11-8767-52A8385ED97F}" type="presParOf" srcId="{A0618049-1FB2-4F4D-803E-0618BC0F8579}" destId="{AEACE5CE-0137-450F-91DE-D87569873730}" srcOrd="0" destOrd="0" presId="urn:microsoft.com/office/officeart/2005/8/layout/radial1"/>
    <dgm:cxn modelId="{F83E42FF-3AC9-44AD-98A7-FA21FFE89FD2}" type="presParOf" srcId="{919DC6BD-F458-483A-8448-310068012B3D}" destId="{A08F4BB4-ADA2-4627-B03A-EB67F5AE7A4A}" srcOrd="8" destOrd="0" presId="urn:microsoft.com/office/officeart/2005/8/layout/radial1"/>
    <dgm:cxn modelId="{1E67A26C-59D0-4E9F-8023-9BE7685AB2C3}" type="presParOf" srcId="{919DC6BD-F458-483A-8448-310068012B3D}" destId="{07C15DA8-8A7E-4F63-AB23-26AAFDE8A6C7}" srcOrd="9" destOrd="0" presId="urn:microsoft.com/office/officeart/2005/8/layout/radial1"/>
    <dgm:cxn modelId="{C22A407F-A977-40F7-BCCC-82F269C87483}" type="presParOf" srcId="{07C15DA8-8A7E-4F63-AB23-26AAFDE8A6C7}" destId="{4792A8B4-0700-43BD-88BD-9CCAECB07DB0}" srcOrd="0" destOrd="0" presId="urn:microsoft.com/office/officeart/2005/8/layout/radial1"/>
    <dgm:cxn modelId="{1D5AAC65-D51E-48F6-9449-9B86D1B7BC99}" type="presParOf" srcId="{919DC6BD-F458-483A-8448-310068012B3D}" destId="{CE824CA4-B1F1-4C9F-9163-15FA7CCCF62F}" srcOrd="10" destOrd="0" presId="urn:microsoft.com/office/officeart/2005/8/layout/radial1"/>
    <dgm:cxn modelId="{93829BE3-E806-4E78-9AAB-EC11D2447B2F}" type="presParOf" srcId="{919DC6BD-F458-483A-8448-310068012B3D}" destId="{BD887A1B-584A-4771-9C22-EE5854ED62D4}" srcOrd="11" destOrd="0" presId="urn:microsoft.com/office/officeart/2005/8/layout/radial1"/>
    <dgm:cxn modelId="{99A0DB70-8C33-4462-9681-5B568895744F}" type="presParOf" srcId="{BD887A1B-584A-4771-9C22-EE5854ED62D4}" destId="{1D6AB11E-693F-4DBE-A0AE-9239E615F0CB}" srcOrd="0" destOrd="0" presId="urn:microsoft.com/office/officeart/2005/8/layout/radial1"/>
    <dgm:cxn modelId="{FC6C44B2-AF8E-4456-8E59-78B6F7E14D53}" type="presParOf" srcId="{919DC6BD-F458-483A-8448-310068012B3D}" destId="{03325AA5-AEA3-49BA-954A-DFE638B2DE1B}" srcOrd="12" destOrd="0" presId="urn:microsoft.com/office/officeart/2005/8/layout/radial1"/>
    <dgm:cxn modelId="{302F8F0A-2B2E-44C5-AA8D-3D418EE036E4}" type="presParOf" srcId="{919DC6BD-F458-483A-8448-310068012B3D}" destId="{3BE6412B-3EFD-4942-AF4D-E39A6D5986F1}" srcOrd="13" destOrd="0" presId="urn:microsoft.com/office/officeart/2005/8/layout/radial1"/>
    <dgm:cxn modelId="{FFB9F885-72D7-4A85-8F04-82E10316779B}" type="presParOf" srcId="{3BE6412B-3EFD-4942-AF4D-E39A6D5986F1}" destId="{15263BDA-679D-4C4A-8F58-351BF23C54C9}" srcOrd="0" destOrd="0" presId="urn:microsoft.com/office/officeart/2005/8/layout/radial1"/>
    <dgm:cxn modelId="{C2BC50BE-CB96-48A0-A590-C38F92DF522F}" type="presParOf" srcId="{919DC6BD-F458-483A-8448-310068012B3D}" destId="{9EA1A04C-1170-41B6-A806-5DE391E251F0}" srcOrd="14" destOrd="0" presId="urn:microsoft.com/office/officeart/2005/8/layout/radial1"/>
    <dgm:cxn modelId="{A6499C9D-BE9F-47CA-9BA1-A94CEB915140}" type="presParOf" srcId="{919DC6BD-F458-483A-8448-310068012B3D}" destId="{3934827D-0177-4107-9D7A-FC33BF69C287}" srcOrd="15" destOrd="0" presId="urn:microsoft.com/office/officeart/2005/8/layout/radial1"/>
    <dgm:cxn modelId="{4B4CCFBC-9DD1-4C86-B463-9E15A34A37A9}" type="presParOf" srcId="{3934827D-0177-4107-9D7A-FC33BF69C287}" destId="{53D387C7-7969-4FEE-B1C5-86CFDCBA0AB4}" srcOrd="0" destOrd="0" presId="urn:microsoft.com/office/officeart/2005/8/layout/radial1"/>
    <dgm:cxn modelId="{7B7A1D71-5521-435A-A8B8-4E6E4E83D8E0}" type="presParOf" srcId="{919DC6BD-F458-483A-8448-310068012B3D}" destId="{078C55B1-6B0C-49C5-812C-6632BEFAC194}" srcOrd="16" destOrd="0" presId="urn:microsoft.com/office/officeart/2005/8/layout/radial1"/>
    <dgm:cxn modelId="{7A4EE2A5-9385-41C9-A83E-81B70E5844C1}" type="presParOf" srcId="{919DC6BD-F458-483A-8448-310068012B3D}" destId="{31732356-CA0D-4C5C-ABF0-963EB4D353D2}" srcOrd="17" destOrd="0" presId="urn:microsoft.com/office/officeart/2005/8/layout/radial1"/>
    <dgm:cxn modelId="{B3D873C2-8604-4AC8-87B3-34E6DBB9B283}" type="presParOf" srcId="{31732356-CA0D-4C5C-ABF0-963EB4D353D2}" destId="{FC9294CA-0192-4831-8756-BA54194713D9}" srcOrd="0" destOrd="0" presId="urn:microsoft.com/office/officeart/2005/8/layout/radial1"/>
    <dgm:cxn modelId="{52D34BA9-DB11-4BFC-9FBB-12D7A01F0897}" type="presParOf" srcId="{919DC6BD-F458-483A-8448-310068012B3D}" destId="{1A5EB69D-1F03-419A-9EDE-34D8A6C91453}" srcOrd="18" destOrd="0" presId="urn:microsoft.com/office/officeart/2005/8/layout/radial1"/>
    <dgm:cxn modelId="{CB6B52CC-0D49-4A7E-B0DA-EFF1F70EC56A}" type="presParOf" srcId="{919DC6BD-F458-483A-8448-310068012B3D}" destId="{48782690-127E-421D-8C50-74A34E11F16E}" srcOrd="19" destOrd="0" presId="urn:microsoft.com/office/officeart/2005/8/layout/radial1"/>
    <dgm:cxn modelId="{D2DCD9F7-B603-4183-BAF2-FE2ADC1CDF70}" type="presParOf" srcId="{48782690-127E-421D-8C50-74A34E11F16E}" destId="{1393F185-54B2-4631-9EB5-90904A66AB18}" srcOrd="0" destOrd="0" presId="urn:microsoft.com/office/officeart/2005/8/layout/radial1"/>
    <dgm:cxn modelId="{455F703E-B5DE-4454-B932-AB56781B39B7}" type="presParOf" srcId="{919DC6BD-F458-483A-8448-310068012B3D}" destId="{868A8436-7E02-40B8-B908-38296FEB6B2D}" srcOrd="20" destOrd="0" presId="urn:microsoft.com/office/officeart/2005/8/layout/radial1"/>
    <dgm:cxn modelId="{E0514422-277E-456A-A88A-529BD0F5CDD9}" type="presParOf" srcId="{919DC6BD-F458-483A-8448-310068012B3D}" destId="{6A206CCE-1619-4314-87F4-203289784DF5}" srcOrd="21" destOrd="0" presId="urn:microsoft.com/office/officeart/2005/8/layout/radial1"/>
    <dgm:cxn modelId="{30678934-6ED3-4AAD-BD8A-D05FD8852681}" type="presParOf" srcId="{6A206CCE-1619-4314-87F4-203289784DF5}" destId="{B1AE553C-6BC0-415B-AA1F-CD8CDB3C994B}" srcOrd="0" destOrd="0" presId="urn:microsoft.com/office/officeart/2005/8/layout/radial1"/>
    <dgm:cxn modelId="{3AAD82DA-87B8-4AFC-BF1C-7AA39DE80D95}" type="presParOf" srcId="{919DC6BD-F458-483A-8448-310068012B3D}" destId="{D69C3F11-F537-4162-8F53-7D0EA7AD7CD7}" srcOrd="22" destOrd="0" presId="urn:microsoft.com/office/officeart/2005/8/layout/radial1"/>
    <dgm:cxn modelId="{3AEEBE4A-5A38-4C08-A6E1-4077A33A82BF}" type="presParOf" srcId="{919DC6BD-F458-483A-8448-310068012B3D}" destId="{6AF13C26-2814-40AA-8109-5486B3047678}" srcOrd="23" destOrd="0" presId="urn:microsoft.com/office/officeart/2005/8/layout/radial1"/>
    <dgm:cxn modelId="{C57451F6-277E-498D-9032-FE5684C614B6}" type="presParOf" srcId="{6AF13C26-2814-40AA-8109-5486B3047678}" destId="{402B5FC0-7820-4338-AF14-54BA527BB4DB}" srcOrd="0" destOrd="0" presId="urn:microsoft.com/office/officeart/2005/8/layout/radial1"/>
    <dgm:cxn modelId="{98501AFC-6E00-4985-95AE-BB7FDB3CE930}" type="presParOf" srcId="{919DC6BD-F458-483A-8448-310068012B3D}" destId="{0817B24C-518A-4519-A439-CDA76688631E}" srcOrd="24" destOrd="0" presId="urn:microsoft.com/office/officeart/2005/8/layout/radial1"/>
    <dgm:cxn modelId="{4A089E9D-C66D-4891-A8AE-8ED81385D891}" type="presParOf" srcId="{919DC6BD-F458-483A-8448-310068012B3D}" destId="{84EBE013-E888-46EC-94AE-F990BAF2B055}" srcOrd="25" destOrd="0" presId="urn:microsoft.com/office/officeart/2005/8/layout/radial1"/>
    <dgm:cxn modelId="{0148D87B-33E1-4F53-B8C6-5DC2967C37C8}" type="presParOf" srcId="{84EBE013-E888-46EC-94AE-F990BAF2B055}" destId="{75D3A026-27AD-4D6D-9882-1C94F3031840}" srcOrd="0" destOrd="0" presId="urn:microsoft.com/office/officeart/2005/8/layout/radial1"/>
    <dgm:cxn modelId="{8279594A-18C8-4EC7-BCAC-C9790FBC33B6}" type="presParOf" srcId="{919DC6BD-F458-483A-8448-310068012B3D}" destId="{1AEC0E0E-53B9-49FE-887B-4AC872EAF77C}" srcOrd="26" destOrd="0" presId="urn:microsoft.com/office/officeart/2005/8/layout/radial1"/>
    <dgm:cxn modelId="{8711A3BF-D8C8-466A-916F-F986A591FD42}" type="presParOf" srcId="{919DC6BD-F458-483A-8448-310068012B3D}" destId="{EC58B883-B7C4-44EE-ACEF-07913A1BE74F}" srcOrd="27" destOrd="0" presId="urn:microsoft.com/office/officeart/2005/8/layout/radial1"/>
    <dgm:cxn modelId="{9CE23C47-B174-477D-9AC9-01D8B3FF30DB}" type="presParOf" srcId="{EC58B883-B7C4-44EE-ACEF-07913A1BE74F}" destId="{F3AF627B-B3B8-4F50-9888-C45E161979CC}" srcOrd="0" destOrd="0" presId="urn:microsoft.com/office/officeart/2005/8/layout/radial1"/>
    <dgm:cxn modelId="{23BB4358-8B9B-433B-A1E4-84477BAA7740}" type="presParOf" srcId="{919DC6BD-F458-483A-8448-310068012B3D}" destId="{4553C6ED-142F-4304-8BC1-B6E591A7BAD6}" srcOrd="28"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9B0FBD-67DF-4F57-9106-3A225D750953}">
      <dsp:nvSpPr>
        <dsp:cNvPr id="0" name=""/>
        <dsp:cNvSpPr/>
      </dsp:nvSpPr>
      <dsp:spPr>
        <a:xfrm rot="10800000">
          <a:off x="1739378" y="1863"/>
          <a:ext cx="6006647" cy="905702"/>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9390" tIns="99060" rIns="184912" bIns="99060" numCol="1" spcCol="1270" anchor="ctr" anchorCtr="0">
          <a:noAutofit/>
        </a:bodyPr>
        <a:lstStyle/>
        <a:p>
          <a:pPr marL="0" lvl="0" indent="0" algn="l" defTabSz="1155700">
            <a:lnSpc>
              <a:spcPct val="90000"/>
            </a:lnSpc>
            <a:spcBef>
              <a:spcPct val="0"/>
            </a:spcBef>
            <a:spcAft>
              <a:spcPct val="35000"/>
            </a:spcAft>
            <a:buNone/>
          </a:pPr>
          <a:r>
            <a:rPr lang="da-DK" sz="2600" kern="1200" dirty="0"/>
            <a:t>Vores kvalitetsfondsbyggeri</a:t>
          </a:r>
        </a:p>
      </dsp:txBody>
      <dsp:txXfrm rot="10800000">
        <a:off x="1965803" y="1863"/>
        <a:ext cx="5780222" cy="905702"/>
      </dsp:txXfrm>
    </dsp:sp>
    <dsp:sp modelId="{16DFC942-1C69-49FF-A531-DC1C081A2687}">
      <dsp:nvSpPr>
        <dsp:cNvPr id="0" name=""/>
        <dsp:cNvSpPr/>
      </dsp:nvSpPr>
      <dsp:spPr>
        <a:xfrm>
          <a:off x="1286526" y="1863"/>
          <a:ext cx="905702" cy="905702"/>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3D85FBA-5171-4F58-A3DB-9DD7B7256C6F}">
      <dsp:nvSpPr>
        <dsp:cNvPr id="0" name=""/>
        <dsp:cNvSpPr/>
      </dsp:nvSpPr>
      <dsp:spPr>
        <a:xfrm rot="10800000">
          <a:off x="1549853" y="1132187"/>
          <a:ext cx="6166844" cy="905702"/>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9390" tIns="99060" rIns="184912" bIns="99060" numCol="1" spcCol="1270" anchor="ctr" anchorCtr="0">
          <a:noAutofit/>
        </a:bodyPr>
        <a:lstStyle/>
        <a:p>
          <a:pPr marL="0" lvl="0" indent="0" algn="l" defTabSz="1155700">
            <a:lnSpc>
              <a:spcPct val="90000"/>
            </a:lnSpc>
            <a:spcBef>
              <a:spcPct val="0"/>
            </a:spcBef>
            <a:spcAft>
              <a:spcPct val="35000"/>
            </a:spcAft>
            <a:buNone/>
          </a:pPr>
          <a:r>
            <a:rPr lang="da-DK" sz="2600" kern="1200" dirty="0"/>
            <a:t>De oprindelige effektiviseringstiltag</a:t>
          </a:r>
        </a:p>
      </dsp:txBody>
      <dsp:txXfrm rot="10800000">
        <a:off x="1776278" y="1132187"/>
        <a:ext cx="5940419" cy="905702"/>
      </dsp:txXfrm>
    </dsp:sp>
    <dsp:sp modelId="{0E647C1D-1384-4A1F-85BB-72DD2F492B3F}">
      <dsp:nvSpPr>
        <dsp:cNvPr id="0" name=""/>
        <dsp:cNvSpPr/>
      </dsp:nvSpPr>
      <dsp:spPr>
        <a:xfrm>
          <a:off x="1246477" y="1177925"/>
          <a:ext cx="905702" cy="905702"/>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8FB44DD-46A7-4BC2-A851-F56C628151F0}">
      <dsp:nvSpPr>
        <dsp:cNvPr id="0" name=""/>
        <dsp:cNvSpPr/>
      </dsp:nvSpPr>
      <dsp:spPr>
        <a:xfrm rot="10800000">
          <a:off x="1739378" y="2353988"/>
          <a:ext cx="6006647" cy="905702"/>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9390" tIns="99060" rIns="184912" bIns="99060" numCol="1" spcCol="1270" anchor="ctr" anchorCtr="0">
          <a:noAutofit/>
        </a:bodyPr>
        <a:lstStyle/>
        <a:p>
          <a:pPr marL="0" lvl="0" indent="0" algn="l" defTabSz="1155700">
            <a:lnSpc>
              <a:spcPct val="90000"/>
            </a:lnSpc>
            <a:spcBef>
              <a:spcPct val="0"/>
            </a:spcBef>
            <a:spcAft>
              <a:spcPct val="35000"/>
            </a:spcAft>
            <a:buNone/>
          </a:pPr>
          <a:r>
            <a:rPr lang="da-DK" sz="2600" kern="1200" dirty="0"/>
            <a:t>Forudsætningernes udvikling</a:t>
          </a:r>
        </a:p>
      </dsp:txBody>
      <dsp:txXfrm rot="10800000">
        <a:off x="1965803" y="2353988"/>
        <a:ext cx="5780222" cy="905702"/>
      </dsp:txXfrm>
    </dsp:sp>
    <dsp:sp modelId="{F7B94AA2-8F12-4B47-83D9-0BC42B008EC9}">
      <dsp:nvSpPr>
        <dsp:cNvPr id="0" name=""/>
        <dsp:cNvSpPr/>
      </dsp:nvSpPr>
      <dsp:spPr>
        <a:xfrm>
          <a:off x="1286526" y="2353988"/>
          <a:ext cx="905702" cy="905702"/>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CAFB585-CB31-4E28-B410-B3207DAC2661}">
      <dsp:nvSpPr>
        <dsp:cNvPr id="0" name=""/>
        <dsp:cNvSpPr/>
      </dsp:nvSpPr>
      <dsp:spPr>
        <a:xfrm rot="10800000">
          <a:off x="1739378" y="3530050"/>
          <a:ext cx="6006647" cy="905702"/>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9390" tIns="99060" rIns="184912" bIns="99060" numCol="1" spcCol="1270" anchor="ctr" anchorCtr="0">
          <a:noAutofit/>
        </a:bodyPr>
        <a:lstStyle/>
        <a:p>
          <a:pPr marL="0" lvl="0" indent="0" algn="l" defTabSz="1155700">
            <a:lnSpc>
              <a:spcPct val="90000"/>
            </a:lnSpc>
            <a:spcBef>
              <a:spcPct val="0"/>
            </a:spcBef>
            <a:spcAft>
              <a:spcPct val="35000"/>
            </a:spcAft>
            <a:buNone/>
          </a:pPr>
          <a:r>
            <a:rPr lang="da-DK" sz="2600" kern="1200" dirty="0"/>
            <a:t>Fra effektiviseringskrav til reelle budgetreduktioner</a:t>
          </a:r>
        </a:p>
      </dsp:txBody>
      <dsp:txXfrm rot="10800000">
        <a:off x="1965803" y="3530050"/>
        <a:ext cx="5780222" cy="905702"/>
      </dsp:txXfrm>
    </dsp:sp>
    <dsp:sp modelId="{0EF02EE9-726F-4A7F-83B4-8FAD12857F53}">
      <dsp:nvSpPr>
        <dsp:cNvPr id="0" name=""/>
        <dsp:cNvSpPr/>
      </dsp:nvSpPr>
      <dsp:spPr>
        <a:xfrm>
          <a:off x="1286526" y="3530050"/>
          <a:ext cx="905702" cy="905702"/>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EE4304-A0A6-4437-AA0D-DFF62774AEFC}">
      <dsp:nvSpPr>
        <dsp:cNvPr id="0" name=""/>
        <dsp:cNvSpPr/>
      </dsp:nvSpPr>
      <dsp:spPr>
        <a:xfrm>
          <a:off x="6023721" y="2864478"/>
          <a:ext cx="1483994" cy="134798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t" anchorCtr="0">
          <a:noAutofit/>
        </a:bodyPr>
        <a:lstStyle/>
        <a:p>
          <a:pPr marL="57150" lvl="1" indent="-57150" algn="l" defTabSz="400050">
            <a:lnSpc>
              <a:spcPct val="90000"/>
            </a:lnSpc>
            <a:spcBef>
              <a:spcPct val="0"/>
            </a:spcBef>
            <a:spcAft>
              <a:spcPct val="15000"/>
            </a:spcAft>
            <a:buFont typeface="Arial" panose="020B0604020202020204" pitchFamily="34" charset="0"/>
            <a:buChar char="•"/>
          </a:pPr>
          <a:r>
            <a:rPr lang="da-DK" sz="900" b="1" kern="1200" dirty="0">
              <a:solidFill>
                <a:schemeClr val="tx1"/>
              </a:solidFill>
            </a:rPr>
            <a:t>Rammer for driftsmål-styring</a:t>
          </a:r>
          <a:endParaRPr lang="da-DK" sz="1000" b="1" kern="1200" dirty="0">
            <a:solidFill>
              <a:schemeClr val="tx1"/>
            </a:solidFill>
          </a:endParaRPr>
        </a:p>
        <a:p>
          <a:pPr marL="57150" lvl="1" indent="-57150" algn="l" defTabSz="400050">
            <a:lnSpc>
              <a:spcPct val="90000"/>
            </a:lnSpc>
            <a:spcBef>
              <a:spcPct val="0"/>
            </a:spcBef>
            <a:spcAft>
              <a:spcPct val="15000"/>
            </a:spcAft>
            <a:buFont typeface="Arial" panose="020B0604020202020204" pitchFamily="34" charset="0"/>
            <a:buChar char="•"/>
          </a:pPr>
          <a:r>
            <a:rPr lang="da-DK" sz="900" b="1" kern="1200" dirty="0">
              <a:solidFill>
                <a:schemeClr val="tx1"/>
              </a:solidFill>
            </a:rPr>
            <a:t>Driftsmåls-katalog</a:t>
          </a:r>
          <a:endParaRPr lang="da-DK" sz="1000" b="1" kern="1200" dirty="0">
            <a:solidFill>
              <a:schemeClr val="tx1"/>
            </a:solidFill>
          </a:endParaRPr>
        </a:p>
      </dsp:txBody>
      <dsp:txXfrm>
        <a:off x="6498530" y="3231086"/>
        <a:ext cx="979574" cy="951770"/>
      </dsp:txXfrm>
    </dsp:sp>
    <dsp:sp modelId="{6CB6948E-CE52-40E3-B3CB-25393DDBF543}">
      <dsp:nvSpPr>
        <dsp:cNvPr id="0" name=""/>
        <dsp:cNvSpPr/>
      </dsp:nvSpPr>
      <dsp:spPr>
        <a:xfrm>
          <a:off x="2329989" y="2864478"/>
          <a:ext cx="2080959" cy="134798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t" anchorCtr="0">
          <a:noAutofit/>
        </a:bodyPr>
        <a:lstStyle/>
        <a:p>
          <a:pPr marL="57150" lvl="1" indent="-57150" algn="l" defTabSz="400050">
            <a:lnSpc>
              <a:spcPct val="90000"/>
            </a:lnSpc>
            <a:spcBef>
              <a:spcPct val="0"/>
            </a:spcBef>
            <a:spcAft>
              <a:spcPct val="15000"/>
            </a:spcAft>
            <a:buChar char="•"/>
          </a:pPr>
          <a:r>
            <a:rPr lang="da-DK" sz="900" b="1" kern="1200" dirty="0">
              <a:solidFill>
                <a:schemeClr val="tx1"/>
              </a:solidFill>
            </a:rPr>
            <a:t>Rammer og princip-</a:t>
          </a:r>
          <a:br>
            <a:rPr lang="da-DK" sz="900" b="1" kern="1200" dirty="0">
              <a:solidFill>
                <a:schemeClr val="tx1"/>
              </a:solidFill>
            </a:rPr>
          </a:br>
          <a:r>
            <a:rPr lang="da-DK" sz="900" b="1" kern="1200" dirty="0">
              <a:solidFill>
                <a:schemeClr val="tx1"/>
              </a:solidFill>
            </a:rPr>
            <a:t>per for ledelse, kompetenceudvikling og organisering af personalet i FAM</a:t>
          </a:r>
        </a:p>
        <a:p>
          <a:pPr marL="57150" lvl="1" indent="-57150" algn="l" defTabSz="400050">
            <a:lnSpc>
              <a:spcPct val="90000"/>
            </a:lnSpc>
            <a:spcBef>
              <a:spcPct val="0"/>
            </a:spcBef>
            <a:spcAft>
              <a:spcPct val="15000"/>
            </a:spcAft>
            <a:buChar char="•"/>
          </a:pPr>
          <a:r>
            <a:rPr lang="da-DK" sz="900" b="1" kern="1200" dirty="0">
              <a:solidFill>
                <a:schemeClr val="tx1"/>
              </a:solidFill>
            </a:rPr>
            <a:t>Opgavefordeling mellem akutmedicinere og øvrige speciallæger</a:t>
          </a:r>
        </a:p>
      </dsp:txBody>
      <dsp:txXfrm>
        <a:off x="2359600" y="3231086"/>
        <a:ext cx="1397449" cy="951770"/>
      </dsp:txXfrm>
    </dsp:sp>
    <dsp:sp modelId="{3078929B-4595-42C6-BFDA-1985D6B3B2FB}">
      <dsp:nvSpPr>
        <dsp:cNvPr id="0" name=""/>
        <dsp:cNvSpPr/>
      </dsp:nvSpPr>
      <dsp:spPr>
        <a:xfrm>
          <a:off x="5725239" y="0"/>
          <a:ext cx="2080959" cy="134798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t" anchorCtr="0">
          <a:noAutofit/>
        </a:bodyPr>
        <a:lstStyle/>
        <a:p>
          <a:pPr marL="57150" lvl="1" indent="-57150" algn="l" defTabSz="400050">
            <a:lnSpc>
              <a:spcPct val="90000"/>
            </a:lnSpc>
            <a:spcBef>
              <a:spcPct val="0"/>
            </a:spcBef>
            <a:spcAft>
              <a:spcPct val="15000"/>
            </a:spcAft>
            <a:buChar char="•"/>
          </a:pPr>
          <a:r>
            <a:rPr lang="da-DK" sz="900" b="1" kern="1200" dirty="0">
              <a:solidFill>
                <a:schemeClr val="tx1"/>
              </a:solidFill>
            </a:rPr>
            <a:t>Rammer og principper for patientens vej igennem FAM</a:t>
          </a:r>
        </a:p>
        <a:p>
          <a:pPr marL="57150" lvl="1" indent="-57150" algn="l" defTabSz="400050">
            <a:lnSpc>
              <a:spcPct val="90000"/>
            </a:lnSpc>
            <a:spcBef>
              <a:spcPct val="0"/>
            </a:spcBef>
            <a:spcAft>
              <a:spcPct val="15000"/>
            </a:spcAft>
            <a:buChar char="•"/>
          </a:pPr>
          <a:r>
            <a:rPr lang="da-DK" sz="900" b="1" kern="1200" dirty="0">
              <a:solidFill>
                <a:schemeClr val="tx1"/>
              </a:solidFill>
            </a:rPr>
            <a:t>Visitation og organisering af patientforløb</a:t>
          </a:r>
        </a:p>
        <a:p>
          <a:pPr marL="57150" lvl="1" indent="-57150" algn="l" defTabSz="444500">
            <a:lnSpc>
              <a:spcPct val="90000"/>
            </a:lnSpc>
            <a:spcBef>
              <a:spcPct val="0"/>
            </a:spcBef>
            <a:spcAft>
              <a:spcPct val="15000"/>
            </a:spcAft>
            <a:buChar char="•"/>
          </a:pPr>
          <a:endParaRPr lang="da-DK" sz="1000" b="1" kern="1200" dirty="0">
            <a:solidFill>
              <a:schemeClr val="tx1"/>
            </a:solidFill>
          </a:endParaRPr>
        </a:p>
      </dsp:txBody>
      <dsp:txXfrm>
        <a:off x="6379137" y="29611"/>
        <a:ext cx="1397449" cy="951770"/>
      </dsp:txXfrm>
    </dsp:sp>
    <dsp:sp modelId="{3EFCE01C-171D-45D4-8C86-B52223BA453E}">
      <dsp:nvSpPr>
        <dsp:cNvPr id="0" name=""/>
        <dsp:cNvSpPr/>
      </dsp:nvSpPr>
      <dsp:spPr>
        <a:xfrm>
          <a:off x="2279297" y="0"/>
          <a:ext cx="2080959" cy="134798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t" anchorCtr="0">
          <a:noAutofit/>
        </a:bodyPr>
        <a:lstStyle/>
        <a:p>
          <a:pPr marL="57150" lvl="1" indent="-57150" algn="l" defTabSz="400050">
            <a:lnSpc>
              <a:spcPct val="90000"/>
            </a:lnSpc>
            <a:spcBef>
              <a:spcPct val="0"/>
            </a:spcBef>
            <a:spcAft>
              <a:spcPct val="15000"/>
            </a:spcAft>
            <a:buChar char="•"/>
          </a:pPr>
          <a:r>
            <a:rPr lang="da-DK" sz="900" b="1" kern="1200" dirty="0">
              <a:solidFill>
                <a:schemeClr val="tx1"/>
              </a:solidFill>
            </a:rPr>
            <a:t>Rammer og principper for planlægning og kapacitet i NAHH</a:t>
          </a:r>
        </a:p>
        <a:p>
          <a:pPr marL="57150" lvl="1" indent="-57150" algn="l" defTabSz="400050">
            <a:lnSpc>
              <a:spcPct val="90000"/>
            </a:lnSpc>
            <a:spcBef>
              <a:spcPct val="0"/>
            </a:spcBef>
            <a:spcAft>
              <a:spcPct val="15000"/>
            </a:spcAft>
            <a:buChar char="•"/>
          </a:pPr>
          <a:r>
            <a:rPr lang="da-DK" sz="900" b="1" kern="1200" dirty="0">
              <a:solidFill>
                <a:schemeClr val="tx1"/>
              </a:solidFill>
            </a:rPr>
            <a:t>Scenarier for udvikling af NAHH</a:t>
          </a:r>
        </a:p>
      </dsp:txBody>
      <dsp:txXfrm>
        <a:off x="2308908" y="29611"/>
        <a:ext cx="1397449" cy="951770"/>
      </dsp:txXfrm>
    </dsp:sp>
    <dsp:sp modelId="{518B748D-0EB5-4249-87BD-4AABBADC8886}">
      <dsp:nvSpPr>
        <dsp:cNvPr id="0" name=""/>
        <dsp:cNvSpPr/>
      </dsp:nvSpPr>
      <dsp:spPr>
        <a:xfrm>
          <a:off x="3201970" y="240110"/>
          <a:ext cx="1823998" cy="1823998"/>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da-DK" sz="1600" b="1" kern="1200" dirty="0">
              <a:solidFill>
                <a:schemeClr val="tx1"/>
              </a:solidFill>
            </a:rPr>
            <a:t>1 General-plan</a:t>
          </a:r>
          <a:endParaRPr lang="da-DK" sz="800" b="1" kern="1200" dirty="0">
            <a:solidFill>
              <a:schemeClr val="tx1"/>
            </a:solidFill>
          </a:endParaRPr>
        </a:p>
      </dsp:txBody>
      <dsp:txXfrm>
        <a:off x="3736207" y="774347"/>
        <a:ext cx="1289761" cy="1289761"/>
      </dsp:txXfrm>
    </dsp:sp>
    <dsp:sp modelId="{95752CD7-BAC1-4CA2-B856-4446AD02B281}">
      <dsp:nvSpPr>
        <dsp:cNvPr id="0" name=""/>
        <dsp:cNvSpPr/>
      </dsp:nvSpPr>
      <dsp:spPr>
        <a:xfrm rot="5400000">
          <a:off x="5110218" y="240110"/>
          <a:ext cx="1823998" cy="1823998"/>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da-DK" sz="1400" b="1" kern="1200" dirty="0">
              <a:solidFill>
                <a:schemeClr val="tx1"/>
              </a:solidFill>
            </a:rPr>
            <a:t>2. </a:t>
          </a:r>
          <a:r>
            <a:rPr lang="da-DK" sz="1400" b="1" kern="1200" dirty="0" err="1">
              <a:solidFill>
                <a:schemeClr val="tx1"/>
              </a:solidFill>
            </a:rPr>
            <a:t>Sammen-hængende</a:t>
          </a:r>
          <a:r>
            <a:rPr lang="da-DK" sz="1400" b="1" kern="1200" dirty="0">
              <a:solidFill>
                <a:schemeClr val="tx1"/>
              </a:solidFill>
            </a:rPr>
            <a:t> patientforløb</a:t>
          </a:r>
        </a:p>
      </dsp:txBody>
      <dsp:txXfrm rot="-5400000">
        <a:off x="5110218" y="774347"/>
        <a:ext cx="1289761" cy="1289761"/>
      </dsp:txXfrm>
    </dsp:sp>
    <dsp:sp modelId="{224723C1-8160-489E-BBB6-93210BA2E698}">
      <dsp:nvSpPr>
        <dsp:cNvPr id="0" name=""/>
        <dsp:cNvSpPr/>
      </dsp:nvSpPr>
      <dsp:spPr>
        <a:xfrm rot="10800000">
          <a:off x="5110218" y="2148358"/>
          <a:ext cx="1823998" cy="1823998"/>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da-DK" sz="1600" b="1" kern="1200" dirty="0">
              <a:solidFill>
                <a:schemeClr val="tx1"/>
              </a:solidFill>
            </a:rPr>
            <a:t>3. Fælles styrings- og beslutningsgrundlag </a:t>
          </a:r>
        </a:p>
      </dsp:txBody>
      <dsp:txXfrm rot="10800000">
        <a:off x="5110218" y="2148358"/>
        <a:ext cx="1289761" cy="1289761"/>
      </dsp:txXfrm>
    </dsp:sp>
    <dsp:sp modelId="{0BF8103D-B703-4292-83C3-C0215D81B15C}">
      <dsp:nvSpPr>
        <dsp:cNvPr id="0" name=""/>
        <dsp:cNvSpPr/>
      </dsp:nvSpPr>
      <dsp:spPr>
        <a:xfrm rot="16200000">
          <a:off x="3201970" y="2148358"/>
          <a:ext cx="1823998" cy="1823998"/>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da-DK" sz="1600" b="1" kern="1200" dirty="0">
              <a:solidFill>
                <a:schemeClr val="tx1"/>
              </a:solidFill>
            </a:rPr>
            <a:t>4. </a:t>
          </a:r>
          <a:r>
            <a:rPr lang="da-DK" sz="1400" b="1" kern="1200" dirty="0">
              <a:solidFill>
                <a:schemeClr val="tx1"/>
              </a:solidFill>
            </a:rPr>
            <a:t>HR</a:t>
          </a:r>
          <a:endParaRPr lang="da-DK" sz="1600" b="1" kern="1200" dirty="0">
            <a:solidFill>
              <a:schemeClr val="tx1"/>
            </a:solidFill>
          </a:endParaRPr>
        </a:p>
      </dsp:txBody>
      <dsp:txXfrm rot="5400000">
        <a:off x="3736207" y="2148358"/>
        <a:ext cx="1289761" cy="1289761"/>
      </dsp:txXfrm>
    </dsp:sp>
    <dsp:sp modelId="{16AC8FF6-C6BB-4AE1-A7C5-CBE4BB37639C}">
      <dsp:nvSpPr>
        <dsp:cNvPr id="0" name=""/>
        <dsp:cNvSpPr/>
      </dsp:nvSpPr>
      <dsp:spPr>
        <a:xfrm>
          <a:off x="4753212" y="1727111"/>
          <a:ext cx="629763" cy="547620"/>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9EA0167-77FC-4562-A418-3D0757C8FECD}">
      <dsp:nvSpPr>
        <dsp:cNvPr id="0" name=""/>
        <dsp:cNvSpPr/>
      </dsp:nvSpPr>
      <dsp:spPr>
        <a:xfrm rot="10800000">
          <a:off x="4753212" y="1937735"/>
          <a:ext cx="629763" cy="547620"/>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297166-3B03-4DAC-908F-EA6C9CC402F5}">
      <dsp:nvSpPr>
        <dsp:cNvPr id="0" name=""/>
        <dsp:cNvSpPr/>
      </dsp:nvSpPr>
      <dsp:spPr>
        <a:xfrm>
          <a:off x="4649461" y="2482739"/>
          <a:ext cx="837264" cy="837264"/>
        </a:xfrm>
        <a:prstGeom prst="ellipse">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da-DK" sz="700" kern="1200" dirty="0">
              <a:solidFill>
                <a:schemeClr val="tx1"/>
              </a:solidFill>
            </a:rPr>
            <a:t>HD</a:t>
          </a:r>
        </a:p>
      </dsp:txBody>
      <dsp:txXfrm>
        <a:off x="4772075" y="2605353"/>
        <a:ext cx="592036" cy="592036"/>
      </dsp:txXfrm>
    </dsp:sp>
    <dsp:sp modelId="{54427004-D174-461C-9EF0-9F5BEC63936A}">
      <dsp:nvSpPr>
        <dsp:cNvPr id="0" name=""/>
        <dsp:cNvSpPr/>
      </dsp:nvSpPr>
      <dsp:spPr>
        <a:xfrm rot="16200000">
          <a:off x="4256101" y="1663312"/>
          <a:ext cx="1623984" cy="14868"/>
        </a:xfrm>
        <a:custGeom>
          <a:avLst/>
          <a:gdLst/>
          <a:ahLst/>
          <a:cxnLst/>
          <a:rect l="0" t="0" r="0" b="0"/>
          <a:pathLst>
            <a:path>
              <a:moveTo>
                <a:pt x="0" y="7434"/>
              </a:moveTo>
              <a:lnTo>
                <a:pt x="1623984" y="743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da-DK" sz="700" kern="1200">
            <a:solidFill>
              <a:schemeClr val="tx1"/>
            </a:solidFill>
          </a:endParaRPr>
        </a:p>
      </dsp:txBody>
      <dsp:txXfrm>
        <a:off x="5027494" y="1630146"/>
        <a:ext cx="81199" cy="81199"/>
      </dsp:txXfrm>
    </dsp:sp>
    <dsp:sp modelId="{9DF4888A-5CBF-4190-B59E-93C85E7A9AE0}">
      <dsp:nvSpPr>
        <dsp:cNvPr id="0" name=""/>
        <dsp:cNvSpPr/>
      </dsp:nvSpPr>
      <dsp:spPr>
        <a:xfrm>
          <a:off x="4649461" y="21489"/>
          <a:ext cx="837264" cy="83726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da-DK" sz="700" kern="1200" dirty="0">
              <a:solidFill>
                <a:schemeClr val="tx1"/>
              </a:solidFill>
            </a:rPr>
            <a:t>Af-</a:t>
          </a:r>
          <a:br>
            <a:rPr lang="da-DK" sz="700" kern="1200" dirty="0">
              <a:solidFill>
                <a:schemeClr val="tx1"/>
              </a:solidFill>
            </a:rPr>
          </a:br>
          <a:r>
            <a:rPr lang="da-DK" sz="700" kern="1200" dirty="0">
              <a:solidFill>
                <a:schemeClr val="tx1"/>
              </a:solidFill>
            </a:rPr>
            <a:t>prøvning  </a:t>
          </a:r>
          <a:r>
            <a:rPr lang="da-DK" sz="700" kern="1200" dirty="0" err="1">
              <a:solidFill>
                <a:schemeClr val="tx1"/>
              </a:solidFill>
            </a:rPr>
            <a:t>sammen-hængende</a:t>
          </a:r>
          <a:r>
            <a:rPr lang="da-DK" sz="700" kern="1200" dirty="0">
              <a:solidFill>
                <a:schemeClr val="tx1"/>
              </a:solidFill>
            </a:rPr>
            <a:t> pt. forløb</a:t>
          </a:r>
        </a:p>
      </dsp:txBody>
      <dsp:txXfrm>
        <a:off x="4772075" y="144103"/>
        <a:ext cx="592036" cy="592036"/>
      </dsp:txXfrm>
    </dsp:sp>
    <dsp:sp modelId="{F620AB90-E1D8-4BB0-8649-694713CEB5BA}">
      <dsp:nvSpPr>
        <dsp:cNvPr id="0" name=""/>
        <dsp:cNvSpPr/>
      </dsp:nvSpPr>
      <dsp:spPr>
        <a:xfrm rot="17735314">
          <a:off x="4787963" y="1784566"/>
          <a:ext cx="1622758" cy="14868"/>
        </a:xfrm>
        <a:custGeom>
          <a:avLst/>
          <a:gdLst/>
          <a:ahLst/>
          <a:cxnLst/>
          <a:rect l="0" t="0" r="0" b="0"/>
          <a:pathLst>
            <a:path>
              <a:moveTo>
                <a:pt x="0" y="7434"/>
              </a:moveTo>
              <a:lnTo>
                <a:pt x="1622758" y="743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da-DK" sz="700" kern="1200">
            <a:solidFill>
              <a:schemeClr val="tx1"/>
            </a:solidFill>
          </a:endParaRPr>
        </a:p>
      </dsp:txBody>
      <dsp:txXfrm>
        <a:off x="5558774" y="1751431"/>
        <a:ext cx="81137" cy="81137"/>
      </dsp:txXfrm>
    </dsp:sp>
    <dsp:sp modelId="{542C0DEB-192B-4EF0-BA80-1DC40EBC03A1}">
      <dsp:nvSpPr>
        <dsp:cNvPr id="0" name=""/>
        <dsp:cNvSpPr/>
      </dsp:nvSpPr>
      <dsp:spPr>
        <a:xfrm>
          <a:off x="5711960" y="263997"/>
          <a:ext cx="837264" cy="83726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da-DK" sz="700" kern="1200" dirty="0">
              <a:solidFill>
                <a:schemeClr val="tx1"/>
              </a:solidFill>
            </a:rPr>
            <a:t>Tidlig diagnostik</a:t>
          </a:r>
        </a:p>
      </dsp:txBody>
      <dsp:txXfrm>
        <a:off x="5834574" y="386611"/>
        <a:ext cx="592036" cy="592036"/>
      </dsp:txXfrm>
    </dsp:sp>
    <dsp:sp modelId="{EC77C203-8E51-41F8-B3CC-CA24C8875987}">
      <dsp:nvSpPr>
        <dsp:cNvPr id="0" name=""/>
        <dsp:cNvSpPr/>
      </dsp:nvSpPr>
      <dsp:spPr>
        <a:xfrm rot="19272104">
          <a:off x="5215712" y="2124313"/>
          <a:ext cx="1619320" cy="14868"/>
        </a:xfrm>
        <a:custGeom>
          <a:avLst/>
          <a:gdLst/>
          <a:ahLst/>
          <a:cxnLst/>
          <a:rect l="0" t="0" r="0" b="0"/>
          <a:pathLst>
            <a:path>
              <a:moveTo>
                <a:pt x="0" y="7434"/>
              </a:moveTo>
              <a:lnTo>
                <a:pt x="1619320" y="743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da-DK" sz="700" kern="1200">
            <a:solidFill>
              <a:schemeClr val="tx1"/>
            </a:solidFill>
          </a:endParaRPr>
        </a:p>
      </dsp:txBody>
      <dsp:txXfrm>
        <a:off x="5984889" y="2091264"/>
        <a:ext cx="80966" cy="80966"/>
      </dsp:txXfrm>
    </dsp:sp>
    <dsp:sp modelId="{B65378B2-33CE-487A-BDD4-D44EC87501E5}">
      <dsp:nvSpPr>
        <dsp:cNvPr id="0" name=""/>
        <dsp:cNvSpPr/>
      </dsp:nvSpPr>
      <dsp:spPr>
        <a:xfrm>
          <a:off x="6564018" y="943491"/>
          <a:ext cx="837264" cy="83726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da-DK" sz="700" kern="1200" dirty="0">
              <a:solidFill>
                <a:schemeClr val="tx1"/>
              </a:solidFill>
            </a:rPr>
            <a:t>Fremtidens samarbejde med kommuner og praksissektor</a:t>
          </a:r>
        </a:p>
      </dsp:txBody>
      <dsp:txXfrm>
        <a:off x="6686632" y="1066105"/>
        <a:ext cx="592036" cy="592036"/>
      </dsp:txXfrm>
    </dsp:sp>
    <dsp:sp modelId="{A0618049-1FB2-4F4D-803E-0618BC0F8579}">
      <dsp:nvSpPr>
        <dsp:cNvPr id="0" name=""/>
        <dsp:cNvSpPr/>
      </dsp:nvSpPr>
      <dsp:spPr>
        <a:xfrm rot="20811565">
          <a:off x="5454628" y="2615261"/>
          <a:ext cx="1614343" cy="14868"/>
        </a:xfrm>
        <a:custGeom>
          <a:avLst/>
          <a:gdLst/>
          <a:ahLst/>
          <a:cxnLst/>
          <a:rect l="0" t="0" r="0" b="0"/>
          <a:pathLst>
            <a:path>
              <a:moveTo>
                <a:pt x="0" y="7434"/>
              </a:moveTo>
              <a:lnTo>
                <a:pt x="1614343" y="743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da-DK" sz="700" kern="1200">
            <a:solidFill>
              <a:schemeClr val="tx1"/>
            </a:solidFill>
          </a:endParaRPr>
        </a:p>
      </dsp:txBody>
      <dsp:txXfrm>
        <a:off x="6221441" y="2582337"/>
        <a:ext cx="80717" cy="80717"/>
      </dsp:txXfrm>
    </dsp:sp>
    <dsp:sp modelId="{A08F4BB4-ADA2-4627-B03A-EB67F5AE7A4A}">
      <dsp:nvSpPr>
        <dsp:cNvPr id="0" name=""/>
        <dsp:cNvSpPr/>
      </dsp:nvSpPr>
      <dsp:spPr>
        <a:xfrm>
          <a:off x="7036874" y="1925387"/>
          <a:ext cx="837264" cy="83726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da-DK" sz="700" kern="1200" dirty="0">
              <a:solidFill>
                <a:schemeClr val="tx1"/>
              </a:solidFill>
            </a:rPr>
            <a:t>Kapacitets-styring</a:t>
          </a:r>
        </a:p>
      </dsp:txBody>
      <dsp:txXfrm>
        <a:off x="7159488" y="2048001"/>
        <a:ext cx="592036" cy="592036"/>
      </dsp:txXfrm>
    </dsp:sp>
    <dsp:sp modelId="{07C15DA8-8A7E-4F63-AB23-26AAFDE8A6C7}">
      <dsp:nvSpPr>
        <dsp:cNvPr id="0" name=""/>
        <dsp:cNvSpPr/>
      </dsp:nvSpPr>
      <dsp:spPr>
        <a:xfrm rot="754384">
          <a:off x="5457397" y="3160173"/>
          <a:ext cx="1608806" cy="14868"/>
        </a:xfrm>
        <a:custGeom>
          <a:avLst/>
          <a:gdLst/>
          <a:ahLst/>
          <a:cxnLst/>
          <a:rect l="0" t="0" r="0" b="0"/>
          <a:pathLst>
            <a:path>
              <a:moveTo>
                <a:pt x="0" y="7434"/>
              </a:moveTo>
              <a:lnTo>
                <a:pt x="1608806" y="743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da-DK" sz="700" kern="1200">
            <a:solidFill>
              <a:schemeClr val="tx1"/>
            </a:solidFill>
          </a:endParaRPr>
        </a:p>
      </dsp:txBody>
      <dsp:txXfrm>
        <a:off x="6221580" y="3127387"/>
        <a:ext cx="80440" cy="80440"/>
      </dsp:txXfrm>
    </dsp:sp>
    <dsp:sp modelId="{CE824CA4-B1F1-4C9F-9163-15FA7CCCF62F}">
      <dsp:nvSpPr>
        <dsp:cNvPr id="0" name=""/>
        <dsp:cNvSpPr/>
      </dsp:nvSpPr>
      <dsp:spPr>
        <a:xfrm>
          <a:off x="7036874" y="3015210"/>
          <a:ext cx="837264" cy="83726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da-DK" sz="700" kern="1200" dirty="0">
              <a:solidFill>
                <a:schemeClr val="tx1"/>
              </a:solidFill>
            </a:rPr>
            <a:t>Generalplan 2</a:t>
          </a:r>
        </a:p>
      </dsp:txBody>
      <dsp:txXfrm>
        <a:off x="7159488" y="3137824"/>
        <a:ext cx="592036" cy="592036"/>
      </dsp:txXfrm>
    </dsp:sp>
    <dsp:sp modelId="{BD887A1B-584A-4771-9C22-EE5854ED62D4}">
      <dsp:nvSpPr>
        <dsp:cNvPr id="0" name=""/>
        <dsp:cNvSpPr/>
      </dsp:nvSpPr>
      <dsp:spPr>
        <a:xfrm rot="2300589">
          <a:off x="5223468" y="3651121"/>
          <a:ext cx="1603808" cy="14868"/>
        </a:xfrm>
        <a:custGeom>
          <a:avLst/>
          <a:gdLst/>
          <a:ahLst/>
          <a:cxnLst/>
          <a:rect l="0" t="0" r="0" b="0"/>
          <a:pathLst>
            <a:path>
              <a:moveTo>
                <a:pt x="0" y="7434"/>
              </a:moveTo>
              <a:lnTo>
                <a:pt x="1603808" y="743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da-DK" sz="700" kern="1200">
            <a:solidFill>
              <a:schemeClr val="tx1"/>
            </a:solidFill>
          </a:endParaRPr>
        </a:p>
      </dsp:txBody>
      <dsp:txXfrm>
        <a:off x="5985277" y="3618460"/>
        <a:ext cx="80190" cy="80190"/>
      </dsp:txXfrm>
    </dsp:sp>
    <dsp:sp modelId="{03325AA5-AEA3-49BA-954A-DFE638B2DE1B}">
      <dsp:nvSpPr>
        <dsp:cNvPr id="0" name=""/>
        <dsp:cNvSpPr/>
      </dsp:nvSpPr>
      <dsp:spPr>
        <a:xfrm>
          <a:off x="6564018" y="3997107"/>
          <a:ext cx="837264" cy="83726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da-DK" sz="700" kern="1200" dirty="0">
              <a:solidFill>
                <a:schemeClr val="tx1"/>
              </a:solidFill>
            </a:rPr>
            <a:t>Effektiviseringer</a:t>
          </a:r>
        </a:p>
      </dsp:txBody>
      <dsp:txXfrm>
        <a:off x="6686632" y="4119721"/>
        <a:ext cx="592036" cy="592036"/>
      </dsp:txXfrm>
    </dsp:sp>
    <dsp:sp modelId="{3BE6412B-3EFD-4942-AF4D-E39A6D5986F1}">
      <dsp:nvSpPr>
        <dsp:cNvPr id="0" name=""/>
        <dsp:cNvSpPr/>
      </dsp:nvSpPr>
      <dsp:spPr>
        <a:xfrm rot="3849531">
          <a:off x="4799171" y="3990868"/>
          <a:ext cx="1600343" cy="14868"/>
        </a:xfrm>
        <a:custGeom>
          <a:avLst/>
          <a:gdLst/>
          <a:ahLst/>
          <a:cxnLst/>
          <a:rect l="0" t="0" r="0" b="0"/>
          <a:pathLst>
            <a:path>
              <a:moveTo>
                <a:pt x="0" y="7434"/>
              </a:moveTo>
              <a:lnTo>
                <a:pt x="1600343" y="743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da-DK" sz="700" kern="1200">
            <a:solidFill>
              <a:schemeClr val="tx1"/>
            </a:solidFill>
          </a:endParaRPr>
        </a:p>
      </dsp:txBody>
      <dsp:txXfrm>
        <a:off x="5559334" y="3958293"/>
        <a:ext cx="80017" cy="80017"/>
      </dsp:txXfrm>
    </dsp:sp>
    <dsp:sp modelId="{9EA1A04C-1170-41B6-A806-5DE391E251F0}">
      <dsp:nvSpPr>
        <dsp:cNvPr id="0" name=""/>
        <dsp:cNvSpPr/>
      </dsp:nvSpPr>
      <dsp:spPr>
        <a:xfrm>
          <a:off x="5711960" y="4676600"/>
          <a:ext cx="837264" cy="83726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da-DK" sz="700" kern="1200" dirty="0">
              <a:solidFill>
                <a:schemeClr val="tx1"/>
              </a:solidFill>
            </a:rPr>
            <a:t>Strategi for datadrevet ledelse</a:t>
          </a:r>
        </a:p>
      </dsp:txBody>
      <dsp:txXfrm>
        <a:off x="5834574" y="4799214"/>
        <a:ext cx="592036" cy="592036"/>
      </dsp:txXfrm>
    </dsp:sp>
    <dsp:sp modelId="{3934827D-0177-4107-9D7A-FC33BF69C287}">
      <dsp:nvSpPr>
        <dsp:cNvPr id="0" name=""/>
        <dsp:cNvSpPr/>
      </dsp:nvSpPr>
      <dsp:spPr>
        <a:xfrm rot="5400000">
          <a:off x="4268541" y="4112122"/>
          <a:ext cx="1599105" cy="14868"/>
        </a:xfrm>
        <a:custGeom>
          <a:avLst/>
          <a:gdLst/>
          <a:ahLst/>
          <a:cxnLst/>
          <a:rect l="0" t="0" r="0" b="0"/>
          <a:pathLst>
            <a:path>
              <a:moveTo>
                <a:pt x="0" y="7434"/>
              </a:moveTo>
              <a:lnTo>
                <a:pt x="1599105" y="743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da-DK" sz="700" kern="1200">
            <a:solidFill>
              <a:schemeClr val="tx1"/>
            </a:solidFill>
          </a:endParaRPr>
        </a:p>
      </dsp:txBody>
      <dsp:txXfrm>
        <a:off x="5028116" y="4079578"/>
        <a:ext cx="79955" cy="79955"/>
      </dsp:txXfrm>
    </dsp:sp>
    <dsp:sp modelId="{078C55B1-6B0C-49C5-812C-6632BEFAC194}">
      <dsp:nvSpPr>
        <dsp:cNvPr id="0" name=""/>
        <dsp:cNvSpPr/>
      </dsp:nvSpPr>
      <dsp:spPr>
        <a:xfrm>
          <a:off x="4649461" y="4919108"/>
          <a:ext cx="837264" cy="83726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da-DK" sz="700" kern="1200" dirty="0" err="1">
              <a:solidFill>
                <a:schemeClr val="tx1"/>
              </a:solidFill>
            </a:rPr>
            <a:t>Wayfinding</a:t>
          </a:r>
          <a:r>
            <a:rPr lang="da-DK" sz="700" kern="1200" dirty="0">
              <a:solidFill>
                <a:schemeClr val="tx1"/>
              </a:solidFill>
            </a:rPr>
            <a:t> og nye danske navne</a:t>
          </a:r>
        </a:p>
      </dsp:txBody>
      <dsp:txXfrm>
        <a:off x="4772075" y="5041722"/>
        <a:ext cx="592036" cy="592036"/>
      </dsp:txXfrm>
    </dsp:sp>
    <dsp:sp modelId="{31732356-CA0D-4C5C-ABF0-963EB4D353D2}">
      <dsp:nvSpPr>
        <dsp:cNvPr id="0" name=""/>
        <dsp:cNvSpPr/>
      </dsp:nvSpPr>
      <dsp:spPr>
        <a:xfrm rot="6950469">
          <a:off x="3736673" y="3990868"/>
          <a:ext cx="1600343" cy="14868"/>
        </a:xfrm>
        <a:custGeom>
          <a:avLst/>
          <a:gdLst/>
          <a:ahLst/>
          <a:cxnLst/>
          <a:rect l="0" t="0" r="0" b="0"/>
          <a:pathLst>
            <a:path>
              <a:moveTo>
                <a:pt x="0" y="7434"/>
              </a:moveTo>
              <a:lnTo>
                <a:pt x="1600343" y="743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da-DK" sz="700" kern="1200">
            <a:solidFill>
              <a:schemeClr val="tx1"/>
            </a:solidFill>
          </a:endParaRPr>
        </a:p>
      </dsp:txBody>
      <dsp:txXfrm rot="10800000">
        <a:off x="4496836" y="3958293"/>
        <a:ext cx="80017" cy="80017"/>
      </dsp:txXfrm>
    </dsp:sp>
    <dsp:sp modelId="{1A5EB69D-1F03-419A-9EDE-34D8A6C91453}">
      <dsp:nvSpPr>
        <dsp:cNvPr id="0" name=""/>
        <dsp:cNvSpPr/>
      </dsp:nvSpPr>
      <dsp:spPr>
        <a:xfrm>
          <a:off x="3586962" y="4676600"/>
          <a:ext cx="837264" cy="83726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da-DK" sz="700" kern="1200" dirty="0">
              <a:solidFill>
                <a:schemeClr val="tx1"/>
              </a:solidFill>
            </a:rPr>
            <a:t>Digitale</a:t>
          </a:r>
          <a:r>
            <a:rPr lang="da-DK" sz="700" kern="1200" baseline="0" dirty="0">
              <a:solidFill>
                <a:schemeClr val="tx1"/>
              </a:solidFill>
            </a:rPr>
            <a:t> løsninger</a:t>
          </a:r>
          <a:endParaRPr lang="da-DK" sz="700" kern="1200" dirty="0">
            <a:solidFill>
              <a:schemeClr val="tx1"/>
            </a:solidFill>
          </a:endParaRPr>
        </a:p>
      </dsp:txBody>
      <dsp:txXfrm>
        <a:off x="3709576" y="4799214"/>
        <a:ext cx="592036" cy="592036"/>
      </dsp:txXfrm>
    </dsp:sp>
    <dsp:sp modelId="{48782690-127E-421D-8C50-74A34E11F16E}">
      <dsp:nvSpPr>
        <dsp:cNvPr id="0" name=""/>
        <dsp:cNvSpPr/>
      </dsp:nvSpPr>
      <dsp:spPr>
        <a:xfrm rot="8499411">
          <a:off x="3308911" y="3651121"/>
          <a:ext cx="1603808" cy="14868"/>
        </a:xfrm>
        <a:custGeom>
          <a:avLst/>
          <a:gdLst/>
          <a:ahLst/>
          <a:cxnLst/>
          <a:rect l="0" t="0" r="0" b="0"/>
          <a:pathLst>
            <a:path>
              <a:moveTo>
                <a:pt x="0" y="7434"/>
              </a:moveTo>
              <a:lnTo>
                <a:pt x="1603808" y="743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da-DK" sz="700" kern="1200">
            <a:solidFill>
              <a:schemeClr val="tx1"/>
            </a:solidFill>
          </a:endParaRPr>
        </a:p>
      </dsp:txBody>
      <dsp:txXfrm rot="10800000">
        <a:off x="4070720" y="3618460"/>
        <a:ext cx="80190" cy="80190"/>
      </dsp:txXfrm>
    </dsp:sp>
    <dsp:sp modelId="{868A8436-7E02-40B8-B908-38296FEB6B2D}">
      <dsp:nvSpPr>
        <dsp:cNvPr id="0" name=""/>
        <dsp:cNvSpPr/>
      </dsp:nvSpPr>
      <dsp:spPr>
        <a:xfrm>
          <a:off x="2734904" y="3997107"/>
          <a:ext cx="837264" cy="83726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da-DK" sz="700" kern="1200" dirty="0">
              <a:solidFill>
                <a:schemeClr val="tx1"/>
              </a:solidFill>
            </a:rPr>
            <a:t>Service- og forsyningskoncept</a:t>
          </a:r>
        </a:p>
      </dsp:txBody>
      <dsp:txXfrm>
        <a:off x="2857518" y="4119721"/>
        <a:ext cx="592036" cy="592036"/>
      </dsp:txXfrm>
    </dsp:sp>
    <dsp:sp modelId="{6A206CCE-1619-4314-87F4-203289784DF5}">
      <dsp:nvSpPr>
        <dsp:cNvPr id="0" name=""/>
        <dsp:cNvSpPr/>
      </dsp:nvSpPr>
      <dsp:spPr>
        <a:xfrm rot="10045616">
          <a:off x="3069983" y="3160173"/>
          <a:ext cx="1608806" cy="14868"/>
        </a:xfrm>
        <a:custGeom>
          <a:avLst/>
          <a:gdLst/>
          <a:ahLst/>
          <a:cxnLst/>
          <a:rect l="0" t="0" r="0" b="0"/>
          <a:pathLst>
            <a:path>
              <a:moveTo>
                <a:pt x="0" y="7434"/>
              </a:moveTo>
              <a:lnTo>
                <a:pt x="1608806" y="743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da-DK" sz="700" kern="1200">
            <a:solidFill>
              <a:schemeClr val="tx1"/>
            </a:solidFill>
          </a:endParaRPr>
        </a:p>
      </dsp:txBody>
      <dsp:txXfrm rot="10800000">
        <a:off x="3834167" y="3127387"/>
        <a:ext cx="80440" cy="80440"/>
      </dsp:txXfrm>
    </dsp:sp>
    <dsp:sp modelId="{D69C3F11-F537-4162-8F53-7D0EA7AD7CD7}">
      <dsp:nvSpPr>
        <dsp:cNvPr id="0" name=""/>
        <dsp:cNvSpPr/>
      </dsp:nvSpPr>
      <dsp:spPr>
        <a:xfrm>
          <a:off x="2262048" y="3015210"/>
          <a:ext cx="837264" cy="83726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da-DK" sz="700" kern="1200" dirty="0">
              <a:solidFill>
                <a:schemeClr val="tx1"/>
              </a:solidFill>
            </a:rPr>
            <a:t>Flytteprojektet</a:t>
          </a:r>
        </a:p>
      </dsp:txBody>
      <dsp:txXfrm>
        <a:off x="2384662" y="3137824"/>
        <a:ext cx="592036" cy="592036"/>
      </dsp:txXfrm>
    </dsp:sp>
    <dsp:sp modelId="{6AF13C26-2814-40AA-8109-5486B3047678}">
      <dsp:nvSpPr>
        <dsp:cNvPr id="0" name=""/>
        <dsp:cNvSpPr/>
      </dsp:nvSpPr>
      <dsp:spPr>
        <a:xfrm rot="11588435">
          <a:off x="3067215" y="2615261"/>
          <a:ext cx="1614343" cy="14868"/>
        </a:xfrm>
        <a:custGeom>
          <a:avLst/>
          <a:gdLst/>
          <a:ahLst/>
          <a:cxnLst/>
          <a:rect l="0" t="0" r="0" b="0"/>
          <a:pathLst>
            <a:path>
              <a:moveTo>
                <a:pt x="0" y="7434"/>
              </a:moveTo>
              <a:lnTo>
                <a:pt x="1614343" y="743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da-DK" sz="700" kern="1200">
            <a:solidFill>
              <a:schemeClr val="tx1"/>
            </a:solidFill>
          </a:endParaRPr>
        </a:p>
      </dsp:txBody>
      <dsp:txXfrm rot="10800000">
        <a:off x="3834028" y="2582337"/>
        <a:ext cx="80717" cy="80717"/>
      </dsp:txXfrm>
    </dsp:sp>
    <dsp:sp modelId="{0817B24C-518A-4519-A439-CDA76688631E}">
      <dsp:nvSpPr>
        <dsp:cNvPr id="0" name=""/>
        <dsp:cNvSpPr/>
      </dsp:nvSpPr>
      <dsp:spPr>
        <a:xfrm>
          <a:off x="2262048" y="1925387"/>
          <a:ext cx="837264" cy="83726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da-DK" sz="700" kern="1200" dirty="0" err="1">
              <a:solidFill>
                <a:schemeClr val="tx1"/>
              </a:solidFill>
            </a:rPr>
            <a:t>Rekap</a:t>
          </a:r>
          <a:r>
            <a:rPr lang="da-DK" sz="700" kern="1200" dirty="0">
              <a:solidFill>
                <a:schemeClr val="tx1"/>
              </a:solidFill>
            </a:rPr>
            <a:t>. af indretning og </a:t>
          </a:r>
          <a:r>
            <a:rPr lang="da-DK" sz="700" kern="1200" dirty="0" err="1">
              <a:solidFill>
                <a:schemeClr val="tx1"/>
              </a:solidFill>
            </a:rPr>
            <a:t>ruman-vendelse</a:t>
          </a:r>
          <a:endParaRPr lang="da-DK" sz="700" kern="1200" dirty="0">
            <a:solidFill>
              <a:schemeClr val="tx1"/>
            </a:solidFill>
          </a:endParaRPr>
        </a:p>
      </dsp:txBody>
      <dsp:txXfrm>
        <a:off x="2384662" y="2048001"/>
        <a:ext cx="592036" cy="592036"/>
      </dsp:txXfrm>
    </dsp:sp>
    <dsp:sp modelId="{84EBE013-E888-46EC-94AE-F990BAF2B055}">
      <dsp:nvSpPr>
        <dsp:cNvPr id="0" name=""/>
        <dsp:cNvSpPr/>
      </dsp:nvSpPr>
      <dsp:spPr>
        <a:xfrm rot="13127896">
          <a:off x="3301155" y="2124313"/>
          <a:ext cx="1619320" cy="14868"/>
        </a:xfrm>
        <a:custGeom>
          <a:avLst/>
          <a:gdLst/>
          <a:ahLst/>
          <a:cxnLst/>
          <a:rect l="0" t="0" r="0" b="0"/>
          <a:pathLst>
            <a:path>
              <a:moveTo>
                <a:pt x="0" y="7434"/>
              </a:moveTo>
              <a:lnTo>
                <a:pt x="1619320" y="743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da-DK" sz="700" kern="1200">
            <a:solidFill>
              <a:schemeClr val="tx1"/>
            </a:solidFill>
          </a:endParaRPr>
        </a:p>
      </dsp:txBody>
      <dsp:txXfrm rot="10800000">
        <a:off x="4070332" y="2091264"/>
        <a:ext cx="80966" cy="80966"/>
      </dsp:txXfrm>
    </dsp:sp>
    <dsp:sp modelId="{1AEC0E0E-53B9-49FE-887B-4AC872EAF77C}">
      <dsp:nvSpPr>
        <dsp:cNvPr id="0" name=""/>
        <dsp:cNvSpPr/>
      </dsp:nvSpPr>
      <dsp:spPr>
        <a:xfrm>
          <a:off x="2734904" y="943491"/>
          <a:ext cx="837264" cy="83726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da-DK" sz="700" kern="1200" dirty="0">
              <a:solidFill>
                <a:schemeClr val="tx1"/>
              </a:solidFill>
            </a:rPr>
            <a:t>Regionalt sterilcentralkoncept</a:t>
          </a:r>
        </a:p>
      </dsp:txBody>
      <dsp:txXfrm>
        <a:off x="2857518" y="1066105"/>
        <a:ext cx="592036" cy="592036"/>
      </dsp:txXfrm>
    </dsp:sp>
    <dsp:sp modelId="{EC58B883-B7C4-44EE-ACEF-07913A1BE74F}">
      <dsp:nvSpPr>
        <dsp:cNvPr id="0" name=""/>
        <dsp:cNvSpPr/>
      </dsp:nvSpPr>
      <dsp:spPr>
        <a:xfrm rot="14664686">
          <a:off x="3725465" y="1784566"/>
          <a:ext cx="1622758" cy="14868"/>
        </a:xfrm>
        <a:custGeom>
          <a:avLst/>
          <a:gdLst/>
          <a:ahLst/>
          <a:cxnLst/>
          <a:rect l="0" t="0" r="0" b="0"/>
          <a:pathLst>
            <a:path>
              <a:moveTo>
                <a:pt x="0" y="7434"/>
              </a:moveTo>
              <a:lnTo>
                <a:pt x="1622758" y="743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da-DK" sz="700" kern="1200">
            <a:solidFill>
              <a:schemeClr val="tx1"/>
            </a:solidFill>
          </a:endParaRPr>
        </a:p>
      </dsp:txBody>
      <dsp:txXfrm rot="10800000">
        <a:off x="4496275" y="1751431"/>
        <a:ext cx="81137" cy="81137"/>
      </dsp:txXfrm>
    </dsp:sp>
    <dsp:sp modelId="{4553C6ED-142F-4304-8BC1-B6E591A7BAD6}">
      <dsp:nvSpPr>
        <dsp:cNvPr id="0" name=""/>
        <dsp:cNvSpPr/>
      </dsp:nvSpPr>
      <dsp:spPr>
        <a:xfrm>
          <a:off x="3586962" y="263997"/>
          <a:ext cx="837264" cy="83726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da-DK" sz="700" kern="1200" dirty="0">
              <a:solidFill>
                <a:schemeClr val="tx1"/>
              </a:solidFill>
            </a:rPr>
            <a:t>Fusion af FAM og berørte afd.</a:t>
          </a:r>
        </a:p>
      </dsp:txBody>
      <dsp:txXfrm>
        <a:off x="3709576" y="386611"/>
        <a:ext cx="592036" cy="592036"/>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3.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dirty="0"/>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EB28D1-58D8-4EBA-AD4A-3097FCE67AD9}" type="datetimeFigureOut">
              <a:rPr lang="da-DK" smtClean="0"/>
              <a:t>20-09-2019</a:t>
            </a:fld>
            <a:endParaRPr lang="da-DK" dirty="0"/>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dirty="0"/>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E91502-756A-4244-B8CC-0FD4F7A5EFF5}" type="slidenum">
              <a:rPr lang="da-DK" smtClean="0"/>
              <a:t>‹nr.›</a:t>
            </a:fld>
            <a:endParaRPr lang="da-DK" dirty="0"/>
          </a:p>
        </p:txBody>
      </p:sp>
    </p:spTree>
    <p:extLst>
      <p:ext uri="{BB962C8B-B14F-4D97-AF65-F5344CB8AC3E}">
        <p14:creationId xmlns:p14="http://schemas.microsoft.com/office/powerpoint/2010/main" val="342771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22E91502-756A-4244-B8CC-0FD4F7A5EFF5}" type="slidenum">
              <a:rPr lang="da-DK" smtClean="0"/>
              <a:t>1</a:t>
            </a:fld>
            <a:endParaRPr lang="da-DK" dirty="0"/>
          </a:p>
        </p:txBody>
      </p:sp>
    </p:spTree>
    <p:extLst>
      <p:ext uri="{BB962C8B-B14F-4D97-AF65-F5344CB8AC3E}">
        <p14:creationId xmlns:p14="http://schemas.microsoft.com/office/powerpoint/2010/main" val="7450215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92BAFC35-0334-4876-8F0D-01A16D30BCF9}" type="slidenum">
              <a:rPr lang="da-DK" smtClean="0"/>
              <a:t>13</a:t>
            </a:fld>
            <a:endParaRPr lang="da-DK" dirty="0"/>
          </a:p>
        </p:txBody>
      </p:sp>
    </p:spTree>
    <p:extLst>
      <p:ext uri="{BB962C8B-B14F-4D97-AF65-F5344CB8AC3E}">
        <p14:creationId xmlns:p14="http://schemas.microsoft.com/office/powerpoint/2010/main" val="37171657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Arbejdet med at opstille effektiviseringstiltag som forventes at kunne indfri kravet på ca. 5 pct. af byggesummen har pågået i efterhånden mange år.</a:t>
            </a:r>
          </a:p>
          <a:p>
            <a:endParaRPr lang="da-DK" dirty="0"/>
          </a:p>
          <a:p>
            <a:r>
              <a:rPr lang="da-DK" dirty="0"/>
              <a:t>Tiltagene byggede i de tidligste udgaver på en forventning om, at der kunne hentes en række effektiviseringer fra funktionssamlinger på Hvidovre-matriklen, idet man planlagde kvalitetsfondsprojektet samtidig med de første hospitalsplansændringer i 2010 i Region Hovedstaden.</a:t>
            </a:r>
          </a:p>
          <a:p>
            <a:endParaRPr lang="da-DK" dirty="0"/>
          </a:p>
          <a:p>
            <a:r>
              <a:rPr lang="da-DK" dirty="0"/>
              <a:t>Disse blev dog forkastet, da de ikke kunne kobles direkte til KF, og er i stedet anvendt til at indfri de ordinære krav til besparelser og effektiviseringer hver år.</a:t>
            </a:r>
          </a:p>
          <a:p>
            <a:endParaRPr lang="da-DK" dirty="0"/>
          </a:p>
          <a:p>
            <a:r>
              <a:rPr lang="da-DK" dirty="0"/>
              <a:t> </a:t>
            </a:r>
          </a:p>
        </p:txBody>
      </p:sp>
      <p:sp>
        <p:nvSpPr>
          <p:cNvPr id="4" name="Pladsholder til slidenummer 3"/>
          <p:cNvSpPr>
            <a:spLocks noGrp="1"/>
          </p:cNvSpPr>
          <p:nvPr>
            <p:ph type="sldNum" sz="quarter" idx="5"/>
          </p:nvPr>
        </p:nvSpPr>
        <p:spPr/>
        <p:txBody>
          <a:bodyPr/>
          <a:lstStyle/>
          <a:p>
            <a:fld id="{22E91502-756A-4244-B8CC-0FD4F7A5EFF5}" type="slidenum">
              <a:rPr lang="da-DK" smtClean="0"/>
              <a:t>14</a:t>
            </a:fld>
            <a:endParaRPr lang="da-DK" dirty="0"/>
          </a:p>
        </p:txBody>
      </p:sp>
    </p:spTree>
    <p:extLst>
      <p:ext uri="{BB962C8B-B14F-4D97-AF65-F5344CB8AC3E}">
        <p14:creationId xmlns:p14="http://schemas.microsoft.com/office/powerpoint/2010/main" val="23008967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Ved ansøgningen om udbetalingsanmodningen i 2016 var det stadig en forventning, at det ville blive muligt at samle sengene på Hvidovre-matriklen og derved indfri en betydelig del af effektiviseringskravet ved besparelser på vagtlag, ledelse og servicefunktioner.</a:t>
            </a:r>
          </a:p>
        </p:txBody>
      </p:sp>
      <p:sp>
        <p:nvSpPr>
          <p:cNvPr id="4" name="Pladsholder til slidenummer 3"/>
          <p:cNvSpPr>
            <a:spLocks noGrp="1"/>
          </p:cNvSpPr>
          <p:nvPr>
            <p:ph type="sldNum" sz="quarter" idx="5"/>
          </p:nvPr>
        </p:nvSpPr>
        <p:spPr/>
        <p:txBody>
          <a:bodyPr/>
          <a:lstStyle/>
          <a:p>
            <a:fld id="{22E91502-756A-4244-B8CC-0FD4F7A5EFF5}" type="slidenum">
              <a:rPr lang="da-DK" smtClean="0"/>
              <a:t>15</a:t>
            </a:fld>
            <a:endParaRPr lang="da-DK" dirty="0"/>
          </a:p>
        </p:txBody>
      </p:sp>
    </p:spTree>
    <p:extLst>
      <p:ext uri="{BB962C8B-B14F-4D97-AF65-F5344CB8AC3E}">
        <p14:creationId xmlns:p14="http://schemas.microsoft.com/office/powerpoint/2010/main" val="2248676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Med hospitalsplan 2025 på trapperne til at blive vedtaget i Region Hovedstaden står det klart, at der fortsat skal være medicinske senge på alle tre hospitaler i Planlægningsområde Syd og dermed fortsætter AHH med at have medicinske senge på tre matrikler.</a:t>
            </a:r>
          </a:p>
          <a:p>
            <a:endParaRPr lang="da-DK" dirty="0"/>
          </a:p>
          <a:p>
            <a:r>
              <a:rPr lang="da-DK" dirty="0"/>
              <a:t>Det har betydet endnu en revidering af effektiviseringstiltagene, som nu alle skal findes ved optimering af patientforløb og arbejdsgange. Vi har derfor været igennem alle de eksisterende tiltag, som ikke var tilknyttet funktionsindflytning og tilpasset kravene yderligere. </a:t>
            </a:r>
          </a:p>
          <a:p>
            <a:endParaRPr lang="da-DK" dirty="0"/>
          </a:p>
          <a:p>
            <a:endParaRPr lang="da-DK" dirty="0"/>
          </a:p>
        </p:txBody>
      </p:sp>
      <p:sp>
        <p:nvSpPr>
          <p:cNvPr id="4" name="Pladsholder til slidenummer 3"/>
          <p:cNvSpPr>
            <a:spLocks noGrp="1"/>
          </p:cNvSpPr>
          <p:nvPr>
            <p:ph type="sldNum" sz="quarter" idx="5"/>
          </p:nvPr>
        </p:nvSpPr>
        <p:spPr/>
        <p:txBody>
          <a:bodyPr/>
          <a:lstStyle/>
          <a:p>
            <a:fld id="{22E91502-756A-4244-B8CC-0FD4F7A5EFF5}" type="slidenum">
              <a:rPr lang="da-DK" smtClean="0"/>
              <a:t>16</a:t>
            </a:fld>
            <a:endParaRPr lang="da-DK" dirty="0"/>
          </a:p>
        </p:txBody>
      </p:sp>
    </p:spTree>
    <p:extLst>
      <p:ext uri="{BB962C8B-B14F-4D97-AF65-F5344CB8AC3E}">
        <p14:creationId xmlns:p14="http://schemas.microsoft.com/office/powerpoint/2010/main" val="14778711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 er realistiske.</a:t>
            </a:r>
          </a:p>
          <a:p>
            <a:endParaRPr lang="da-DK" dirty="0"/>
          </a:p>
          <a:p>
            <a:r>
              <a:rPr lang="da-DK" dirty="0"/>
              <a:t>Effektiviseringer kommer sjældent af sig selv, men skal nøje planlægges og nurses.</a:t>
            </a:r>
          </a:p>
          <a:p>
            <a:endParaRPr lang="da-DK" dirty="0"/>
          </a:p>
          <a:p>
            <a:endParaRPr lang="da-DK" dirty="0"/>
          </a:p>
        </p:txBody>
      </p:sp>
      <p:sp>
        <p:nvSpPr>
          <p:cNvPr id="4" name="Pladsholder til slidenummer 3"/>
          <p:cNvSpPr>
            <a:spLocks noGrp="1"/>
          </p:cNvSpPr>
          <p:nvPr>
            <p:ph type="sldNum" sz="quarter" idx="5"/>
          </p:nvPr>
        </p:nvSpPr>
        <p:spPr/>
        <p:txBody>
          <a:bodyPr/>
          <a:lstStyle/>
          <a:p>
            <a:fld id="{22E91502-756A-4244-B8CC-0FD4F7A5EFF5}" type="slidenum">
              <a:rPr lang="da-DK" smtClean="0"/>
              <a:t>18</a:t>
            </a:fld>
            <a:endParaRPr lang="da-DK" dirty="0"/>
          </a:p>
        </p:txBody>
      </p:sp>
    </p:spTree>
    <p:extLst>
      <p:ext uri="{BB962C8B-B14F-4D97-AF65-F5344CB8AC3E}">
        <p14:creationId xmlns:p14="http://schemas.microsoft.com/office/powerpoint/2010/main" val="9411429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 har udarbejdet en budgetplan for, hvordan vi skal komme i mål med effektiviseringskravet. </a:t>
            </a:r>
          </a:p>
          <a:p>
            <a:endParaRPr lang="da-DK" dirty="0"/>
          </a:p>
          <a:p>
            <a:r>
              <a:rPr lang="da-DK" dirty="0"/>
              <a:t>Kravet er, at det fulde effektiviseringskrav skal være tilvejebragt året efter KF-projektet er færdiggjort. </a:t>
            </a:r>
          </a:p>
          <a:p>
            <a:endParaRPr lang="da-DK" dirty="0"/>
          </a:p>
          <a:p>
            <a:r>
              <a:rPr lang="da-DK" dirty="0"/>
              <a:t>Her af skal halvdelen afleveres til regionen. I år 2 efter færdiggørelsen afleveres også de sidste 50 pct.</a:t>
            </a:r>
          </a:p>
          <a:p>
            <a:endParaRPr lang="da-DK" dirty="0"/>
          </a:p>
        </p:txBody>
      </p:sp>
      <p:sp>
        <p:nvSpPr>
          <p:cNvPr id="4" name="Pladsholder til slidenummer 3"/>
          <p:cNvSpPr>
            <a:spLocks noGrp="1"/>
          </p:cNvSpPr>
          <p:nvPr>
            <p:ph type="sldNum" sz="quarter" idx="5"/>
          </p:nvPr>
        </p:nvSpPr>
        <p:spPr/>
        <p:txBody>
          <a:bodyPr/>
          <a:lstStyle/>
          <a:p>
            <a:fld id="{22E91502-756A-4244-B8CC-0FD4F7A5EFF5}" type="slidenum">
              <a:rPr lang="da-DK" smtClean="0"/>
              <a:t>19</a:t>
            </a:fld>
            <a:endParaRPr lang="da-DK" dirty="0"/>
          </a:p>
        </p:txBody>
      </p:sp>
    </p:spTree>
    <p:extLst>
      <p:ext uri="{BB962C8B-B14F-4D97-AF65-F5344CB8AC3E}">
        <p14:creationId xmlns:p14="http://schemas.microsoft.com/office/powerpoint/2010/main" val="9072388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Direktionens bud</a:t>
            </a:r>
          </a:p>
        </p:txBody>
      </p:sp>
      <p:sp>
        <p:nvSpPr>
          <p:cNvPr id="4" name="Pladsholder til slidenummer 3"/>
          <p:cNvSpPr>
            <a:spLocks noGrp="1"/>
          </p:cNvSpPr>
          <p:nvPr>
            <p:ph type="sldNum" sz="quarter" idx="10"/>
          </p:nvPr>
        </p:nvSpPr>
        <p:spPr/>
        <p:txBody>
          <a:bodyPr/>
          <a:lstStyle/>
          <a:p>
            <a:fld id="{22E91502-756A-4244-B8CC-0FD4F7A5EFF5}" type="slidenum">
              <a:rPr lang="da-DK" smtClean="0"/>
              <a:t>23</a:t>
            </a:fld>
            <a:endParaRPr lang="da-DK" dirty="0"/>
          </a:p>
        </p:txBody>
      </p:sp>
    </p:spTree>
    <p:extLst>
      <p:ext uri="{BB962C8B-B14F-4D97-AF65-F5344CB8AC3E}">
        <p14:creationId xmlns:p14="http://schemas.microsoft.com/office/powerpoint/2010/main" val="2815881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10"/>
          </p:nvPr>
        </p:nvSpPr>
        <p:spPr/>
        <p:txBody>
          <a:bodyPr/>
          <a:lstStyle/>
          <a:p>
            <a:fld id="{22E91502-756A-4244-B8CC-0FD4F7A5EFF5}" type="slidenum">
              <a:rPr lang="da-DK" smtClean="0"/>
              <a:t>2</a:t>
            </a:fld>
            <a:endParaRPr lang="da-DK" dirty="0"/>
          </a:p>
        </p:txBody>
      </p:sp>
    </p:spTree>
    <p:extLst>
      <p:ext uri="{BB962C8B-B14F-4D97-AF65-F5344CB8AC3E}">
        <p14:creationId xmlns:p14="http://schemas.microsoft.com/office/powerpoint/2010/main" val="41797826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Kvalitetsfondsbyggeriet på Hvidovre, Nyt Hvidovre Hospital består af tre overordnede delprojekter:</a:t>
            </a:r>
          </a:p>
          <a:p>
            <a:r>
              <a:rPr lang="da-DK" dirty="0"/>
              <a:t>Ombygning i de eksisterende sengebygninger</a:t>
            </a:r>
          </a:p>
          <a:p>
            <a:r>
              <a:rPr lang="da-DK" dirty="0"/>
              <a:t>Ombygninger i ambulatorierne samt nybyggeri med FAM, …..</a:t>
            </a:r>
          </a:p>
          <a:p>
            <a:endParaRPr lang="da-DK" dirty="0"/>
          </a:p>
          <a:p>
            <a:r>
              <a:rPr lang="da-DK" dirty="0"/>
              <a:t>Projektets vision for </a:t>
            </a:r>
            <a:r>
              <a:rPr lang="da-DK" sz="1200" b="0" i="0" u="none" strike="noStrike" kern="1200" baseline="0" dirty="0">
                <a:solidFill>
                  <a:schemeClr val="tx1"/>
                </a:solidFill>
                <a:latin typeface="+mn-lt"/>
                <a:ea typeface="+mn-ea"/>
                <a:cs typeface="+mn-cs"/>
              </a:rPr>
              <a:t>Hvidovre Hospital handler kort sagt om at tegne et hospital, der har patientens</a:t>
            </a:r>
          </a:p>
          <a:p>
            <a:r>
              <a:rPr lang="da-DK" sz="1200" b="0" i="0" u="none" strike="noStrike" kern="1200" baseline="0" dirty="0">
                <a:solidFill>
                  <a:schemeClr val="tx1"/>
                </a:solidFill>
                <a:latin typeface="+mn-lt"/>
                <a:ea typeface="+mn-ea"/>
                <a:cs typeface="+mn-cs"/>
              </a:rPr>
              <a:t>flow og oplevelse som det strukturerende hovedprincip. </a:t>
            </a:r>
          </a:p>
          <a:p>
            <a:endParaRPr lang="da-DK" sz="1200" b="0" i="0" u="none" strike="noStrike" kern="1200" baseline="0" dirty="0">
              <a:solidFill>
                <a:schemeClr val="tx1"/>
              </a:solidFill>
              <a:latin typeface="+mn-lt"/>
              <a:ea typeface="+mn-ea"/>
              <a:cs typeface="+mn-cs"/>
            </a:endParaRPr>
          </a:p>
          <a:p>
            <a:r>
              <a:rPr lang="da-DK" sz="1200" b="0" i="0" u="none" strike="noStrike" kern="1200" baseline="0" dirty="0">
                <a:solidFill>
                  <a:schemeClr val="tx1"/>
                </a:solidFill>
                <a:latin typeface="+mn-lt"/>
                <a:ea typeface="+mn-ea"/>
                <a:cs typeface="+mn-cs"/>
              </a:rPr>
              <a:t>Det er patienten i centrum, der:</a:t>
            </a:r>
          </a:p>
          <a:p>
            <a:r>
              <a:rPr lang="da-DK" sz="1200" b="0" i="0" u="none" strike="noStrike" kern="1200" baseline="0" dirty="0">
                <a:solidFill>
                  <a:schemeClr val="tx1"/>
                </a:solidFill>
                <a:latin typeface="+mn-lt"/>
                <a:ea typeface="+mn-ea"/>
                <a:cs typeface="+mn-cs"/>
              </a:rPr>
              <a:t> skaber den gode arbejdsplads, fordi vi som ansatte er her for at gøre en forskel.</a:t>
            </a:r>
          </a:p>
          <a:p>
            <a:r>
              <a:rPr lang="da-DK" sz="1200" b="0" i="0" u="none" strike="noStrike" kern="1200" baseline="0" dirty="0">
                <a:solidFill>
                  <a:schemeClr val="tx1"/>
                </a:solidFill>
                <a:latin typeface="+mn-lt"/>
                <a:ea typeface="+mn-ea"/>
                <a:cs typeface="+mn-cs"/>
              </a:rPr>
              <a:t> sikrer effektivitet, fordi en tryg, informeret og deltagende patient hurtigere bliver rask.</a:t>
            </a:r>
          </a:p>
          <a:p>
            <a:r>
              <a:rPr lang="da-DK" sz="1200" b="0" i="0" u="none" strike="noStrike" kern="1200" baseline="0" dirty="0">
                <a:solidFill>
                  <a:schemeClr val="tx1"/>
                </a:solidFill>
                <a:latin typeface="+mn-lt"/>
                <a:ea typeface="+mn-ea"/>
                <a:cs typeface="+mn-cs"/>
              </a:rPr>
              <a:t> gør, at både den lægefaglige og oplevede kvalitet set fra brugerens side er optimal.</a:t>
            </a:r>
          </a:p>
          <a:p>
            <a:endParaRPr lang="da-DK" sz="1200" b="0" i="0" u="none" strike="noStrike" kern="1200" baseline="0" dirty="0">
              <a:solidFill>
                <a:schemeClr val="tx1"/>
              </a:solidFill>
              <a:latin typeface="+mn-lt"/>
              <a:ea typeface="+mn-ea"/>
              <a:cs typeface="+mn-cs"/>
            </a:endParaRPr>
          </a:p>
          <a:p>
            <a:r>
              <a:rPr lang="da-DK" sz="1200" b="0" i="0" u="none" strike="noStrike" kern="1200" baseline="0" dirty="0">
                <a:solidFill>
                  <a:schemeClr val="tx1"/>
                </a:solidFill>
                <a:latin typeface="+mn-lt"/>
                <a:ea typeface="+mn-ea"/>
                <a:cs typeface="+mn-cs"/>
              </a:rPr>
              <a:t>Vi er en foranderlig organisation, der bor i en gammel bygning. Den oprindelige hospitalsbygning har sikret</a:t>
            </a:r>
          </a:p>
          <a:p>
            <a:r>
              <a:rPr lang="da-DK" sz="1200" b="0" i="0" u="none" strike="noStrike" kern="1200" baseline="0" dirty="0">
                <a:solidFill>
                  <a:schemeClr val="tx1"/>
                </a:solidFill>
                <a:latin typeface="+mn-lt"/>
                <a:ea typeface="+mn-ea"/>
                <a:cs typeface="+mn-cs"/>
              </a:rPr>
              <a:t>fleksibilitet og god logistik for personale og materiel. </a:t>
            </a:r>
          </a:p>
          <a:p>
            <a:endParaRPr lang="da-DK" sz="1200" b="0" i="0" u="none" strike="noStrike" kern="1200" baseline="0" dirty="0">
              <a:solidFill>
                <a:schemeClr val="tx1"/>
              </a:solidFill>
              <a:latin typeface="+mn-lt"/>
              <a:ea typeface="+mn-ea"/>
              <a:cs typeface="+mn-cs"/>
            </a:endParaRPr>
          </a:p>
          <a:p>
            <a:r>
              <a:rPr lang="da-DK" sz="1200" b="0" i="0" u="none" strike="noStrike" kern="1200" baseline="0" dirty="0">
                <a:solidFill>
                  <a:schemeClr val="tx1"/>
                </a:solidFill>
                <a:latin typeface="+mn-lt"/>
                <a:ea typeface="+mn-ea"/>
                <a:cs typeface="+mn-cs"/>
              </a:rPr>
              <a:t>Samtidig har vi et markant behov for at forbedre</a:t>
            </a:r>
          </a:p>
          <a:p>
            <a:r>
              <a:rPr lang="da-DK" sz="1200" b="0" i="0" u="none" strike="noStrike" kern="1200" baseline="0" dirty="0">
                <a:solidFill>
                  <a:schemeClr val="tx1"/>
                </a:solidFill>
                <a:latin typeface="+mn-lt"/>
                <a:ea typeface="+mn-ea"/>
                <a:cs typeface="+mn-cs"/>
              </a:rPr>
              <a:t>dagslysforhold og orienteringsevne samt faciliteter for den enkelte patient og dennes pårørende. </a:t>
            </a:r>
          </a:p>
          <a:p>
            <a:endParaRPr lang="da-DK" sz="1200" b="0" i="0" u="none" strike="noStrike" kern="1200" baseline="0" dirty="0">
              <a:solidFill>
                <a:schemeClr val="tx1"/>
              </a:solidFill>
              <a:latin typeface="+mn-lt"/>
              <a:ea typeface="+mn-ea"/>
              <a:cs typeface="+mn-cs"/>
            </a:endParaRPr>
          </a:p>
          <a:p>
            <a:r>
              <a:rPr lang="da-DK" sz="1200" b="0" i="0" u="none" strike="noStrike" kern="1200" baseline="0" dirty="0">
                <a:solidFill>
                  <a:schemeClr val="tx1"/>
                </a:solidFill>
                <a:latin typeface="+mn-lt"/>
                <a:ea typeface="+mn-ea"/>
                <a:cs typeface="+mn-cs"/>
              </a:rPr>
              <a:t>Opgaven bliver at forny bygningsmassen og samtidig fastholde og styrke vores identitet som en flad organisation</a:t>
            </a:r>
          </a:p>
          <a:p>
            <a:r>
              <a:rPr lang="da-DK" sz="1200" b="0" i="0" u="none" strike="noStrike" kern="1200" baseline="0" dirty="0">
                <a:solidFill>
                  <a:schemeClr val="tx1"/>
                </a:solidFill>
                <a:latin typeface="+mn-lt"/>
                <a:ea typeface="+mn-ea"/>
                <a:cs typeface="+mn-cs"/>
              </a:rPr>
              <a:t>med plads til initiativ, udvikling og forskning.</a:t>
            </a:r>
            <a:endParaRPr lang="da-DK" dirty="0"/>
          </a:p>
          <a:p>
            <a:endParaRPr lang="da-DK" dirty="0"/>
          </a:p>
          <a:p>
            <a:endParaRPr lang="da-DK" dirty="0"/>
          </a:p>
          <a:p>
            <a:endParaRPr lang="da-DK" dirty="0"/>
          </a:p>
          <a:p>
            <a:endParaRPr lang="da-DK" dirty="0"/>
          </a:p>
        </p:txBody>
      </p:sp>
      <p:sp>
        <p:nvSpPr>
          <p:cNvPr id="4" name="Pladsholder til diasnummer 3"/>
          <p:cNvSpPr>
            <a:spLocks noGrp="1"/>
          </p:cNvSpPr>
          <p:nvPr>
            <p:ph type="sldNum" sz="quarter" idx="10"/>
          </p:nvPr>
        </p:nvSpPr>
        <p:spPr/>
        <p:txBody>
          <a:bodyPr/>
          <a:lstStyle/>
          <a:p>
            <a:fld id="{321C09C5-557D-40D1-A7BE-2A9D4668C2AF}" type="slidenum">
              <a:rPr lang="da-DK" smtClean="0"/>
              <a:t>4</a:t>
            </a:fld>
            <a:endParaRPr lang="da-DK"/>
          </a:p>
        </p:txBody>
      </p:sp>
    </p:spTree>
    <p:extLst>
      <p:ext uri="{BB962C8B-B14F-4D97-AF65-F5344CB8AC3E}">
        <p14:creationId xmlns:p14="http://schemas.microsoft.com/office/powerpoint/2010/main" val="693313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Kvalitetsfondsprojektet blev ansøgt, som en </a:t>
            </a:r>
            <a:r>
              <a:rPr lang="da-DK" dirty="0" err="1"/>
              <a:t>videreførsel</a:t>
            </a:r>
            <a:r>
              <a:rPr lang="da-DK" dirty="0"/>
              <a:t> af en langsigtet strategi, som blev tegnet tilbage i nullerne.  </a:t>
            </a:r>
          </a:p>
        </p:txBody>
      </p:sp>
      <p:sp>
        <p:nvSpPr>
          <p:cNvPr id="4" name="Pladsholder til diasnummer 3"/>
          <p:cNvSpPr>
            <a:spLocks noGrp="1"/>
          </p:cNvSpPr>
          <p:nvPr>
            <p:ph type="sldNum" sz="quarter" idx="10"/>
          </p:nvPr>
        </p:nvSpPr>
        <p:spPr/>
        <p:txBody>
          <a:bodyPr/>
          <a:lstStyle/>
          <a:p>
            <a:fld id="{321C09C5-557D-40D1-A7BE-2A9D4668C2AF}" type="slidenum">
              <a:rPr lang="da-DK" smtClean="0"/>
              <a:t>5</a:t>
            </a:fld>
            <a:endParaRPr lang="da-DK"/>
          </a:p>
        </p:txBody>
      </p:sp>
    </p:spTree>
    <p:extLst>
      <p:ext uri="{BB962C8B-B14F-4D97-AF65-F5344CB8AC3E}">
        <p14:creationId xmlns:p14="http://schemas.microsoft.com/office/powerpoint/2010/main" val="1790495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3" name="Shape 103"/>
          <p:cNvSpPr txBox="1">
            <a:spLocks noGrp="1"/>
          </p:cNvSpPr>
          <p:nvPr>
            <p:ph type="body" idx="1"/>
          </p:nvPr>
        </p:nvSpPr>
        <p:spPr>
          <a:xfrm>
            <a:off x="679768" y="4715154"/>
            <a:ext cx="5438140" cy="4466987"/>
          </a:xfrm>
          <a:prstGeom prst="rect">
            <a:avLst/>
          </a:prstGeom>
        </p:spPr>
        <p:txBody>
          <a:bodyPr lIns="91418" tIns="91418" rIns="91418" bIns="91418" anchor="t" anchorCtr="0">
            <a:noAutofit/>
          </a:bodyPr>
          <a:lstStyle/>
          <a:p>
            <a:endParaRPr dirty="0"/>
          </a:p>
        </p:txBody>
      </p:sp>
      <p:sp>
        <p:nvSpPr>
          <p:cNvPr id="104" name="Shape 104"/>
          <p:cNvSpPr txBox="1">
            <a:spLocks noGrp="1"/>
          </p:cNvSpPr>
          <p:nvPr>
            <p:ph type="sldNum" idx="12"/>
          </p:nvPr>
        </p:nvSpPr>
        <p:spPr>
          <a:xfrm>
            <a:off x="3850443" y="9428583"/>
            <a:ext cx="2945659" cy="496332"/>
          </a:xfrm>
          <a:prstGeom prst="rect">
            <a:avLst/>
          </a:prstGeom>
        </p:spPr>
        <p:txBody>
          <a:bodyPr lIns="91418" tIns="45697" rIns="91418" bIns="45697" anchor="b" anchorCtr="0">
            <a:noAutofit/>
          </a:bodyPr>
          <a:lstStyle/>
          <a:p>
            <a:pPr>
              <a:buClr>
                <a:srgbClr val="000000"/>
              </a:buClr>
              <a:buSzPct val="25000"/>
              <a:buFont typeface="Arial"/>
              <a:buNone/>
            </a:pPr>
            <a:fld id="{00000000-1234-1234-1234-123412341234}" type="slidenum">
              <a:rPr lang="da-DK"/>
              <a:pPr>
                <a:buClr>
                  <a:srgbClr val="000000"/>
                </a:buClr>
                <a:buSzPct val="25000"/>
                <a:buFont typeface="Arial"/>
                <a:buNone/>
              </a:pPr>
              <a:t>6</a:t>
            </a:fld>
            <a:endParaRPr lang="da-DK"/>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Shape 266"/>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7" name="Shape 267"/>
          <p:cNvSpPr txBox="1">
            <a:spLocks noGrp="1"/>
          </p:cNvSpPr>
          <p:nvPr>
            <p:ph type="body" idx="1"/>
          </p:nvPr>
        </p:nvSpPr>
        <p:spPr>
          <a:xfrm>
            <a:off x="679768" y="4715154"/>
            <a:ext cx="5438140" cy="4466987"/>
          </a:xfrm>
          <a:prstGeom prst="rect">
            <a:avLst/>
          </a:prstGeom>
        </p:spPr>
        <p:txBody>
          <a:bodyPr lIns="91418" tIns="91418" rIns="91418" bIns="91418" anchor="t" anchorCtr="0">
            <a:noAutofit/>
          </a:bodyPr>
          <a:lstStyle/>
          <a:p>
            <a:endParaRPr/>
          </a:p>
        </p:txBody>
      </p:sp>
      <p:sp>
        <p:nvSpPr>
          <p:cNvPr id="268" name="Shape 268"/>
          <p:cNvSpPr txBox="1">
            <a:spLocks noGrp="1"/>
          </p:cNvSpPr>
          <p:nvPr>
            <p:ph type="sldNum" idx="12"/>
          </p:nvPr>
        </p:nvSpPr>
        <p:spPr>
          <a:xfrm>
            <a:off x="3850443" y="9428583"/>
            <a:ext cx="2945659" cy="496332"/>
          </a:xfrm>
          <a:prstGeom prst="rect">
            <a:avLst/>
          </a:prstGeom>
        </p:spPr>
        <p:txBody>
          <a:bodyPr lIns="91418" tIns="45697" rIns="91418" bIns="45697" anchor="b" anchorCtr="0">
            <a:noAutofit/>
          </a:bodyPr>
          <a:lstStyle/>
          <a:p>
            <a:pPr>
              <a:buClr>
                <a:srgbClr val="000000"/>
              </a:buClr>
              <a:buSzPct val="25000"/>
              <a:buFont typeface="Arial"/>
              <a:buNone/>
            </a:pPr>
            <a:fld id="{00000000-1234-1234-1234-123412341234}" type="slidenum">
              <a:rPr lang="da-DK"/>
              <a:pPr>
                <a:buClr>
                  <a:srgbClr val="000000"/>
                </a:buClr>
                <a:buSzPct val="25000"/>
                <a:buFont typeface="Arial"/>
                <a:buNone/>
              </a:pPr>
              <a:t>7</a:t>
            </a:fld>
            <a:endParaRPr lang="da-DK"/>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6" name="Shape 86"/>
          <p:cNvSpPr txBox="1">
            <a:spLocks noGrp="1"/>
          </p:cNvSpPr>
          <p:nvPr>
            <p:ph type="body" idx="1"/>
          </p:nvPr>
        </p:nvSpPr>
        <p:spPr>
          <a:xfrm>
            <a:off x="679769" y="4715154"/>
            <a:ext cx="5438139" cy="4466987"/>
          </a:xfrm>
          <a:prstGeom prst="rect">
            <a:avLst/>
          </a:prstGeom>
          <a:noFill/>
          <a:ln>
            <a:noFill/>
          </a:ln>
        </p:spPr>
        <p:txBody>
          <a:bodyPr lIns="91418" tIns="45697" rIns="91418" bIns="45697" anchor="t" anchorCtr="0">
            <a:noAutofit/>
          </a:bodyPr>
          <a:lstStyle/>
          <a:p>
            <a:pPr>
              <a:buSzPct val="25000"/>
            </a:pPr>
            <a:endParaRPr>
              <a:solidFill>
                <a:schemeClr val="dk1"/>
              </a:solidFill>
              <a:latin typeface="Calibri"/>
              <a:ea typeface="Calibri"/>
              <a:cs typeface="Calibri"/>
              <a:sym typeface="Calibri"/>
            </a:endParaRPr>
          </a:p>
        </p:txBody>
      </p:sp>
      <p:sp>
        <p:nvSpPr>
          <p:cNvPr id="87" name="Shape 87"/>
          <p:cNvSpPr txBox="1">
            <a:spLocks noGrp="1"/>
          </p:cNvSpPr>
          <p:nvPr>
            <p:ph type="sldNum" idx="12"/>
          </p:nvPr>
        </p:nvSpPr>
        <p:spPr>
          <a:xfrm>
            <a:off x="3850442" y="9428583"/>
            <a:ext cx="2945658" cy="496332"/>
          </a:xfrm>
          <a:prstGeom prst="rect">
            <a:avLst/>
          </a:prstGeom>
          <a:noFill/>
          <a:ln>
            <a:noFill/>
          </a:ln>
        </p:spPr>
        <p:txBody>
          <a:bodyPr lIns="91418" tIns="45697" rIns="91418" bIns="45697" anchor="b" anchorCtr="0">
            <a:noAutofit/>
          </a:bodyPr>
          <a:lstStyle/>
          <a:p>
            <a:pPr>
              <a:buSzPct val="25000"/>
            </a:pPr>
            <a:fld id="{00000000-1234-1234-1234-123412341234}" type="slidenum">
              <a:rPr lang="da-DK">
                <a:solidFill>
                  <a:prstClr val="black"/>
                </a:solidFill>
                <a:latin typeface="Calibri"/>
                <a:ea typeface="Calibri"/>
                <a:cs typeface="Calibri"/>
                <a:sym typeface="Calibri"/>
              </a:rPr>
              <a:pPr>
                <a:buSzPct val="25000"/>
              </a:pPr>
              <a:t>8</a:t>
            </a:fld>
            <a:endParaRPr lang="da-DK">
              <a:solidFill>
                <a:prstClr val="black"/>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917575" y="744538"/>
            <a:ext cx="4962525" cy="3722687"/>
          </a:xfrm>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321C09C5-557D-40D1-A7BE-2A9D4668C2AF}" type="slidenum">
              <a:rPr lang="da-DK" smtClean="0"/>
              <a:t>9</a:t>
            </a:fld>
            <a:endParaRPr lang="da-DK" dirty="0"/>
          </a:p>
        </p:txBody>
      </p:sp>
    </p:spTree>
    <p:extLst>
      <p:ext uri="{BB962C8B-B14F-4D97-AF65-F5344CB8AC3E}">
        <p14:creationId xmlns:p14="http://schemas.microsoft.com/office/powerpoint/2010/main" val="3344245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Fire behandlingsetager plus parkeringskælder med direkte opgang til FAM.</a:t>
            </a:r>
          </a:p>
          <a:p>
            <a:endParaRPr lang="da-DK" dirty="0"/>
          </a:p>
          <a:p>
            <a:r>
              <a:rPr lang="da-DK" sz="1200" b="1" dirty="0"/>
              <a:t>3. sengeetage: Børneafdeling.</a:t>
            </a:r>
          </a:p>
          <a:p>
            <a:r>
              <a:rPr lang="da-DK" sz="1200" b="1" dirty="0"/>
              <a:t>Senge, daghospital og ambulatorium.</a:t>
            </a:r>
          </a:p>
          <a:p>
            <a:endParaRPr lang="da-DK" sz="1200" b="1" dirty="0"/>
          </a:p>
          <a:p>
            <a:r>
              <a:rPr lang="da-DK" sz="1200" b="1" dirty="0"/>
              <a:t>2. sengeetage: Kardiologi.</a:t>
            </a:r>
          </a:p>
          <a:p>
            <a:r>
              <a:rPr lang="da-DK" sz="1200" b="1" dirty="0"/>
              <a:t>Senge, daghospital og ambulatorium.</a:t>
            </a:r>
          </a:p>
          <a:p>
            <a:endParaRPr lang="da-DK" sz="1200" b="1" dirty="0"/>
          </a:p>
          <a:p>
            <a:r>
              <a:rPr lang="da-DK" sz="1200" b="1" dirty="0"/>
              <a:t>1. sengeetage: FAM-Observation. </a:t>
            </a:r>
          </a:p>
          <a:p>
            <a:r>
              <a:rPr lang="da-DK" sz="1200" b="1" dirty="0"/>
              <a:t>(forbindelse til eksisterende byggeri)</a:t>
            </a:r>
          </a:p>
          <a:p>
            <a:endParaRPr lang="da-DK" sz="1200" b="1" dirty="0"/>
          </a:p>
          <a:p>
            <a:r>
              <a:rPr lang="da-DK" sz="1200" b="1" dirty="0" err="1"/>
              <a:t>Amb.etage</a:t>
            </a:r>
            <a:r>
              <a:rPr lang="da-DK" sz="1200" b="1" dirty="0"/>
              <a:t>: Ny Hovedindgang, FAM-Akut., Neonatal og Obstetrik. (forbindelse til eksisterende byggeri)</a:t>
            </a:r>
          </a:p>
          <a:p>
            <a:endParaRPr lang="da-DK" sz="1200" b="1" dirty="0"/>
          </a:p>
          <a:p>
            <a:r>
              <a:rPr lang="da-DK" sz="1200" b="1" dirty="0"/>
              <a:t>Kælder: Udvidelse af P-kælder. ”Akut-parkering”. Teknik. </a:t>
            </a:r>
          </a:p>
          <a:p>
            <a:r>
              <a:rPr lang="da-DK" sz="1200" b="1" dirty="0"/>
              <a:t>(forbindelse til eksisterende byggeri)</a:t>
            </a:r>
          </a:p>
        </p:txBody>
      </p:sp>
      <p:sp>
        <p:nvSpPr>
          <p:cNvPr id="4" name="Pladsholder til slidenummer 3"/>
          <p:cNvSpPr>
            <a:spLocks noGrp="1"/>
          </p:cNvSpPr>
          <p:nvPr>
            <p:ph type="sldNum" sz="quarter" idx="5"/>
          </p:nvPr>
        </p:nvSpPr>
        <p:spPr/>
        <p:txBody>
          <a:bodyPr/>
          <a:lstStyle/>
          <a:p>
            <a:fld id="{22E91502-756A-4244-B8CC-0FD4F7A5EFF5}" type="slidenum">
              <a:rPr lang="da-DK" smtClean="0"/>
              <a:t>11</a:t>
            </a:fld>
            <a:endParaRPr lang="da-DK" dirty="0"/>
          </a:p>
        </p:txBody>
      </p:sp>
    </p:spTree>
    <p:extLst>
      <p:ext uri="{BB962C8B-B14F-4D97-AF65-F5344CB8AC3E}">
        <p14:creationId xmlns:p14="http://schemas.microsoft.com/office/powerpoint/2010/main" val="35287007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4.png"/><Relationship Id="rId4" Type="http://schemas.openxmlformats.org/officeDocument/2006/relationships/image" Target="../media/image3.w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3.w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3.w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wmf"/><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3.w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3.w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3.w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3.w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3.w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3.w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3.w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3.w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
    <p:spTree>
      <p:nvGrpSpPr>
        <p:cNvPr id="1" name=""/>
        <p:cNvGrpSpPr/>
        <p:nvPr/>
      </p:nvGrpSpPr>
      <p:grpSpPr>
        <a:xfrm>
          <a:off x="0" y="0"/>
          <a:ext cx="0" cy="0"/>
          <a:chOff x="0" y="0"/>
          <a:chExt cx="0" cy="0"/>
        </a:xfrm>
      </p:grpSpPr>
      <p:sp>
        <p:nvSpPr>
          <p:cNvPr id="10" name="Rektangel 9"/>
          <p:cNvSpPr/>
          <p:nvPr userDrawn="1"/>
        </p:nvSpPr>
        <p:spPr>
          <a:xfrm>
            <a:off x="0" y="2038154"/>
            <a:ext cx="12191423" cy="48224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sp>
        <p:nvSpPr>
          <p:cNvPr id="21" name="Rektangel 20">
            <a:extLst>
              <a:ext uri="{FF2B5EF4-FFF2-40B4-BE49-F238E27FC236}">
                <a16:creationId xmlns:a16="http://schemas.microsoft.com/office/drawing/2014/main" id="{D6031C12-8933-4DF7-B9DD-4C7F8E5256F3}"/>
              </a:ext>
            </a:extLst>
          </p:cNvPr>
          <p:cNvSpPr/>
          <p:nvPr userDrawn="1"/>
        </p:nvSpPr>
        <p:spPr>
          <a:xfrm>
            <a:off x="11508432" y="2040924"/>
            <a:ext cx="683568" cy="481984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2" name="Rektangel 21">
            <a:extLst>
              <a:ext uri="{FF2B5EF4-FFF2-40B4-BE49-F238E27FC236}">
                <a16:creationId xmlns:a16="http://schemas.microsoft.com/office/drawing/2014/main" id="{683EB3E0-3341-498E-85B6-C250852B81FE}"/>
              </a:ext>
            </a:extLst>
          </p:cNvPr>
          <p:cNvSpPr/>
          <p:nvPr userDrawn="1"/>
        </p:nvSpPr>
        <p:spPr>
          <a:xfrm>
            <a:off x="0" y="0"/>
            <a:ext cx="683568" cy="20381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450946567" name="image" descr="{&quot;templafy&quot;:{&quot;id&quot;:&quot;415686d1-de77-400d-96af-8abbabef96d8&quot;}}"/>
          <p:cNvPicPr>
            <a:picLocks noChangeAspect="1"/>
          </p:cNvPicPr>
          <p:nvPr/>
        </p:nvPicPr>
        <p:blipFill>
          <a:blip r:embed="rId2">
            <a:extLst/>
          </a:blip>
          <a:stretch>
            <a:fillRect/>
          </a:stretch>
        </p:blipFill>
        <p:spPr>
          <a:xfrm>
            <a:off x="0" y="2040924"/>
            <a:ext cx="684000" cy="4820400"/>
          </a:xfrm>
          <a:prstGeom prst="rect">
            <a:avLst/>
          </a:prstGeom>
        </p:spPr>
      </p:pic>
      <p:sp>
        <p:nvSpPr>
          <p:cNvPr id="8" name="Titel 1"/>
          <p:cNvSpPr>
            <a:spLocks noGrp="1"/>
          </p:cNvSpPr>
          <p:nvPr>
            <p:ph type="title" hasCustomPrompt="1"/>
          </p:nvPr>
        </p:nvSpPr>
        <p:spPr>
          <a:xfrm>
            <a:off x="1366839" y="2720891"/>
            <a:ext cx="9435658" cy="1981738"/>
          </a:xfrm>
        </p:spPr>
        <p:txBody>
          <a:bodyPr anchor="t" anchorCtr="0"/>
          <a:lstStyle>
            <a:lvl1pPr>
              <a:defRPr sz="3800">
                <a:solidFill>
                  <a:schemeClr val="bg1"/>
                </a:solidFill>
              </a:defRPr>
            </a:lvl1pPr>
          </a:lstStyle>
          <a:p>
            <a:r>
              <a:rPr lang="da-DK" dirty="0"/>
              <a:t>Overskrift 38pt skrives her</a:t>
            </a:r>
            <a:br>
              <a:rPr lang="da-DK" dirty="0"/>
            </a:br>
            <a:r>
              <a:rPr lang="da-DK" dirty="0"/>
              <a:t>i to eller flere linjer</a:t>
            </a:r>
          </a:p>
        </p:txBody>
      </p:sp>
      <p:sp>
        <p:nvSpPr>
          <p:cNvPr id="3" name="Undertitel 2"/>
          <p:cNvSpPr>
            <a:spLocks noGrp="1"/>
          </p:cNvSpPr>
          <p:nvPr>
            <p:ph type="subTitle" idx="1" hasCustomPrompt="1"/>
          </p:nvPr>
        </p:nvSpPr>
        <p:spPr>
          <a:xfrm>
            <a:off x="1366839" y="5101432"/>
            <a:ext cx="9433105" cy="888504"/>
          </a:xfrm>
        </p:spPr>
        <p:txBody>
          <a:bodyPr/>
          <a:lstStyle>
            <a:lvl1pPr marL="0" indent="0" algn="l">
              <a:lnSpc>
                <a:spcPct val="89000"/>
              </a:lnSpc>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Underoverskrift 20pt skrives her i to linjer eller max tre linjer</a:t>
            </a:r>
          </a:p>
        </p:txBody>
      </p:sp>
      <p:pic>
        <p:nvPicPr>
          <p:cNvPr id="312419839" name="image" descr="{&quot;templafy&quot;:{&quot;id&quot;:&quot;74ce9497-80eb-491d-b6d7-36338cea0410&quot;}}"/>
          <p:cNvPicPr>
            <a:picLocks noChangeAspect="1"/>
          </p:cNvPicPr>
          <p:nvPr/>
        </p:nvPicPr>
        <p:blipFill>
          <a:blip r:embed="rId3">
            <a:extLst/>
          </a:blip>
          <a:stretch>
            <a:fillRect/>
          </a:stretch>
        </p:blipFill>
        <p:spPr>
          <a:xfrm>
            <a:off x="457200" y="1584000"/>
            <a:ext cx="687600" cy="687600"/>
          </a:xfrm>
          <a:prstGeom prst="rect">
            <a:avLst/>
          </a:prstGeom>
        </p:spPr>
      </p:pic>
      <p:pic>
        <p:nvPicPr>
          <p:cNvPr id="25" name="Region">
            <a:extLst>
              <a:ext uri="{FF2B5EF4-FFF2-40B4-BE49-F238E27FC236}">
                <a16:creationId xmlns:a16="http://schemas.microsoft.com/office/drawing/2014/main" id="{55FD13A4-D9BD-4B21-9B2C-0F540E45261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3732" y="1629407"/>
            <a:ext cx="116417" cy="594784"/>
          </a:xfrm>
          <a:prstGeom prst="rect">
            <a:avLst/>
          </a:prstGeom>
        </p:spPr>
      </p:pic>
      <p:pic>
        <p:nvPicPr>
          <p:cNvPr id="1974810346" name="image" descr="{&quot;templafy&quot;:{&quot;id&quot;:&quot;db9ae994-67fb-4a4c-bc5c-bc6d071cc4e8&quot;}}"/>
          <p:cNvPicPr>
            <a:picLocks noChangeAspect="1"/>
          </p:cNvPicPr>
          <p:nvPr/>
        </p:nvPicPr>
        <p:blipFill>
          <a:blip r:embed="rId5">
            <a:extLst/>
          </a:blip>
          <a:stretch>
            <a:fillRect/>
          </a:stretch>
        </p:blipFill>
        <p:spPr>
          <a:xfrm>
            <a:off x="-3600" y="-3600"/>
            <a:ext cx="12200400" cy="6865200"/>
          </a:xfrm>
          <a:prstGeom prst="rect">
            <a:avLst/>
          </a:prstGeom>
        </p:spPr>
      </p:pic>
      <p:pic>
        <p:nvPicPr>
          <p:cNvPr id="1872789589" name="image" descr="{&quot;templafy&quot;:{&quot;id&quot;:&quot;1c027679-a8da-4db9-820e-aee8a9f71f14&quot;}}"/>
          <p:cNvPicPr>
            <a:picLocks noChangeAspect="1"/>
          </p:cNvPicPr>
          <p:nvPr/>
        </p:nvPicPr>
        <p:blipFill>
          <a:blip r:embed="rId5">
            <a:extLst/>
          </a:blip>
          <a:stretch>
            <a:fillRect/>
          </a:stretch>
        </p:blipFill>
        <p:spPr>
          <a:xfrm>
            <a:off x="-16720" y="-7200"/>
            <a:ext cx="12200400" cy="6865200"/>
          </a:xfrm>
          <a:prstGeom prst="rect">
            <a:avLst/>
          </a:prstGeom>
        </p:spPr>
      </p:pic>
      <p:sp>
        <p:nvSpPr>
          <p:cNvPr id="17" name="text" descr="{&quot;templafy&quot;:{&quot;id&quot;:&quot;94665c7f-af55-40d9-a709-3dc9309e1cde&quot;}}" title="Form.PresentationTitle">
            <a:extLst>
              <a:ext uri="{FF2B5EF4-FFF2-40B4-BE49-F238E27FC236}">
                <a16:creationId xmlns:a16="http://schemas.microsoft.com/office/drawing/2014/main" id="{6E96F3D6-F9A3-4A0A-AF11-9947015BA81A}"/>
              </a:ext>
            </a:extLst>
          </p:cNvPr>
          <p:cNvSpPr txBox="1"/>
          <p:nvPr userDrawn="1"/>
        </p:nvSpPr>
        <p:spPr>
          <a:xfrm>
            <a:off x="1368000" y="6289200"/>
            <a:ext cx="3780000" cy="180000"/>
          </a:xfrm>
          <a:prstGeom prst="rect">
            <a:avLst/>
          </a:prstGeom>
          <a:noFill/>
        </p:spPr>
        <p:txBody>
          <a:bodyPr wrap="square" lIns="0" tIns="0" rIns="0" bIns="0" rtlCol="0">
            <a:noAutofit/>
          </a:bodyPr>
          <a:lstStyle/>
          <a:p>
            <a:endParaRPr lang="da-DK" sz="1000" dirty="0">
              <a:solidFill>
                <a:schemeClr val="bg1"/>
              </a:solidFill>
            </a:endParaRPr>
          </a:p>
        </p:txBody>
      </p:sp>
      <p:sp>
        <p:nvSpPr>
          <p:cNvPr id="19" name="text" descr="{&quot;templafy&quot;:{&quot;id&quot;:&quot;d4eaccf5-a08f-455a-8620-6814711c5a14&quot;}}" title="UserProfile.Name">
            <a:extLst>
              <a:ext uri="{FF2B5EF4-FFF2-40B4-BE49-F238E27FC236}">
                <a16:creationId xmlns:a16="http://schemas.microsoft.com/office/drawing/2014/main" id="{443C3F1B-6F22-44FD-9D20-8046FEEFD6D9}"/>
              </a:ext>
            </a:extLst>
          </p:cNvPr>
          <p:cNvSpPr txBox="1"/>
          <p:nvPr userDrawn="1"/>
        </p:nvSpPr>
        <p:spPr>
          <a:xfrm>
            <a:off x="7891200" y="6289200"/>
            <a:ext cx="3387600" cy="180000"/>
          </a:xfrm>
          <a:prstGeom prst="rect">
            <a:avLst/>
          </a:prstGeom>
          <a:noFill/>
        </p:spPr>
        <p:txBody>
          <a:bodyPr wrap="square" lIns="0" tIns="0" rIns="0" bIns="0" rtlCol="0">
            <a:noAutofit/>
          </a:bodyPr>
          <a:lstStyle/>
          <a:p>
            <a:pPr algn="r"/>
            <a:r>
              <a:rPr lang="da-DK" sz="1000" dirty="0" err="1">
                <a:solidFill>
                  <a:schemeClr val="bg1"/>
                </a:solidFill>
              </a:rPr>
              <a:t>Pernille Møller Pedersen</a:t>
            </a:r>
          </a:p>
        </p:txBody>
      </p:sp>
      <p:sp>
        <p:nvSpPr>
          <p:cNvPr id="5" name="Date Placeholder 4" hidden="1">
            <a:extLst>
              <a:ext uri="{FF2B5EF4-FFF2-40B4-BE49-F238E27FC236}">
                <a16:creationId xmlns:a16="http://schemas.microsoft.com/office/drawing/2014/main" id="{DB375924-8F1B-4A42-B386-30D658A1EE16}"/>
              </a:ext>
            </a:extLst>
          </p:cNvPr>
          <p:cNvSpPr>
            <a:spLocks noGrp="1"/>
          </p:cNvSpPr>
          <p:nvPr>
            <p:ph type="dt" sz="half" idx="10"/>
          </p:nvPr>
        </p:nvSpPr>
        <p:spPr/>
        <p:txBody>
          <a:bodyPr/>
          <a:lstStyle/>
          <a:p>
            <a:endParaRPr lang="da-DK" dirty="0"/>
          </a:p>
        </p:txBody>
      </p:sp>
      <p:sp>
        <p:nvSpPr>
          <p:cNvPr id="7" name="Footer Placeholder 6" hidden="1">
            <a:extLst>
              <a:ext uri="{FF2B5EF4-FFF2-40B4-BE49-F238E27FC236}">
                <a16:creationId xmlns:a16="http://schemas.microsoft.com/office/drawing/2014/main" id="{40073283-4609-4E3F-B89A-30DFFAA2EAA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1088646-E100-4B10-A869-A5FAC8DAF98D}"/>
              </a:ext>
            </a:extLst>
          </p:cNvPr>
          <p:cNvSpPr>
            <a:spLocks noGrp="1"/>
          </p:cNvSpPr>
          <p:nvPr>
            <p:ph type="sldNum" sz="quarter" idx="12"/>
          </p:nvPr>
        </p:nvSpPr>
        <p:spPr/>
        <p:txBody>
          <a:bodyPr/>
          <a:lstStyle/>
          <a:p>
            <a:fld id="{0DAB5548-7253-48D6-B95B-F3D312A72220}" type="slidenum">
              <a:rPr lang="da-DK" smtClean="0"/>
              <a:pPr/>
              <a:t>‹nr.›</a:t>
            </a:fld>
            <a:endParaRPr lang="da-DK" dirty="0"/>
          </a:p>
        </p:txBody>
      </p:sp>
      <p:pic>
        <p:nvPicPr>
          <p:cNvPr id="1275308122" name="image" descr="{&quot;templafy&quot;:{&quot;id&quot;:&quot;e00a12af-a25c-49d9-b523-3d83b8fde428&quot;}}"/>
          <p:cNvPicPr>
            <a:picLocks noChangeAspect="1"/>
          </p:cNvPicPr>
          <p:nvPr/>
        </p:nvPicPr>
        <p:blipFill>
          <a:blip r:embed="rId6">
            <a:extLst/>
          </a:blip>
          <a:stretch>
            <a:fillRect/>
          </a:stretch>
        </p:blipFill>
        <p:spPr>
          <a:xfrm>
            <a:off x="5773324" y="6314400"/>
            <a:ext cx="1324800" cy="421200"/>
          </a:xfrm>
          <a:prstGeom prst="rect">
            <a:avLst/>
          </a:prstGeom>
        </p:spPr>
      </p:pic>
      <p:pic>
        <p:nvPicPr>
          <p:cNvPr id="204132905" name="image" descr="{&quot;templafy&quot;:{&quot;id&quot;:&quot;101fe29e-c170-458c-846e-9a529e425437&quot;}}"/>
          <p:cNvPicPr>
            <a:picLocks noChangeAspect="1"/>
          </p:cNvPicPr>
          <p:nvPr/>
        </p:nvPicPr>
        <p:blipFill>
          <a:blip r:embed="rId6">
            <a:extLst/>
          </a:blip>
          <a:stretch>
            <a:fillRect/>
          </a:stretch>
        </p:blipFill>
        <p:spPr>
          <a:xfrm>
            <a:off x="8016000" y="50400"/>
            <a:ext cx="4176000" cy="619200"/>
          </a:xfrm>
          <a:prstGeom prst="rect">
            <a:avLst/>
          </a:prstGeom>
        </p:spPr>
      </p:pic>
      <p:pic>
        <p:nvPicPr>
          <p:cNvPr id="257337798" name="image" descr="{&quot;templafy&quot;:{&quot;id&quot;:&quot;9dd34f8e-1271-48b3-97c3-9829f60ee9b3&quot;}}"/>
          <p:cNvPicPr>
            <a:picLocks noChangeAspect="1"/>
          </p:cNvPicPr>
          <p:nvPr/>
        </p:nvPicPr>
        <p:blipFill>
          <a:blip r:embed="rId6">
            <a:extLst/>
          </a:blip>
          <a:stretch>
            <a:fillRect/>
          </a:stretch>
        </p:blipFill>
        <p:spPr>
          <a:xfrm>
            <a:off x="11069013" y="872704"/>
            <a:ext cx="871200" cy="900000"/>
          </a:xfrm>
          <a:prstGeom prst="rect">
            <a:avLst/>
          </a:prstGeom>
        </p:spPr>
      </p:pic>
      <p:pic>
        <p:nvPicPr>
          <p:cNvPr id="184629991" name="image" descr="{&quot;templafy&quot;:{&quot;id&quot;:&quot;985aafe9-ea6a-41d8-a7eb-597b86e732b5&quot;}}"/>
          <p:cNvPicPr>
            <a:picLocks noChangeAspect="1"/>
          </p:cNvPicPr>
          <p:nvPr/>
        </p:nvPicPr>
        <p:blipFill>
          <a:blip r:embed="rId6">
            <a:extLst/>
          </a:blip>
          <a:stretch>
            <a:fillRect/>
          </a:stretch>
        </p:blipFill>
        <p:spPr>
          <a:xfrm>
            <a:off x="11069013" y="260648"/>
            <a:ext cx="871200" cy="900000"/>
          </a:xfrm>
          <a:prstGeom prst="rect">
            <a:avLst/>
          </a:prstGeom>
        </p:spPr>
      </p:pic>
      <p:sp>
        <p:nvSpPr>
          <p:cNvPr id="28" name="text" descr="{&quot;templafy&quot;:{&quot;id&quot;:&quot;3021e79b-632e-48b3-99d4-73fdec3c3cf0&quot;}}" title="UserProfile.Office.Virksomhed_{{DocumentLanguage}}">
            <a:extLst>
              <a:ext uri="{FF2B5EF4-FFF2-40B4-BE49-F238E27FC236}">
                <a16:creationId xmlns:a16="http://schemas.microsoft.com/office/drawing/2014/main" id="{516BAA53-8511-47D7-9AD0-B6F8B7A92F4D}"/>
              </a:ext>
            </a:extLst>
          </p:cNvPr>
          <p:cNvSpPr txBox="1"/>
          <p:nvPr userDrawn="1"/>
        </p:nvSpPr>
        <p:spPr>
          <a:xfrm>
            <a:off x="1366838" y="207098"/>
            <a:ext cx="5148262" cy="215444"/>
          </a:xfrm>
          <a:prstGeom prst="rect">
            <a:avLst/>
          </a:prstGeom>
          <a:noFill/>
        </p:spPr>
        <p:txBody>
          <a:bodyPr wrap="square" lIns="0" tIns="0" rIns="0" bIns="0" rtlCol="0">
            <a:noAutofit/>
          </a:bodyPr>
          <a:lstStyle/>
          <a:p>
            <a:r>
              <a:rPr lang="da-DK" sz="1400" b="1" noProof="0" dirty="0">
                <a:solidFill>
                  <a:srgbClr val="565656"/>
                </a:solidFill>
              </a:rPr>
              <a:t>Amager og Hvidovre Hospital</a:t>
            </a:r>
          </a:p>
        </p:txBody>
      </p:sp>
      <p:sp>
        <p:nvSpPr>
          <p:cNvPr id="29" name="text" descr="{&quot;templafy&quot;:{&quot;id&quot;:&quot;cc649846-e869-42c2-8419-cfb80834c974&quot;}}" title="UserProfile.CenterFreeText">
            <a:extLst>
              <a:ext uri="{FF2B5EF4-FFF2-40B4-BE49-F238E27FC236}">
                <a16:creationId xmlns:a16="http://schemas.microsoft.com/office/drawing/2014/main" id="{5A30AC9F-7EFA-48B4-8857-325A6FCD653B}"/>
              </a:ext>
            </a:extLst>
          </p:cNvPr>
          <p:cNvSpPr txBox="1">
            <a:spLocks/>
          </p:cNvSpPr>
          <p:nvPr userDrawn="1"/>
        </p:nvSpPr>
        <p:spPr>
          <a:xfrm>
            <a:off x="1366838" y="417600"/>
            <a:ext cx="5148262"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r>
              <a:rPr lang="en-GB" sz="1400" dirty="0"/>
              <a:t>Økonomi og Planlægning</a:t>
            </a:r>
          </a:p>
        </p:txBody>
      </p:sp>
      <p:sp>
        <p:nvSpPr>
          <p:cNvPr id="30" name="text" descr="{&quot;templafy&quot;:{&quot;id&quot;:&quot;8559b0c2-bd0d-41e0-bf1b-cd420168b5ab&quot;}}" hidden="1" title="UserProfile.Centers.Center_{{DocumentLanguage}}">
            <a:extLst>
              <a:ext uri="{FF2B5EF4-FFF2-40B4-BE49-F238E27FC236}">
                <a16:creationId xmlns:a16="http://schemas.microsoft.com/office/drawing/2014/main" id="{A6175086-BB3F-4D08-AA72-D59A277C3D84}"/>
              </a:ext>
            </a:extLst>
          </p:cNvPr>
          <p:cNvSpPr txBox="1">
            <a:spLocks/>
          </p:cNvSpPr>
          <p:nvPr userDrawn="1"/>
        </p:nvSpPr>
        <p:spPr>
          <a:xfrm>
            <a:off x="1366838" y="417578"/>
            <a:ext cx="5148262"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400" dirty="0">
              <a:solidFill>
                <a:srgbClr val="B3B3B3"/>
              </a:solidFill>
            </a:endParaRPr>
          </a:p>
        </p:txBody>
      </p:sp>
      <p:sp>
        <p:nvSpPr>
          <p:cNvPr id="31" name="text" descr="{&quot;templafy&quot;:{&quot;id&quot;:&quot;168f1afb-2d8e-43b5-b424-25dfe1506850&quot;}}" hidden="1" title="Form.Manuel_dato">
            <a:extLst>
              <a:ext uri="{FF2B5EF4-FFF2-40B4-BE49-F238E27FC236}">
                <a16:creationId xmlns:a16="http://schemas.microsoft.com/office/drawing/2014/main" id="{85898D87-959A-4A63-81D8-7ADE604F6901}"/>
              </a:ext>
            </a:extLst>
          </p:cNvPr>
          <p:cNvSpPr txBox="1"/>
          <p:nvPr userDrawn="1"/>
        </p:nvSpPr>
        <p:spPr>
          <a:xfrm>
            <a:off x="7891200" y="6289200"/>
            <a:ext cx="3387600" cy="180000"/>
          </a:xfrm>
          <a:prstGeom prst="rect">
            <a:avLst/>
          </a:prstGeom>
          <a:noFill/>
        </p:spPr>
        <p:txBody>
          <a:bodyPr wrap="square" lIns="0" tIns="0" rIns="0" bIns="0" rtlCol="0">
            <a:noAutofit/>
          </a:bodyPr>
          <a:lstStyle/>
          <a:p>
            <a:pPr algn="r"/>
            <a:endParaRPr lang="da-DK" sz="1000" dirty="0" err="1">
              <a:solidFill>
                <a:schemeClr val="bg1"/>
              </a:solidFill>
            </a:endParaRPr>
          </a:p>
        </p:txBody>
      </p:sp>
    </p:spTree>
    <p:extLst>
      <p:ext uri="{BB962C8B-B14F-4D97-AF65-F5344CB8AC3E}">
        <p14:creationId xmlns:p14="http://schemas.microsoft.com/office/powerpoint/2010/main" val="19739407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fsnit start">
    <p:spTree>
      <p:nvGrpSpPr>
        <p:cNvPr id="1" name=""/>
        <p:cNvGrpSpPr/>
        <p:nvPr/>
      </p:nvGrpSpPr>
      <p:grpSpPr>
        <a:xfrm>
          <a:off x="0" y="0"/>
          <a:ext cx="0" cy="0"/>
          <a:chOff x="0" y="0"/>
          <a:chExt cx="0" cy="0"/>
        </a:xfrm>
      </p:grpSpPr>
      <p:sp>
        <p:nvSpPr>
          <p:cNvPr id="21" name="Hvid dæk boks"/>
          <p:cNvSpPr/>
          <p:nvPr userDrawn="1"/>
        </p:nvSpPr>
        <p:spPr>
          <a:xfrm>
            <a:off x="0" y="0"/>
            <a:ext cx="12192000" cy="685800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da-DK" sz="1800" dirty="0"/>
          </a:p>
        </p:txBody>
      </p:sp>
      <p:sp>
        <p:nvSpPr>
          <p:cNvPr id="18" name="Rektangel 17">
            <a:extLst>
              <a:ext uri="{FF2B5EF4-FFF2-40B4-BE49-F238E27FC236}">
                <a16:creationId xmlns:a16="http://schemas.microsoft.com/office/drawing/2014/main" id="{6FD4C43F-4081-4BC5-87EE-BACD7BEA5FCB}"/>
              </a:ext>
            </a:extLst>
          </p:cNvPr>
          <p:cNvSpPr/>
          <p:nvPr userDrawn="1"/>
        </p:nvSpPr>
        <p:spPr>
          <a:xfrm>
            <a:off x="0" y="0"/>
            <a:ext cx="683568" cy="20381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898379533" name="image" descr="{&quot;templafy&quot;:{&quot;id&quot;:&quot;4aec216b-956c-455b-8a29-728090b39a1d&quot;}}"/>
          <p:cNvPicPr>
            <a:picLocks noChangeAspect="1"/>
          </p:cNvPicPr>
          <p:nvPr/>
        </p:nvPicPr>
        <p:blipFill>
          <a:blip r:embed="rId2">
            <a:extLst/>
          </a:blip>
          <a:stretch>
            <a:fillRect/>
          </a:stretch>
        </p:blipFill>
        <p:spPr>
          <a:xfrm>
            <a:off x="0" y="2037600"/>
            <a:ext cx="684000" cy="4820400"/>
          </a:xfrm>
          <a:prstGeom prst="rect">
            <a:avLst/>
          </a:prstGeom>
        </p:spPr>
      </p:pic>
      <p:pic>
        <p:nvPicPr>
          <p:cNvPr id="1891538429" name="image" descr="{&quot;templafy&quot;:{&quot;id&quot;:&quot;5bf9fbda-2509-453f-9a02-1d22885dfcce&quot;}}"/>
          <p:cNvPicPr>
            <a:picLocks noChangeAspect="1"/>
          </p:cNvPicPr>
          <p:nvPr/>
        </p:nvPicPr>
        <p:blipFill>
          <a:blip r:embed="rId3">
            <a:extLst/>
          </a:blip>
          <a:stretch>
            <a:fillRect/>
          </a:stretch>
        </p:blipFill>
        <p:spPr>
          <a:xfrm>
            <a:off x="457200" y="1584000"/>
            <a:ext cx="687600" cy="687600"/>
          </a:xfrm>
          <a:prstGeom prst="rect">
            <a:avLst/>
          </a:prstGeom>
        </p:spPr>
      </p:pic>
      <p:pic>
        <p:nvPicPr>
          <p:cNvPr id="25" name="Region">
            <a:extLst>
              <a:ext uri="{FF2B5EF4-FFF2-40B4-BE49-F238E27FC236}">
                <a16:creationId xmlns:a16="http://schemas.microsoft.com/office/drawing/2014/main" id="{53844F14-517A-4B48-AF56-A237DD5C572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3732" y="1629407"/>
            <a:ext cx="116417" cy="594784"/>
          </a:xfrm>
          <a:prstGeom prst="rect">
            <a:avLst/>
          </a:prstGeom>
        </p:spPr>
      </p:pic>
      <p:sp>
        <p:nvSpPr>
          <p:cNvPr id="8" name="Titel 1"/>
          <p:cNvSpPr>
            <a:spLocks noGrp="1"/>
          </p:cNvSpPr>
          <p:nvPr>
            <p:ph type="title" hasCustomPrompt="1"/>
          </p:nvPr>
        </p:nvSpPr>
        <p:spPr>
          <a:xfrm>
            <a:off x="1366837" y="2328863"/>
            <a:ext cx="10137775" cy="3155951"/>
          </a:xfrm>
        </p:spPr>
        <p:txBody>
          <a:bodyPr anchor="t" anchorCtr="0"/>
          <a:lstStyle>
            <a:lvl1pPr>
              <a:defRPr sz="3700">
                <a:solidFill>
                  <a:schemeClr val="tx2"/>
                </a:solidFill>
              </a:defRPr>
            </a:lvl1pPr>
          </a:lstStyle>
          <a:p>
            <a:r>
              <a:rPr lang="da-DK" dirty="0"/>
              <a:t>Overskrift 38pt skrives her</a:t>
            </a:r>
            <a:br>
              <a:rPr lang="da-DK" dirty="0"/>
            </a:br>
            <a:r>
              <a:rPr lang="da-DK" dirty="0"/>
              <a:t>i to eller flere linjer</a:t>
            </a:r>
          </a:p>
        </p:txBody>
      </p:sp>
      <p:sp>
        <p:nvSpPr>
          <p:cNvPr id="2" name="Date Placeholder 1" hidden="1">
            <a:extLst>
              <a:ext uri="{FF2B5EF4-FFF2-40B4-BE49-F238E27FC236}">
                <a16:creationId xmlns:a16="http://schemas.microsoft.com/office/drawing/2014/main" id="{49DD8573-7CBB-4652-800A-962EBE3F490D}"/>
              </a:ext>
            </a:extLst>
          </p:cNvPr>
          <p:cNvSpPr>
            <a:spLocks noGrp="1"/>
          </p:cNvSpPr>
          <p:nvPr>
            <p:ph type="dt" sz="half" idx="10"/>
          </p:nvPr>
        </p:nvSpPr>
        <p:spPr/>
        <p:txBody>
          <a:bodyPr/>
          <a:lstStyle/>
          <a:p>
            <a:endParaRPr lang="da-DK" dirty="0"/>
          </a:p>
        </p:txBody>
      </p:sp>
      <p:sp>
        <p:nvSpPr>
          <p:cNvPr id="3" name="Footer Placeholder 2" hidden="1">
            <a:extLst>
              <a:ext uri="{FF2B5EF4-FFF2-40B4-BE49-F238E27FC236}">
                <a16:creationId xmlns:a16="http://schemas.microsoft.com/office/drawing/2014/main" id="{37273E1E-FA5D-4987-9D9D-4AC13F5E604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1A501F5-EB62-40C6-A824-362A150E22FF}"/>
              </a:ext>
            </a:extLst>
          </p:cNvPr>
          <p:cNvSpPr>
            <a:spLocks noGrp="1"/>
          </p:cNvSpPr>
          <p:nvPr>
            <p:ph type="sldNum" sz="quarter" idx="12"/>
          </p:nvPr>
        </p:nvSpPr>
        <p:spPr/>
        <p:txBody>
          <a:bodyPr/>
          <a:lstStyle>
            <a:lvl1pPr>
              <a:defRPr>
                <a:solidFill>
                  <a:schemeClr val="tx1"/>
                </a:solidFill>
              </a:defRPr>
            </a:lvl1pPr>
          </a:lstStyle>
          <a:p>
            <a:fld id="{0DAB5548-7253-48D6-B95B-F3D312A72220}" type="slidenum">
              <a:rPr lang="en-GB" smtClean="0"/>
              <a:pPr/>
              <a:t>‹nr.›</a:t>
            </a:fld>
            <a:endParaRPr lang="en-GB" dirty="0"/>
          </a:p>
        </p:txBody>
      </p:sp>
      <p:pic>
        <p:nvPicPr>
          <p:cNvPr id="1505114823" name="image" descr="{&quot;templafy&quot;:{&quot;id&quot;:&quot;2b21c58e-03f3-4500-8f5d-5cca53d4ef4d&quot;}}"/>
          <p:cNvPicPr>
            <a:picLocks noChangeAspect="1"/>
          </p:cNvPicPr>
          <p:nvPr/>
        </p:nvPicPr>
        <p:blipFill>
          <a:blip r:embed="rId5">
            <a:extLst/>
          </a:blip>
          <a:stretch>
            <a:fillRect/>
          </a:stretch>
        </p:blipFill>
        <p:spPr>
          <a:xfrm>
            <a:off x="5773324" y="6314400"/>
            <a:ext cx="1324800" cy="421200"/>
          </a:xfrm>
          <a:prstGeom prst="rect">
            <a:avLst/>
          </a:prstGeom>
        </p:spPr>
      </p:pic>
      <p:sp>
        <p:nvSpPr>
          <p:cNvPr id="16" name="text" descr="{&quot;templafy&quot;:{&quot;id&quot;:&quot;6e874cf3-ca6e-47c3-a867-5368bad43d81&quot;}}" title="UserProfile.Office.Virksomhed_{{DocumentLanguage}}">
            <a:extLst>
              <a:ext uri="{FF2B5EF4-FFF2-40B4-BE49-F238E27FC236}">
                <a16:creationId xmlns:a16="http://schemas.microsoft.com/office/drawing/2014/main" id="{FEADB208-04FC-4883-BFF3-8853B2AEB238}"/>
              </a:ext>
            </a:extLst>
          </p:cNvPr>
          <p:cNvSpPr txBox="1"/>
          <p:nvPr userDrawn="1"/>
        </p:nvSpPr>
        <p:spPr>
          <a:xfrm>
            <a:off x="1366838" y="207098"/>
            <a:ext cx="5148262" cy="215444"/>
          </a:xfrm>
          <a:prstGeom prst="rect">
            <a:avLst/>
          </a:prstGeom>
          <a:noFill/>
        </p:spPr>
        <p:txBody>
          <a:bodyPr wrap="square" lIns="0" tIns="0" rIns="0" bIns="0" rtlCol="0">
            <a:noAutofit/>
          </a:bodyPr>
          <a:lstStyle/>
          <a:p>
            <a:r>
              <a:rPr lang="da-DK" sz="1400" b="1" noProof="0" dirty="0">
                <a:solidFill>
                  <a:schemeClr val="tx1"/>
                </a:solidFill>
              </a:rPr>
              <a:t>Amager og Hvidovre Hospital</a:t>
            </a:r>
          </a:p>
        </p:txBody>
      </p:sp>
      <p:sp>
        <p:nvSpPr>
          <p:cNvPr id="17" name="text" descr="{&quot;templafy&quot;:{&quot;id&quot;:&quot;5984c5db-41d9-41ad-89e1-7035e55fe567&quot;}}" title="UserProfile.CenterFreeText">
            <a:extLst>
              <a:ext uri="{FF2B5EF4-FFF2-40B4-BE49-F238E27FC236}">
                <a16:creationId xmlns:a16="http://schemas.microsoft.com/office/drawing/2014/main" id="{453BA509-AEA3-42BA-BFA2-2D8120882C40}"/>
              </a:ext>
            </a:extLst>
          </p:cNvPr>
          <p:cNvSpPr txBox="1">
            <a:spLocks/>
          </p:cNvSpPr>
          <p:nvPr userDrawn="1"/>
        </p:nvSpPr>
        <p:spPr>
          <a:xfrm>
            <a:off x="1366838" y="417600"/>
            <a:ext cx="5148262"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r>
              <a:rPr lang="en-GB" sz="1400" dirty="0">
                <a:solidFill>
                  <a:srgbClr val="B3B3B3"/>
                </a:solidFill>
              </a:rPr>
              <a:t>Økonomi og Planlægning</a:t>
            </a:r>
          </a:p>
        </p:txBody>
      </p:sp>
      <p:sp>
        <p:nvSpPr>
          <p:cNvPr id="19" name="text" descr="{&quot;templafy&quot;:{&quot;id&quot;:&quot;472f50a8-a3a2-4b08-8def-65804b962525&quot;}}" hidden="1" title="UserProfile.Centers.Center_{{DocumentLanguage}}">
            <a:extLst>
              <a:ext uri="{FF2B5EF4-FFF2-40B4-BE49-F238E27FC236}">
                <a16:creationId xmlns:a16="http://schemas.microsoft.com/office/drawing/2014/main" id="{54DF22DF-2E32-46BB-9E30-FD81DB7AE5E3}"/>
              </a:ext>
            </a:extLst>
          </p:cNvPr>
          <p:cNvSpPr txBox="1">
            <a:spLocks/>
          </p:cNvSpPr>
          <p:nvPr userDrawn="1"/>
        </p:nvSpPr>
        <p:spPr>
          <a:xfrm>
            <a:off x="1366838" y="417578"/>
            <a:ext cx="5148262"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400" dirty="0">
              <a:solidFill>
                <a:srgbClr val="B3B3B3"/>
              </a:solidFill>
            </a:endParaRPr>
          </a:p>
        </p:txBody>
      </p:sp>
      <p:sp>
        <p:nvSpPr>
          <p:cNvPr id="22" name="text" descr="{&quot;templafy&quot;:{&quot;id&quot;:&quot;a6c676e0-9e48-4435-9873-89e5c7c6a1e3&quot;}}" title="Form.PresentationTitle">
            <a:extLst>
              <a:ext uri="{FF2B5EF4-FFF2-40B4-BE49-F238E27FC236}">
                <a16:creationId xmlns:a16="http://schemas.microsoft.com/office/drawing/2014/main" id="{31DBF82D-AED9-4C75-AB26-9B39D93076D8}"/>
              </a:ext>
            </a:extLst>
          </p:cNvPr>
          <p:cNvSpPr txBox="1"/>
          <p:nvPr userDrawn="1"/>
        </p:nvSpPr>
        <p:spPr>
          <a:xfrm>
            <a:off x="1368000" y="6289200"/>
            <a:ext cx="3780000" cy="180000"/>
          </a:xfrm>
          <a:prstGeom prst="rect">
            <a:avLst/>
          </a:prstGeom>
          <a:noFill/>
        </p:spPr>
        <p:txBody>
          <a:bodyPr wrap="square" lIns="0" tIns="0" rIns="0" bIns="0" rtlCol="0">
            <a:noAutofit/>
          </a:bodyPr>
          <a:lstStyle/>
          <a:p>
            <a:endParaRPr lang="da-DK" sz="1000" dirty="0">
              <a:solidFill>
                <a:schemeClr val="tx1"/>
              </a:solidFill>
            </a:endParaRPr>
          </a:p>
        </p:txBody>
      </p:sp>
      <p:pic>
        <p:nvPicPr>
          <p:cNvPr id="1365757758" name="image" descr="{&quot;templafy&quot;:{&quot;id&quot;:&quot;41d4deb9-093e-4595-afaa-4fea99ec140e&quot;}}"/>
          <p:cNvPicPr>
            <a:picLocks noChangeAspect="1"/>
          </p:cNvPicPr>
          <p:nvPr/>
        </p:nvPicPr>
        <p:blipFill>
          <a:blip r:embed="rId5">
            <a:extLst/>
          </a:blip>
          <a:stretch>
            <a:fillRect/>
          </a:stretch>
        </p:blipFill>
        <p:spPr>
          <a:xfrm>
            <a:off x="11069013" y="872704"/>
            <a:ext cx="871200" cy="900000"/>
          </a:xfrm>
          <a:prstGeom prst="rect">
            <a:avLst/>
          </a:prstGeom>
        </p:spPr>
      </p:pic>
      <p:pic>
        <p:nvPicPr>
          <p:cNvPr id="577137619" name="image" descr="{&quot;templafy&quot;:{&quot;id&quot;:&quot;cfbfb36f-3a6e-4624-a90c-6b628a6e83e0&quot;}}"/>
          <p:cNvPicPr>
            <a:picLocks noChangeAspect="1"/>
          </p:cNvPicPr>
          <p:nvPr/>
        </p:nvPicPr>
        <p:blipFill>
          <a:blip r:embed="rId5">
            <a:extLst/>
          </a:blip>
          <a:stretch>
            <a:fillRect/>
          </a:stretch>
        </p:blipFill>
        <p:spPr>
          <a:xfrm>
            <a:off x="11069013" y="260648"/>
            <a:ext cx="871200" cy="900000"/>
          </a:xfrm>
          <a:prstGeom prst="rect">
            <a:avLst/>
          </a:prstGeom>
        </p:spPr>
      </p:pic>
      <p:pic>
        <p:nvPicPr>
          <p:cNvPr id="1029420178" name="image" descr="{&quot;templafy&quot;:{&quot;id&quot;:&quot;2308d475-8dd7-449e-b2cb-c262972aea8e&quot;}}"/>
          <p:cNvPicPr>
            <a:picLocks noChangeAspect="1"/>
          </p:cNvPicPr>
          <p:nvPr/>
        </p:nvPicPr>
        <p:blipFill>
          <a:blip r:embed="rId5">
            <a:extLst/>
          </a:blip>
          <a:stretch>
            <a:fillRect/>
          </a:stretch>
        </p:blipFill>
        <p:spPr>
          <a:xfrm>
            <a:off x="8016000" y="50400"/>
            <a:ext cx="4176000" cy="619200"/>
          </a:xfrm>
          <a:prstGeom prst="rect">
            <a:avLst/>
          </a:prstGeom>
        </p:spPr>
      </p:pic>
      <p:sp>
        <p:nvSpPr>
          <p:cNvPr id="29" name="text" descr="{&quot;templafy&quot;:{&quot;id&quot;:&quot;c916a0ad-a616-495d-8383-1ce13a8fbe6d&quot;}}" title="UserProfile.Name">
            <a:extLst>
              <a:ext uri="{FF2B5EF4-FFF2-40B4-BE49-F238E27FC236}">
                <a16:creationId xmlns:a16="http://schemas.microsoft.com/office/drawing/2014/main" id="{ED054364-705A-41F4-AFC5-8A7293874A86}"/>
              </a:ext>
            </a:extLst>
          </p:cNvPr>
          <p:cNvSpPr txBox="1"/>
          <p:nvPr userDrawn="1"/>
        </p:nvSpPr>
        <p:spPr>
          <a:xfrm>
            <a:off x="7891200" y="6289200"/>
            <a:ext cx="3387600" cy="180000"/>
          </a:xfrm>
          <a:prstGeom prst="rect">
            <a:avLst/>
          </a:prstGeom>
          <a:noFill/>
        </p:spPr>
        <p:txBody>
          <a:bodyPr wrap="square" lIns="0" tIns="0" rIns="0" bIns="0" rtlCol="0">
            <a:noAutofit/>
          </a:bodyPr>
          <a:lstStyle/>
          <a:p>
            <a:pPr algn="r"/>
            <a:r>
              <a:rPr lang="da-DK" sz="1000" dirty="0" err="1">
                <a:solidFill>
                  <a:schemeClr val="tx1"/>
                </a:solidFill>
              </a:rPr>
              <a:t>Pernille Møller Pedersen</a:t>
            </a:r>
          </a:p>
        </p:txBody>
      </p:sp>
      <p:sp>
        <p:nvSpPr>
          <p:cNvPr id="30" name="text" descr="{&quot;templafy&quot;:{&quot;id&quot;:&quot;57ba63ae-7783-4fe8-9395-90061d884d6f&quot;}}" hidden="1" title="Form.Manuel_dato">
            <a:extLst>
              <a:ext uri="{FF2B5EF4-FFF2-40B4-BE49-F238E27FC236}">
                <a16:creationId xmlns:a16="http://schemas.microsoft.com/office/drawing/2014/main" id="{824D26E6-65DD-4D4A-90AB-8D1335ED0F78}"/>
              </a:ext>
            </a:extLst>
          </p:cNvPr>
          <p:cNvSpPr txBox="1"/>
          <p:nvPr userDrawn="1"/>
        </p:nvSpPr>
        <p:spPr>
          <a:xfrm>
            <a:off x="7891200" y="6289200"/>
            <a:ext cx="3387600" cy="180000"/>
          </a:xfrm>
          <a:prstGeom prst="rect">
            <a:avLst/>
          </a:prstGeom>
          <a:noFill/>
        </p:spPr>
        <p:txBody>
          <a:bodyPr wrap="square" lIns="0" tIns="0" rIns="0" bIns="0" rtlCol="0">
            <a:noAutofit/>
          </a:bodyPr>
          <a:lstStyle/>
          <a:p>
            <a:pPr algn="r"/>
            <a:endParaRPr lang="da-DK" sz="1000" dirty="0" err="1">
              <a:solidFill>
                <a:schemeClr val="tx1"/>
              </a:solidFill>
            </a:endParaRPr>
          </a:p>
        </p:txBody>
      </p:sp>
    </p:spTree>
    <p:extLst>
      <p:ext uri="{BB962C8B-B14F-4D97-AF65-F5344CB8AC3E}">
        <p14:creationId xmlns:p14="http://schemas.microsoft.com/office/powerpoint/2010/main" val="27651253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5" name="Date Placeholder 4" hidden="1">
            <a:extLst>
              <a:ext uri="{FF2B5EF4-FFF2-40B4-BE49-F238E27FC236}">
                <a16:creationId xmlns:a16="http://schemas.microsoft.com/office/drawing/2014/main" id="{1ADD90D0-F6A3-4F85-A196-6E7F39CAA9E3}"/>
              </a:ext>
            </a:extLst>
          </p:cNvPr>
          <p:cNvSpPr>
            <a:spLocks noGrp="1"/>
          </p:cNvSpPr>
          <p:nvPr>
            <p:ph type="dt" sz="half" idx="10"/>
          </p:nvPr>
        </p:nvSpPr>
        <p:spPr/>
        <p:txBody>
          <a:bodyPr/>
          <a:lstStyle/>
          <a:p>
            <a:endParaRPr lang="da-DK" dirty="0"/>
          </a:p>
        </p:txBody>
      </p:sp>
      <p:sp>
        <p:nvSpPr>
          <p:cNvPr id="6" name="Footer Placeholder 5" hidden="1">
            <a:extLst>
              <a:ext uri="{FF2B5EF4-FFF2-40B4-BE49-F238E27FC236}">
                <a16:creationId xmlns:a16="http://schemas.microsoft.com/office/drawing/2014/main" id="{84A09467-3A38-402F-9ED6-D89FA586BE7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7ADB719-CE50-4868-A2BA-4256CC1D41A6}"/>
              </a:ext>
            </a:extLst>
          </p:cNvPr>
          <p:cNvSpPr>
            <a:spLocks noGrp="1"/>
          </p:cNvSpPr>
          <p:nvPr>
            <p:ph type="sldNum" sz="quarter" idx="12"/>
          </p:nvPr>
        </p:nvSpPr>
        <p:spPr/>
        <p:txBody>
          <a:bodyPr/>
          <a:lstStyle/>
          <a:p>
            <a:fld id="{0DAB5548-7253-48D6-B95B-F3D312A72220}" type="slidenum">
              <a:rPr lang="da-DK" smtClean="0"/>
              <a:pPr/>
              <a:t>‹nr.›</a:t>
            </a:fld>
            <a:endParaRPr lang="da-DK" dirty="0"/>
          </a:p>
        </p:txBody>
      </p:sp>
      <p:pic>
        <p:nvPicPr>
          <p:cNvPr id="320013201" name="image" descr="{&quot;templafy&quot;:{&quot;id&quot;:&quot;17113489-61ba-4b0f-823d-51bf99399457&quot;}}"/>
          <p:cNvPicPr>
            <a:picLocks noChangeAspect="1"/>
          </p:cNvPicPr>
          <p:nvPr/>
        </p:nvPicPr>
        <p:blipFill>
          <a:blip r:embed="rId2">
            <a:extLst/>
          </a:blip>
          <a:stretch>
            <a:fillRect/>
          </a:stretch>
        </p:blipFill>
        <p:spPr>
          <a:xfrm>
            <a:off x="0" y="6174000"/>
            <a:ext cx="684000" cy="684000"/>
          </a:xfrm>
          <a:prstGeom prst="rect">
            <a:avLst/>
          </a:prstGeom>
        </p:spPr>
      </p:pic>
      <p:pic>
        <p:nvPicPr>
          <p:cNvPr id="795714234" name="image" descr="{&quot;templafy&quot;:{&quot;id&quot;:&quot;42a42c51-9a5a-44e7-bed4-43db2326a68d&quot;}}"/>
          <p:cNvPicPr>
            <a:picLocks noChangeAspect="1"/>
          </p:cNvPicPr>
          <p:nvPr/>
        </p:nvPicPr>
        <p:blipFill>
          <a:blip r:embed="rId3">
            <a:extLst/>
          </a:blip>
          <a:stretch>
            <a:fillRect/>
          </a:stretch>
        </p:blipFill>
        <p:spPr>
          <a:xfrm>
            <a:off x="457200" y="5718575"/>
            <a:ext cx="687600" cy="687600"/>
          </a:xfrm>
          <a:prstGeom prst="rect">
            <a:avLst/>
          </a:prstGeom>
        </p:spPr>
      </p:pic>
      <p:pic>
        <p:nvPicPr>
          <p:cNvPr id="10" name="Region">
            <a:extLst>
              <a:ext uri="{FF2B5EF4-FFF2-40B4-BE49-F238E27FC236}">
                <a16:creationId xmlns:a16="http://schemas.microsoft.com/office/drawing/2014/main" id="{F7978959-2DB0-44DD-987A-82DCD344EDE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3732" y="5763982"/>
            <a:ext cx="116417" cy="594784"/>
          </a:xfrm>
          <a:prstGeom prst="rect">
            <a:avLst/>
          </a:prstGeom>
        </p:spPr>
      </p:pic>
      <p:sp>
        <p:nvSpPr>
          <p:cNvPr id="11" name="text" descr="{&quot;templafy&quot;:{&quot;id&quot;:&quot;603a0710-3ed2-49ea-8d4c-87e717798618&quot;}}" title="UserProfile.Office.Virksomhed_{{DocumentLanguage}}">
            <a:extLst>
              <a:ext uri="{FF2B5EF4-FFF2-40B4-BE49-F238E27FC236}">
                <a16:creationId xmlns:a16="http://schemas.microsoft.com/office/drawing/2014/main" id="{B4D4DF00-AF3E-4DC7-ABCD-B4BE3CF93D63}"/>
              </a:ext>
            </a:extLst>
          </p:cNvPr>
          <p:cNvSpPr txBox="1"/>
          <p:nvPr userDrawn="1"/>
        </p:nvSpPr>
        <p:spPr>
          <a:xfrm>
            <a:off x="1366838" y="207098"/>
            <a:ext cx="5148262" cy="215444"/>
          </a:xfrm>
          <a:prstGeom prst="rect">
            <a:avLst/>
          </a:prstGeom>
          <a:noFill/>
        </p:spPr>
        <p:txBody>
          <a:bodyPr wrap="square" lIns="0" tIns="0" rIns="0" bIns="0" rtlCol="0">
            <a:noAutofit/>
          </a:bodyPr>
          <a:lstStyle/>
          <a:p>
            <a:r>
              <a:rPr lang="da-DK" sz="1400" b="1" noProof="0" dirty="0">
                <a:solidFill>
                  <a:srgbClr val="565656"/>
                </a:solidFill>
              </a:rPr>
              <a:t>Amager og Hvidovre Hospital</a:t>
            </a:r>
          </a:p>
        </p:txBody>
      </p:sp>
      <p:sp>
        <p:nvSpPr>
          <p:cNvPr id="12" name="text" descr="{&quot;templafy&quot;:{&quot;id&quot;:&quot;1a70c649-042c-48d8-8c5b-e1a2d5838e23&quot;}}" title="UserProfile.CenterFreeText">
            <a:extLst>
              <a:ext uri="{FF2B5EF4-FFF2-40B4-BE49-F238E27FC236}">
                <a16:creationId xmlns:a16="http://schemas.microsoft.com/office/drawing/2014/main" id="{F46AE864-C9BA-42F1-BDB3-A7972E5A9F46}"/>
              </a:ext>
            </a:extLst>
          </p:cNvPr>
          <p:cNvSpPr txBox="1">
            <a:spLocks/>
          </p:cNvSpPr>
          <p:nvPr userDrawn="1"/>
        </p:nvSpPr>
        <p:spPr>
          <a:xfrm>
            <a:off x="1366838" y="417600"/>
            <a:ext cx="5148262"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r>
              <a:rPr lang="en-GB" sz="1400" dirty="0"/>
              <a:t>Økonomi og Planlægning</a:t>
            </a:r>
          </a:p>
        </p:txBody>
      </p:sp>
      <p:sp>
        <p:nvSpPr>
          <p:cNvPr id="13" name="text" descr="{&quot;templafy&quot;:{&quot;id&quot;:&quot;e9094bfc-5248-4254-bd0b-ea5dd86c44a3&quot;}}" hidden="1" title="UserProfile.Centers.Center_{{DocumentLanguage}}">
            <a:extLst>
              <a:ext uri="{FF2B5EF4-FFF2-40B4-BE49-F238E27FC236}">
                <a16:creationId xmlns:a16="http://schemas.microsoft.com/office/drawing/2014/main" id="{69118E20-973C-46A3-AAC4-295762DCC1E1}"/>
              </a:ext>
            </a:extLst>
          </p:cNvPr>
          <p:cNvSpPr txBox="1">
            <a:spLocks/>
          </p:cNvSpPr>
          <p:nvPr userDrawn="1"/>
        </p:nvSpPr>
        <p:spPr>
          <a:xfrm>
            <a:off x="1366838" y="417578"/>
            <a:ext cx="5148262"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400" dirty="0">
              <a:solidFill>
                <a:srgbClr val="B3B3B3"/>
              </a:solidFill>
            </a:endParaRPr>
          </a:p>
        </p:txBody>
      </p:sp>
      <p:sp>
        <p:nvSpPr>
          <p:cNvPr id="14" name="text" descr="{&quot;templafy&quot;:{&quot;id&quot;:&quot;f03a6bbb-02c3-4957-906e-84993243de22&quot;}}" title="Form.PresentationTitle">
            <a:extLst>
              <a:ext uri="{FF2B5EF4-FFF2-40B4-BE49-F238E27FC236}">
                <a16:creationId xmlns:a16="http://schemas.microsoft.com/office/drawing/2014/main" id="{C47B8F7A-A89D-4C0E-9C22-3FFB44C7AD50}"/>
              </a:ext>
            </a:extLst>
          </p:cNvPr>
          <p:cNvSpPr txBox="1"/>
          <p:nvPr userDrawn="1"/>
        </p:nvSpPr>
        <p:spPr>
          <a:xfrm>
            <a:off x="1368000" y="6289200"/>
            <a:ext cx="3780000" cy="180000"/>
          </a:xfrm>
          <a:prstGeom prst="rect">
            <a:avLst/>
          </a:prstGeom>
          <a:noFill/>
        </p:spPr>
        <p:txBody>
          <a:bodyPr wrap="square" lIns="0" tIns="0" rIns="0" bIns="0" rtlCol="0">
            <a:noAutofit/>
          </a:bodyPr>
          <a:lstStyle/>
          <a:p>
            <a:endParaRPr lang="da-DK" sz="1000" dirty="0">
              <a:solidFill>
                <a:schemeClr val="bg1"/>
              </a:solidFill>
            </a:endParaRPr>
          </a:p>
        </p:txBody>
      </p:sp>
      <p:pic>
        <p:nvPicPr>
          <p:cNvPr id="910966916" name="image" descr="{&quot;templafy&quot;:{&quot;id&quot;:&quot;76438235-04a3-4233-8060-9bff4883d8bb&quot;}}"/>
          <p:cNvPicPr>
            <a:picLocks noChangeAspect="1"/>
          </p:cNvPicPr>
          <p:nvPr/>
        </p:nvPicPr>
        <p:blipFill>
          <a:blip r:embed="rId5">
            <a:extLst/>
          </a:blip>
          <a:stretch>
            <a:fillRect/>
          </a:stretch>
        </p:blipFill>
        <p:spPr>
          <a:xfrm>
            <a:off x="5773324" y="6314400"/>
            <a:ext cx="1324800" cy="421200"/>
          </a:xfrm>
          <a:prstGeom prst="rect">
            <a:avLst/>
          </a:prstGeom>
        </p:spPr>
      </p:pic>
      <p:pic>
        <p:nvPicPr>
          <p:cNvPr id="406392628" name="image" descr="{&quot;templafy&quot;:{&quot;id&quot;:&quot;385bdd4b-58b5-4df0-b921-d71f22845f7a&quot;}}"/>
          <p:cNvPicPr>
            <a:picLocks noChangeAspect="1"/>
          </p:cNvPicPr>
          <p:nvPr/>
        </p:nvPicPr>
        <p:blipFill>
          <a:blip r:embed="rId5">
            <a:extLst/>
          </a:blip>
          <a:stretch>
            <a:fillRect/>
          </a:stretch>
        </p:blipFill>
        <p:spPr>
          <a:xfrm>
            <a:off x="11069013" y="872704"/>
            <a:ext cx="871200" cy="900000"/>
          </a:xfrm>
          <a:prstGeom prst="rect">
            <a:avLst/>
          </a:prstGeom>
        </p:spPr>
      </p:pic>
      <p:pic>
        <p:nvPicPr>
          <p:cNvPr id="1556256271" name="image" descr="{&quot;templafy&quot;:{&quot;id&quot;:&quot;c0594510-870c-4f93-ba95-65fed558a03e&quot;}}"/>
          <p:cNvPicPr>
            <a:picLocks noChangeAspect="1"/>
          </p:cNvPicPr>
          <p:nvPr/>
        </p:nvPicPr>
        <p:blipFill>
          <a:blip r:embed="rId5">
            <a:extLst/>
          </a:blip>
          <a:stretch>
            <a:fillRect/>
          </a:stretch>
        </p:blipFill>
        <p:spPr>
          <a:xfrm>
            <a:off x="11069013" y="260648"/>
            <a:ext cx="871200" cy="900000"/>
          </a:xfrm>
          <a:prstGeom prst="rect">
            <a:avLst/>
          </a:prstGeom>
        </p:spPr>
      </p:pic>
      <p:pic>
        <p:nvPicPr>
          <p:cNvPr id="251033582" name="image" descr="{&quot;templafy&quot;:{&quot;id&quot;:&quot;d93d859e-e8b2-439b-8745-6461c0abda91&quot;}}"/>
          <p:cNvPicPr>
            <a:picLocks noChangeAspect="1"/>
          </p:cNvPicPr>
          <p:nvPr/>
        </p:nvPicPr>
        <p:blipFill>
          <a:blip r:embed="rId5">
            <a:extLst/>
          </a:blip>
          <a:stretch>
            <a:fillRect/>
          </a:stretch>
        </p:blipFill>
        <p:spPr>
          <a:xfrm>
            <a:off x="8016000" y="50400"/>
            <a:ext cx="4176000" cy="619200"/>
          </a:xfrm>
          <a:prstGeom prst="rect">
            <a:avLst/>
          </a:prstGeom>
        </p:spPr>
      </p:pic>
      <p:sp>
        <p:nvSpPr>
          <p:cNvPr id="17" name="text" descr="{&quot;templafy&quot;:{&quot;id&quot;:&quot;30c8ec66-73da-4643-8b73-0cfa4693bc0a&quot;}}" title="UserProfile.Name">
            <a:extLst>
              <a:ext uri="{FF2B5EF4-FFF2-40B4-BE49-F238E27FC236}">
                <a16:creationId xmlns:a16="http://schemas.microsoft.com/office/drawing/2014/main" id="{3D127054-B0BA-42D5-B9B5-3029C95093B7}"/>
              </a:ext>
            </a:extLst>
          </p:cNvPr>
          <p:cNvSpPr txBox="1"/>
          <p:nvPr userDrawn="1"/>
        </p:nvSpPr>
        <p:spPr>
          <a:xfrm>
            <a:off x="7891200" y="6289200"/>
            <a:ext cx="3387600" cy="180000"/>
          </a:xfrm>
          <a:prstGeom prst="rect">
            <a:avLst/>
          </a:prstGeom>
          <a:noFill/>
        </p:spPr>
        <p:txBody>
          <a:bodyPr wrap="square" lIns="0" tIns="0" rIns="0" bIns="0" rtlCol="0">
            <a:noAutofit/>
          </a:bodyPr>
          <a:lstStyle/>
          <a:p>
            <a:pPr algn="r"/>
            <a:r>
              <a:rPr lang="da-DK" sz="1000" dirty="0" err="1">
                <a:solidFill>
                  <a:schemeClr val="bg1"/>
                </a:solidFill>
              </a:rPr>
              <a:t>Pernille Møller Pedersen</a:t>
            </a:r>
          </a:p>
        </p:txBody>
      </p:sp>
      <p:sp>
        <p:nvSpPr>
          <p:cNvPr id="18" name="text" descr="{&quot;templafy&quot;:{&quot;id&quot;:&quot;dcc0d4a2-0962-4fca-b5bd-e4a57b659408&quot;}}" hidden="1" title="Form.Manuel_dato">
            <a:extLst>
              <a:ext uri="{FF2B5EF4-FFF2-40B4-BE49-F238E27FC236}">
                <a16:creationId xmlns:a16="http://schemas.microsoft.com/office/drawing/2014/main" id="{135BC48F-12FB-4B9D-AF58-8793099603C0}"/>
              </a:ext>
            </a:extLst>
          </p:cNvPr>
          <p:cNvSpPr txBox="1"/>
          <p:nvPr userDrawn="1"/>
        </p:nvSpPr>
        <p:spPr>
          <a:xfrm>
            <a:off x="7891200" y="6289200"/>
            <a:ext cx="3387600" cy="180000"/>
          </a:xfrm>
          <a:prstGeom prst="rect">
            <a:avLst/>
          </a:prstGeom>
          <a:noFill/>
        </p:spPr>
        <p:txBody>
          <a:bodyPr wrap="square" lIns="0" tIns="0" rIns="0" bIns="0" rtlCol="0">
            <a:noAutofit/>
          </a:bodyPr>
          <a:lstStyle/>
          <a:p>
            <a:pPr algn="r"/>
            <a:endParaRPr lang="da-DK" sz="1000" dirty="0" err="1">
              <a:solidFill>
                <a:schemeClr val="bg1"/>
              </a:solidFill>
            </a:endParaRPr>
          </a:p>
        </p:txBody>
      </p:sp>
    </p:spTree>
    <p:extLst>
      <p:ext uri="{BB962C8B-B14F-4D97-AF65-F5344CB8AC3E}">
        <p14:creationId xmlns:p14="http://schemas.microsoft.com/office/powerpoint/2010/main" val="23186192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lut ">
    <p:spTree>
      <p:nvGrpSpPr>
        <p:cNvPr id="1" name=""/>
        <p:cNvGrpSpPr/>
        <p:nvPr/>
      </p:nvGrpSpPr>
      <p:grpSpPr>
        <a:xfrm>
          <a:off x="0" y="0"/>
          <a:ext cx="0" cy="0"/>
          <a:chOff x="0" y="0"/>
          <a:chExt cx="0" cy="0"/>
        </a:xfrm>
      </p:grpSpPr>
      <p:sp>
        <p:nvSpPr>
          <p:cNvPr id="8" name="Rektangel 7"/>
          <p:cNvSpPr/>
          <p:nvPr userDrawn="1"/>
        </p:nvSpPr>
        <p:spPr>
          <a:xfrm>
            <a:off x="0" y="0"/>
            <a:ext cx="1219142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sp>
        <p:nvSpPr>
          <p:cNvPr id="29" name="Rektangel 28">
            <a:extLst>
              <a:ext uri="{FF2B5EF4-FFF2-40B4-BE49-F238E27FC236}">
                <a16:creationId xmlns:a16="http://schemas.microsoft.com/office/drawing/2014/main" id="{AB805BE9-6F51-4341-9FCD-D36438E5A89E}"/>
              </a:ext>
            </a:extLst>
          </p:cNvPr>
          <p:cNvSpPr/>
          <p:nvPr userDrawn="1"/>
        </p:nvSpPr>
        <p:spPr>
          <a:xfrm>
            <a:off x="11514880" y="1"/>
            <a:ext cx="68356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226364804" name="image" descr="{&quot;templafy&quot;:{&quot;id&quot;:&quot;d989c047-7276-4087-af10-695b7fcf574a&quot;}}"/>
          <p:cNvPicPr>
            <a:picLocks noChangeAspect="1"/>
          </p:cNvPicPr>
          <p:nvPr/>
        </p:nvPicPr>
        <p:blipFill>
          <a:blip r:embed="rId2">
            <a:extLst/>
          </a:blip>
          <a:stretch>
            <a:fillRect/>
          </a:stretch>
        </p:blipFill>
        <p:spPr>
          <a:xfrm>
            <a:off x="0" y="0"/>
            <a:ext cx="684000" cy="6858000"/>
          </a:xfrm>
          <a:prstGeom prst="rect">
            <a:avLst/>
          </a:prstGeom>
        </p:spPr>
      </p:pic>
      <p:sp>
        <p:nvSpPr>
          <p:cNvPr id="2" name="Titel 1"/>
          <p:cNvSpPr>
            <a:spLocks noGrp="1"/>
          </p:cNvSpPr>
          <p:nvPr>
            <p:ph type="title" hasCustomPrompt="1"/>
          </p:nvPr>
        </p:nvSpPr>
        <p:spPr>
          <a:xfrm>
            <a:off x="1366837" y="1016733"/>
            <a:ext cx="10137775" cy="1312131"/>
          </a:xfrm>
        </p:spPr>
        <p:txBody>
          <a:bodyPr/>
          <a:lstStyle>
            <a:lvl1pPr>
              <a:lnSpc>
                <a:spcPct val="85000"/>
              </a:lnSpc>
              <a:defRPr>
                <a:solidFill>
                  <a:schemeClr val="bg1"/>
                </a:solidFill>
              </a:defRPr>
            </a:lvl1pPr>
          </a:lstStyle>
          <a:p>
            <a:r>
              <a:rPr lang="da-DK" dirty="0"/>
              <a:t>Overskrift 28pt i max. to linjer </a:t>
            </a:r>
            <a:br>
              <a:rPr lang="da-DK" dirty="0"/>
            </a:br>
            <a:r>
              <a:rPr lang="da-DK" dirty="0"/>
              <a:t>teksten vokser opad</a:t>
            </a:r>
          </a:p>
        </p:txBody>
      </p:sp>
      <p:sp>
        <p:nvSpPr>
          <p:cNvPr id="11" name="Pladsholder til tekst 2"/>
          <p:cNvSpPr>
            <a:spLocks noGrp="1"/>
          </p:cNvSpPr>
          <p:nvPr>
            <p:ph type="body" sz="quarter" idx="15" hasCustomPrompt="1"/>
          </p:nvPr>
        </p:nvSpPr>
        <p:spPr>
          <a:xfrm>
            <a:off x="1366837" y="2585610"/>
            <a:ext cx="4644000" cy="648000"/>
          </a:xfrm>
        </p:spPr>
        <p:txBody>
          <a:bodyPr/>
          <a:lstStyle>
            <a:lvl1pPr marL="0" indent="0">
              <a:lnSpc>
                <a:spcPct val="85000"/>
              </a:lnSpc>
              <a:buNone/>
              <a:defRPr sz="1600" baseline="0">
                <a:solidFill>
                  <a:schemeClr val="bg1"/>
                </a:solidFill>
              </a:defRPr>
            </a:lvl1pPr>
            <a:lvl2pPr>
              <a:defRPr sz="1800">
                <a:solidFill>
                  <a:schemeClr val="bg1"/>
                </a:solidFill>
              </a:defRPr>
            </a:lvl2pPr>
            <a:lvl3pPr marL="324000">
              <a:defRPr sz="1600">
                <a:solidFill>
                  <a:schemeClr val="bg1"/>
                </a:solidFill>
              </a:defRPr>
            </a:lvl3pPr>
            <a:lvl4pPr marL="540000">
              <a:defRPr lang="da-DK" sz="1400" kern="1200" dirty="0" smtClean="0">
                <a:solidFill>
                  <a:schemeClr val="bg1"/>
                </a:solidFill>
                <a:latin typeface="+mn-lt"/>
                <a:ea typeface="+mn-ea"/>
                <a:cs typeface="+mn-cs"/>
              </a:defRPr>
            </a:lvl4pPr>
            <a:lvl5pPr marL="720000" indent="-90000">
              <a:defRPr sz="1200">
                <a:solidFill>
                  <a:schemeClr val="bg1"/>
                </a:solidFill>
              </a:defRPr>
            </a:lvl5pPr>
          </a:lstStyle>
          <a:p>
            <a:pPr lvl="0"/>
            <a:r>
              <a:rPr lang="da-DK" dirty="0"/>
              <a:t>Tak tekst 16pt i to eller max 3 linjer</a:t>
            </a:r>
          </a:p>
        </p:txBody>
      </p:sp>
      <p:sp>
        <p:nvSpPr>
          <p:cNvPr id="17" name="Pladsholder til tekst 3"/>
          <p:cNvSpPr>
            <a:spLocks noGrp="1"/>
          </p:cNvSpPr>
          <p:nvPr>
            <p:ph type="body" sz="quarter" idx="16" hasCustomPrompt="1"/>
          </p:nvPr>
        </p:nvSpPr>
        <p:spPr>
          <a:xfrm>
            <a:off x="1366837" y="3490922"/>
            <a:ext cx="4644000" cy="648000"/>
          </a:xfrm>
        </p:spPr>
        <p:txBody>
          <a:bodyPr/>
          <a:lstStyle>
            <a:lvl1pPr marL="0" indent="0">
              <a:lnSpc>
                <a:spcPct val="85000"/>
              </a:lnSpc>
              <a:buNone/>
              <a:defRPr sz="1600">
                <a:solidFill>
                  <a:schemeClr val="bg1"/>
                </a:solidFill>
              </a:defRPr>
            </a:lvl1pPr>
            <a:lvl2pPr>
              <a:defRPr sz="1800">
                <a:solidFill>
                  <a:schemeClr val="bg1"/>
                </a:solidFill>
              </a:defRPr>
            </a:lvl2pPr>
            <a:lvl3pPr marL="324000">
              <a:defRPr sz="1600">
                <a:solidFill>
                  <a:schemeClr val="bg1"/>
                </a:solidFill>
              </a:defRPr>
            </a:lvl3pPr>
            <a:lvl4pPr marL="540000">
              <a:defRPr lang="da-DK" sz="1400" kern="1200" dirty="0" smtClean="0">
                <a:solidFill>
                  <a:schemeClr val="bg1"/>
                </a:solidFill>
                <a:latin typeface="+mn-lt"/>
                <a:ea typeface="+mn-ea"/>
                <a:cs typeface="+mn-cs"/>
              </a:defRPr>
            </a:lvl4pPr>
            <a:lvl5pPr marL="720000" indent="-90000">
              <a:defRPr sz="1200">
                <a:solidFill>
                  <a:schemeClr val="bg1"/>
                </a:solidFill>
              </a:defRPr>
            </a:lvl5pPr>
          </a:lstStyle>
          <a:p>
            <a:pPr lvl="0"/>
            <a:r>
              <a:rPr lang="da-DK" dirty="0"/>
              <a:t>Tak tekst 16pt i to eller max 3 linjer</a:t>
            </a:r>
          </a:p>
        </p:txBody>
      </p:sp>
      <p:sp>
        <p:nvSpPr>
          <p:cNvPr id="18" name="Pladsholder til tekst 4"/>
          <p:cNvSpPr>
            <a:spLocks noGrp="1"/>
          </p:cNvSpPr>
          <p:nvPr>
            <p:ph type="body" sz="quarter" idx="17" hasCustomPrompt="1"/>
          </p:nvPr>
        </p:nvSpPr>
        <p:spPr>
          <a:xfrm>
            <a:off x="6304551" y="2584800"/>
            <a:ext cx="4644000" cy="648000"/>
          </a:xfrm>
        </p:spPr>
        <p:txBody>
          <a:bodyPr/>
          <a:lstStyle>
            <a:lvl1pPr marL="0" indent="0">
              <a:lnSpc>
                <a:spcPct val="85000"/>
              </a:lnSpc>
              <a:buNone/>
              <a:defRPr sz="1600">
                <a:solidFill>
                  <a:schemeClr val="bg1"/>
                </a:solidFill>
              </a:defRPr>
            </a:lvl1pPr>
            <a:lvl2pPr>
              <a:defRPr sz="1800">
                <a:solidFill>
                  <a:schemeClr val="bg1"/>
                </a:solidFill>
              </a:defRPr>
            </a:lvl2pPr>
            <a:lvl3pPr marL="324000">
              <a:defRPr sz="1600">
                <a:solidFill>
                  <a:schemeClr val="bg1"/>
                </a:solidFill>
              </a:defRPr>
            </a:lvl3pPr>
            <a:lvl4pPr marL="540000">
              <a:defRPr lang="da-DK" sz="1400" kern="1200" dirty="0" smtClean="0">
                <a:solidFill>
                  <a:schemeClr val="bg1"/>
                </a:solidFill>
                <a:latin typeface="+mn-lt"/>
                <a:ea typeface="+mn-ea"/>
                <a:cs typeface="+mn-cs"/>
              </a:defRPr>
            </a:lvl4pPr>
            <a:lvl5pPr marL="720000" indent="-90000">
              <a:defRPr sz="1200">
                <a:solidFill>
                  <a:schemeClr val="bg1"/>
                </a:solidFill>
              </a:defRPr>
            </a:lvl5pPr>
          </a:lstStyle>
          <a:p>
            <a:pPr lvl="0"/>
            <a:r>
              <a:rPr lang="da-DK" dirty="0"/>
              <a:t>Tak tekst 16pt i to eller max 3 linjer</a:t>
            </a:r>
          </a:p>
        </p:txBody>
      </p:sp>
      <p:sp>
        <p:nvSpPr>
          <p:cNvPr id="19" name="Pladsholder til tekst5"/>
          <p:cNvSpPr>
            <a:spLocks noGrp="1"/>
          </p:cNvSpPr>
          <p:nvPr>
            <p:ph type="body" sz="quarter" idx="18" hasCustomPrompt="1"/>
          </p:nvPr>
        </p:nvSpPr>
        <p:spPr>
          <a:xfrm>
            <a:off x="6304551" y="3492000"/>
            <a:ext cx="4644000" cy="648000"/>
          </a:xfrm>
        </p:spPr>
        <p:txBody>
          <a:bodyPr/>
          <a:lstStyle>
            <a:lvl1pPr marL="0" indent="0">
              <a:lnSpc>
                <a:spcPct val="85000"/>
              </a:lnSpc>
              <a:buNone/>
              <a:defRPr sz="1600">
                <a:solidFill>
                  <a:schemeClr val="bg1"/>
                </a:solidFill>
              </a:defRPr>
            </a:lvl1pPr>
            <a:lvl2pPr>
              <a:defRPr sz="1800">
                <a:solidFill>
                  <a:schemeClr val="bg1"/>
                </a:solidFill>
              </a:defRPr>
            </a:lvl2pPr>
            <a:lvl3pPr marL="324000">
              <a:defRPr sz="1600">
                <a:solidFill>
                  <a:schemeClr val="bg1"/>
                </a:solidFill>
              </a:defRPr>
            </a:lvl3pPr>
            <a:lvl4pPr marL="540000">
              <a:defRPr lang="da-DK" sz="1400" kern="1200" dirty="0" smtClean="0">
                <a:solidFill>
                  <a:schemeClr val="bg1"/>
                </a:solidFill>
                <a:latin typeface="+mn-lt"/>
                <a:ea typeface="+mn-ea"/>
                <a:cs typeface="+mn-cs"/>
              </a:defRPr>
            </a:lvl4pPr>
            <a:lvl5pPr marL="720000" indent="-90000">
              <a:defRPr sz="1200">
                <a:solidFill>
                  <a:schemeClr val="bg1"/>
                </a:solidFill>
              </a:defRPr>
            </a:lvl5pPr>
          </a:lstStyle>
          <a:p>
            <a:pPr lvl="0"/>
            <a:r>
              <a:rPr lang="da-DK" dirty="0"/>
              <a:t>Tak tekst 16pt i to eller max 3 linjer</a:t>
            </a:r>
          </a:p>
        </p:txBody>
      </p:sp>
      <p:pic>
        <p:nvPicPr>
          <p:cNvPr id="538630378" name="image" descr="{&quot;templafy&quot;:{&quot;id&quot;:&quot;76fc6103-d10f-4698-af95-135cad4b6ba0&quot;}}"/>
          <p:cNvPicPr>
            <a:picLocks noChangeAspect="1"/>
          </p:cNvPicPr>
          <p:nvPr/>
        </p:nvPicPr>
        <p:blipFill>
          <a:blip r:embed="rId3">
            <a:extLst/>
          </a:blip>
          <a:stretch>
            <a:fillRect/>
          </a:stretch>
        </p:blipFill>
        <p:spPr>
          <a:xfrm>
            <a:off x="8017200" y="50400"/>
            <a:ext cx="4176000" cy="619200"/>
          </a:xfrm>
          <a:prstGeom prst="rect">
            <a:avLst/>
          </a:prstGeom>
        </p:spPr>
      </p:pic>
      <p:pic>
        <p:nvPicPr>
          <p:cNvPr id="111034708" name="image" descr="{&quot;templafy&quot;:{&quot;id&quot;:&quot;3b2069f9-7540-4341-a8b9-d24cb7913eab&quot;}}"/>
          <p:cNvPicPr>
            <a:picLocks noChangeAspect="1"/>
          </p:cNvPicPr>
          <p:nvPr/>
        </p:nvPicPr>
        <p:blipFill>
          <a:blip r:embed="rId4">
            <a:extLst/>
          </a:blip>
          <a:stretch>
            <a:fillRect/>
          </a:stretch>
        </p:blipFill>
        <p:spPr>
          <a:xfrm>
            <a:off x="457200" y="4806975"/>
            <a:ext cx="687600" cy="687600"/>
          </a:xfrm>
          <a:prstGeom prst="rect">
            <a:avLst/>
          </a:prstGeom>
        </p:spPr>
      </p:pic>
      <p:pic>
        <p:nvPicPr>
          <p:cNvPr id="32" name="Region">
            <a:extLst>
              <a:ext uri="{FF2B5EF4-FFF2-40B4-BE49-F238E27FC236}">
                <a16:creationId xmlns:a16="http://schemas.microsoft.com/office/drawing/2014/main" id="{7DBE4519-D315-4551-8FFF-23278A41F74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13732" y="4852382"/>
            <a:ext cx="116417" cy="594784"/>
          </a:xfrm>
          <a:prstGeom prst="rect">
            <a:avLst/>
          </a:prstGeom>
        </p:spPr>
      </p:pic>
      <p:sp>
        <p:nvSpPr>
          <p:cNvPr id="3" name="Date Placeholder 2" hidden="1">
            <a:extLst>
              <a:ext uri="{FF2B5EF4-FFF2-40B4-BE49-F238E27FC236}">
                <a16:creationId xmlns:a16="http://schemas.microsoft.com/office/drawing/2014/main" id="{4E5C5C65-92B8-4B3F-BE1B-63180EB0E183}"/>
              </a:ext>
            </a:extLst>
          </p:cNvPr>
          <p:cNvSpPr>
            <a:spLocks noGrp="1"/>
          </p:cNvSpPr>
          <p:nvPr>
            <p:ph type="dt" sz="half" idx="19"/>
          </p:nvPr>
        </p:nvSpPr>
        <p:spPr/>
        <p:txBody>
          <a:bodyPr/>
          <a:lstStyle/>
          <a:p>
            <a:endParaRPr lang="da-DK" dirty="0"/>
          </a:p>
        </p:txBody>
      </p:sp>
      <p:sp>
        <p:nvSpPr>
          <p:cNvPr id="7" name="Footer Placeholder 6" hidden="1">
            <a:extLst>
              <a:ext uri="{FF2B5EF4-FFF2-40B4-BE49-F238E27FC236}">
                <a16:creationId xmlns:a16="http://schemas.microsoft.com/office/drawing/2014/main" id="{9908E025-A0FB-4A57-BEE6-3B848F4574F7}"/>
              </a:ext>
            </a:extLst>
          </p:cNvPr>
          <p:cNvSpPr>
            <a:spLocks noGrp="1"/>
          </p:cNvSpPr>
          <p:nvPr>
            <p:ph type="ftr" sz="quarter" idx="20"/>
          </p:nvPr>
        </p:nvSpPr>
        <p:spPr/>
        <p:txBody>
          <a:bodyPr/>
          <a:lstStyle/>
          <a:p>
            <a:endParaRPr lang="en-GB"/>
          </a:p>
        </p:txBody>
      </p:sp>
      <p:sp>
        <p:nvSpPr>
          <p:cNvPr id="9" name="Slide Number Placeholder 8">
            <a:extLst>
              <a:ext uri="{FF2B5EF4-FFF2-40B4-BE49-F238E27FC236}">
                <a16:creationId xmlns:a16="http://schemas.microsoft.com/office/drawing/2014/main" id="{BAD89C57-8555-49A1-8F50-00267BCA1260}"/>
              </a:ext>
            </a:extLst>
          </p:cNvPr>
          <p:cNvSpPr>
            <a:spLocks noGrp="1"/>
          </p:cNvSpPr>
          <p:nvPr>
            <p:ph type="sldNum" sz="quarter" idx="21"/>
          </p:nvPr>
        </p:nvSpPr>
        <p:spPr/>
        <p:txBody>
          <a:bodyPr/>
          <a:lstStyle/>
          <a:p>
            <a:fld id="{0DAB5548-7253-48D6-B95B-F3D312A72220}" type="slidenum">
              <a:rPr lang="da-DK" smtClean="0"/>
              <a:pPr/>
              <a:t>‹nr.›</a:t>
            </a:fld>
            <a:endParaRPr lang="da-DK" dirty="0"/>
          </a:p>
        </p:txBody>
      </p:sp>
      <p:pic>
        <p:nvPicPr>
          <p:cNvPr id="1000140701" name="image" descr="{&quot;templafy&quot;:{&quot;id&quot;:&quot;fec8c1ce-3c9e-4e53-b161-14277523216f&quot;}}"/>
          <p:cNvPicPr>
            <a:picLocks noChangeAspect="1"/>
          </p:cNvPicPr>
          <p:nvPr/>
        </p:nvPicPr>
        <p:blipFill>
          <a:blip r:embed="rId3">
            <a:extLst/>
          </a:blip>
          <a:stretch>
            <a:fillRect/>
          </a:stretch>
        </p:blipFill>
        <p:spPr>
          <a:xfrm>
            <a:off x="5773324" y="6314400"/>
            <a:ext cx="1324800" cy="421200"/>
          </a:xfrm>
          <a:prstGeom prst="rect">
            <a:avLst/>
          </a:prstGeom>
        </p:spPr>
      </p:pic>
      <p:sp>
        <p:nvSpPr>
          <p:cNvPr id="24" name="text" descr="{&quot;templafy&quot;:{&quot;id&quot;:&quot;04019153-2486-4569-a36d-30cebcf228db&quot;}}" title="UserProfile.Office.Virksomhed_{{DocumentLanguage}}">
            <a:extLst>
              <a:ext uri="{FF2B5EF4-FFF2-40B4-BE49-F238E27FC236}">
                <a16:creationId xmlns:a16="http://schemas.microsoft.com/office/drawing/2014/main" id="{B86E3A09-07D7-4572-B9B4-424492595535}"/>
              </a:ext>
            </a:extLst>
          </p:cNvPr>
          <p:cNvSpPr txBox="1"/>
          <p:nvPr userDrawn="1"/>
        </p:nvSpPr>
        <p:spPr>
          <a:xfrm>
            <a:off x="1366838" y="207098"/>
            <a:ext cx="5148262" cy="215444"/>
          </a:xfrm>
          <a:prstGeom prst="rect">
            <a:avLst/>
          </a:prstGeom>
          <a:noFill/>
        </p:spPr>
        <p:txBody>
          <a:bodyPr wrap="square" lIns="0" tIns="0" rIns="0" bIns="0" rtlCol="0">
            <a:noAutofit/>
          </a:bodyPr>
          <a:lstStyle/>
          <a:p>
            <a:r>
              <a:rPr lang="da-DK" sz="1400" b="1" noProof="0" dirty="0">
                <a:solidFill>
                  <a:schemeClr val="bg1"/>
                </a:solidFill>
              </a:rPr>
              <a:t>Amager og Hvidovre Hospital</a:t>
            </a:r>
          </a:p>
        </p:txBody>
      </p:sp>
      <p:sp>
        <p:nvSpPr>
          <p:cNvPr id="27" name="text" descr="{&quot;templafy&quot;:{&quot;id&quot;:&quot;e78b5676-fba8-4e10-9ab1-0ad633824532&quot;}}" title="UserProfile.CenterFreeText">
            <a:extLst>
              <a:ext uri="{FF2B5EF4-FFF2-40B4-BE49-F238E27FC236}">
                <a16:creationId xmlns:a16="http://schemas.microsoft.com/office/drawing/2014/main" id="{5F299E72-7220-4037-A022-AB131B48EEA5}"/>
              </a:ext>
            </a:extLst>
          </p:cNvPr>
          <p:cNvSpPr txBox="1">
            <a:spLocks/>
          </p:cNvSpPr>
          <p:nvPr userDrawn="1"/>
        </p:nvSpPr>
        <p:spPr>
          <a:xfrm>
            <a:off x="1366838" y="417600"/>
            <a:ext cx="5148262"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r>
              <a:rPr lang="en-GB" sz="1400" dirty="0">
                <a:solidFill>
                  <a:schemeClr val="bg1"/>
                </a:solidFill>
              </a:rPr>
              <a:t>Økonomi og Planlægning</a:t>
            </a:r>
          </a:p>
        </p:txBody>
      </p:sp>
      <p:sp>
        <p:nvSpPr>
          <p:cNvPr id="28" name="text" descr="{&quot;templafy&quot;:{&quot;id&quot;:&quot;8e0860cf-bc33-4d8e-9c32-33a7ab5af60f&quot;}}" hidden="1" title="UserProfile.Centers.Center_{{DocumentLanguage}}">
            <a:extLst>
              <a:ext uri="{FF2B5EF4-FFF2-40B4-BE49-F238E27FC236}">
                <a16:creationId xmlns:a16="http://schemas.microsoft.com/office/drawing/2014/main" id="{E470E0A8-A54B-4294-8741-350F4F6D0CD1}"/>
              </a:ext>
            </a:extLst>
          </p:cNvPr>
          <p:cNvSpPr txBox="1">
            <a:spLocks/>
          </p:cNvSpPr>
          <p:nvPr userDrawn="1"/>
        </p:nvSpPr>
        <p:spPr>
          <a:xfrm>
            <a:off x="1366838" y="417578"/>
            <a:ext cx="5148262"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400" dirty="0">
              <a:solidFill>
                <a:schemeClr val="bg1"/>
              </a:solidFill>
            </a:endParaRPr>
          </a:p>
        </p:txBody>
      </p:sp>
      <p:sp>
        <p:nvSpPr>
          <p:cNvPr id="36" name="text" descr="{&quot;templafy&quot;:{&quot;id&quot;:&quot;f8b150cc-f141-46fc-a1b7-ea4312554d01&quot;}}" title="Form.PresentationTitle">
            <a:extLst>
              <a:ext uri="{FF2B5EF4-FFF2-40B4-BE49-F238E27FC236}">
                <a16:creationId xmlns:a16="http://schemas.microsoft.com/office/drawing/2014/main" id="{AC371463-26EB-4629-B7E5-E75885298EA4}"/>
              </a:ext>
            </a:extLst>
          </p:cNvPr>
          <p:cNvSpPr txBox="1"/>
          <p:nvPr userDrawn="1"/>
        </p:nvSpPr>
        <p:spPr>
          <a:xfrm>
            <a:off x="1368000" y="6289200"/>
            <a:ext cx="3780000" cy="180000"/>
          </a:xfrm>
          <a:prstGeom prst="rect">
            <a:avLst/>
          </a:prstGeom>
          <a:noFill/>
        </p:spPr>
        <p:txBody>
          <a:bodyPr wrap="square" lIns="0" tIns="0" rIns="0" bIns="0" rtlCol="0">
            <a:noAutofit/>
          </a:bodyPr>
          <a:lstStyle/>
          <a:p>
            <a:endParaRPr lang="da-DK" sz="1000" dirty="0">
              <a:solidFill>
                <a:schemeClr val="bg1"/>
              </a:solidFill>
            </a:endParaRPr>
          </a:p>
        </p:txBody>
      </p:sp>
      <p:pic>
        <p:nvPicPr>
          <p:cNvPr id="434127976" name="image" descr="{&quot;templafy&quot;:{&quot;id&quot;:&quot;c1e0bf16-0fcb-45db-9b90-1930b5536d18&quot;}}"/>
          <p:cNvPicPr>
            <a:picLocks noChangeAspect="1"/>
          </p:cNvPicPr>
          <p:nvPr/>
        </p:nvPicPr>
        <p:blipFill>
          <a:blip r:embed="rId3">
            <a:extLst/>
          </a:blip>
          <a:stretch>
            <a:fillRect/>
          </a:stretch>
        </p:blipFill>
        <p:spPr>
          <a:xfrm>
            <a:off x="11069013" y="872704"/>
            <a:ext cx="871200" cy="900000"/>
          </a:xfrm>
          <a:prstGeom prst="rect">
            <a:avLst/>
          </a:prstGeom>
        </p:spPr>
      </p:pic>
      <p:pic>
        <p:nvPicPr>
          <p:cNvPr id="568910941" name="image" descr="{&quot;templafy&quot;:{&quot;id&quot;:&quot;85f84e6c-1216-4cc6-afeb-25152a273f84&quot;}}"/>
          <p:cNvPicPr>
            <a:picLocks noChangeAspect="1"/>
          </p:cNvPicPr>
          <p:nvPr/>
        </p:nvPicPr>
        <p:blipFill>
          <a:blip r:embed="rId3">
            <a:extLst/>
          </a:blip>
          <a:stretch>
            <a:fillRect/>
          </a:stretch>
        </p:blipFill>
        <p:spPr>
          <a:xfrm>
            <a:off x="11069013" y="260648"/>
            <a:ext cx="871200" cy="900000"/>
          </a:xfrm>
          <a:prstGeom prst="rect">
            <a:avLst/>
          </a:prstGeom>
        </p:spPr>
      </p:pic>
      <p:sp>
        <p:nvSpPr>
          <p:cNvPr id="25" name="text" descr="{&quot;templafy&quot;:{&quot;id&quot;:&quot;81d0e6e3-7926-48b3-9dca-dc7566196a71&quot;}}" title="UserProfile.Name">
            <a:extLst>
              <a:ext uri="{FF2B5EF4-FFF2-40B4-BE49-F238E27FC236}">
                <a16:creationId xmlns:a16="http://schemas.microsoft.com/office/drawing/2014/main" id="{2D9BE457-D838-4671-A534-D2113083BAD4}"/>
              </a:ext>
            </a:extLst>
          </p:cNvPr>
          <p:cNvSpPr txBox="1"/>
          <p:nvPr userDrawn="1"/>
        </p:nvSpPr>
        <p:spPr>
          <a:xfrm>
            <a:off x="7891200" y="6289200"/>
            <a:ext cx="3387600" cy="180000"/>
          </a:xfrm>
          <a:prstGeom prst="rect">
            <a:avLst/>
          </a:prstGeom>
          <a:noFill/>
        </p:spPr>
        <p:txBody>
          <a:bodyPr wrap="square" lIns="0" tIns="0" rIns="0" bIns="0" rtlCol="0">
            <a:noAutofit/>
          </a:bodyPr>
          <a:lstStyle/>
          <a:p>
            <a:pPr algn="r"/>
            <a:r>
              <a:rPr lang="da-DK" sz="1000" dirty="0" err="1">
                <a:solidFill>
                  <a:schemeClr val="bg1"/>
                </a:solidFill>
              </a:rPr>
              <a:t>Pernille Møller Pedersen</a:t>
            </a:r>
          </a:p>
        </p:txBody>
      </p:sp>
      <p:sp>
        <p:nvSpPr>
          <p:cNvPr id="30" name="text" descr="{&quot;templafy&quot;:{&quot;id&quot;:&quot;07cd2147-5d31-4092-8d03-d3392a432bfe&quot;}}" hidden="1" title="Form.Manuel_dato">
            <a:extLst>
              <a:ext uri="{FF2B5EF4-FFF2-40B4-BE49-F238E27FC236}">
                <a16:creationId xmlns:a16="http://schemas.microsoft.com/office/drawing/2014/main" id="{22340F70-8ECE-4613-ADC1-E4F33D756A14}"/>
              </a:ext>
            </a:extLst>
          </p:cNvPr>
          <p:cNvSpPr txBox="1"/>
          <p:nvPr userDrawn="1"/>
        </p:nvSpPr>
        <p:spPr>
          <a:xfrm>
            <a:off x="7891200" y="6289200"/>
            <a:ext cx="3387600" cy="180000"/>
          </a:xfrm>
          <a:prstGeom prst="rect">
            <a:avLst/>
          </a:prstGeom>
          <a:noFill/>
        </p:spPr>
        <p:txBody>
          <a:bodyPr wrap="square" lIns="0" tIns="0" rIns="0" bIns="0" rtlCol="0">
            <a:noAutofit/>
          </a:bodyPr>
          <a:lstStyle/>
          <a:p>
            <a:pPr algn="r"/>
            <a:endParaRPr lang="da-DK" sz="1000" dirty="0" err="1">
              <a:solidFill>
                <a:schemeClr val="bg1"/>
              </a:solidFill>
            </a:endParaRPr>
          </a:p>
        </p:txBody>
      </p:sp>
    </p:spTree>
    <p:extLst>
      <p:ext uri="{BB962C8B-B14F-4D97-AF65-F5344CB8AC3E}">
        <p14:creationId xmlns:p14="http://schemas.microsoft.com/office/powerpoint/2010/main" val="38590279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rugerguide">
    <p:spTree>
      <p:nvGrpSpPr>
        <p:cNvPr id="1" name=""/>
        <p:cNvGrpSpPr/>
        <p:nvPr/>
      </p:nvGrpSpPr>
      <p:grpSpPr>
        <a:xfrm>
          <a:off x="0" y="0"/>
          <a:ext cx="0" cy="0"/>
          <a:chOff x="0" y="0"/>
          <a:chExt cx="0" cy="0"/>
        </a:xfrm>
      </p:grpSpPr>
      <p:sp>
        <p:nvSpPr>
          <p:cNvPr id="9" name="Fast overskrift"/>
          <p:cNvSpPr txBox="1"/>
          <p:nvPr userDrawn="1"/>
        </p:nvSpPr>
        <p:spPr>
          <a:xfrm>
            <a:off x="539748" y="539751"/>
            <a:ext cx="11109325" cy="650171"/>
          </a:xfrm>
          <a:prstGeom prst="rect">
            <a:avLst/>
          </a:prstGeom>
          <a:noFill/>
        </p:spPr>
        <p:txBody>
          <a:bodyPr wrap="square" lIns="0" tIns="0" rIns="0" bIns="0" rtlCol="0" anchor="b" anchorCtr="0">
            <a:noAutofit/>
          </a:bodyPr>
          <a:lstStyle/>
          <a:p>
            <a:r>
              <a:rPr lang="da-DK" sz="3200" b="0" noProof="1">
                <a:solidFill>
                  <a:schemeClr val="tx1"/>
                </a:solidFill>
                <a:latin typeface="Arial" panose="020B0604020202020204" pitchFamily="34" charset="0"/>
                <a:cs typeface="Arial" panose="020B0604020202020204" pitchFamily="34" charset="0"/>
              </a:rPr>
              <a:t>Brugerguide - Slet før anvendelse</a:t>
            </a:r>
          </a:p>
        </p:txBody>
      </p:sp>
      <p:sp>
        <p:nvSpPr>
          <p:cNvPr id="16" name="Text Box 2">
            <a:extLst>
              <a:ext uri="{FF2B5EF4-FFF2-40B4-BE49-F238E27FC236}">
                <a16:creationId xmlns:a16="http://schemas.microsoft.com/office/drawing/2014/main" id="{9ED1F91D-CAD7-4803-B48E-26A1E9D1349D}"/>
              </a:ext>
            </a:extLst>
          </p:cNvPr>
          <p:cNvSpPr txBox="1">
            <a:spLocks noChangeArrowheads="1"/>
          </p:cNvSpPr>
          <p:nvPr userDrawn="1"/>
        </p:nvSpPr>
        <p:spPr bwMode="auto">
          <a:xfrm>
            <a:off x="558800" y="1479519"/>
            <a:ext cx="2280360" cy="3847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da-DK" sz="900" b="1" noProof="1">
                <a:latin typeface="Arial" panose="020B0604020202020204" pitchFamily="34" charset="0"/>
                <a:cs typeface="Arial" panose="020B0604020202020204" pitchFamily="34" charset="0"/>
              </a:rPr>
              <a:t>Brug</a:t>
            </a:r>
            <a:r>
              <a:rPr lang="da-DK" sz="900" b="1" baseline="0" noProof="1">
                <a:latin typeface="Arial" panose="020B0604020202020204" pitchFamily="34" charset="0"/>
                <a:cs typeface="Arial" panose="020B0604020202020204" pitchFamily="34" charset="0"/>
              </a:rPr>
              <a:t> tekst typografier</a:t>
            </a:r>
            <a:endParaRPr lang="da-DK" sz="900" b="1" noProof="1">
              <a:latin typeface="Arial" panose="020B0604020202020204" pitchFamily="34" charset="0"/>
              <a:cs typeface="Arial" panose="020B0604020202020204" pitchFamily="34" charset="0"/>
            </a:endParaRPr>
          </a:p>
          <a:p>
            <a:pPr eaLnBrk="1" hangingPunct="1">
              <a:spcAft>
                <a:spcPts val="600"/>
              </a:spcAft>
              <a:defRPr/>
            </a:pPr>
            <a:r>
              <a:rPr lang="da-DK" altLang="da-DK" sz="900" b="0" noProof="1">
                <a:solidFill>
                  <a:schemeClr val="tx1"/>
                </a:solidFill>
                <a:latin typeface="Arial" panose="020B0604020202020204" pitchFamily="34" charset="0"/>
                <a:cs typeface="Arial" panose="020B0604020202020204" pitchFamily="34" charset="0"/>
              </a:rPr>
              <a:t>Brug</a:t>
            </a:r>
            <a:r>
              <a:rPr lang="da-DK" altLang="da-DK" sz="900" b="1" noProof="1">
                <a:solidFill>
                  <a:schemeClr val="tx1"/>
                </a:solidFill>
                <a:latin typeface="Arial" panose="020B0604020202020204" pitchFamily="34" charset="0"/>
                <a:cs typeface="Arial" panose="020B0604020202020204" pitchFamily="34" charset="0"/>
              </a:rPr>
              <a:t> TAB </a:t>
            </a:r>
            <a:r>
              <a:rPr lang="da-DK" altLang="da-DK" sz="900" b="0" noProof="1">
                <a:solidFill>
                  <a:schemeClr val="tx1"/>
                </a:solidFill>
                <a:latin typeface="Arial" panose="020B0604020202020204" pitchFamily="34" charset="0"/>
                <a:cs typeface="Arial" panose="020B0604020202020204" pitchFamily="34" charset="0"/>
              </a:rPr>
              <a:t>for at gå frem i tekst-niveauer. Klik </a:t>
            </a:r>
            <a:r>
              <a:rPr lang="da-DK" altLang="da-DK" sz="900" b="1" noProof="1">
                <a:solidFill>
                  <a:schemeClr val="tx1"/>
                </a:solidFill>
                <a:latin typeface="Arial" panose="020B0604020202020204" pitchFamily="34" charset="0"/>
                <a:cs typeface="Arial" panose="020B0604020202020204" pitchFamily="34" charset="0"/>
              </a:rPr>
              <a:t>ENTER</a:t>
            </a:r>
            <a:r>
              <a:rPr lang="da-DK" altLang="da-DK" sz="900" b="0" noProof="1">
                <a:solidFill>
                  <a:schemeClr val="tx1"/>
                </a:solidFill>
                <a:latin typeface="Arial" panose="020B0604020202020204" pitchFamily="34" charset="0"/>
                <a:cs typeface="Arial" panose="020B0604020202020204" pitchFamily="34" charset="0"/>
              </a:rPr>
              <a:t>, derefter </a:t>
            </a:r>
            <a:r>
              <a:rPr lang="da-DK" altLang="da-DK" sz="900" b="1" noProof="1">
                <a:solidFill>
                  <a:schemeClr val="tx1"/>
                </a:solidFill>
                <a:latin typeface="Arial" panose="020B0604020202020204" pitchFamily="34" charset="0"/>
                <a:cs typeface="Arial" panose="020B0604020202020204" pitchFamily="34" charset="0"/>
              </a:rPr>
              <a:t>TAB</a:t>
            </a:r>
            <a:r>
              <a:rPr lang="da-DK" altLang="da-DK" sz="900" b="0" noProof="1">
                <a:solidFill>
                  <a:schemeClr val="tx1"/>
                </a:solidFill>
                <a:latin typeface="Arial" panose="020B0604020202020204" pitchFamily="34" charset="0"/>
                <a:cs typeface="Arial" panose="020B0604020202020204" pitchFamily="34" charset="0"/>
              </a:rPr>
              <a:t> for at skifte fra et niveau til et næste</a:t>
            </a:r>
          </a:p>
          <a:p>
            <a:pPr eaLnBrk="1" hangingPunct="1">
              <a:spcAft>
                <a:spcPts val="600"/>
              </a:spcAft>
              <a:defRPr/>
            </a:pPr>
            <a:r>
              <a:rPr lang="da-DK" altLang="da-DK" sz="900" b="0" noProof="1">
                <a:solidFill>
                  <a:schemeClr val="tx1"/>
                </a:solidFill>
                <a:latin typeface="Arial" panose="020B0604020202020204" pitchFamily="34" charset="0"/>
                <a:cs typeface="Arial" panose="020B0604020202020204" pitchFamily="34" charset="0"/>
              </a:rPr>
              <a:t>For at gå tilbage i tekst-niveauer,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brug </a:t>
            </a:r>
            <a:r>
              <a:rPr lang="da-DK" altLang="da-DK" sz="900" b="1" noProof="1">
                <a:solidFill>
                  <a:schemeClr val="tx1"/>
                </a:solidFill>
                <a:latin typeface="Arial" panose="020B0604020202020204" pitchFamily="34" charset="0"/>
                <a:cs typeface="Arial" panose="020B0604020202020204" pitchFamily="34" charset="0"/>
              </a:rPr>
              <a:t>SHIFT+TAB</a:t>
            </a:r>
            <a:endParaRPr lang="da-DK" altLang="da-DK" sz="900" b="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da-DK" altLang="da-DK" sz="900" b="0" noProof="1">
                <a:solidFill>
                  <a:schemeClr val="tx1"/>
                </a:solidFill>
                <a:latin typeface="Arial" panose="020B0604020202020204" pitchFamily="34" charset="0"/>
                <a:cs typeface="Arial" panose="020B0604020202020204" pitchFamily="34" charset="0"/>
              </a:rPr>
              <a:t>Alternativt kan </a:t>
            </a:r>
            <a:br>
              <a:rPr lang="da-DK" altLang="da-DK" sz="900" b="0" noProof="1">
                <a:solidFill>
                  <a:schemeClr val="tx1"/>
                </a:solidFill>
                <a:latin typeface="Arial" panose="020B0604020202020204" pitchFamily="34" charset="0"/>
                <a:cs typeface="Arial" panose="020B0604020202020204" pitchFamily="34" charset="0"/>
              </a:rPr>
            </a:br>
            <a:r>
              <a:rPr lang="da-DK" altLang="da-DK" sz="900" b="1" noProof="1">
                <a:solidFill>
                  <a:schemeClr val="tx1"/>
                </a:solidFill>
                <a:latin typeface="Arial" panose="020B0604020202020204" pitchFamily="34" charset="0"/>
                <a:cs typeface="Arial" panose="020B0604020202020204" pitchFamily="34" charset="0"/>
              </a:rPr>
              <a:t>Forøg</a:t>
            </a:r>
            <a:r>
              <a:rPr lang="da-DK" altLang="da-DK" sz="900" b="0" noProof="1">
                <a:solidFill>
                  <a:schemeClr val="tx1"/>
                </a:solidFill>
                <a:latin typeface="Arial" panose="020B0604020202020204" pitchFamily="34" charset="0"/>
                <a:cs typeface="Arial" panose="020B0604020202020204" pitchFamily="34" charset="0"/>
              </a:rPr>
              <a:t> og </a:t>
            </a:r>
            <a:r>
              <a:rPr lang="da-DK" altLang="da-DK" sz="900" b="1" noProof="1">
                <a:solidFill>
                  <a:schemeClr val="tx1"/>
                </a:solidFill>
                <a:latin typeface="Arial" panose="020B0604020202020204" pitchFamily="34" charset="0"/>
                <a:cs typeface="Arial" panose="020B0604020202020204" pitchFamily="34" charset="0"/>
              </a:rPr>
              <a:t>Formindsk</a:t>
            </a:r>
            <a:r>
              <a:rPr lang="da-DK" altLang="da-DK" sz="900" b="0" noProof="1">
                <a:solidFill>
                  <a:schemeClr val="tx1"/>
                </a:solidFill>
                <a:latin typeface="Arial" panose="020B0604020202020204" pitchFamily="34" charset="0"/>
                <a:cs typeface="Arial" panose="020B0604020202020204" pitchFamily="34" charset="0"/>
              </a:rPr>
              <a:t> listeniveau bruges</a:t>
            </a:r>
          </a:p>
          <a:p>
            <a:pPr eaLnBrk="1" hangingPunct="1">
              <a:spcBef>
                <a:spcPts val="1200"/>
              </a:spcBef>
              <a:spcAft>
                <a:spcPts val="600"/>
              </a:spcAft>
              <a:defRPr/>
            </a:pPr>
            <a:r>
              <a:rPr lang="da-DK" sz="900" b="1" noProof="1">
                <a:solidFill>
                  <a:schemeClr val="tx1"/>
                </a:solidFill>
                <a:latin typeface="Arial" panose="020B0604020202020204" pitchFamily="34" charset="0"/>
                <a:cs typeface="Arial" panose="020B0604020202020204" pitchFamily="34" charset="0"/>
              </a:rPr>
              <a:t>Ændre slide layouts</a:t>
            </a:r>
            <a:endParaRPr lang="da-DK" altLang="da-DK" sz="900" b="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1. </a:t>
            </a:r>
            <a:r>
              <a:rPr lang="da-DK" altLang="da-DK" sz="900" b="0" noProof="1">
                <a:solidFill>
                  <a:schemeClr val="tx1"/>
                </a:solidFill>
                <a:latin typeface="Arial" panose="020B0604020202020204" pitchFamily="34" charset="0"/>
                <a:cs typeface="Arial" panose="020B0604020202020204" pitchFamily="34" charset="0"/>
              </a:rPr>
              <a:t>Klik på pilen</a:t>
            </a:r>
            <a:r>
              <a:rPr lang="da-DK" altLang="da-DK" sz="900" b="0" baseline="0" noProof="1">
                <a:solidFill>
                  <a:schemeClr val="tx1"/>
                </a:solidFill>
                <a:latin typeface="Arial" panose="020B0604020202020204" pitchFamily="34" charset="0"/>
                <a:cs typeface="Arial" panose="020B0604020202020204" pitchFamily="34" charset="0"/>
              </a:rPr>
              <a:t> ved siden af </a:t>
            </a:r>
            <a:r>
              <a:rPr lang="da-DK" altLang="da-DK" sz="900" b="1" baseline="0" noProof="1">
                <a:solidFill>
                  <a:schemeClr val="tx1"/>
                </a:solidFill>
                <a:latin typeface="Arial" panose="020B0604020202020204" pitchFamily="34" charset="0"/>
                <a:cs typeface="Arial" panose="020B0604020202020204" pitchFamily="34" charset="0"/>
              </a:rPr>
              <a:t>Layout</a:t>
            </a:r>
            <a:r>
              <a:rPr lang="da-DK" altLang="da-DK" sz="900" b="0" baseline="0" noProof="1">
                <a:solidFill>
                  <a:schemeClr val="tx1"/>
                </a:solidFill>
                <a:latin typeface="Arial" panose="020B0604020202020204" pitchFamily="34" charset="0"/>
                <a:cs typeface="Arial" panose="020B0604020202020204" pitchFamily="34" charset="0"/>
              </a:rPr>
              <a:t> </a:t>
            </a:r>
            <a:br>
              <a:rPr lang="da-DK" altLang="da-DK" sz="900" b="0" baseline="0" noProof="1">
                <a:solidFill>
                  <a:schemeClr val="tx1"/>
                </a:solidFill>
                <a:latin typeface="Arial" panose="020B0604020202020204" pitchFamily="34" charset="0"/>
                <a:cs typeface="Arial" panose="020B0604020202020204" pitchFamily="34" charset="0"/>
              </a:rPr>
            </a:br>
            <a:r>
              <a:rPr lang="da-DK" altLang="da-DK" sz="900" b="0" baseline="0" noProof="1">
                <a:solidFill>
                  <a:schemeClr val="tx1"/>
                </a:solidFill>
                <a:latin typeface="Arial" panose="020B0604020202020204" pitchFamily="34" charset="0"/>
                <a:cs typeface="Arial" panose="020B0604020202020204" pitchFamily="34" charset="0"/>
              </a:rPr>
              <a:t>for at få vist en dropdown menu af </a:t>
            </a:r>
            <a:br>
              <a:rPr lang="da-DK" altLang="da-DK" sz="900" b="0" baseline="0" noProof="1">
                <a:solidFill>
                  <a:schemeClr val="tx1"/>
                </a:solidFill>
                <a:latin typeface="Arial" panose="020B0604020202020204" pitchFamily="34" charset="0"/>
                <a:cs typeface="Arial" panose="020B0604020202020204" pitchFamily="34" charset="0"/>
              </a:rPr>
            </a:br>
            <a:r>
              <a:rPr lang="da-DK" altLang="da-DK" sz="900" b="0" baseline="0" noProof="1">
                <a:solidFill>
                  <a:schemeClr val="tx1"/>
                </a:solidFill>
                <a:latin typeface="Arial" panose="020B0604020202020204" pitchFamily="34" charset="0"/>
                <a:cs typeface="Arial" panose="020B0604020202020204" pitchFamily="34" charset="0"/>
              </a:rPr>
              <a:t>mulige slides layout</a:t>
            </a:r>
            <a:endParaRPr lang="da-DK" altLang="da-DK" sz="900" b="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2. </a:t>
            </a:r>
            <a:r>
              <a:rPr lang="da-DK" altLang="da-DK" sz="900" b="0" noProof="1">
                <a:solidFill>
                  <a:schemeClr val="tx1"/>
                </a:solidFill>
                <a:latin typeface="Arial" panose="020B0604020202020204" pitchFamily="34" charset="0"/>
                <a:cs typeface="Arial" panose="020B0604020202020204" pitchFamily="34" charset="0"/>
              </a:rPr>
              <a:t>Vælg </a:t>
            </a:r>
            <a:r>
              <a:rPr lang="da-DK" altLang="da-DK" sz="900" b="1" noProof="1">
                <a:solidFill>
                  <a:schemeClr val="tx1"/>
                </a:solidFill>
                <a:latin typeface="Arial" panose="020B0604020202020204" pitchFamily="34" charset="0"/>
                <a:cs typeface="Arial" panose="020B0604020202020204" pitchFamily="34" charset="0"/>
              </a:rPr>
              <a:t>Layout</a:t>
            </a:r>
            <a:r>
              <a:rPr lang="da-DK" altLang="da-DK" sz="900" b="0" noProof="1">
                <a:solidFill>
                  <a:schemeClr val="tx1"/>
                </a:solidFill>
                <a:latin typeface="Arial" panose="020B0604020202020204" pitchFamily="34" charset="0"/>
                <a:cs typeface="Arial" panose="020B0604020202020204" pitchFamily="34" charset="0"/>
              </a:rPr>
              <a:t> for at ændre dit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nuværende layout til et alternativt</a:t>
            </a:r>
          </a:p>
          <a:p>
            <a:pPr fontAlgn="auto">
              <a:spcBef>
                <a:spcPts val="1200"/>
              </a:spcBef>
              <a:spcAft>
                <a:spcPts val="600"/>
              </a:spcAft>
              <a:buFont typeface="+mj-lt"/>
              <a:buNone/>
              <a:defRPr/>
            </a:pPr>
            <a:r>
              <a:rPr lang="da-DK" sz="900" b="1" noProof="1">
                <a:solidFill>
                  <a:schemeClr val="tx1"/>
                </a:solidFill>
                <a:latin typeface="Arial" panose="020B0604020202020204" pitchFamily="34" charset="0"/>
                <a:cs typeface="Arial" panose="020B0604020202020204" pitchFamily="34" charset="0"/>
              </a:rPr>
              <a:t>Nulstil slide</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da-DK" altLang="da-DK" sz="900" b="1" noProof="1">
                <a:solidFill>
                  <a:schemeClr val="tx1"/>
                </a:solidFill>
                <a:latin typeface="Arial" panose="020B0604020202020204" pitchFamily="34" charset="0"/>
                <a:cs typeface="Arial" panose="020B0604020202020204" pitchFamily="34" charset="0"/>
              </a:rPr>
              <a:t>1. </a:t>
            </a:r>
            <a:r>
              <a:rPr lang="da-DK" altLang="da-DK" sz="900" b="0" noProof="1">
                <a:solidFill>
                  <a:schemeClr val="tx1"/>
                </a:solidFill>
                <a:latin typeface="Arial" panose="020B0604020202020204" pitchFamily="34" charset="0"/>
                <a:cs typeface="Arial" panose="020B0604020202020204" pitchFamily="34" charset="0"/>
              </a:rPr>
              <a:t>Klik på fanen </a:t>
            </a:r>
            <a:r>
              <a:rPr lang="da-DK" altLang="da-DK" sz="900" b="1" noProof="1">
                <a:solidFill>
                  <a:schemeClr val="tx1"/>
                </a:solidFill>
                <a:latin typeface="Arial" panose="020B0604020202020204" pitchFamily="34" charset="0"/>
                <a:cs typeface="Arial" panose="020B0604020202020204" pitchFamily="34" charset="0"/>
              </a:rPr>
              <a:t>Hjem</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da-DK" altLang="da-DK" sz="900" b="1" noProof="1">
                <a:solidFill>
                  <a:schemeClr val="tx1"/>
                </a:solidFill>
                <a:latin typeface="Arial" panose="020B0604020202020204" pitchFamily="34" charset="0"/>
                <a:cs typeface="Arial" panose="020B0604020202020204" pitchFamily="34" charset="0"/>
              </a:rPr>
              <a:t>2. </a:t>
            </a:r>
            <a:r>
              <a:rPr lang="da-DK" altLang="da-DK" sz="900" b="0" noProof="1">
                <a:solidFill>
                  <a:schemeClr val="tx1"/>
                </a:solidFill>
                <a:latin typeface="Arial" panose="020B0604020202020204" pitchFamily="34" charset="0"/>
                <a:cs typeface="Arial" panose="020B0604020202020204" pitchFamily="34" charset="0"/>
              </a:rPr>
              <a:t>Vælg </a:t>
            </a:r>
            <a:r>
              <a:rPr lang="da-DK" altLang="da-DK" sz="900" b="1" noProof="1">
                <a:solidFill>
                  <a:schemeClr val="tx1"/>
                </a:solidFill>
                <a:latin typeface="Arial" panose="020B0604020202020204" pitchFamily="34" charset="0"/>
                <a:cs typeface="Arial" panose="020B0604020202020204" pitchFamily="34" charset="0"/>
              </a:rPr>
              <a:t>Nulstil</a:t>
            </a:r>
            <a:r>
              <a:rPr lang="da-DK" altLang="da-DK" sz="900" b="0" noProof="1">
                <a:solidFill>
                  <a:schemeClr val="tx1"/>
                </a:solidFill>
                <a:latin typeface="Arial" panose="020B0604020202020204" pitchFamily="34" charset="0"/>
                <a:cs typeface="Arial" panose="020B0604020202020204" pitchFamily="34" charset="0"/>
              </a:rPr>
              <a:t> for at nulstille placering, størrelse og formatering af pladsholdere til layoutets oprindelige design</a:t>
            </a:r>
            <a:endParaRPr lang="da-DK" sz="90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endParaRPr lang="da-DK" altLang="da-DK" sz="900" b="0" noProof="1">
              <a:solidFill>
                <a:schemeClr val="tx1"/>
              </a:solidFill>
              <a:latin typeface="Arial" panose="020B0604020202020204" pitchFamily="34" charset="0"/>
              <a:cs typeface="Arial" panose="020B0604020202020204" pitchFamily="34" charset="0"/>
            </a:endParaRPr>
          </a:p>
        </p:txBody>
      </p:sp>
      <p:pic>
        <p:nvPicPr>
          <p:cNvPr id="18" name="1 Forøg formindsk">
            <a:extLst>
              <a:ext uri="{FF2B5EF4-FFF2-40B4-BE49-F238E27FC236}">
                <a16:creationId xmlns:a16="http://schemas.microsoft.com/office/drawing/2014/main" id="{C1320887-C283-44C4-A258-0F4F30AB9BB8}"/>
              </a:ext>
            </a:extLst>
          </p:cNvPr>
          <p:cNvPicPr>
            <a:picLocks noChangeAspect="1"/>
          </p:cNvPicPr>
          <p:nvPr userDrawn="1"/>
        </p:nvPicPr>
        <p:blipFill>
          <a:blip r:embed="rId2"/>
          <a:stretch>
            <a:fillRect/>
          </a:stretch>
        </p:blipFill>
        <p:spPr>
          <a:xfrm>
            <a:off x="2719597" y="2564168"/>
            <a:ext cx="549328" cy="285228"/>
          </a:xfrm>
          <a:prstGeom prst="rect">
            <a:avLst/>
          </a:prstGeom>
        </p:spPr>
      </p:pic>
      <p:pic>
        <p:nvPicPr>
          <p:cNvPr id="20" name="3 Layout">
            <a:extLst>
              <a:ext uri="{FF2B5EF4-FFF2-40B4-BE49-F238E27FC236}">
                <a16:creationId xmlns:a16="http://schemas.microsoft.com/office/drawing/2014/main" id="{65C4A96F-1A4B-422A-A364-36A11A350F15}"/>
              </a:ext>
            </a:extLst>
          </p:cNvPr>
          <p:cNvPicPr>
            <a:picLocks noChangeAspect="1"/>
          </p:cNvPicPr>
          <p:nvPr userDrawn="1"/>
        </p:nvPicPr>
        <p:blipFill rotWithShape="1">
          <a:blip r:embed="rId3"/>
          <a:srcRect l="36944" r="2272" b="69429"/>
          <a:stretch/>
        </p:blipFill>
        <p:spPr>
          <a:xfrm>
            <a:off x="2748981" y="3277001"/>
            <a:ext cx="593368" cy="192211"/>
          </a:xfrm>
          <a:prstGeom prst="rect">
            <a:avLst/>
          </a:prstGeom>
        </p:spPr>
      </p:pic>
      <p:pic>
        <p:nvPicPr>
          <p:cNvPr id="21" name="4 Nulstil">
            <a:extLst>
              <a:ext uri="{FF2B5EF4-FFF2-40B4-BE49-F238E27FC236}">
                <a16:creationId xmlns:a16="http://schemas.microsoft.com/office/drawing/2014/main" id="{B4442F1F-206C-4948-A2CE-402C8A7844FA}"/>
              </a:ext>
            </a:extLst>
          </p:cNvPr>
          <p:cNvPicPr>
            <a:picLocks noChangeAspect="1"/>
          </p:cNvPicPr>
          <p:nvPr userDrawn="1"/>
        </p:nvPicPr>
        <p:blipFill>
          <a:blip r:embed="rId4"/>
          <a:stretch>
            <a:fillRect/>
          </a:stretch>
        </p:blipFill>
        <p:spPr>
          <a:xfrm>
            <a:off x="2748981" y="4655118"/>
            <a:ext cx="547241" cy="197798"/>
          </a:xfrm>
          <a:prstGeom prst="rect">
            <a:avLst/>
          </a:prstGeom>
        </p:spPr>
      </p:pic>
      <p:sp>
        <p:nvSpPr>
          <p:cNvPr id="22" name="Text Box 3">
            <a:extLst>
              <a:ext uri="{FF2B5EF4-FFF2-40B4-BE49-F238E27FC236}">
                <a16:creationId xmlns:a16="http://schemas.microsoft.com/office/drawing/2014/main" id="{AC472DCD-3E25-4024-9053-0797118E2199}"/>
              </a:ext>
            </a:extLst>
          </p:cNvPr>
          <p:cNvSpPr txBox="1">
            <a:spLocks noChangeArrowheads="1"/>
          </p:cNvSpPr>
          <p:nvPr userDrawn="1"/>
        </p:nvSpPr>
        <p:spPr bwMode="auto">
          <a:xfrm>
            <a:off x="4341331" y="1479519"/>
            <a:ext cx="2160798" cy="449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da-DK" sz="900" b="1" noProof="1">
                <a:solidFill>
                  <a:schemeClr val="tx1"/>
                </a:solidFill>
                <a:latin typeface="Arial" panose="020B0604020202020204" pitchFamily="34" charset="0"/>
                <a:cs typeface="Arial" panose="020B0604020202020204" pitchFamily="34" charset="0"/>
              </a:rPr>
              <a:t>Indsæt billede</a:t>
            </a:r>
          </a:p>
          <a:p>
            <a:pPr eaLnBrk="1" hangingPunct="1">
              <a:spcAft>
                <a:spcPts val="600"/>
              </a:spcAft>
              <a:defRPr/>
            </a:pPr>
            <a:r>
              <a:rPr lang="da-DK" altLang="da-DK" sz="900" b="0" noProof="1">
                <a:solidFill>
                  <a:schemeClr val="tx1"/>
                </a:solidFill>
                <a:latin typeface="Arial" panose="020B0604020202020204" pitchFamily="34" charset="0"/>
                <a:cs typeface="Arial" panose="020B0604020202020204" pitchFamily="34" charset="0"/>
              </a:rPr>
              <a:t>På slides med billedpladsholder eller hvilken som helst anden pladsholder, klik på pladsholderens kant. TIP: Hold Shift nede og klik på pladsholderen</a:t>
            </a:r>
            <a:endParaRPr lang="da-DK" altLang="da-DK" sz="900" noProof="1">
              <a:solidFill>
                <a:schemeClr val="tx1"/>
              </a:solidFill>
              <a:latin typeface="Arial" panose="020B0604020202020204" pitchFamily="34" charset="0"/>
              <a:cs typeface="Arial" panose="020B0604020202020204" pitchFamily="34" charset="0"/>
            </a:endParaRPr>
          </a:p>
          <a:p>
            <a:pPr eaLnBrk="1" hangingPunct="1">
              <a:spcBef>
                <a:spcPts val="1200"/>
              </a:spcBef>
              <a:spcAft>
                <a:spcPts val="600"/>
              </a:spcAft>
              <a:defRPr/>
            </a:pPr>
            <a:r>
              <a:rPr lang="da-DK" sz="900" b="1" noProof="1">
                <a:solidFill>
                  <a:schemeClr val="tx1"/>
                </a:solidFill>
                <a:latin typeface="Arial" panose="020B0604020202020204" pitchFamily="34" charset="0"/>
                <a:cs typeface="Arial" panose="020B0604020202020204" pitchFamily="34" charset="0"/>
              </a:rPr>
              <a:t>A. Indsæt firma billede</a:t>
            </a:r>
            <a:endParaRPr lang="da-DK" altLang="da-DK" sz="900" b="0" noProof="1">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900" b="0" noProof="1">
                <a:solidFill>
                  <a:schemeClr val="tx1"/>
                </a:solidFill>
                <a:latin typeface="Arial" panose="020B0604020202020204" pitchFamily="34" charset="0"/>
                <a:cs typeface="Arial" panose="020B0604020202020204" pitchFamily="34" charset="0"/>
              </a:rPr>
              <a:t>1. Klik på den blå </a:t>
            </a:r>
            <a:r>
              <a:rPr lang="da-DK" altLang="da-DK" sz="900" b="1" baseline="0" noProof="1">
                <a:solidFill>
                  <a:schemeClr val="tx1"/>
                </a:solidFill>
                <a:latin typeface="Arial" panose="020B0604020202020204" pitchFamily="34" charset="0"/>
                <a:cs typeface="Arial" panose="020B0604020202020204" pitchFamily="34" charset="0"/>
              </a:rPr>
              <a:t>Templafy</a:t>
            </a:r>
            <a:r>
              <a:rPr lang="da-DK" altLang="da-DK" sz="900" b="0" baseline="0" noProof="1">
                <a:solidFill>
                  <a:schemeClr val="tx1"/>
                </a:solidFill>
                <a:latin typeface="Arial" panose="020B0604020202020204" pitchFamily="34" charset="0"/>
                <a:cs typeface="Arial" panose="020B0604020202020204" pitchFamily="34" charset="0"/>
              </a:rPr>
              <a:t>-knap</a:t>
            </a:r>
          </a:p>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900" b="0" baseline="0" noProof="1">
                <a:solidFill>
                  <a:schemeClr val="tx1"/>
                </a:solidFill>
                <a:latin typeface="Arial" panose="020B0604020202020204" pitchFamily="34" charset="0"/>
                <a:cs typeface="Arial" panose="020B0604020202020204" pitchFamily="34" charset="0"/>
              </a:rPr>
              <a:t>2. I drop ned menuen, vælg </a:t>
            </a:r>
            <a:r>
              <a:rPr lang="da-DK" altLang="da-DK" sz="900" b="1" baseline="0" noProof="1">
                <a:solidFill>
                  <a:schemeClr val="tx1"/>
                </a:solidFill>
                <a:latin typeface="Arial" panose="020B0604020202020204" pitchFamily="34" charset="0"/>
                <a:cs typeface="Arial" panose="020B0604020202020204" pitchFamily="34" charset="0"/>
              </a:rPr>
              <a:t>Images</a:t>
            </a:r>
            <a:r>
              <a:rPr lang="da-DK" altLang="da-DK" sz="900" b="0" baseline="0" noProof="1">
                <a:solidFill>
                  <a:schemeClr val="tx1"/>
                </a:solidFill>
                <a:latin typeface="Arial" panose="020B0604020202020204" pitchFamily="34" charset="0"/>
                <a:cs typeface="Arial" panose="020B0604020202020204" pitchFamily="34" charset="0"/>
              </a:rPr>
              <a:t>, </a:t>
            </a:r>
            <a:br>
              <a:rPr lang="da-DK" altLang="da-DK" sz="900" b="0" baseline="0" noProof="1">
                <a:solidFill>
                  <a:schemeClr val="tx1"/>
                </a:solidFill>
                <a:latin typeface="Arial" panose="020B0604020202020204" pitchFamily="34" charset="0"/>
                <a:cs typeface="Arial" panose="020B0604020202020204" pitchFamily="34" charset="0"/>
              </a:rPr>
            </a:br>
            <a:r>
              <a:rPr lang="da-DK" altLang="da-DK" sz="900" b="0" baseline="0" noProof="1">
                <a:solidFill>
                  <a:schemeClr val="tx1"/>
                </a:solidFill>
                <a:latin typeface="Arial" panose="020B0604020202020204" pitchFamily="34" charset="0"/>
                <a:cs typeface="Arial" panose="020B0604020202020204" pitchFamily="34" charset="0"/>
              </a:rPr>
              <a:t>eller klik på </a:t>
            </a:r>
            <a:r>
              <a:rPr lang="da-DK" altLang="da-DK" sz="900" b="1" baseline="0" noProof="1">
                <a:solidFill>
                  <a:schemeClr val="tx1"/>
                </a:solidFill>
                <a:latin typeface="Arial" panose="020B0604020202020204" pitchFamily="34" charset="0"/>
                <a:cs typeface="Arial" panose="020B0604020202020204" pitchFamily="34" charset="0"/>
              </a:rPr>
              <a:t>Images</a:t>
            </a:r>
            <a:r>
              <a:rPr lang="da-DK" altLang="da-DK" sz="900" b="0" i="0" baseline="0" noProof="1">
                <a:solidFill>
                  <a:schemeClr val="tx1"/>
                </a:solidFill>
                <a:latin typeface="Arial" panose="020B0604020202020204" pitchFamily="34" charset="0"/>
                <a:cs typeface="Arial" panose="020B0604020202020204" pitchFamily="34" charset="0"/>
              </a:rPr>
              <a:t>-knappen</a:t>
            </a:r>
            <a:r>
              <a:rPr lang="da-DK" altLang="da-DK" sz="900" b="0" baseline="0" noProof="1">
                <a:solidFill>
                  <a:schemeClr val="tx1"/>
                </a:solidFill>
                <a:latin typeface="Arial" panose="020B0604020202020204" pitchFamily="34" charset="0"/>
                <a:cs typeface="Arial" panose="020B0604020202020204" pitchFamily="34" charset="0"/>
              </a:rPr>
              <a:t> i Templafy vinduet i højre side af skærmen</a:t>
            </a:r>
            <a:endParaRPr lang="da-DK" altLang="da-DK" sz="900" noProof="1">
              <a:solidFill>
                <a:schemeClr val="tx1"/>
              </a:solidFill>
              <a:latin typeface="Arial" panose="020B0604020202020204" pitchFamily="34" charset="0"/>
              <a:cs typeface="Arial" panose="020B0604020202020204" pitchFamily="34" charset="0"/>
            </a:endParaRPr>
          </a:p>
          <a:p>
            <a:pPr eaLnBrk="1" hangingPunct="1">
              <a:spcBef>
                <a:spcPts val="1200"/>
              </a:spcBef>
              <a:spcAft>
                <a:spcPts val="600"/>
              </a:spcAft>
              <a:defRPr/>
            </a:pPr>
            <a:r>
              <a:rPr lang="da-DK" altLang="da-DK" sz="900" b="1" baseline="0" noProof="1">
                <a:solidFill>
                  <a:schemeClr val="tx1"/>
                </a:solidFill>
                <a:latin typeface="Arial" panose="020B0604020202020204" pitchFamily="34" charset="0"/>
                <a:cs typeface="Arial" panose="020B0604020202020204" pitchFamily="34" charset="0"/>
              </a:rPr>
              <a:t>B. Browse efter andre billeder</a:t>
            </a: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1. </a:t>
            </a:r>
            <a:r>
              <a:rPr lang="da-DK" altLang="da-DK" sz="900" b="0" noProof="1">
                <a:solidFill>
                  <a:schemeClr val="tx1"/>
                </a:solidFill>
                <a:latin typeface="Arial" panose="020B0604020202020204" pitchFamily="34" charset="0"/>
                <a:cs typeface="Arial" panose="020B0604020202020204" pitchFamily="34" charset="0"/>
              </a:rPr>
              <a:t>Klik</a:t>
            </a:r>
            <a:r>
              <a:rPr lang="da-DK" altLang="da-DK" sz="900" b="0" baseline="0" noProof="1">
                <a:solidFill>
                  <a:schemeClr val="tx1"/>
                </a:solidFill>
                <a:latin typeface="Arial" panose="020B0604020202020204" pitchFamily="34" charset="0"/>
                <a:cs typeface="Arial" panose="020B0604020202020204" pitchFamily="34" charset="0"/>
              </a:rPr>
              <a:t> på </a:t>
            </a:r>
            <a:r>
              <a:rPr lang="da-DK" altLang="da-DK" sz="900" b="1" baseline="0" noProof="1">
                <a:solidFill>
                  <a:schemeClr val="tx1"/>
                </a:solidFill>
                <a:latin typeface="Arial" panose="020B0604020202020204" pitchFamily="34" charset="0"/>
                <a:cs typeface="Arial" panose="020B0604020202020204" pitchFamily="34" charset="0"/>
              </a:rPr>
              <a:t>Image Tools-</a:t>
            </a:r>
            <a:r>
              <a:rPr lang="da-DK" altLang="da-DK" sz="900" b="0" baseline="0" noProof="1">
                <a:solidFill>
                  <a:schemeClr val="tx1"/>
                </a:solidFill>
                <a:latin typeface="Arial" panose="020B0604020202020204" pitchFamily="34" charset="0"/>
                <a:cs typeface="Arial" panose="020B0604020202020204" pitchFamily="34" charset="0"/>
              </a:rPr>
              <a:t>knappen</a:t>
            </a:r>
            <a:br>
              <a:rPr lang="da-DK" altLang="da-DK" sz="900" b="0" baseline="0" noProof="1">
                <a:solidFill>
                  <a:schemeClr val="tx1"/>
                </a:solidFill>
                <a:latin typeface="Arial" panose="020B0604020202020204" pitchFamily="34" charset="0"/>
                <a:cs typeface="Arial" panose="020B0604020202020204" pitchFamily="34" charset="0"/>
              </a:rPr>
            </a:br>
            <a:r>
              <a:rPr lang="da-DK" altLang="da-DK" sz="900" b="0" baseline="0" noProof="1">
                <a:solidFill>
                  <a:schemeClr val="tx1"/>
                </a:solidFill>
                <a:latin typeface="Arial" panose="020B0604020202020204" pitchFamily="34" charset="0"/>
                <a:cs typeface="Arial" panose="020B0604020202020204" pitchFamily="34" charset="0"/>
              </a:rPr>
              <a:t>som findes under firma fanen</a:t>
            </a:r>
          </a:p>
          <a:p>
            <a:pPr eaLnBrk="1" hangingPunct="1">
              <a:spcAft>
                <a:spcPts val="600"/>
              </a:spcAft>
              <a:defRPr/>
            </a:pPr>
            <a:r>
              <a:rPr lang="da-DK" altLang="da-DK" sz="900" b="1" baseline="0" noProof="1">
                <a:solidFill>
                  <a:schemeClr val="tx1"/>
                </a:solidFill>
                <a:latin typeface="Arial" panose="020B0604020202020204" pitchFamily="34" charset="0"/>
                <a:cs typeface="Arial" panose="020B0604020202020204" pitchFamily="34" charset="0"/>
              </a:rPr>
              <a:t>2. </a:t>
            </a:r>
            <a:r>
              <a:rPr lang="da-DK" altLang="da-DK" sz="900" b="0" baseline="0" noProof="1">
                <a:solidFill>
                  <a:schemeClr val="tx1"/>
                </a:solidFill>
                <a:latin typeface="Arial" panose="020B0604020202020204" pitchFamily="34" charset="0"/>
                <a:cs typeface="Arial" panose="020B0604020202020204" pitchFamily="34" charset="0"/>
              </a:rPr>
              <a:t>Klik på </a:t>
            </a:r>
            <a:r>
              <a:rPr lang="da-DK" altLang="da-DK" sz="900" b="1" baseline="0" noProof="1">
                <a:solidFill>
                  <a:schemeClr val="tx1"/>
                </a:solidFill>
                <a:latin typeface="Arial" panose="020B0604020202020204" pitchFamily="34" charset="0"/>
                <a:cs typeface="Arial" panose="020B0604020202020204" pitchFamily="34" charset="0"/>
              </a:rPr>
              <a:t>Indsæt</a:t>
            </a:r>
            <a:r>
              <a:rPr lang="da-DK" altLang="da-DK" sz="900" b="0" baseline="0" noProof="1">
                <a:solidFill>
                  <a:schemeClr val="tx1"/>
                </a:solidFill>
                <a:latin typeface="Arial" panose="020B0604020202020204" pitchFamily="34" charset="0"/>
                <a:cs typeface="Arial" panose="020B0604020202020204" pitchFamily="34" charset="0"/>
              </a:rPr>
              <a:t> for at browse </a:t>
            </a:r>
            <a:br>
              <a:rPr lang="da-DK" altLang="da-DK" sz="900" b="0" baseline="0" noProof="1">
                <a:solidFill>
                  <a:schemeClr val="tx1"/>
                </a:solidFill>
                <a:latin typeface="Arial" panose="020B0604020202020204" pitchFamily="34" charset="0"/>
                <a:cs typeface="Arial" panose="020B0604020202020204" pitchFamily="34" charset="0"/>
              </a:rPr>
            </a:br>
            <a:r>
              <a:rPr lang="da-DK" altLang="da-DK" sz="900" b="0" baseline="0" noProof="1">
                <a:solidFill>
                  <a:schemeClr val="tx1"/>
                </a:solidFill>
                <a:latin typeface="Arial" panose="020B0604020202020204" pitchFamily="34" charset="0"/>
                <a:cs typeface="Arial" panose="020B0604020202020204" pitchFamily="34" charset="0"/>
              </a:rPr>
              <a:t>efter et billede</a:t>
            </a:r>
            <a:endParaRPr lang="da-DK" altLang="da-DK" sz="900" noProof="1">
              <a:solidFill>
                <a:schemeClr val="tx1"/>
              </a:solidFill>
              <a:latin typeface="Arial" panose="020B0604020202020204" pitchFamily="34" charset="0"/>
              <a:cs typeface="Arial" panose="020B0604020202020204" pitchFamily="34" charset="0"/>
            </a:endParaRPr>
          </a:p>
          <a:p>
            <a:pPr eaLnBrk="1" hangingPunct="1">
              <a:spcBef>
                <a:spcPts val="1200"/>
              </a:spcBef>
              <a:spcAft>
                <a:spcPts val="600"/>
              </a:spcAft>
              <a:defRPr/>
            </a:pPr>
            <a:r>
              <a:rPr lang="da-DK" sz="900" b="1" dirty="0">
                <a:solidFill>
                  <a:srgbClr val="000000"/>
                </a:solidFill>
                <a:latin typeface="Arial" panose="020B0604020202020204" pitchFamily="34" charset="0"/>
                <a:ea typeface="Times New Roman" panose="02020603050405020304" pitchFamily="18" charset="0"/>
              </a:rPr>
              <a:t>C. Indsæt et kopieret billede</a:t>
            </a:r>
            <a:endParaRPr lang="da-DK" altLang="da-DK" sz="900" noProof="1">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900" b="1" noProof="1">
                <a:solidFill>
                  <a:schemeClr val="tx1"/>
                </a:solidFill>
                <a:latin typeface="Arial" panose="020B0604020202020204" pitchFamily="34" charset="0"/>
                <a:cs typeface="Arial" panose="020B0604020202020204" pitchFamily="34" charset="0"/>
              </a:rPr>
              <a:t>1. </a:t>
            </a:r>
            <a:r>
              <a:rPr lang="da-DK" altLang="da-DK" sz="900" b="0" noProof="1">
                <a:solidFill>
                  <a:schemeClr val="tx1"/>
                </a:solidFill>
                <a:latin typeface="Arial" panose="020B0604020202020204" pitchFamily="34" charset="0"/>
                <a:cs typeface="Arial" panose="020B0604020202020204" pitchFamily="34" charset="0"/>
              </a:rPr>
              <a:t>Klik på </a:t>
            </a:r>
            <a:r>
              <a:rPr lang="da-DK" altLang="da-DK" sz="900" b="1" baseline="0" noProof="1">
                <a:solidFill>
                  <a:schemeClr val="tx1"/>
                </a:solidFill>
                <a:latin typeface="Arial" panose="020B0604020202020204" pitchFamily="34" charset="0"/>
                <a:cs typeface="Arial" panose="020B0604020202020204" pitchFamily="34" charset="0"/>
              </a:rPr>
              <a:t>Image Tools-</a:t>
            </a:r>
            <a:r>
              <a:rPr lang="da-DK" altLang="da-DK" sz="900" b="0" baseline="0" noProof="1">
                <a:solidFill>
                  <a:schemeClr val="tx1"/>
                </a:solidFill>
                <a:latin typeface="Arial" panose="020B0604020202020204" pitchFamily="34" charset="0"/>
                <a:cs typeface="Arial" panose="020B0604020202020204" pitchFamily="34" charset="0"/>
              </a:rPr>
              <a:t>knappen</a:t>
            </a:r>
            <a:r>
              <a:rPr lang="da-DK" altLang="da-DK" sz="900" b="1" baseline="0" noProof="1">
                <a:solidFill>
                  <a:schemeClr val="tx1"/>
                </a:solidFill>
                <a:latin typeface="Arial" panose="020B0604020202020204" pitchFamily="34" charset="0"/>
                <a:cs typeface="Arial" panose="020B0604020202020204" pitchFamily="34" charset="0"/>
              </a:rPr>
              <a:t> </a:t>
            </a:r>
            <a:br>
              <a:rPr lang="da-DK" altLang="da-DK" sz="900" b="1" baseline="0" noProof="1">
                <a:solidFill>
                  <a:schemeClr val="tx1"/>
                </a:solidFill>
                <a:latin typeface="Arial" panose="020B0604020202020204" pitchFamily="34" charset="0"/>
                <a:cs typeface="Arial" panose="020B0604020202020204" pitchFamily="34" charset="0"/>
              </a:rPr>
            </a:br>
            <a:r>
              <a:rPr lang="da-DK" altLang="da-DK" sz="900" b="0" baseline="0" noProof="1">
                <a:solidFill>
                  <a:schemeClr val="tx1"/>
                </a:solidFill>
                <a:latin typeface="Arial" panose="020B0604020202020204" pitchFamily="34" charset="0"/>
                <a:cs typeface="Arial" panose="020B0604020202020204" pitchFamily="34" charset="0"/>
              </a:rPr>
              <a:t>som findes under firma fanen </a:t>
            </a:r>
          </a:p>
          <a:p>
            <a:pPr eaLnBrk="1" hangingPunct="1">
              <a:spcAft>
                <a:spcPts val="600"/>
              </a:spcAft>
              <a:defRPr/>
            </a:pPr>
            <a:r>
              <a:rPr lang="da-DK" altLang="da-DK" sz="900" b="1" baseline="0" noProof="1">
                <a:solidFill>
                  <a:schemeClr val="tx1"/>
                </a:solidFill>
                <a:latin typeface="Arial" panose="020B0604020202020204" pitchFamily="34" charset="0"/>
                <a:cs typeface="Arial" panose="020B0604020202020204" pitchFamily="34" charset="0"/>
              </a:rPr>
              <a:t>2. </a:t>
            </a:r>
            <a:r>
              <a:rPr lang="da-DK" altLang="da-DK" sz="900" b="0" baseline="0" noProof="1">
                <a:solidFill>
                  <a:schemeClr val="tx1"/>
                </a:solidFill>
                <a:latin typeface="Arial" panose="020B0604020202020204" pitchFamily="34" charset="0"/>
                <a:cs typeface="Arial" panose="020B0604020202020204" pitchFamily="34" charset="0"/>
              </a:rPr>
              <a:t>Klik på </a:t>
            </a:r>
            <a:r>
              <a:rPr lang="da-DK" altLang="da-DK" sz="900" b="1" baseline="0" noProof="1">
                <a:solidFill>
                  <a:schemeClr val="tx1"/>
                </a:solidFill>
                <a:latin typeface="Arial" panose="020B0604020202020204" pitchFamily="34" charset="0"/>
                <a:cs typeface="Arial" panose="020B0604020202020204" pitchFamily="34" charset="0"/>
              </a:rPr>
              <a:t>Paste</a:t>
            </a:r>
            <a:r>
              <a:rPr lang="da-DK" altLang="da-DK" sz="900" b="0" baseline="0" noProof="1">
                <a:solidFill>
                  <a:schemeClr val="tx1"/>
                </a:solidFill>
                <a:latin typeface="Arial" panose="020B0604020202020204" pitchFamily="34" charset="0"/>
                <a:cs typeface="Arial" panose="020B0604020202020204" pitchFamily="34" charset="0"/>
              </a:rPr>
              <a:t> for at indsætte det kopierede billede</a:t>
            </a:r>
            <a:endParaRPr lang="da-DK" altLang="da-DK" sz="900" b="1"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endParaRPr lang="da-DK" altLang="da-DK" sz="900" b="1" noProof="1">
              <a:solidFill>
                <a:schemeClr val="tx1"/>
              </a:solidFill>
              <a:latin typeface="Arial" panose="020B0604020202020204" pitchFamily="34" charset="0"/>
              <a:cs typeface="Arial" panose="020B0604020202020204" pitchFamily="34" charset="0"/>
            </a:endParaRPr>
          </a:p>
        </p:txBody>
      </p:sp>
      <p:grpSp>
        <p:nvGrpSpPr>
          <p:cNvPr id="23" name="Gruppe 22">
            <a:extLst>
              <a:ext uri="{FF2B5EF4-FFF2-40B4-BE49-F238E27FC236}">
                <a16:creationId xmlns:a16="http://schemas.microsoft.com/office/drawing/2014/main" id="{1F9AF259-CD67-4F52-9A1F-EC718D03CD3D}"/>
              </a:ext>
            </a:extLst>
          </p:cNvPr>
          <p:cNvGrpSpPr/>
          <p:nvPr userDrawn="1"/>
        </p:nvGrpSpPr>
        <p:grpSpPr>
          <a:xfrm>
            <a:off x="6241457" y="3341699"/>
            <a:ext cx="740398" cy="934814"/>
            <a:chOff x="6398620" y="3815586"/>
            <a:chExt cx="740398" cy="934814"/>
          </a:xfrm>
        </p:grpSpPr>
        <p:pic>
          <p:nvPicPr>
            <p:cNvPr id="24" name="6 Crop">
              <a:extLst>
                <a:ext uri="{FF2B5EF4-FFF2-40B4-BE49-F238E27FC236}">
                  <a16:creationId xmlns:a16="http://schemas.microsoft.com/office/drawing/2014/main" id="{9CB1AB9A-B60D-4B1E-9CBF-74CFC0E38437}"/>
                </a:ext>
              </a:extLst>
            </p:cNvPr>
            <p:cNvPicPr>
              <a:picLocks noChangeAspect="1"/>
            </p:cNvPicPr>
            <p:nvPr userDrawn="1"/>
          </p:nvPicPr>
          <p:blipFill>
            <a:blip r:embed="rId5"/>
            <a:stretch>
              <a:fillRect/>
            </a:stretch>
          </p:blipFill>
          <p:spPr>
            <a:xfrm>
              <a:off x="6398620" y="3815586"/>
              <a:ext cx="337400" cy="321707"/>
            </a:xfrm>
            <a:prstGeom prst="rect">
              <a:avLst/>
            </a:prstGeom>
          </p:spPr>
        </p:pic>
        <p:pic>
          <p:nvPicPr>
            <p:cNvPr id="25" name="Billede 24">
              <a:extLst>
                <a:ext uri="{FF2B5EF4-FFF2-40B4-BE49-F238E27FC236}">
                  <a16:creationId xmlns:a16="http://schemas.microsoft.com/office/drawing/2014/main" id="{85D034CD-5AB5-4128-B1ED-C46433151D28}"/>
                </a:ext>
              </a:extLst>
            </p:cNvPr>
            <p:cNvPicPr>
              <a:picLocks noChangeAspect="1"/>
            </p:cNvPicPr>
            <p:nvPr userDrawn="1"/>
          </p:nvPicPr>
          <p:blipFill rotWithShape="1">
            <a:blip r:embed="rId6"/>
            <a:srcRect l="1304" t="11451" r="30180" b="26335"/>
            <a:stretch/>
          </p:blipFill>
          <p:spPr>
            <a:xfrm>
              <a:off x="6442770" y="4118189"/>
              <a:ext cx="696248" cy="632211"/>
            </a:xfrm>
            <a:prstGeom prst="rect">
              <a:avLst/>
            </a:prstGeom>
            <a:ln w="3175">
              <a:solidFill>
                <a:schemeClr val="bg1">
                  <a:lumMod val="95000"/>
                </a:schemeClr>
              </a:solidFill>
            </a:ln>
          </p:spPr>
        </p:pic>
      </p:grpSp>
      <p:grpSp>
        <p:nvGrpSpPr>
          <p:cNvPr id="28" name="Gruppe 27">
            <a:extLst>
              <a:ext uri="{FF2B5EF4-FFF2-40B4-BE49-F238E27FC236}">
                <a16:creationId xmlns:a16="http://schemas.microsoft.com/office/drawing/2014/main" id="{6E0524AF-02C9-42C0-A17F-A5980D805B44}"/>
              </a:ext>
            </a:extLst>
          </p:cNvPr>
          <p:cNvGrpSpPr/>
          <p:nvPr userDrawn="1"/>
        </p:nvGrpSpPr>
        <p:grpSpPr>
          <a:xfrm>
            <a:off x="6234489" y="4380694"/>
            <a:ext cx="740397" cy="929593"/>
            <a:chOff x="6391652" y="4854581"/>
            <a:chExt cx="740397" cy="929593"/>
          </a:xfrm>
        </p:grpSpPr>
        <p:pic>
          <p:nvPicPr>
            <p:cNvPr id="29" name="6 Crop">
              <a:extLst>
                <a:ext uri="{FF2B5EF4-FFF2-40B4-BE49-F238E27FC236}">
                  <a16:creationId xmlns:a16="http://schemas.microsoft.com/office/drawing/2014/main" id="{9F98BB02-E51F-4746-B69E-9C7114826495}"/>
                </a:ext>
              </a:extLst>
            </p:cNvPr>
            <p:cNvPicPr>
              <a:picLocks noChangeAspect="1"/>
            </p:cNvPicPr>
            <p:nvPr userDrawn="1"/>
          </p:nvPicPr>
          <p:blipFill>
            <a:blip r:embed="rId5"/>
            <a:stretch>
              <a:fillRect/>
            </a:stretch>
          </p:blipFill>
          <p:spPr>
            <a:xfrm>
              <a:off x="6391652" y="4854581"/>
              <a:ext cx="337400" cy="321707"/>
            </a:xfrm>
            <a:prstGeom prst="rect">
              <a:avLst/>
            </a:prstGeom>
          </p:spPr>
        </p:pic>
        <p:pic>
          <p:nvPicPr>
            <p:cNvPr id="36" name="Billede 35">
              <a:extLst>
                <a:ext uri="{FF2B5EF4-FFF2-40B4-BE49-F238E27FC236}">
                  <a16:creationId xmlns:a16="http://schemas.microsoft.com/office/drawing/2014/main" id="{F03B3F55-2CD4-4955-87F4-7332ABF9C31A}"/>
                </a:ext>
              </a:extLst>
            </p:cNvPr>
            <p:cNvPicPr>
              <a:picLocks noChangeAspect="1"/>
            </p:cNvPicPr>
            <p:nvPr userDrawn="1"/>
          </p:nvPicPr>
          <p:blipFill rotWithShape="1">
            <a:blip r:embed="rId7"/>
            <a:srcRect l="1152" t="11676" r="31017" b="26411"/>
            <a:stretch/>
          </p:blipFill>
          <p:spPr>
            <a:xfrm>
              <a:off x="6442770" y="5155024"/>
              <a:ext cx="689279" cy="629150"/>
            </a:xfrm>
            <a:prstGeom prst="rect">
              <a:avLst/>
            </a:prstGeom>
            <a:ln w="3175">
              <a:solidFill>
                <a:schemeClr val="bg1">
                  <a:lumMod val="95000"/>
                </a:schemeClr>
              </a:solidFill>
            </a:ln>
          </p:spPr>
        </p:pic>
      </p:grpSp>
      <p:grpSp>
        <p:nvGrpSpPr>
          <p:cNvPr id="37" name="Gruppe 36">
            <a:extLst>
              <a:ext uri="{FF2B5EF4-FFF2-40B4-BE49-F238E27FC236}">
                <a16:creationId xmlns:a16="http://schemas.microsoft.com/office/drawing/2014/main" id="{570C9D30-5E46-4A8F-8AF8-0A3A35FF4070}"/>
              </a:ext>
            </a:extLst>
          </p:cNvPr>
          <p:cNvGrpSpPr/>
          <p:nvPr userDrawn="1"/>
        </p:nvGrpSpPr>
        <p:grpSpPr>
          <a:xfrm>
            <a:off x="6285608" y="2237665"/>
            <a:ext cx="676669" cy="997704"/>
            <a:chOff x="6442771" y="2574072"/>
            <a:chExt cx="676669" cy="997704"/>
          </a:xfrm>
        </p:grpSpPr>
        <p:pic>
          <p:nvPicPr>
            <p:cNvPr id="38" name="Billede 37">
              <a:extLst>
                <a:ext uri="{FF2B5EF4-FFF2-40B4-BE49-F238E27FC236}">
                  <a16:creationId xmlns:a16="http://schemas.microsoft.com/office/drawing/2014/main" id="{6459B022-C4F9-472E-A75D-684BCC545ABD}"/>
                </a:ext>
              </a:extLst>
            </p:cNvPr>
            <p:cNvPicPr>
              <a:picLocks noChangeAspect="1"/>
            </p:cNvPicPr>
            <p:nvPr userDrawn="1"/>
          </p:nvPicPr>
          <p:blipFill>
            <a:blip r:embed="rId8"/>
            <a:stretch>
              <a:fillRect/>
            </a:stretch>
          </p:blipFill>
          <p:spPr>
            <a:xfrm>
              <a:off x="6442771" y="2574072"/>
              <a:ext cx="305786" cy="365851"/>
            </a:xfrm>
            <a:prstGeom prst="rect">
              <a:avLst/>
            </a:prstGeom>
          </p:spPr>
        </p:pic>
        <p:pic>
          <p:nvPicPr>
            <p:cNvPr id="39" name="Billede 38">
              <a:extLst>
                <a:ext uri="{FF2B5EF4-FFF2-40B4-BE49-F238E27FC236}">
                  <a16:creationId xmlns:a16="http://schemas.microsoft.com/office/drawing/2014/main" id="{6676C55A-9D05-4855-A873-5DA79C75422A}"/>
                </a:ext>
              </a:extLst>
            </p:cNvPr>
            <p:cNvPicPr>
              <a:picLocks noChangeAspect="1"/>
            </p:cNvPicPr>
            <p:nvPr userDrawn="1"/>
          </p:nvPicPr>
          <p:blipFill rotWithShape="1">
            <a:blip r:embed="rId9"/>
            <a:srcRect l="1432" t="16308" r="2422" b="1509"/>
            <a:stretch/>
          </p:blipFill>
          <p:spPr>
            <a:xfrm>
              <a:off x="6444587" y="2943287"/>
              <a:ext cx="674853" cy="628489"/>
            </a:xfrm>
            <a:prstGeom prst="rect">
              <a:avLst/>
            </a:prstGeom>
            <a:ln w="3175">
              <a:solidFill>
                <a:schemeClr val="bg1">
                  <a:lumMod val="95000"/>
                </a:schemeClr>
              </a:solidFill>
            </a:ln>
          </p:spPr>
        </p:pic>
      </p:grpSp>
      <p:sp>
        <p:nvSpPr>
          <p:cNvPr id="40" name="Text Box 3">
            <a:extLst>
              <a:ext uri="{FF2B5EF4-FFF2-40B4-BE49-F238E27FC236}">
                <a16:creationId xmlns:a16="http://schemas.microsoft.com/office/drawing/2014/main" id="{3D524C37-9B03-4C43-9C67-F15B8611C77C}"/>
              </a:ext>
            </a:extLst>
          </p:cNvPr>
          <p:cNvSpPr txBox="1">
            <a:spLocks noChangeArrowheads="1"/>
          </p:cNvSpPr>
          <p:nvPr userDrawn="1"/>
        </p:nvSpPr>
        <p:spPr bwMode="auto">
          <a:xfrm>
            <a:off x="7982683" y="1479519"/>
            <a:ext cx="2566254" cy="4555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ts val="1200"/>
              </a:spcBef>
              <a:spcAft>
                <a:spcPts val="600"/>
              </a:spcAft>
              <a:defRPr/>
            </a:pPr>
            <a:r>
              <a:rPr lang="da-DK" sz="900" b="1" noProof="1">
                <a:solidFill>
                  <a:schemeClr val="tx1"/>
                </a:solidFill>
                <a:latin typeface="Arial" panose="020B0604020202020204" pitchFamily="34" charset="0"/>
                <a:cs typeface="Arial" panose="020B0604020202020204" pitchFamily="34" charset="0"/>
              </a:rPr>
              <a:t>Beskær billede</a:t>
            </a: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1. </a:t>
            </a:r>
            <a:r>
              <a:rPr lang="da-DK" altLang="da-DK" sz="900" b="0" noProof="1">
                <a:solidFill>
                  <a:schemeClr val="tx1"/>
                </a:solidFill>
                <a:latin typeface="Arial" panose="020B0604020202020204" pitchFamily="34" charset="0"/>
                <a:cs typeface="Arial" panose="020B0604020202020204" pitchFamily="34" charset="0"/>
              </a:rPr>
              <a:t>Klik </a:t>
            </a:r>
            <a:r>
              <a:rPr lang="da-DK" altLang="da-DK" sz="900" b="1" noProof="1">
                <a:solidFill>
                  <a:schemeClr val="tx1"/>
                </a:solidFill>
                <a:latin typeface="Arial" panose="020B0604020202020204" pitchFamily="34" charset="0"/>
                <a:cs typeface="Arial" panose="020B0604020202020204" pitchFamily="34" charset="0"/>
              </a:rPr>
              <a:t>Beskær</a:t>
            </a:r>
            <a:r>
              <a:rPr lang="da-DK" altLang="da-DK" sz="900" b="0" noProof="1">
                <a:solidFill>
                  <a:schemeClr val="tx1"/>
                </a:solidFill>
                <a:latin typeface="Arial" panose="020B0604020202020204" pitchFamily="34" charset="0"/>
                <a:cs typeface="Arial" panose="020B0604020202020204" pitchFamily="34" charset="0"/>
              </a:rPr>
              <a:t> for at ændre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billedets fokus/størrelse</a:t>
            </a: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2. </a:t>
            </a:r>
            <a:r>
              <a:rPr lang="da-DK" altLang="da-DK" sz="900" b="0" noProof="1">
                <a:solidFill>
                  <a:schemeClr val="tx1"/>
                </a:solidFill>
                <a:latin typeface="Arial" panose="020B0604020202020204" pitchFamily="34" charset="0"/>
                <a:cs typeface="Arial" panose="020B0604020202020204" pitchFamily="34" charset="0"/>
              </a:rPr>
              <a:t>Ønsker du at skalere billedet, så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hold </a:t>
            </a:r>
            <a:r>
              <a:rPr lang="da-DK" altLang="da-DK" sz="900" b="1" noProof="1">
                <a:solidFill>
                  <a:schemeClr val="tx1"/>
                </a:solidFill>
                <a:latin typeface="Arial" panose="020B0604020202020204" pitchFamily="34" charset="0"/>
                <a:cs typeface="Arial" panose="020B0604020202020204" pitchFamily="34" charset="0"/>
              </a:rPr>
              <a:t>SHIFT</a:t>
            </a:r>
            <a:r>
              <a:rPr lang="da-DK" altLang="da-DK" sz="900" b="0" noProof="1">
                <a:solidFill>
                  <a:schemeClr val="tx1"/>
                </a:solidFill>
                <a:latin typeface="Arial" panose="020B0604020202020204" pitchFamily="34" charset="0"/>
                <a:cs typeface="Arial" panose="020B0604020202020204" pitchFamily="34" charset="0"/>
              </a:rPr>
              <a:t>-knappen nede, mens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du trækker i billedets hjørner</a:t>
            </a: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Tips: </a:t>
            </a:r>
            <a:r>
              <a:rPr lang="da-DK" altLang="da-DK" sz="900" b="0" noProof="1">
                <a:solidFill>
                  <a:schemeClr val="tx1"/>
                </a:solidFill>
                <a:latin typeface="Arial" panose="020B0604020202020204" pitchFamily="34" charset="0"/>
                <a:cs typeface="Arial" panose="020B0604020202020204" pitchFamily="34" charset="0"/>
              </a:rPr>
              <a:t>Hvis du sletter billedet og indsætter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et nyt, kan billedet lægge sig foran tekst og grafik. Hvis dette sker, højreklik på billedet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og vælg </a:t>
            </a:r>
            <a:r>
              <a:rPr lang="da-DK" altLang="da-DK" sz="900" b="1" noProof="1">
                <a:solidFill>
                  <a:schemeClr val="tx1"/>
                </a:solidFill>
                <a:latin typeface="Arial" panose="020B0604020202020204" pitchFamily="34" charset="0"/>
                <a:cs typeface="Arial" panose="020B0604020202020204" pitchFamily="34" charset="0"/>
              </a:rPr>
              <a:t>Placer bagest</a:t>
            </a:r>
          </a:p>
          <a:p>
            <a:pPr eaLnBrk="1" hangingPunct="1">
              <a:spcBef>
                <a:spcPts val="1200"/>
              </a:spcBef>
              <a:spcAft>
                <a:spcPts val="600"/>
              </a:spcAft>
              <a:defRPr/>
            </a:pPr>
            <a:r>
              <a:rPr lang="da-DK" sz="900" b="1" noProof="1">
                <a:solidFill>
                  <a:schemeClr val="tx1"/>
                </a:solidFill>
                <a:latin typeface="Arial" panose="020B0604020202020204" pitchFamily="34" charset="0"/>
                <a:cs typeface="Arial" panose="020B0604020202020204" pitchFamily="34" charset="0"/>
              </a:rPr>
              <a:t>For at justere sidenummerering, </a:t>
            </a:r>
            <a:br>
              <a:rPr lang="da-DK" sz="900" b="1" noProof="1">
                <a:solidFill>
                  <a:schemeClr val="tx1"/>
                </a:solidFill>
                <a:latin typeface="Arial" panose="020B0604020202020204" pitchFamily="34" charset="0"/>
                <a:cs typeface="Arial" panose="020B0604020202020204" pitchFamily="34" charset="0"/>
              </a:rPr>
            </a:br>
            <a:r>
              <a:rPr lang="da-DK" sz="900" b="1" noProof="1">
                <a:solidFill>
                  <a:schemeClr val="tx1"/>
                </a:solidFill>
                <a:latin typeface="Arial" panose="020B0604020202020204" pitchFamily="34" charset="0"/>
                <a:cs typeface="Arial" panose="020B0604020202020204" pitchFamily="34" charset="0"/>
              </a:rPr>
              <a:t>dato og sidefod</a:t>
            </a:r>
          </a:p>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900" b="0" noProof="1">
                <a:solidFill>
                  <a:schemeClr val="tx1"/>
                </a:solidFill>
                <a:latin typeface="Arial" panose="020B0604020202020204" pitchFamily="34" charset="0"/>
                <a:cs typeface="Arial" panose="020B0604020202020204" pitchFamily="34" charset="0"/>
              </a:rPr>
              <a:t>Gør dette som</a:t>
            </a:r>
            <a:r>
              <a:rPr lang="da-DK" altLang="da-DK" sz="900" b="0" baseline="0" noProof="1">
                <a:solidFill>
                  <a:schemeClr val="tx1"/>
                </a:solidFill>
                <a:latin typeface="Arial" panose="020B0604020202020204" pitchFamily="34" charset="0"/>
                <a:cs typeface="Arial" panose="020B0604020202020204" pitchFamily="34" charset="0"/>
              </a:rPr>
              <a:t> det sidste i din præsentation, </a:t>
            </a:r>
            <a:br>
              <a:rPr lang="da-DK" altLang="da-DK" sz="900" b="0" baseline="0" noProof="1">
                <a:solidFill>
                  <a:schemeClr val="tx1"/>
                </a:solidFill>
                <a:latin typeface="Arial" panose="020B0604020202020204" pitchFamily="34" charset="0"/>
                <a:cs typeface="Arial" panose="020B0604020202020204" pitchFamily="34" charset="0"/>
              </a:rPr>
            </a:br>
            <a:r>
              <a:rPr lang="da-DK" altLang="da-DK" sz="900" b="0" baseline="0" noProof="1">
                <a:solidFill>
                  <a:schemeClr val="tx1"/>
                </a:solidFill>
                <a:latin typeface="Arial" panose="020B0604020202020204" pitchFamily="34" charset="0"/>
                <a:cs typeface="Arial" panose="020B0604020202020204" pitchFamily="34" charset="0"/>
              </a:rPr>
              <a:t>så det slår igennem på alle slides</a:t>
            </a:r>
            <a:endParaRPr lang="da-DK" sz="900" b="1"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1. </a:t>
            </a:r>
            <a:r>
              <a:rPr lang="da-DK" altLang="da-DK" sz="900" b="0" noProof="1">
                <a:solidFill>
                  <a:schemeClr val="tx1"/>
                </a:solidFill>
                <a:latin typeface="Arial" panose="020B0604020202020204" pitchFamily="34" charset="0"/>
                <a:cs typeface="Arial" panose="020B0604020202020204" pitchFamily="34" charset="0"/>
              </a:rPr>
              <a:t>Klik på fanen </a:t>
            </a:r>
            <a:r>
              <a:rPr lang="da-DK" altLang="da-DK" sz="900" b="1" noProof="1">
                <a:solidFill>
                  <a:schemeClr val="tx1"/>
                </a:solidFill>
                <a:latin typeface="Arial" panose="020B0604020202020204" pitchFamily="34" charset="0"/>
                <a:cs typeface="Arial" panose="020B0604020202020204" pitchFamily="34" charset="0"/>
              </a:rPr>
              <a:t>Indsæt</a:t>
            </a: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2. </a:t>
            </a:r>
            <a:r>
              <a:rPr lang="da-DK" altLang="da-DK" sz="900" b="0" noProof="1">
                <a:solidFill>
                  <a:schemeClr val="tx1"/>
                </a:solidFill>
                <a:latin typeface="Arial" panose="020B0604020202020204" pitchFamily="34" charset="0"/>
                <a:cs typeface="Arial" panose="020B0604020202020204" pitchFamily="34" charset="0"/>
              </a:rPr>
              <a:t>Klik </a:t>
            </a:r>
            <a:r>
              <a:rPr lang="da-DK" altLang="da-DK" sz="900" b="1" noProof="1">
                <a:solidFill>
                  <a:schemeClr val="tx1"/>
                </a:solidFill>
                <a:latin typeface="Arial" panose="020B0604020202020204" pitchFamily="34" charset="0"/>
                <a:cs typeface="Arial" panose="020B0604020202020204" pitchFamily="34" charset="0"/>
              </a:rPr>
              <a:t>Sidehoved og Sidefod</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(Tekst kommer fra Templafy)</a:t>
            </a:r>
          </a:p>
          <a:p>
            <a:pPr eaLnBrk="1" hangingPunct="1">
              <a:spcAft>
                <a:spcPts val="600"/>
              </a:spcAft>
              <a:defRPr/>
            </a:pPr>
            <a:r>
              <a:rPr lang="da-DK" altLang="da-DK" sz="900" b="0" noProof="1">
                <a:solidFill>
                  <a:schemeClr val="tx1"/>
                </a:solidFill>
                <a:latin typeface="Arial" panose="020B0604020202020204" pitchFamily="34" charset="0"/>
                <a:cs typeface="Arial" panose="020B0604020202020204" pitchFamily="34" charset="0"/>
              </a:rPr>
              <a:t>Vælg </a:t>
            </a:r>
            <a:r>
              <a:rPr lang="da-DK" altLang="da-DK" sz="900" b="1" noProof="1">
                <a:solidFill>
                  <a:schemeClr val="tx1"/>
                </a:solidFill>
                <a:latin typeface="Arial" panose="020B0604020202020204" pitchFamily="34" charset="0"/>
                <a:cs typeface="Arial" panose="020B0604020202020204" pitchFamily="34" charset="0"/>
              </a:rPr>
              <a:t>Anvend på alle </a:t>
            </a:r>
            <a:r>
              <a:rPr lang="da-DK" altLang="da-DK" sz="900" b="0" noProof="1">
                <a:solidFill>
                  <a:schemeClr val="tx1"/>
                </a:solidFill>
                <a:latin typeface="Arial" panose="020B0604020202020204" pitchFamily="34" charset="0"/>
                <a:cs typeface="Arial" panose="020B0604020202020204" pitchFamily="34" charset="0"/>
              </a:rPr>
              <a:t>eller </a:t>
            </a:r>
            <a:r>
              <a:rPr lang="da-DK" altLang="da-DK" sz="900" b="1" noProof="1">
                <a:solidFill>
                  <a:schemeClr val="tx1"/>
                </a:solidFill>
                <a:latin typeface="Arial" panose="020B0604020202020204" pitchFamily="34" charset="0"/>
                <a:cs typeface="Arial" panose="020B0604020202020204" pitchFamily="34" charset="0"/>
              </a:rPr>
              <a:t>Anvend</a:t>
            </a:r>
            <a:r>
              <a:rPr lang="da-DK" altLang="da-DK" sz="900" b="0" noProof="1">
                <a:solidFill>
                  <a:schemeClr val="tx1"/>
                </a:solidFill>
                <a:latin typeface="Arial" panose="020B0604020202020204" pitchFamily="34" charset="0"/>
                <a:cs typeface="Arial" panose="020B0604020202020204" pitchFamily="34" charset="0"/>
              </a:rPr>
              <a:t> hvis det kun skal være på et enkelt slide</a:t>
            </a:r>
          </a:p>
          <a:p>
            <a:pPr eaLnBrk="1" hangingPunct="1">
              <a:spcBef>
                <a:spcPts val="1200"/>
              </a:spcBef>
              <a:spcAft>
                <a:spcPts val="600"/>
              </a:spcAft>
              <a:defRPr/>
            </a:pPr>
            <a:r>
              <a:rPr lang="da-DK" sz="900" b="1" noProof="1">
                <a:solidFill>
                  <a:schemeClr val="tx1"/>
                </a:solidFill>
                <a:latin typeface="Arial" panose="020B0604020202020204" pitchFamily="34" charset="0"/>
                <a:cs typeface="Arial" panose="020B0604020202020204" pitchFamily="34" charset="0"/>
              </a:rPr>
              <a:t>Hjælpelinjer</a:t>
            </a:r>
          </a:p>
          <a:p>
            <a:pPr eaLnBrk="1" hangingPunct="1">
              <a:spcAft>
                <a:spcPts val="600"/>
              </a:spcAft>
              <a:defRPr/>
            </a:pPr>
            <a:r>
              <a:rPr lang="da-DK" altLang="da-DK" sz="900" b="0" noProof="1">
                <a:solidFill>
                  <a:schemeClr val="tx1"/>
                </a:solidFill>
                <a:latin typeface="Arial" panose="020B0604020202020204" pitchFamily="34" charset="0"/>
                <a:cs typeface="Arial" panose="020B0604020202020204" pitchFamily="34" charset="0"/>
              </a:rPr>
              <a:t>For at se hjælpelinjer</a:t>
            </a: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1. </a:t>
            </a:r>
            <a:r>
              <a:rPr lang="da-DK" altLang="da-DK" sz="900" b="0" noProof="1">
                <a:solidFill>
                  <a:schemeClr val="tx1"/>
                </a:solidFill>
                <a:latin typeface="Arial" panose="020B0604020202020204" pitchFamily="34" charset="0"/>
                <a:cs typeface="Arial" panose="020B0604020202020204" pitchFamily="34" charset="0"/>
              </a:rPr>
              <a:t>Klik på fanen </a:t>
            </a:r>
            <a:r>
              <a:rPr lang="da-DK" altLang="da-DK" sz="900" b="1" noProof="1">
                <a:solidFill>
                  <a:schemeClr val="tx1"/>
                </a:solidFill>
                <a:latin typeface="Arial" panose="020B0604020202020204" pitchFamily="34" charset="0"/>
                <a:cs typeface="Arial" panose="020B0604020202020204" pitchFamily="34" charset="0"/>
              </a:rPr>
              <a:t>Vis </a:t>
            </a:r>
            <a:r>
              <a:rPr lang="da-DK" altLang="da-DK" sz="900" b="0" noProof="1">
                <a:solidFill>
                  <a:schemeClr val="tx1"/>
                </a:solidFill>
                <a:latin typeface="Arial" panose="020B0604020202020204" pitchFamily="34" charset="0"/>
                <a:cs typeface="Arial" panose="020B0604020202020204" pitchFamily="34" charset="0"/>
              </a:rPr>
              <a:t>og sæt hak ved </a:t>
            </a:r>
            <a:r>
              <a:rPr lang="da-DK" altLang="da-DK" sz="900" b="1" noProof="1">
                <a:solidFill>
                  <a:schemeClr val="tx1"/>
                </a:solidFill>
                <a:latin typeface="Arial" panose="020B0604020202020204" pitchFamily="34" charset="0"/>
                <a:cs typeface="Arial" panose="020B0604020202020204" pitchFamily="34" charset="0"/>
              </a:rPr>
              <a:t>Hjælpelinjer</a:t>
            </a: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Tips: Alt + F9 </a:t>
            </a:r>
            <a:r>
              <a:rPr lang="da-DK" altLang="da-DK" sz="900" b="0" noProof="1">
                <a:solidFill>
                  <a:schemeClr val="tx1"/>
                </a:solidFill>
                <a:latin typeface="Arial" panose="020B0604020202020204" pitchFamily="34" charset="0"/>
                <a:cs typeface="Arial" panose="020B0604020202020204" pitchFamily="34" charset="0"/>
              </a:rPr>
              <a:t>for hurtig visning af hjælpelinjer</a:t>
            </a:r>
          </a:p>
        </p:txBody>
      </p:sp>
      <p:pic>
        <p:nvPicPr>
          <p:cNvPr id="41" name="6 Beskær">
            <a:extLst>
              <a:ext uri="{FF2B5EF4-FFF2-40B4-BE49-F238E27FC236}">
                <a16:creationId xmlns:a16="http://schemas.microsoft.com/office/drawing/2014/main" id="{6D747865-747C-4723-A63A-8AA2425D45DC}"/>
              </a:ext>
            </a:extLst>
          </p:cNvPr>
          <p:cNvPicPr>
            <a:picLocks noChangeAspect="1"/>
          </p:cNvPicPr>
          <p:nvPr userDrawn="1"/>
        </p:nvPicPr>
        <p:blipFill>
          <a:blip r:embed="rId5"/>
          <a:stretch>
            <a:fillRect/>
          </a:stretch>
        </p:blipFill>
        <p:spPr>
          <a:xfrm>
            <a:off x="10085312" y="1658669"/>
            <a:ext cx="337400" cy="321707"/>
          </a:xfrm>
          <a:prstGeom prst="rect">
            <a:avLst/>
          </a:prstGeom>
        </p:spPr>
      </p:pic>
      <p:pic>
        <p:nvPicPr>
          <p:cNvPr id="42" name="7 Skalér billede">
            <a:extLst>
              <a:ext uri="{FF2B5EF4-FFF2-40B4-BE49-F238E27FC236}">
                <a16:creationId xmlns:a16="http://schemas.microsoft.com/office/drawing/2014/main" id="{5183FB2B-6E9E-41FC-88C0-479135A148CA}"/>
              </a:ext>
            </a:extLst>
          </p:cNvPr>
          <p:cNvPicPr>
            <a:picLocks noChangeAspect="1"/>
          </p:cNvPicPr>
          <p:nvPr userDrawn="1"/>
        </p:nvPicPr>
        <p:blipFill>
          <a:blip r:embed="rId10"/>
          <a:stretch>
            <a:fillRect/>
          </a:stretch>
        </p:blipFill>
        <p:spPr>
          <a:xfrm>
            <a:off x="10085312" y="2019309"/>
            <a:ext cx="359695" cy="335309"/>
          </a:xfrm>
          <a:prstGeom prst="rect">
            <a:avLst/>
          </a:prstGeom>
        </p:spPr>
      </p:pic>
      <p:sp>
        <p:nvSpPr>
          <p:cNvPr id="5" name="Date Placeholder 4" hidden="1">
            <a:extLst>
              <a:ext uri="{FF2B5EF4-FFF2-40B4-BE49-F238E27FC236}">
                <a16:creationId xmlns:a16="http://schemas.microsoft.com/office/drawing/2014/main" id="{F5A184B9-90D9-4973-987E-71621E0A2998}"/>
              </a:ext>
            </a:extLst>
          </p:cNvPr>
          <p:cNvSpPr>
            <a:spLocks noGrp="1"/>
          </p:cNvSpPr>
          <p:nvPr>
            <p:ph type="dt" sz="half" idx="10"/>
          </p:nvPr>
        </p:nvSpPr>
        <p:spPr/>
        <p:txBody>
          <a:bodyPr/>
          <a:lstStyle/>
          <a:p>
            <a:endParaRPr lang="da-DK" dirty="0"/>
          </a:p>
        </p:txBody>
      </p:sp>
      <p:sp>
        <p:nvSpPr>
          <p:cNvPr id="6" name="Footer Placeholder 5" hidden="1">
            <a:extLst>
              <a:ext uri="{FF2B5EF4-FFF2-40B4-BE49-F238E27FC236}">
                <a16:creationId xmlns:a16="http://schemas.microsoft.com/office/drawing/2014/main" id="{D015F341-CDF3-4F74-8F12-0BEE0957498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A8D0652-AB80-46FC-A21E-38F4C38953DA}"/>
              </a:ext>
            </a:extLst>
          </p:cNvPr>
          <p:cNvSpPr>
            <a:spLocks noGrp="1"/>
          </p:cNvSpPr>
          <p:nvPr>
            <p:ph type="sldNum" sz="quarter" idx="12"/>
          </p:nvPr>
        </p:nvSpPr>
        <p:spPr/>
        <p:txBody>
          <a:bodyPr/>
          <a:lstStyle/>
          <a:p>
            <a:fld id="{0DAB5548-7253-48D6-B95B-F3D312A72220}" type="slidenum">
              <a:rPr lang="da-DK" smtClean="0"/>
              <a:pPr/>
              <a:t>‹nr.›</a:t>
            </a:fld>
            <a:endParaRPr lang="da-DK" dirty="0"/>
          </a:p>
        </p:txBody>
      </p:sp>
    </p:spTree>
    <p:extLst>
      <p:ext uri="{BB962C8B-B14F-4D97-AF65-F5344CB8AC3E}">
        <p14:creationId xmlns:p14="http://schemas.microsoft.com/office/powerpoint/2010/main" val="11148472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1665FCF6-610C-478A-A571-6FCAD23A32FB}" type="datetimeFigureOut">
              <a:rPr lang="da-DK" smtClean="0"/>
              <a:t>20-09-2019</a:t>
            </a:fld>
            <a:endParaRPr lang="da-DK" dirty="0"/>
          </a:p>
        </p:txBody>
      </p:sp>
      <p:sp>
        <p:nvSpPr>
          <p:cNvPr id="3" name="Pladsholder til sidefod 2"/>
          <p:cNvSpPr>
            <a:spLocks noGrp="1"/>
          </p:cNvSpPr>
          <p:nvPr>
            <p:ph type="ftr" sz="quarter" idx="11"/>
          </p:nvPr>
        </p:nvSpPr>
        <p:spPr/>
        <p:txBody>
          <a:bodyPr/>
          <a:lstStyle/>
          <a:p>
            <a:endParaRPr lang="da-DK" dirty="0"/>
          </a:p>
        </p:txBody>
      </p:sp>
      <p:sp>
        <p:nvSpPr>
          <p:cNvPr id="4" name="Pladsholder til diasnummer 3"/>
          <p:cNvSpPr>
            <a:spLocks noGrp="1"/>
          </p:cNvSpPr>
          <p:nvPr>
            <p:ph type="sldNum" sz="quarter" idx="12"/>
          </p:nvPr>
        </p:nvSpPr>
        <p:spPr/>
        <p:txBody>
          <a:bodyPr/>
          <a:lstStyle/>
          <a:p>
            <a:fld id="{84BA7F1B-AA6C-44B9-8BFC-DCD81B0D6C37}" type="slidenum">
              <a:rPr lang="da-DK" smtClean="0"/>
              <a:t>‹nr.›</a:t>
            </a:fld>
            <a:endParaRPr lang="da-DK" dirty="0"/>
          </a:p>
        </p:txBody>
      </p:sp>
    </p:spTree>
    <p:extLst>
      <p:ext uri="{BB962C8B-B14F-4D97-AF65-F5344CB8AC3E}">
        <p14:creationId xmlns:p14="http://schemas.microsoft.com/office/powerpoint/2010/main" val="6042621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7"/>
            <a:ext cx="10363200" cy="1470025"/>
          </a:xfrm>
        </p:spPr>
        <p:txBody>
          <a:bodyPr/>
          <a:lstStyle/>
          <a:p>
            <a:r>
              <a:rPr lang="da-DK"/>
              <a:t>Klik for at redigere i master</a:t>
            </a:r>
          </a:p>
        </p:txBody>
      </p:sp>
      <p:sp>
        <p:nvSpPr>
          <p:cNvPr id="3" name="Und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Klik for at redigere i master</a:t>
            </a:r>
          </a:p>
        </p:txBody>
      </p:sp>
      <p:sp>
        <p:nvSpPr>
          <p:cNvPr id="4" name="Pladsholder til dato 3"/>
          <p:cNvSpPr>
            <a:spLocks noGrp="1"/>
          </p:cNvSpPr>
          <p:nvPr>
            <p:ph type="dt" sz="half" idx="10"/>
          </p:nvPr>
        </p:nvSpPr>
        <p:spPr/>
        <p:txBody>
          <a:bodyPr/>
          <a:lstStyle/>
          <a:p>
            <a:fld id="{1665FCF6-610C-478A-A571-6FCAD23A32FB}" type="datetimeFigureOut">
              <a:rPr lang="da-DK" smtClean="0"/>
              <a:t>20-09-2019</a:t>
            </a:fld>
            <a:endParaRPr lang="da-DK" dirty="0"/>
          </a:p>
        </p:txBody>
      </p:sp>
      <p:sp>
        <p:nvSpPr>
          <p:cNvPr id="5" name="Pladsholder til sidefod 4"/>
          <p:cNvSpPr>
            <a:spLocks noGrp="1"/>
          </p:cNvSpPr>
          <p:nvPr>
            <p:ph type="ftr" sz="quarter" idx="11"/>
          </p:nvPr>
        </p:nvSpPr>
        <p:spPr/>
        <p:txBody>
          <a:bodyPr/>
          <a:lstStyle/>
          <a:p>
            <a:endParaRPr lang="da-DK" dirty="0"/>
          </a:p>
        </p:txBody>
      </p:sp>
      <p:sp>
        <p:nvSpPr>
          <p:cNvPr id="6" name="Pladsholder til diasnummer 5"/>
          <p:cNvSpPr>
            <a:spLocks noGrp="1"/>
          </p:cNvSpPr>
          <p:nvPr>
            <p:ph type="sldNum" sz="quarter" idx="12"/>
          </p:nvPr>
        </p:nvSpPr>
        <p:spPr/>
        <p:txBody>
          <a:bodyPr/>
          <a:lstStyle/>
          <a:p>
            <a:fld id="{84BA7F1B-AA6C-44B9-8BFC-DCD81B0D6C37}" type="slidenum">
              <a:rPr lang="da-DK" smtClean="0"/>
              <a:t>‹nr.›</a:t>
            </a:fld>
            <a:endParaRPr lang="da-DK" dirty="0"/>
          </a:p>
        </p:txBody>
      </p:sp>
    </p:spTree>
    <p:extLst>
      <p:ext uri="{BB962C8B-B14F-4D97-AF65-F5344CB8AC3E}">
        <p14:creationId xmlns:p14="http://schemas.microsoft.com/office/powerpoint/2010/main" val="41991792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idx="1"/>
          </p:nvPr>
        </p:nvSpPr>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1665FCF6-610C-478A-A571-6FCAD23A32FB}" type="datetimeFigureOut">
              <a:rPr lang="da-DK" smtClean="0"/>
              <a:t>20-09-2019</a:t>
            </a:fld>
            <a:endParaRPr lang="da-DK" dirty="0"/>
          </a:p>
        </p:txBody>
      </p:sp>
      <p:sp>
        <p:nvSpPr>
          <p:cNvPr id="5" name="Pladsholder til sidefod 4"/>
          <p:cNvSpPr>
            <a:spLocks noGrp="1"/>
          </p:cNvSpPr>
          <p:nvPr>
            <p:ph type="ftr" sz="quarter" idx="11"/>
          </p:nvPr>
        </p:nvSpPr>
        <p:spPr/>
        <p:txBody>
          <a:bodyPr/>
          <a:lstStyle/>
          <a:p>
            <a:endParaRPr lang="da-DK" dirty="0"/>
          </a:p>
        </p:txBody>
      </p:sp>
      <p:sp>
        <p:nvSpPr>
          <p:cNvPr id="6" name="Pladsholder til diasnummer 5"/>
          <p:cNvSpPr>
            <a:spLocks noGrp="1"/>
          </p:cNvSpPr>
          <p:nvPr>
            <p:ph type="sldNum" sz="quarter" idx="12"/>
          </p:nvPr>
        </p:nvSpPr>
        <p:spPr/>
        <p:txBody>
          <a:bodyPr/>
          <a:lstStyle/>
          <a:p>
            <a:fld id="{84BA7F1B-AA6C-44B9-8BFC-DCD81B0D6C37}" type="slidenum">
              <a:rPr lang="da-DK" smtClean="0"/>
              <a:t>‹nr.›</a:t>
            </a:fld>
            <a:endParaRPr lang="da-DK" dirty="0"/>
          </a:p>
        </p:txBody>
      </p:sp>
    </p:spTree>
    <p:extLst>
      <p:ext uri="{BB962C8B-B14F-4D97-AF65-F5344CB8AC3E}">
        <p14:creationId xmlns:p14="http://schemas.microsoft.com/office/powerpoint/2010/main" val="1299191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endParaRPr lang="en-US"/>
          </a:p>
        </p:txBody>
      </p:sp>
      <p:sp>
        <p:nvSpPr>
          <p:cNvPr id="3" name="Pladsholder til dato 2"/>
          <p:cNvSpPr>
            <a:spLocks noGrp="1"/>
          </p:cNvSpPr>
          <p:nvPr>
            <p:ph type="dt" sz="half" idx="10"/>
          </p:nvPr>
        </p:nvSpPr>
        <p:spPr/>
        <p:txBody>
          <a:bodyPr/>
          <a:lstStyle/>
          <a:p>
            <a:r>
              <a:rPr lang="da-DK">
                <a:solidFill>
                  <a:prstClr val="black">
                    <a:tint val="75000"/>
                  </a:prstClr>
                </a:solidFill>
              </a:rPr>
              <a:t>Jette Sønderskov Christensen</a:t>
            </a:r>
            <a:endParaRPr lang="en-GB" dirty="0">
              <a:solidFill>
                <a:prstClr val="black">
                  <a:tint val="75000"/>
                </a:prstClr>
              </a:solidFill>
            </a:endParaRPr>
          </a:p>
        </p:txBody>
      </p:sp>
      <p:sp>
        <p:nvSpPr>
          <p:cNvPr id="4" name="Pladsholder til sidefod 3"/>
          <p:cNvSpPr>
            <a:spLocks noGrp="1"/>
          </p:cNvSpPr>
          <p:nvPr>
            <p:ph type="ftr" sz="quarter" idx="11"/>
          </p:nvPr>
        </p:nvSpPr>
        <p:spPr/>
        <p:txBody>
          <a:bodyPr/>
          <a:lstStyle/>
          <a:p>
            <a:endParaRPr lang="en-GB" dirty="0">
              <a:solidFill>
                <a:prstClr val="black">
                  <a:tint val="75000"/>
                </a:prstClr>
              </a:solidFill>
            </a:endParaRPr>
          </a:p>
        </p:txBody>
      </p:sp>
      <p:sp>
        <p:nvSpPr>
          <p:cNvPr id="5" name="Pladsholder til diasnummer 4"/>
          <p:cNvSpPr>
            <a:spLocks noGrp="1"/>
          </p:cNvSpPr>
          <p:nvPr>
            <p:ph type="sldNum" sz="quarter" idx="12"/>
          </p:nvPr>
        </p:nvSpPr>
        <p:spPr/>
        <p:txBody>
          <a:bodyPr/>
          <a:lstStyle/>
          <a:p>
            <a:fld id="{DC1BF909-F077-4EB1-B435-7CB0D1A88CB6}" type="slidenum">
              <a:rPr lang="en-GB" smtClean="0">
                <a:solidFill>
                  <a:prstClr val="black">
                    <a:tint val="75000"/>
                  </a:prstClr>
                </a:solidFill>
              </a:rPr>
              <a:pPr/>
              <a:t>‹nr.›</a:t>
            </a:fld>
            <a:endParaRPr lang="en-GB" dirty="0">
              <a:solidFill>
                <a:prstClr val="black">
                  <a:tint val="75000"/>
                </a:prstClr>
              </a:solidFill>
            </a:endParaRPr>
          </a:p>
        </p:txBody>
      </p:sp>
    </p:spTree>
    <p:extLst>
      <p:ext uri="{BB962C8B-B14F-4D97-AF65-F5344CB8AC3E}">
        <p14:creationId xmlns:p14="http://schemas.microsoft.com/office/powerpoint/2010/main" val="13317846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Èn tekstspalte">
    <p:spTree>
      <p:nvGrpSpPr>
        <p:cNvPr id="1" name=""/>
        <p:cNvGrpSpPr/>
        <p:nvPr/>
      </p:nvGrpSpPr>
      <p:grpSpPr>
        <a:xfrm>
          <a:off x="0" y="0"/>
          <a:ext cx="0" cy="0"/>
          <a:chOff x="0" y="0"/>
          <a:chExt cx="0" cy="0"/>
        </a:xfrm>
      </p:grpSpPr>
      <p:sp>
        <p:nvSpPr>
          <p:cNvPr id="11" name="Titel 1"/>
          <p:cNvSpPr>
            <a:spLocks noGrp="1"/>
          </p:cNvSpPr>
          <p:nvPr>
            <p:ph type="title" hasCustomPrompt="1"/>
          </p:nvPr>
        </p:nvSpPr>
        <p:spPr>
          <a:xfrm>
            <a:off x="1367391" y="872716"/>
            <a:ext cx="10137524" cy="828000"/>
          </a:xfrm>
        </p:spPr>
        <p:txBody>
          <a:bodyPr/>
          <a:lstStyle>
            <a:lvl1pPr>
              <a:defRPr/>
            </a:lvl1pPr>
          </a:lstStyle>
          <a:p>
            <a:r>
              <a:rPr lang="da-DK" dirty="0"/>
              <a:t>Overskrift 28pt i max. to linjer </a:t>
            </a:r>
            <a:br>
              <a:rPr lang="da-DK" dirty="0"/>
            </a:br>
            <a:r>
              <a:rPr lang="da-DK" dirty="0"/>
              <a:t>teksten vokser opad</a:t>
            </a:r>
          </a:p>
        </p:txBody>
      </p:sp>
      <p:sp>
        <p:nvSpPr>
          <p:cNvPr id="6" name="Pladsholder til diasnummer 5"/>
          <p:cNvSpPr>
            <a:spLocks noGrp="1"/>
          </p:cNvSpPr>
          <p:nvPr>
            <p:ph type="sldNum" sz="quarter" idx="12"/>
          </p:nvPr>
        </p:nvSpPr>
        <p:spPr/>
        <p:txBody>
          <a:bodyPr/>
          <a:lstStyle/>
          <a:p>
            <a:fld id="{667EC89C-17A0-4E64-A6D2-B825673CEEDF}" type="slidenum">
              <a:rPr lang="da-DK" smtClean="0"/>
              <a:t>‹nr.›</a:t>
            </a:fld>
            <a:endParaRPr lang="da-DK" dirty="0"/>
          </a:p>
        </p:txBody>
      </p:sp>
      <p:sp>
        <p:nvSpPr>
          <p:cNvPr id="3" name="Pladsholder til indhold 2"/>
          <p:cNvSpPr>
            <a:spLocks noGrp="1"/>
          </p:cNvSpPr>
          <p:nvPr>
            <p:ph sz="quarter" idx="13" hasCustomPrompt="1"/>
          </p:nvPr>
        </p:nvSpPr>
        <p:spPr>
          <a:xfrm>
            <a:off x="1367999" y="1989139"/>
            <a:ext cx="10136614" cy="3498850"/>
          </a:xfrm>
        </p:spPr>
        <p:txBody>
          <a:bodyPr/>
          <a:lstStyle>
            <a:lvl1pPr marL="270000" indent="-270000">
              <a:defRPr/>
            </a:lvl1pPr>
            <a:lvl2pPr marL="630000" indent="-270000">
              <a:defRPr/>
            </a:lvl2pPr>
            <a:lvl3pPr marL="936000" indent="-234000">
              <a:defRPr/>
            </a:lvl3pPr>
            <a:lvl4pPr marL="1296000" indent="-216000">
              <a:defRPr/>
            </a:lvl4pPr>
            <a:lvl5pPr marL="1656000" indent="-216000">
              <a:defRPr/>
            </a:lvl5pPr>
            <a:lvl6pPr marL="1998000" indent="-180000">
              <a:defRPr/>
            </a:lvl6pPr>
            <a:lvl7pPr marL="2358000" indent="-180000">
              <a:defRPr/>
            </a:lvl7pPr>
            <a:lvl8pPr marL="2718000" indent="-180000">
              <a:defRPr/>
            </a:lvl8pPr>
            <a:lvl9pPr marL="2718000" indent="-180000">
              <a:defRPr sz="1000"/>
            </a:lvl9pPr>
          </a:lstStyle>
          <a:p>
            <a:pPr lvl="0"/>
            <a:r>
              <a:rPr lang="da-DK" dirty="0"/>
              <a:t>Brødtekst 22pt skrives her</a:t>
            </a:r>
          </a:p>
          <a:p>
            <a:pPr lvl="1"/>
            <a:r>
              <a:rPr lang="da-DK" dirty="0"/>
              <a:t>Andet niveau</a:t>
            </a:r>
          </a:p>
          <a:p>
            <a:pPr lvl="2"/>
            <a:r>
              <a:rPr lang="da-DK" dirty="0"/>
              <a:t>Tredje niveau</a:t>
            </a:r>
          </a:p>
          <a:p>
            <a:pPr lvl="3"/>
            <a:r>
              <a:rPr lang="da-DK" dirty="0"/>
              <a:t>Fjerde niveau </a:t>
            </a:r>
          </a:p>
          <a:p>
            <a:pPr lvl="4"/>
            <a:r>
              <a:rPr lang="da-DK" dirty="0"/>
              <a:t>Femte niveau</a:t>
            </a:r>
          </a:p>
          <a:p>
            <a:pPr lvl="5"/>
            <a:r>
              <a:rPr lang="da-DK" dirty="0"/>
              <a:t>6</a:t>
            </a:r>
          </a:p>
          <a:p>
            <a:pPr lvl="6"/>
            <a:r>
              <a:rPr lang="da-DK" dirty="0"/>
              <a:t>7</a:t>
            </a:r>
          </a:p>
          <a:p>
            <a:pPr lvl="7"/>
            <a:r>
              <a:rPr lang="da-DK" dirty="0"/>
              <a:t>8</a:t>
            </a:r>
          </a:p>
          <a:p>
            <a:pPr lvl="8"/>
            <a:r>
              <a:rPr lang="da-DK" dirty="0"/>
              <a:t>9</a:t>
            </a:r>
          </a:p>
        </p:txBody>
      </p:sp>
      <p:sp>
        <p:nvSpPr>
          <p:cNvPr id="5" name="text" descr="{&quot;templafy&quot;:{&quot;id&quot;:&quot;e3ba31d2-7884-494e-9daf-14348649cd55&quot;}}" title="UserProfile.Office.Virksomhed_{{DocumentLanguage}}">
            <a:extLst>
              <a:ext uri="{FF2B5EF4-FFF2-40B4-BE49-F238E27FC236}">
                <a16:creationId xmlns:a16="http://schemas.microsoft.com/office/drawing/2014/main" id="{591555D6-BB2E-43A6-8859-28C59425DBF4}"/>
              </a:ext>
            </a:extLst>
          </p:cNvPr>
          <p:cNvSpPr txBox="1"/>
          <p:nvPr userDrawn="1"/>
        </p:nvSpPr>
        <p:spPr>
          <a:xfrm>
            <a:off x="1366838" y="207098"/>
            <a:ext cx="5148262" cy="215444"/>
          </a:xfrm>
          <a:prstGeom prst="rect">
            <a:avLst/>
          </a:prstGeom>
          <a:noFill/>
        </p:spPr>
        <p:txBody>
          <a:bodyPr wrap="square" lIns="0" tIns="0" rIns="0" bIns="0" rtlCol="0">
            <a:noAutofit/>
          </a:bodyPr>
          <a:lstStyle/>
          <a:p>
            <a:r>
              <a:rPr lang="da-DK" sz="1400" b="1" noProof="0" dirty="0">
                <a:solidFill>
                  <a:srgbClr val="565656"/>
                </a:solidFill>
              </a:rPr>
              <a:t>Amager og Hvidovre Hospital</a:t>
            </a:r>
          </a:p>
        </p:txBody>
      </p:sp>
      <p:sp>
        <p:nvSpPr>
          <p:cNvPr id="7" name="text" descr="{&quot;templafy&quot;:{&quot;id&quot;:&quot;e5c7299c-ad33-4446-b5d4-19881a933c75&quot;}}" title="UserProfile.CenterFreeText">
            <a:extLst>
              <a:ext uri="{FF2B5EF4-FFF2-40B4-BE49-F238E27FC236}">
                <a16:creationId xmlns:a16="http://schemas.microsoft.com/office/drawing/2014/main" id="{E53FC353-2F0F-4922-821A-1A51D53892CD}"/>
              </a:ext>
            </a:extLst>
          </p:cNvPr>
          <p:cNvSpPr txBox="1">
            <a:spLocks/>
          </p:cNvSpPr>
          <p:nvPr userDrawn="1"/>
        </p:nvSpPr>
        <p:spPr>
          <a:xfrm>
            <a:off x="1366838" y="417600"/>
            <a:ext cx="5148262"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r>
              <a:rPr lang="en-GB" sz="1400" dirty="0"/>
              <a:t>Økonomi og Planlægning</a:t>
            </a:r>
          </a:p>
        </p:txBody>
      </p:sp>
      <p:sp>
        <p:nvSpPr>
          <p:cNvPr id="8" name="text" descr="{&quot;templafy&quot;:{&quot;id&quot;:&quot;0147d732-2d8f-49fa-b411-2d2e40111475&quot;}}" hidden="1" title="UserProfile.Centers.Center_{{DocumentLanguage}}">
            <a:extLst>
              <a:ext uri="{FF2B5EF4-FFF2-40B4-BE49-F238E27FC236}">
                <a16:creationId xmlns:a16="http://schemas.microsoft.com/office/drawing/2014/main" id="{867010F9-A7D3-4A5E-BC65-021A3528870A}"/>
              </a:ext>
            </a:extLst>
          </p:cNvPr>
          <p:cNvSpPr txBox="1">
            <a:spLocks/>
          </p:cNvSpPr>
          <p:nvPr userDrawn="1"/>
        </p:nvSpPr>
        <p:spPr>
          <a:xfrm>
            <a:off x="1366838" y="417578"/>
            <a:ext cx="5148262"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400" dirty="0">
              <a:solidFill>
                <a:srgbClr val="B3B3B3"/>
              </a:solidFill>
            </a:endParaRPr>
          </a:p>
        </p:txBody>
      </p:sp>
      <p:sp>
        <p:nvSpPr>
          <p:cNvPr id="9" name="text" descr="{&quot;templafy&quot;:{&quot;id&quot;:&quot;b9cbed08-6a30-492b-8842-b51e483a9b8d&quot;}}" title="Form.PresentationTitle">
            <a:extLst>
              <a:ext uri="{FF2B5EF4-FFF2-40B4-BE49-F238E27FC236}">
                <a16:creationId xmlns:a16="http://schemas.microsoft.com/office/drawing/2014/main" id="{53BDA2D0-B22F-42B1-A4C9-3F000756EB91}"/>
              </a:ext>
            </a:extLst>
          </p:cNvPr>
          <p:cNvSpPr txBox="1"/>
          <p:nvPr userDrawn="1"/>
        </p:nvSpPr>
        <p:spPr>
          <a:xfrm>
            <a:off x="1368000" y="6289200"/>
            <a:ext cx="3780000" cy="180000"/>
          </a:xfrm>
          <a:prstGeom prst="rect">
            <a:avLst/>
          </a:prstGeom>
          <a:noFill/>
        </p:spPr>
        <p:txBody>
          <a:bodyPr wrap="square" lIns="0" tIns="0" rIns="0" bIns="0" rtlCol="0">
            <a:noAutofit/>
          </a:bodyPr>
          <a:lstStyle/>
          <a:p>
            <a:endParaRPr lang="da-DK" sz="1000" dirty="0">
              <a:solidFill>
                <a:schemeClr val="bg1"/>
              </a:solidFill>
            </a:endParaRPr>
          </a:p>
        </p:txBody>
      </p:sp>
      <p:pic>
        <p:nvPicPr>
          <p:cNvPr id="1240928446" name="image" descr="{&quot;templafy&quot;:{&quot;id&quot;:&quot;ad33a06e-a7b6-4b19-aac4-0ddfbe95144d&quot;}}"/>
          <p:cNvPicPr>
            <a:picLocks noChangeAspect="1"/>
          </p:cNvPicPr>
          <p:nvPr/>
        </p:nvPicPr>
        <p:blipFill>
          <a:blip r:embed="rId2">
            <a:extLst/>
          </a:blip>
          <a:stretch>
            <a:fillRect/>
          </a:stretch>
        </p:blipFill>
        <p:spPr>
          <a:xfrm>
            <a:off x="0" y="6174000"/>
            <a:ext cx="684000" cy="684000"/>
          </a:xfrm>
          <a:prstGeom prst="rect">
            <a:avLst/>
          </a:prstGeom>
        </p:spPr>
      </p:pic>
      <p:pic>
        <p:nvPicPr>
          <p:cNvPr id="1332794747" name="image" descr="{&quot;templafy&quot;:{&quot;id&quot;:&quot;d598f515-e750-40c8-a094-3a86cb5fb8bd&quot;}}"/>
          <p:cNvPicPr>
            <a:picLocks noChangeAspect="1"/>
          </p:cNvPicPr>
          <p:nvPr/>
        </p:nvPicPr>
        <p:blipFill>
          <a:blip r:embed="rId3">
            <a:extLst/>
          </a:blip>
          <a:stretch>
            <a:fillRect/>
          </a:stretch>
        </p:blipFill>
        <p:spPr>
          <a:xfrm>
            <a:off x="457200" y="5718575"/>
            <a:ext cx="687600" cy="687600"/>
          </a:xfrm>
          <a:prstGeom prst="rect">
            <a:avLst/>
          </a:prstGeom>
        </p:spPr>
      </p:pic>
      <p:pic>
        <p:nvPicPr>
          <p:cNvPr id="17" name="Region">
            <a:extLst>
              <a:ext uri="{FF2B5EF4-FFF2-40B4-BE49-F238E27FC236}">
                <a16:creationId xmlns:a16="http://schemas.microsoft.com/office/drawing/2014/main" id="{30058ECB-B484-48BD-9049-4B17351B1EA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3732" y="5763982"/>
            <a:ext cx="116417" cy="594784"/>
          </a:xfrm>
          <a:prstGeom prst="rect">
            <a:avLst/>
          </a:prstGeom>
        </p:spPr>
      </p:pic>
      <p:pic>
        <p:nvPicPr>
          <p:cNvPr id="1639214951" name="image" descr="{&quot;templafy&quot;:{&quot;id&quot;:&quot;90ec0957-00d4-40a3-9d6f-f834fce96639&quot;}}"/>
          <p:cNvPicPr>
            <a:picLocks noChangeAspect="1"/>
          </p:cNvPicPr>
          <p:nvPr/>
        </p:nvPicPr>
        <p:blipFill>
          <a:blip r:embed="rId5">
            <a:extLst/>
          </a:blip>
          <a:stretch>
            <a:fillRect/>
          </a:stretch>
        </p:blipFill>
        <p:spPr>
          <a:xfrm>
            <a:off x="5773324" y="6314400"/>
            <a:ext cx="1324800" cy="421200"/>
          </a:xfrm>
          <a:prstGeom prst="rect">
            <a:avLst/>
          </a:prstGeom>
        </p:spPr>
      </p:pic>
      <p:pic>
        <p:nvPicPr>
          <p:cNvPr id="1337610858" name="image" descr="{&quot;templafy&quot;:{&quot;id&quot;:&quot;8a452c29-88a1-40af-bc38-9231f70d1bf5&quot;}}"/>
          <p:cNvPicPr>
            <a:picLocks noChangeAspect="1"/>
          </p:cNvPicPr>
          <p:nvPr/>
        </p:nvPicPr>
        <p:blipFill>
          <a:blip r:embed="rId5">
            <a:extLst/>
          </a:blip>
          <a:stretch>
            <a:fillRect/>
          </a:stretch>
        </p:blipFill>
        <p:spPr>
          <a:xfrm>
            <a:off x="11069013" y="872704"/>
            <a:ext cx="871200" cy="900000"/>
          </a:xfrm>
          <a:prstGeom prst="rect">
            <a:avLst/>
          </a:prstGeom>
        </p:spPr>
      </p:pic>
      <p:pic>
        <p:nvPicPr>
          <p:cNvPr id="1857536041" name="image" descr="{&quot;templafy&quot;:{&quot;id&quot;:&quot;a929fd7b-1be1-4716-899a-dcd194451f7a&quot;}}"/>
          <p:cNvPicPr>
            <a:picLocks noChangeAspect="1"/>
          </p:cNvPicPr>
          <p:nvPr/>
        </p:nvPicPr>
        <p:blipFill>
          <a:blip r:embed="rId5">
            <a:extLst/>
          </a:blip>
          <a:stretch>
            <a:fillRect/>
          </a:stretch>
        </p:blipFill>
        <p:spPr>
          <a:xfrm>
            <a:off x="11069013" y="260648"/>
            <a:ext cx="871200" cy="900000"/>
          </a:xfrm>
          <a:prstGeom prst="rect">
            <a:avLst/>
          </a:prstGeom>
        </p:spPr>
      </p:pic>
      <p:pic>
        <p:nvPicPr>
          <p:cNvPr id="2142030328" name="image" descr="{&quot;templafy&quot;:{&quot;id&quot;:&quot;9b4940e9-1108-48bf-a1ab-8ce139ec1b35&quot;}}"/>
          <p:cNvPicPr>
            <a:picLocks noChangeAspect="1"/>
          </p:cNvPicPr>
          <p:nvPr/>
        </p:nvPicPr>
        <p:blipFill>
          <a:blip r:embed="rId5">
            <a:extLst/>
          </a:blip>
          <a:stretch>
            <a:fillRect/>
          </a:stretch>
        </p:blipFill>
        <p:spPr>
          <a:xfrm>
            <a:off x="8016000" y="50400"/>
            <a:ext cx="4176000" cy="619200"/>
          </a:xfrm>
          <a:prstGeom prst="rect">
            <a:avLst/>
          </a:prstGeom>
        </p:spPr>
      </p:pic>
      <p:sp>
        <p:nvSpPr>
          <p:cNvPr id="22" name="text" descr="{&quot;templafy&quot;:{&quot;id&quot;:&quot;b8f435f5-af0a-4dc9-8e00-5010ebc93f11&quot;}}" title="UserProfile.Name">
            <a:extLst>
              <a:ext uri="{FF2B5EF4-FFF2-40B4-BE49-F238E27FC236}">
                <a16:creationId xmlns:a16="http://schemas.microsoft.com/office/drawing/2014/main" id="{2436B9E0-97E8-428C-B474-A1B8FBC4D037}"/>
              </a:ext>
            </a:extLst>
          </p:cNvPr>
          <p:cNvSpPr txBox="1"/>
          <p:nvPr userDrawn="1"/>
        </p:nvSpPr>
        <p:spPr>
          <a:xfrm>
            <a:off x="7891200" y="6289200"/>
            <a:ext cx="3387600" cy="180000"/>
          </a:xfrm>
          <a:prstGeom prst="rect">
            <a:avLst/>
          </a:prstGeom>
          <a:noFill/>
        </p:spPr>
        <p:txBody>
          <a:bodyPr wrap="square" lIns="0" tIns="0" rIns="0" bIns="0" rtlCol="0">
            <a:noAutofit/>
          </a:bodyPr>
          <a:lstStyle/>
          <a:p>
            <a:pPr algn="r"/>
            <a:r>
              <a:rPr lang="da-DK" sz="1000" dirty="0" err="1">
                <a:solidFill>
                  <a:schemeClr val="bg1"/>
                </a:solidFill>
              </a:rPr>
              <a:t>Pernille Møller Pedersen</a:t>
            </a:r>
          </a:p>
        </p:txBody>
      </p:sp>
      <p:sp>
        <p:nvSpPr>
          <p:cNvPr id="23" name="text" descr="{&quot;templafy&quot;:{&quot;id&quot;:&quot;1777a90e-8008-4f4d-a96e-b44308cbe406&quot;}}" hidden="1" title="Form.Manuel_dato">
            <a:extLst>
              <a:ext uri="{FF2B5EF4-FFF2-40B4-BE49-F238E27FC236}">
                <a16:creationId xmlns:a16="http://schemas.microsoft.com/office/drawing/2014/main" id="{D852104B-31C3-45BB-B8A2-2EFD81BDA39E}"/>
              </a:ext>
            </a:extLst>
          </p:cNvPr>
          <p:cNvSpPr txBox="1"/>
          <p:nvPr userDrawn="1"/>
        </p:nvSpPr>
        <p:spPr>
          <a:xfrm>
            <a:off x="7891200" y="6289200"/>
            <a:ext cx="3387600" cy="180000"/>
          </a:xfrm>
          <a:prstGeom prst="rect">
            <a:avLst/>
          </a:prstGeom>
          <a:noFill/>
        </p:spPr>
        <p:txBody>
          <a:bodyPr wrap="square" lIns="0" tIns="0" rIns="0" bIns="0" rtlCol="0">
            <a:noAutofit/>
          </a:bodyPr>
          <a:lstStyle/>
          <a:p>
            <a:pPr algn="r"/>
            <a:endParaRPr lang="da-DK" sz="1000" dirty="0" err="1">
              <a:solidFill>
                <a:schemeClr val="bg1"/>
              </a:solidFill>
            </a:endParaRPr>
          </a:p>
        </p:txBody>
      </p:sp>
    </p:spTree>
    <p:extLst>
      <p:ext uri="{BB962C8B-B14F-4D97-AF65-F5344CB8AC3E}">
        <p14:creationId xmlns:p14="http://schemas.microsoft.com/office/powerpoint/2010/main" val="32232993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o tekstspalter">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366837" y="871200"/>
            <a:ext cx="10137775" cy="828000"/>
          </a:xfrm>
        </p:spPr>
        <p:txBody>
          <a:bodyPr/>
          <a:lstStyle>
            <a:lvl1pPr>
              <a:defRPr/>
            </a:lvl1pPr>
          </a:lstStyle>
          <a:p>
            <a:r>
              <a:rPr lang="da-DK" dirty="0"/>
              <a:t>Overskrift 28pt i max. to linjer </a:t>
            </a:r>
            <a:br>
              <a:rPr lang="da-DK" dirty="0"/>
            </a:br>
            <a:r>
              <a:rPr lang="da-DK" dirty="0"/>
              <a:t>teksten vokser opad</a:t>
            </a:r>
          </a:p>
        </p:txBody>
      </p:sp>
      <p:sp>
        <p:nvSpPr>
          <p:cNvPr id="7" name="Pladsholder til indhold 6"/>
          <p:cNvSpPr>
            <a:spLocks noGrp="1"/>
          </p:cNvSpPr>
          <p:nvPr>
            <p:ph sz="quarter" idx="13" hasCustomPrompt="1"/>
          </p:nvPr>
        </p:nvSpPr>
        <p:spPr>
          <a:xfrm>
            <a:off x="1366837" y="1989139"/>
            <a:ext cx="4924425" cy="3498850"/>
          </a:xfrm>
        </p:spPr>
        <p:txBody>
          <a:bodyPr/>
          <a:lstStyle>
            <a:lvl1pPr marL="126000" indent="-126000">
              <a:defRPr sz="1800"/>
            </a:lvl1pPr>
            <a:lvl2pPr marL="450000" indent="-108000">
              <a:defRPr sz="1600"/>
            </a:lvl2pPr>
            <a:lvl3pPr marL="810000" indent="-108000">
              <a:defRPr sz="1400"/>
            </a:lvl3pPr>
            <a:lvl4pPr marL="1152000" indent="-90000">
              <a:defRPr sz="1200"/>
            </a:lvl4pPr>
            <a:lvl5pPr marL="1512000" indent="-90000">
              <a:defRPr sz="1000"/>
            </a:lvl5pPr>
            <a:lvl6pPr marL="1872000">
              <a:defRPr sz="1000"/>
            </a:lvl6pPr>
            <a:lvl7pPr marL="2232000">
              <a:defRPr sz="1000"/>
            </a:lvl7pPr>
            <a:lvl8pPr marL="2592000">
              <a:defRPr/>
            </a:lvl8pPr>
            <a:lvl9pPr marL="2952000">
              <a:defRPr sz="1000"/>
            </a:lvl9pPr>
          </a:lstStyle>
          <a:p>
            <a:pPr lvl="0"/>
            <a:r>
              <a:rPr lang="da-DK" dirty="0"/>
              <a:t>Brødtekst 18pt skrives her</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6 niveau</a:t>
            </a:r>
          </a:p>
          <a:p>
            <a:pPr lvl="6"/>
            <a:r>
              <a:rPr lang="da-DK" dirty="0"/>
              <a:t>7 niveau</a:t>
            </a:r>
          </a:p>
          <a:p>
            <a:pPr lvl="7"/>
            <a:r>
              <a:rPr lang="da-DK" dirty="0"/>
              <a:t>8 niveau</a:t>
            </a:r>
          </a:p>
          <a:p>
            <a:pPr lvl="8"/>
            <a:r>
              <a:rPr lang="da-DK" dirty="0"/>
              <a:t>9 niveau</a:t>
            </a:r>
          </a:p>
        </p:txBody>
      </p:sp>
      <p:sp>
        <p:nvSpPr>
          <p:cNvPr id="19" name="Pladsholder til indhold 6"/>
          <p:cNvSpPr>
            <a:spLocks noGrp="1"/>
          </p:cNvSpPr>
          <p:nvPr>
            <p:ph sz="quarter" idx="14" hasCustomPrompt="1"/>
          </p:nvPr>
        </p:nvSpPr>
        <p:spPr>
          <a:xfrm>
            <a:off x="6580188" y="1989139"/>
            <a:ext cx="4924424" cy="3500776"/>
          </a:xfrm>
        </p:spPr>
        <p:txBody>
          <a:bodyPr/>
          <a:lstStyle>
            <a:lvl1pPr marL="126000" indent="-126000">
              <a:defRPr sz="1800"/>
            </a:lvl1pPr>
            <a:lvl2pPr marL="450000" indent="-108000">
              <a:defRPr sz="1600"/>
            </a:lvl2pPr>
            <a:lvl3pPr marL="810000" indent="-108000">
              <a:defRPr sz="1400"/>
            </a:lvl3pPr>
            <a:lvl4pPr marL="1152000" indent="-90000">
              <a:defRPr sz="1200"/>
            </a:lvl4pPr>
            <a:lvl5pPr marL="1512000" indent="-90000">
              <a:defRPr sz="1000"/>
            </a:lvl5pPr>
            <a:lvl6pPr marL="1872000">
              <a:defRPr sz="1000"/>
            </a:lvl6pPr>
            <a:lvl7pPr marL="2232000">
              <a:defRPr sz="1000"/>
            </a:lvl7pPr>
            <a:lvl8pPr marL="2592000">
              <a:defRPr/>
            </a:lvl8pPr>
            <a:lvl9pPr marL="2952000">
              <a:defRPr sz="1000"/>
            </a:lvl9pPr>
          </a:lstStyle>
          <a:p>
            <a:pPr lvl="0"/>
            <a:r>
              <a:rPr lang="da-DK" dirty="0"/>
              <a:t>Brødtekst 18pt skrives her</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6 niveau</a:t>
            </a:r>
          </a:p>
          <a:p>
            <a:pPr lvl="6"/>
            <a:r>
              <a:rPr lang="da-DK" dirty="0"/>
              <a:t>7 niveau</a:t>
            </a:r>
          </a:p>
          <a:p>
            <a:pPr lvl="7"/>
            <a:r>
              <a:rPr lang="da-DK" dirty="0"/>
              <a:t>8 niveau</a:t>
            </a:r>
          </a:p>
          <a:p>
            <a:pPr lvl="8"/>
            <a:r>
              <a:rPr lang="da-DK" dirty="0"/>
              <a:t>9 niveau</a:t>
            </a:r>
          </a:p>
        </p:txBody>
      </p:sp>
      <p:sp>
        <p:nvSpPr>
          <p:cNvPr id="3" name="Date Placeholder 2" hidden="1">
            <a:extLst>
              <a:ext uri="{FF2B5EF4-FFF2-40B4-BE49-F238E27FC236}">
                <a16:creationId xmlns:a16="http://schemas.microsoft.com/office/drawing/2014/main" id="{168D8D5A-0B9B-4749-A27C-B61865A9F46C}"/>
              </a:ext>
            </a:extLst>
          </p:cNvPr>
          <p:cNvSpPr>
            <a:spLocks noGrp="1"/>
          </p:cNvSpPr>
          <p:nvPr>
            <p:ph type="dt" sz="half" idx="15"/>
          </p:nvPr>
        </p:nvSpPr>
        <p:spPr/>
        <p:txBody>
          <a:bodyPr/>
          <a:lstStyle/>
          <a:p>
            <a:endParaRPr lang="da-DK" dirty="0"/>
          </a:p>
        </p:txBody>
      </p:sp>
      <p:sp>
        <p:nvSpPr>
          <p:cNvPr id="8" name="Footer Placeholder 7" hidden="1">
            <a:extLst>
              <a:ext uri="{FF2B5EF4-FFF2-40B4-BE49-F238E27FC236}">
                <a16:creationId xmlns:a16="http://schemas.microsoft.com/office/drawing/2014/main" id="{BD7D929E-55A9-404B-AB63-7056C83E8F0C}"/>
              </a:ext>
            </a:extLst>
          </p:cNvPr>
          <p:cNvSpPr>
            <a:spLocks noGrp="1"/>
          </p:cNvSpPr>
          <p:nvPr>
            <p:ph type="ftr" sz="quarter" idx="16"/>
          </p:nvPr>
        </p:nvSpPr>
        <p:spPr/>
        <p:txBody>
          <a:bodyPr/>
          <a:lstStyle/>
          <a:p>
            <a:endParaRPr lang="en-GB"/>
          </a:p>
        </p:txBody>
      </p:sp>
      <p:sp>
        <p:nvSpPr>
          <p:cNvPr id="9" name="Slide Number Placeholder 8">
            <a:extLst>
              <a:ext uri="{FF2B5EF4-FFF2-40B4-BE49-F238E27FC236}">
                <a16:creationId xmlns:a16="http://schemas.microsoft.com/office/drawing/2014/main" id="{10409F8F-FD32-4C43-B004-D50DBD62F826}"/>
              </a:ext>
            </a:extLst>
          </p:cNvPr>
          <p:cNvSpPr>
            <a:spLocks noGrp="1"/>
          </p:cNvSpPr>
          <p:nvPr>
            <p:ph type="sldNum" sz="quarter" idx="17"/>
          </p:nvPr>
        </p:nvSpPr>
        <p:spPr/>
        <p:txBody>
          <a:bodyPr/>
          <a:lstStyle/>
          <a:p>
            <a:fld id="{0DAB5548-7253-48D6-B95B-F3D312A72220}" type="slidenum">
              <a:rPr lang="da-DK" smtClean="0"/>
              <a:pPr/>
              <a:t>‹nr.›</a:t>
            </a:fld>
            <a:endParaRPr lang="da-DK" dirty="0"/>
          </a:p>
        </p:txBody>
      </p:sp>
      <p:sp>
        <p:nvSpPr>
          <p:cNvPr id="10" name="text" descr="{&quot;templafy&quot;:{&quot;id&quot;:&quot;859abbd9-b7de-461d-b38b-59412f61e2cc&quot;}}" title="UserProfile.Office.Virksomhed_{{DocumentLanguage}}">
            <a:extLst>
              <a:ext uri="{FF2B5EF4-FFF2-40B4-BE49-F238E27FC236}">
                <a16:creationId xmlns:a16="http://schemas.microsoft.com/office/drawing/2014/main" id="{378BF857-31E9-400F-B9EC-F6C9240631E1}"/>
              </a:ext>
            </a:extLst>
          </p:cNvPr>
          <p:cNvSpPr txBox="1"/>
          <p:nvPr userDrawn="1"/>
        </p:nvSpPr>
        <p:spPr>
          <a:xfrm>
            <a:off x="1366838" y="207098"/>
            <a:ext cx="5148262" cy="215444"/>
          </a:xfrm>
          <a:prstGeom prst="rect">
            <a:avLst/>
          </a:prstGeom>
          <a:noFill/>
        </p:spPr>
        <p:txBody>
          <a:bodyPr wrap="square" lIns="0" tIns="0" rIns="0" bIns="0" rtlCol="0">
            <a:noAutofit/>
          </a:bodyPr>
          <a:lstStyle/>
          <a:p>
            <a:r>
              <a:rPr lang="da-DK" sz="1400" b="1" noProof="0" dirty="0">
                <a:solidFill>
                  <a:srgbClr val="565656"/>
                </a:solidFill>
              </a:rPr>
              <a:t>Amager og Hvidovre Hospital</a:t>
            </a:r>
          </a:p>
        </p:txBody>
      </p:sp>
      <p:sp>
        <p:nvSpPr>
          <p:cNvPr id="11" name="text" descr="{&quot;templafy&quot;:{&quot;id&quot;:&quot;f286bc30-d03a-45f0-bccb-972cf18753ec&quot;}}" title="UserProfile.CenterFreeText">
            <a:extLst>
              <a:ext uri="{FF2B5EF4-FFF2-40B4-BE49-F238E27FC236}">
                <a16:creationId xmlns:a16="http://schemas.microsoft.com/office/drawing/2014/main" id="{77896589-C225-45A9-9215-F9AD1222BC9E}"/>
              </a:ext>
            </a:extLst>
          </p:cNvPr>
          <p:cNvSpPr txBox="1">
            <a:spLocks/>
          </p:cNvSpPr>
          <p:nvPr userDrawn="1"/>
        </p:nvSpPr>
        <p:spPr>
          <a:xfrm>
            <a:off x="1366838" y="417600"/>
            <a:ext cx="5148262"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r>
              <a:rPr lang="en-GB" sz="1400" dirty="0"/>
              <a:t>Økonomi og Planlægning</a:t>
            </a:r>
          </a:p>
        </p:txBody>
      </p:sp>
      <p:sp>
        <p:nvSpPr>
          <p:cNvPr id="12" name="text" descr="{&quot;templafy&quot;:{&quot;id&quot;:&quot;62ad7c97-e4eb-4377-a3fd-7275e4f72534&quot;}}" hidden="1" title="UserProfile.Centers.Center_{{DocumentLanguage}}">
            <a:extLst>
              <a:ext uri="{FF2B5EF4-FFF2-40B4-BE49-F238E27FC236}">
                <a16:creationId xmlns:a16="http://schemas.microsoft.com/office/drawing/2014/main" id="{070629F2-536E-43DB-A618-FC0BE464A8B6}"/>
              </a:ext>
            </a:extLst>
          </p:cNvPr>
          <p:cNvSpPr txBox="1">
            <a:spLocks/>
          </p:cNvSpPr>
          <p:nvPr userDrawn="1"/>
        </p:nvSpPr>
        <p:spPr>
          <a:xfrm>
            <a:off x="1366838" y="417578"/>
            <a:ext cx="5148262"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400" dirty="0">
              <a:solidFill>
                <a:srgbClr val="B3B3B3"/>
              </a:solidFill>
            </a:endParaRPr>
          </a:p>
        </p:txBody>
      </p:sp>
      <p:sp>
        <p:nvSpPr>
          <p:cNvPr id="13" name="text" descr="{&quot;templafy&quot;:{&quot;id&quot;:&quot;fd0372d6-dc24-494a-bed9-5b2c9a205897&quot;}}" title="Form.PresentationTitle">
            <a:extLst>
              <a:ext uri="{FF2B5EF4-FFF2-40B4-BE49-F238E27FC236}">
                <a16:creationId xmlns:a16="http://schemas.microsoft.com/office/drawing/2014/main" id="{7A43BAE4-F51C-489D-91E6-EDE93BB05E1E}"/>
              </a:ext>
            </a:extLst>
          </p:cNvPr>
          <p:cNvSpPr txBox="1"/>
          <p:nvPr userDrawn="1"/>
        </p:nvSpPr>
        <p:spPr>
          <a:xfrm>
            <a:off x="1368000" y="6289200"/>
            <a:ext cx="3780000" cy="180000"/>
          </a:xfrm>
          <a:prstGeom prst="rect">
            <a:avLst/>
          </a:prstGeom>
          <a:noFill/>
        </p:spPr>
        <p:txBody>
          <a:bodyPr wrap="square" lIns="0" tIns="0" rIns="0" bIns="0" rtlCol="0">
            <a:noAutofit/>
          </a:bodyPr>
          <a:lstStyle/>
          <a:p>
            <a:endParaRPr lang="da-DK" sz="1000" dirty="0">
              <a:solidFill>
                <a:schemeClr val="bg1"/>
              </a:solidFill>
            </a:endParaRPr>
          </a:p>
        </p:txBody>
      </p:sp>
      <p:pic>
        <p:nvPicPr>
          <p:cNvPr id="1601590823" name="image" descr="{&quot;templafy&quot;:{&quot;id&quot;:&quot;50f47765-91be-4d61-a48a-89928304140b&quot;}}"/>
          <p:cNvPicPr>
            <a:picLocks noChangeAspect="1"/>
          </p:cNvPicPr>
          <p:nvPr/>
        </p:nvPicPr>
        <p:blipFill>
          <a:blip r:embed="rId2">
            <a:extLst/>
          </a:blip>
          <a:stretch>
            <a:fillRect/>
          </a:stretch>
        </p:blipFill>
        <p:spPr>
          <a:xfrm>
            <a:off x="0" y="6174000"/>
            <a:ext cx="684000" cy="684000"/>
          </a:xfrm>
          <a:prstGeom prst="rect">
            <a:avLst/>
          </a:prstGeom>
        </p:spPr>
      </p:pic>
      <p:pic>
        <p:nvPicPr>
          <p:cNvPr id="881426596" name="image" descr="{&quot;templafy&quot;:{&quot;id&quot;:&quot;c0790ecc-735c-47ab-928f-76815bfdf763&quot;}}"/>
          <p:cNvPicPr>
            <a:picLocks noChangeAspect="1"/>
          </p:cNvPicPr>
          <p:nvPr/>
        </p:nvPicPr>
        <p:blipFill>
          <a:blip r:embed="rId3">
            <a:extLst/>
          </a:blip>
          <a:stretch>
            <a:fillRect/>
          </a:stretch>
        </p:blipFill>
        <p:spPr>
          <a:xfrm>
            <a:off x="457200" y="5718575"/>
            <a:ext cx="687600" cy="687600"/>
          </a:xfrm>
          <a:prstGeom prst="rect">
            <a:avLst/>
          </a:prstGeom>
        </p:spPr>
      </p:pic>
      <p:pic>
        <p:nvPicPr>
          <p:cNvPr id="21" name="Region">
            <a:extLst>
              <a:ext uri="{FF2B5EF4-FFF2-40B4-BE49-F238E27FC236}">
                <a16:creationId xmlns:a16="http://schemas.microsoft.com/office/drawing/2014/main" id="{518A4D16-3C1E-41DA-AF00-CB8F5B0BFEB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3732" y="5763982"/>
            <a:ext cx="116417" cy="594784"/>
          </a:xfrm>
          <a:prstGeom prst="rect">
            <a:avLst/>
          </a:prstGeom>
        </p:spPr>
      </p:pic>
      <p:pic>
        <p:nvPicPr>
          <p:cNvPr id="927567375" name="image" descr="{&quot;templafy&quot;:{&quot;id&quot;:&quot;a3491ab5-cac0-4786-9eee-1601762f3030&quot;}}"/>
          <p:cNvPicPr>
            <a:picLocks noChangeAspect="1"/>
          </p:cNvPicPr>
          <p:nvPr/>
        </p:nvPicPr>
        <p:blipFill>
          <a:blip r:embed="rId5">
            <a:extLst/>
          </a:blip>
          <a:stretch>
            <a:fillRect/>
          </a:stretch>
        </p:blipFill>
        <p:spPr>
          <a:xfrm>
            <a:off x="5773324" y="6314400"/>
            <a:ext cx="1324800" cy="421200"/>
          </a:xfrm>
          <a:prstGeom prst="rect">
            <a:avLst/>
          </a:prstGeom>
        </p:spPr>
      </p:pic>
      <p:pic>
        <p:nvPicPr>
          <p:cNvPr id="900765116" name="image" descr="{&quot;templafy&quot;:{&quot;id&quot;:&quot;1b87fe68-be10-4c07-9071-05a170954465&quot;}}"/>
          <p:cNvPicPr>
            <a:picLocks noChangeAspect="1"/>
          </p:cNvPicPr>
          <p:nvPr/>
        </p:nvPicPr>
        <p:blipFill>
          <a:blip r:embed="rId5">
            <a:extLst/>
          </a:blip>
          <a:stretch>
            <a:fillRect/>
          </a:stretch>
        </p:blipFill>
        <p:spPr>
          <a:xfrm>
            <a:off x="11069013" y="872704"/>
            <a:ext cx="871200" cy="900000"/>
          </a:xfrm>
          <a:prstGeom prst="rect">
            <a:avLst/>
          </a:prstGeom>
        </p:spPr>
      </p:pic>
      <p:pic>
        <p:nvPicPr>
          <p:cNvPr id="459393264" name="image" descr="{&quot;templafy&quot;:{&quot;id&quot;:&quot;ede029b7-bf65-4019-8649-786a95ed084a&quot;}}"/>
          <p:cNvPicPr>
            <a:picLocks noChangeAspect="1"/>
          </p:cNvPicPr>
          <p:nvPr/>
        </p:nvPicPr>
        <p:blipFill>
          <a:blip r:embed="rId5">
            <a:extLst/>
          </a:blip>
          <a:stretch>
            <a:fillRect/>
          </a:stretch>
        </p:blipFill>
        <p:spPr>
          <a:xfrm>
            <a:off x="11069013" y="260648"/>
            <a:ext cx="871200" cy="900000"/>
          </a:xfrm>
          <a:prstGeom prst="rect">
            <a:avLst/>
          </a:prstGeom>
        </p:spPr>
      </p:pic>
      <p:pic>
        <p:nvPicPr>
          <p:cNvPr id="966708756" name="image" descr="{&quot;templafy&quot;:{&quot;id&quot;:&quot;f13a0fdd-0deb-4707-b6dc-434aac48aaab&quot;}}"/>
          <p:cNvPicPr>
            <a:picLocks noChangeAspect="1"/>
          </p:cNvPicPr>
          <p:nvPr/>
        </p:nvPicPr>
        <p:blipFill>
          <a:blip r:embed="rId5">
            <a:extLst/>
          </a:blip>
          <a:stretch>
            <a:fillRect/>
          </a:stretch>
        </p:blipFill>
        <p:spPr>
          <a:xfrm>
            <a:off x="8016000" y="50400"/>
            <a:ext cx="4176000" cy="619200"/>
          </a:xfrm>
          <a:prstGeom prst="rect">
            <a:avLst/>
          </a:prstGeom>
        </p:spPr>
      </p:pic>
      <p:sp>
        <p:nvSpPr>
          <p:cNvPr id="26" name="text" descr="{&quot;templafy&quot;:{&quot;id&quot;:&quot;110089fa-734d-4ea0-96b5-399b769bc0e1&quot;}}" title="UserProfile.Name">
            <a:extLst>
              <a:ext uri="{FF2B5EF4-FFF2-40B4-BE49-F238E27FC236}">
                <a16:creationId xmlns:a16="http://schemas.microsoft.com/office/drawing/2014/main" id="{6B0C741D-8435-4AB2-B2D8-0B88BF717232}"/>
              </a:ext>
            </a:extLst>
          </p:cNvPr>
          <p:cNvSpPr txBox="1"/>
          <p:nvPr userDrawn="1"/>
        </p:nvSpPr>
        <p:spPr>
          <a:xfrm>
            <a:off x="7891200" y="6289200"/>
            <a:ext cx="3387600" cy="180000"/>
          </a:xfrm>
          <a:prstGeom prst="rect">
            <a:avLst/>
          </a:prstGeom>
          <a:noFill/>
        </p:spPr>
        <p:txBody>
          <a:bodyPr wrap="square" lIns="0" tIns="0" rIns="0" bIns="0" rtlCol="0">
            <a:noAutofit/>
          </a:bodyPr>
          <a:lstStyle/>
          <a:p>
            <a:pPr algn="r"/>
            <a:r>
              <a:rPr lang="da-DK" sz="1000" dirty="0" err="1">
                <a:solidFill>
                  <a:schemeClr val="bg1"/>
                </a:solidFill>
              </a:rPr>
              <a:t>Pernille Møller Pedersen</a:t>
            </a:r>
          </a:p>
        </p:txBody>
      </p:sp>
      <p:sp>
        <p:nvSpPr>
          <p:cNvPr id="27" name="text" descr="{&quot;templafy&quot;:{&quot;id&quot;:&quot;7ffcaf13-973b-4905-9f5d-098eff155131&quot;}}" hidden="1" title="Form.Manuel_dato">
            <a:extLst>
              <a:ext uri="{FF2B5EF4-FFF2-40B4-BE49-F238E27FC236}">
                <a16:creationId xmlns:a16="http://schemas.microsoft.com/office/drawing/2014/main" id="{6FE2C55A-F3A3-4C26-9E35-9687C243706A}"/>
              </a:ext>
            </a:extLst>
          </p:cNvPr>
          <p:cNvSpPr txBox="1"/>
          <p:nvPr userDrawn="1"/>
        </p:nvSpPr>
        <p:spPr>
          <a:xfrm>
            <a:off x="7891200" y="6289200"/>
            <a:ext cx="3387600" cy="180000"/>
          </a:xfrm>
          <a:prstGeom prst="rect">
            <a:avLst/>
          </a:prstGeom>
          <a:noFill/>
        </p:spPr>
        <p:txBody>
          <a:bodyPr wrap="square" lIns="0" tIns="0" rIns="0" bIns="0" rtlCol="0">
            <a:noAutofit/>
          </a:bodyPr>
          <a:lstStyle/>
          <a:p>
            <a:pPr algn="r"/>
            <a:endParaRPr lang="da-DK" sz="1000" dirty="0" err="1">
              <a:solidFill>
                <a:schemeClr val="bg1"/>
              </a:solidFill>
            </a:endParaRPr>
          </a:p>
        </p:txBody>
      </p:sp>
    </p:spTree>
    <p:extLst>
      <p:ext uri="{BB962C8B-B14F-4D97-AF65-F5344CB8AC3E}">
        <p14:creationId xmlns:p14="http://schemas.microsoft.com/office/powerpoint/2010/main" val="91777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t felt billede">
    <p:spTree>
      <p:nvGrpSpPr>
        <p:cNvPr id="1" name=""/>
        <p:cNvGrpSpPr/>
        <p:nvPr/>
      </p:nvGrpSpPr>
      <p:grpSpPr>
        <a:xfrm>
          <a:off x="0" y="0"/>
          <a:ext cx="0" cy="0"/>
          <a:chOff x="0" y="0"/>
          <a:chExt cx="0" cy="0"/>
        </a:xfrm>
      </p:grpSpPr>
      <p:sp>
        <p:nvSpPr>
          <p:cNvPr id="11" name="Pladsholder til tekst 1"/>
          <p:cNvSpPr>
            <a:spLocks noGrp="1"/>
          </p:cNvSpPr>
          <p:nvPr>
            <p:ph type="body" sz="quarter" idx="15" hasCustomPrompt="1"/>
          </p:nvPr>
        </p:nvSpPr>
        <p:spPr>
          <a:xfrm>
            <a:off x="1367999" y="4838163"/>
            <a:ext cx="10136614" cy="654587"/>
          </a:xfrm>
        </p:spPr>
        <p:txBody>
          <a:bodyPr/>
          <a:lstStyle>
            <a:lvl1pPr marL="0" indent="0">
              <a:lnSpc>
                <a:spcPct val="85000"/>
              </a:lnSpc>
              <a:buNone/>
              <a:defRPr sz="1600" baseline="0"/>
            </a:lvl1pPr>
            <a:lvl2pPr>
              <a:defRPr sz="1800"/>
            </a:lvl2pPr>
            <a:lvl3pPr marL="324000">
              <a:defRPr sz="1600"/>
            </a:lvl3pPr>
            <a:lvl4pPr marL="540000">
              <a:defRPr lang="da-DK" sz="1400" kern="1200" dirty="0" smtClean="0">
                <a:solidFill>
                  <a:schemeClr val="tx1"/>
                </a:solidFill>
                <a:latin typeface="+mn-lt"/>
                <a:ea typeface="+mn-ea"/>
                <a:cs typeface="+mn-cs"/>
              </a:defRPr>
            </a:lvl4pPr>
            <a:lvl5pPr marL="720000" indent="-90000">
              <a:defRPr sz="1200"/>
            </a:lvl5pPr>
          </a:lstStyle>
          <a:p>
            <a:pPr lvl="0"/>
            <a:r>
              <a:rPr lang="da-DK" dirty="0"/>
              <a:t>Billedtekst 16pt i to eller max tre linjer</a:t>
            </a:r>
          </a:p>
        </p:txBody>
      </p:sp>
      <p:sp>
        <p:nvSpPr>
          <p:cNvPr id="8" name="Pladsholder til billede 2"/>
          <p:cNvSpPr>
            <a:spLocks noGrp="1"/>
          </p:cNvSpPr>
          <p:nvPr>
            <p:ph type="pic" sz="quarter" idx="16" hasCustomPrompt="1"/>
          </p:nvPr>
        </p:nvSpPr>
        <p:spPr>
          <a:xfrm>
            <a:off x="1367999" y="871200"/>
            <a:ext cx="10136614" cy="3831429"/>
          </a:xfrm>
        </p:spPr>
        <p:txBody>
          <a:bodyPr tIns="612000" anchor="ctr" anchorCtr="0"/>
          <a:lstStyle>
            <a:lvl1pPr marL="0" indent="0" algn="ctr">
              <a:buNone/>
              <a:defRPr sz="1400" baseline="0">
                <a:solidFill>
                  <a:schemeClr val="accent6"/>
                </a:solidFill>
              </a:defRPr>
            </a:lvl1pPr>
          </a:lstStyle>
          <a:p>
            <a:r>
              <a:rPr lang="da-DK" dirty="0"/>
              <a:t>Klik på ikon for at indsætte billede</a:t>
            </a:r>
          </a:p>
        </p:txBody>
      </p:sp>
      <p:sp>
        <p:nvSpPr>
          <p:cNvPr id="2" name="Date Placeholder 1" hidden="1">
            <a:extLst>
              <a:ext uri="{FF2B5EF4-FFF2-40B4-BE49-F238E27FC236}">
                <a16:creationId xmlns:a16="http://schemas.microsoft.com/office/drawing/2014/main" id="{FD384858-CF75-4D90-99EB-C57934C0FD1F}"/>
              </a:ext>
            </a:extLst>
          </p:cNvPr>
          <p:cNvSpPr>
            <a:spLocks noGrp="1"/>
          </p:cNvSpPr>
          <p:nvPr>
            <p:ph type="dt" sz="half" idx="17"/>
          </p:nvPr>
        </p:nvSpPr>
        <p:spPr/>
        <p:txBody>
          <a:bodyPr/>
          <a:lstStyle/>
          <a:p>
            <a:endParaRPr lang="da-DK" dirty="0"/>
          </a:p>
        </p:txBody>
      </p:sp>
      <p:sp>
        <p:nvSpPr>
          <p:cNvPr id="3" name="Footer Placeholder 2" hidden="1">
            <a:extLst>
              <a:ext uri="{FF2B5EF4-FFF2-40B4-BE49-F238E27FC236}">
                <a16:creationId xmlns:a16="http://schemas.microsoft.com/office/drawing/2014/main" id="{8A6BEA05-A108-48C1-B55F-9DCB7AF8DBD8}"/>
              </a:ext>
            </a:extLst>
          </p:cNvPr>
          <p:cNvSpPr>
            <a:spLocks noGrp="1"/>
          </p:cNvSpPr>
          <p:nvPr>
            <p:ph type="ftr" sz="quarter" idx="18"/>
          </p:nvPr>
        </p:nvSpPr>
        <p:spPr/>
        <p:txBody>
          <a:bodyPr/>
          <a:lstStyle/>
          <a:p>
            <a:endParaRPr lang="en-GB"/>
          </a:p>
        </p:txBody>
      </p:sp>
      <p:sp>
        <p:nvSpPr>
          <p:cNvPr id="7" name="Slide Number Placeholder 6">
            <a:extLst>
              <a:ext uri="{FF2B5EF4-FFF2-40B4-BE49-F238E27FC236}">
                <a16:creationId xmlns:a16="http://schemas.microsoft.com/office/drawing/2014/main" id="{F6CAFCB0-3A09-4940-BE2D-7847FFF09D90}"/>
              </a:ext>
            </a:extLst>
          </p:cNvPr>
          <p:cNvSpPr>
            <a:spLocks noGrp="1"/>
          </p:cNvSpPr>
          <p:nvPr>
            <p:ph type="sldNum" sz="quarter" idx="19"/>
          </p:nvPr>
        </p:nvSpPr>
        <p:spPr/>
        <p:txBody>
          <a:bodyPr/>
          <a:lstStyle/>
          <a:p>
            <a:fld id="{0DAB5548-7253-48D6-B95B-F3D312A72220}" type="slidenum">
              <a:rPr lang="da-DK" smtClean="0"/>
              <a:pPr/>
              <a:t>‹nr.›</a:t>
            </a:fld>
            <a:endParaRPr lang="da-DK" dirty="0"/>
          </a:p>
        </p:txBody>
      </p:sp>
      <p:sp>
        <p:nvSpPr>
          <p:cNvPr id="9" name="text" descr="{&quot;templafy&quot;:{&quot;id&quot;:&quot;d9596549-ea43-4312-82b1-91f869f44ffc&quot;}}" title="UserProfile.Office.Virksomhed_{{DocumentLanguage}}">
            <a:extLst>
              <a:ext uri="{FF2B5EF4-FFF2-40B4-BE49-F238E27FC236}">
                <a16:creationId xmlns:a16="http://schemas.microsoft.com/office/drawing/2014/main" id="{F51367B4-CC7A-4489-8018-4AD5360FE837}"/>
              </a:ext>
            </a:extLst>
          </p:cNvPr>
          <p:cNvSpPr txBox="1"/>
          <p:nvPr userDrawn="1"/>
        </p:nvSpPr>
        <p:spPr>
          <a:xfrm>
            <a:off x="1366838" y="207098"/>
            <a:ext cx="5148262" cy="215444"/>
          </a:xfrm>
          <a:prstGeom prst="rect">
            <a:avLst/>
          </a:prstGeom>
          <a:noFill/>
        </p:spPr>
        <p:txBody>
          <a:bodyPr wrap="square" lIns="0" tIns="0" rIns="0" bIns="0" rtlCol="0">
            <a:noAutofit/>
          </a:bodyPr>
          <a:lstStyle/>
          <a:p>
            <a:r>
              <a:rPr lang="da-DK" sz="1400" b="1" noProof="0" dirty="0">
                <a:solidFill>
                  <a:srgbClr val="565656"/>
                </a:solidFill>
              </a:rPr>
              <a:t>Amager og Hvidovre Hospital</a:t>
            </a:r>
          </a:p>
        </p:txBody>
      </p:sp>
      <p:sp>
        <p:nvSpPr>
          <p:cNvPr id="10" name="text" descr="{&quot;templafy&quot;:{&quot;id&quot;:&quot;d5745b3c-9dd0-475d-b71a-27a521d6a2b8&quot;}}" title="UserProfile.CenterFreeText">
            <a:extLst>
              <a:ext uri="{FF2B5EF4-FFF2-40B4-BE49-F238E27FC236}">
                <a16:creationId xmlns:a16="http://schemas.microsoft.com/office/drawing/2014/main" id="{9481764F-DC1F-44F4-A637-F9AF39FDB626}"/>
              </a:ext>
            </a:extLst>
          </p:cNvPr>
          <p:cNvSpPr txBox="1">
            <a:spLocks/>
          </p:cNvSpPr>
          <p:nvPr userDrawn="1"/>
        </p:nvSpPr>
        <p:spPr>
          <a:xfrm>
            <a:off x="1366838" y="417600"/>
            <a:ext cx="5148262"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r>
              <a:rPr lang="en-GB" sz="1400" dirty="0"/>
              <a:t>Økonomi og Planlægning</a:t>
            </a:r>
          </a:p>
        </p:txBody>
      </p:sp>
      <p:sp>
        <p:nvSpPr>
          <p:cNvPr id="12" name="text" descr="{&quot;templafy&quot;:{&quot;id&quot;:&quot;a9d40ed6-c0f0-438c-90ee-aa472ad48202&quot;}}" hidden="1" title="UserProfile.Centers.Center_{{DocumentLanguage}}">
            <a:extLst>
              <a:ext uri="{FF2B5EF4-FFF2-40B4-BE49-F238E27FC236}">
                <a16:creationId xmlns:a16="http://schemas.microsoft.com/office/drawing/2014/main" id="{3DA6B91A-0D81-4188-8F91-5978B8F67F6B}"/>
              </a:ext>
            </a:extLst>
          </p:cNvPr>
          <p:cNvSpPr txBox="1">
            <a:spLocks/>
          </p:cNvSpPr>
          <p:nvPr userDrawn="1"/>
        </p:nvSpPr>
        <p:spPr>
          <a:xfrm>
            <a:off x="1366838" y="417578"/>
            <a:ext cx="5148262"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400" dirty="0">
              <a:solidFill>
                <a:srgbClr val="B3B3B3"/>
              </a:solidFill>
            </a:endParaRPr>
          </a:p>
        </p:txBody>
      </p:sp>
      <p:sp>
        <p:nvSpPr>
          <p:cNvPr id="13" name="text" descr="{&quot;templafy&quot;:{&quot;id&quot;:&quot;7bddecd8-f2c3-4807-b2ee-86105f6024f2&quot;}}" title="Form.PresentationTitle">
            <a:extLst>
              <a:ext uri="{FF2B5EF4-FFF2-40B4-BE49-F238E27FC236}">
                <a16:creationId xmlns:a16="http://schemas.microsoft.com/office/drawing/2014/main" id="{4E693C6E-CD0D-4ADB-8EDC-FCDE08D6EA50}"/>
              </a:ext>
            </a:extLst>
          </p:cNvPr>
          <p:cNvSpPr txBox="1"/>
          <p:nvPr userDrawn="1"/>
        </p:nvSpPr>
        <p:spPr>
          <a:xfrm>
            <a:off x="1368000" y="6289200"/>
            <a:ext cx="3780000" cy="180000"/>
          </a:xfrm>
          <a:prstGeom prst="rect">
            <a:avLst/>
          </a:prstGeom>
          <a:noFill/>
        </p:spPr>
        <p:txBody>
          <a:bodyPr wrap="square" lIns="0" tIns="0" rIns="0" bIns="0" rtlCol="0">
            <a:noAutofit/>
          </a:bodyPr>
          <a:lstStyle/>
          <a:p>
            <a:endParaRPr lang="da-DK" sz="1000" dirty="0">
              <a:solidFill>
                <a:schemeClr val="bg1"/>
              </a:solidFill>
            </a:endParaRPr>
          </a:p>
        </p:txBody>
      </p:sp>
      <p:pic>
        <p:nvPicPr>
          <p:cNvPr id="933020694" name="image" descr="{&quot;templafy&quot;:{&quot;id&quot;:&quot;aaa4cce6-e541-4b07-a504-5735f80a3cea&quot;}}"/>
          <p:cNvPicPr>
            <a:picLocks noChangeAspect="1"/>
          </p:cNvPicPr>
          <p:nvPr/>
        </p:nvPicPr>
        <p:blipFill>
          <a:blip r:embed="rId2">
            <a:extLst/>
          </a:blip>
          <a:stretch>
            <a:fillRect/>
          </a:stretch>
        </p:blipFill>
        <p:spPr>
          <a:xfrm>
            <a:off x="0" y="6174000"/>
            <a:ext cx="684000" cy="684000"/>
          </a:xfrm>
          <a:prstGeom prst="rect">
            <a:avLst/>
          </a:prstGeom>
        </p:spPr>
      </p:pic>
      <p:pic>
        <p:nvPicPr>
          <p:cNvPr id="290685256" name="image" descr="{&quot;templafy&quot;:{&quot;id&quot;:&quot;65ba878e-c547-432a-be0a-93008ea7a143&quot;}}"/>
          <p:cNvPicPr>
            <a:picLocks noChangeAspect="1"/>
          </p:cNvPicPr>
          <p:nvPr/>
        </p:nvPicPr>
        <p:blipFill>
          <a:blip r:embed="rId3">
            <a:extLst/>
          </a:blip>
          <a:stretch>
            <a:fillRect/>
          </a:stretch>
        </p:blipFill>
        <p:spPr>
          <a:xfrm>
            <a:off x="457200" y="5718575"/>
            <a:ext cx="687600" cy="687600"/>
          </a:xfrm>
          <a:prstGeom prst="rect">
            <a:avLst/>
          </a:prstGeom>
        </p:spPr>
      </p:pic>
      <p:pic>
        <p:nvPicPr>
          <p:cNvPr id="20" name="Region">
            <a:extLst>
              <a:ext uri="{FF2B5EF4-FFF2-40B4-BE49-F238E27FC236}">
                <a16:creationId xmlns:a16="http://schemas.microsoft.com/office/drawing/2014/main" id="{20CBC785-56F5-48DD-9413-CEBA68A9FCF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3732" y="5763982"/>
            <a:ext cx="116417" cy="594784"/>
          </a:xfrm>
          <a:prstGeom prst="rect">
            <a:avLst/>
          </a:prstGeom>
        </p:spPr>
      </p:pic>
      <p:pic>
        <p:nvPicPr>
          <p:cNvPr id="1715454016" name="image" descr="{&quot;templafy&quot;:{&quot;id&quot;:&quot;7e007eb4-9159-47d6-a952-0bdaa9f2532e&quot;}}"/>
          <p:cNvPicPr>
            <a:picLocks noChangeAspect="1"/>
          </p:cNvPicPr>
          <p:nvPr/>
        </p:nvPicPr>
        <p:blipFill>
          <a:blip r:embed="rId5">
            <a:extLst/>
          </a:blip>
          <a:stretch>
            <a:fillRect/>
          </a:stretch>
        </p:blipFill>
        <p:spPr>
          <a:xfrm>
            <a:off x="5773324" y="6314400"/>
            <a:ext cx="1324800" cy="421200"/>
          </a:xfrm>
          <a:prstGeom prst="rect">
            <a:avLst/>
          </a:prstGeom>
        </p:spPr>
      </p:pic>
      <p:pic>
        <p:nvPicPr>
          <p:cNvPr id="1155930344" name="image" descr="{&quot;templafy&quot;:{&quot;id&quot;:&quot;157042e1-e886-4bf3-8a9d-551173d59352&quot;}}"/>
          <p:cNvPicPr>
            <a:picLocks noChangeAspect="1"/>
          </p:cNvPicPr>
          <p:nvPr/>
        </p:nvPicPr>
        <p:blipFill>
          <a:blip r:embed="rId5">
            <a:extLst/>
          </a:blip>
          <a:stretch>
            <a:fillRect/>
          </a:stretch>
        </p:blipFill>
        <p:spPr>
          <a:xfrm>
            <a:off x="11069013" y="872704"/>
            <a:ext cx="871200" cy="900000"/>
          </a:xfrm>
          <a:prstGeom prst="rect">
            <a:avLst/>
          </a:prstGeom>
        </p:spPr>
      </p:pic>
      <p:pic>
        <p:nvPicPr>
          <p:cNvPr id="1139382057" name="image" descr="{&quot;templafy&quot;:{&quot;id&quot;:&quot;5244b361-7400-4d20-a159-d177723e2812&quot;}}"/>
          <p:cNvPicPr>
            <a:picLocks noChangeAspect="1"/>
          </p:cNvPicPr>
          <p:nvPr/>
        </p:nvPicPr>
        <p:blipFill>
          <a:blip r:embed="rId5">
            <a:extLst/>
          </a:blip>
          <a:stretch>
            <a:fillRect/>
          </a:stretch>
        </p:blipFill>
        <p:spPr>
          <a:xfrm>
            <a:off x="11069013" y="260648"/>
            <a:ext cx="871200" cy="900000"/>
          </a:xfrm>
          <a:prstGeom prst="rect">
            <a:avLst/>
          </a:prstGeom>
        </p:spPr>
      </p:pic>
      <p:pic>
        <p:nvPicPr>
          <p:cNvPr id="1156120654" name="image" descr="{&quot;templafy&quot;:{&quot;id&quot;:&quot;703078b0-e423-472a-b160-8d3165910a8f&quot;}}"/>
          <p:cNvPicPr>
            <a:picLocks noChangeAspect="1"/>
          </p:cNvPicPr>
          <p:nvPr/>
        </p:nvPicPr>
        <p:blipFill>
          <a:blip r:embed="rId5">
            <a:extLst/>
          </a:blip>
          <a:stretch>
            <a:fillRect/>
          </a:stretch>
        </p:blipFill>
        <p:spPr>
          <a:xfrm>
            <a:off x="8016000" y="50400"/>
            <a:ext cx="4176000" cy="619200"/>
          </a:xfrm>
          <a:prstGeom prst="rect">
            <a:avLst/>
          </a:prstGeom>
        </p:spPr>
      </p:pic>
      <p:sp>
        <p:nvSpPr>
          <p:cNvPr id="25" name="text" descr="{&quot;templafy&quot;:{&quot;id&quot;:&quot;59c0e8f3-6b5d-44d4-9a19-19052e197af4&quot;}}" title="UserProfile.Name">
            <a:extLst>
              <a:ext uri="{FF2B5EF4-FFF2-40B4-BE49-F238E27FC236}">
                <a16:creationId xmlns:a16="http://schemas.microsoft.com/office/drawing/2014/main" id="{942EC712-B94B-4055-BE7D-8973BA96BC60}"/>
              </a:ext>
            </a:extLst>
          </p:cNvPr>
          <p:cNvSpPr txBox="1"/>
          <p:nvPr userDrawn="1"/>
        </p:nvSpPr>
        <p:spPr>
          <a:xfrm>
            <a:off x="7891200" y="6289200"/>
            <a:ext cx="3387600" cy="180000"/>
          </a:xfrm>
          <a:prstGeom prst="rect">
            <a:avLst/>
          </a:prstGeom>
          <a:noFill/>
        </p:spPr>
        <p:txBody>
          <a:bodyPr wrap="square" lIns="0" tIns="0" rIns="0" bIns="0" rtlCol="0">
            <a:noAutofit/>
          </a:bodyPr>
          <a:lstStyle/>
          <a:p>
            <a:pPr algn="r"/>
            <a:r>
              <a:rPr lang="da-DK" sz="1000" dirty="0" err="1">
                <a:solidFill>
                  <a:schemeClr val="bg1"/>
                </a:solidFill>
              </a:rPr>
              <a:t>Pernille Møller Pedersen</a:t>
            </a:r>
          </a:p>
        </p:txBody>
      </p:sp>
      <p:sp>
        <p:nvSpPr>
          <p:cNvPr id="26" name="text" descr="{&quot;templafy&quot;:{&quot;id&quot;:&quot;30ef3779-fae3-46aa-a132-93765941c8e9&quot;}}" hidden="1" title="Form.Manuel_dato">
            <a:extLst>
              <a:ext uri="{FF2B5EF4-FFF2-40B4-BE49-F238E27FC236}">
                <a16:creationId xmlns:a16="http://schemas.microsoft.com/office/drawing/2014/main" id="{3321C456-855E-4615-89FF-2FC48B182200}"/>
              </a:ext>
            </a:extLst>
          </p:cNvPr>
          <p:cNvSpPr txBox="1"/>
          <p:nvPr userDrawn="1"/>
        </p:nvSpPr>
        <p:spPr>
          <a:xfrm>
            <a:off x="7891200" y="6289200"/>
            <a:ext cx="3387600" cy="180000"/>
          </a:xfrm>
          <a:prstGeom prst="rect">
            <a:avLst/>
          </a:prstGeom>
          <a:noFill/>
        </p:spPr>
        <p:txBody>
          <a:bodyPr wrap="square" lIns="0" tIns="0" rIns="0" bIns="0" rtlCol="0">
            <a:noAutofit/>
          </a:bodyPr>
          <a:lstStyle/>
          <a:p>
            <a:pPr algn="r"/>
            <a:endParaRPr lang="da-DK" sz="1000" dirty="0" err="1">
              <a:solidFill>
                <a:schemeClr val="bg1"/>
              </a:solidFill>
            </a:endParaRPr>
          </a:p>
        </p:txBody>
      </p:sp>
    </p:spTree>
    <p:extLst>
      <p:ext uri="{BB962C8B-B14F-4D97-AF65-F5344CB8AC3E}">
        <p14:creationId xmlns:p14="http://schemas.microsoft.com/office/powerpoint/2010/main" val="3211764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t felt ">
    <p:spTree>
      <p:nvGrpSpPr>
        <p:cNvPr id="1" name=""/>
        <p:cNvGrpSpPr/>
        <p:nvPr/>
      </p:nvGrpSpPr>
      <p:grpSpPr>
        <a:xfrm>
          <a:off x="0" y="0"/>
          <a:ext cx="0" cy="0"/>
          <a:chOff x="0" y="0"/>
          <a:chExt cx="0" cy="0"/>
        </a:xfrm>
      </p:grpSpPr>
      <p:sp>
        <p:nvSpPr>
          <p:cNvPr id="11" name="Pladsholder til tekst 1"/>
          <p:cNvSpPr>
            <a:spLocks noGrp="1"/>
          </p:cNvSpPr>
          <p:nvPr>
            <p:ph type="body" sz="quarter" idx="15" hasCustomPrompt="1"/>
          </p:nvPr>
        </p:nvSpPr>
        <p:spPr>
          <a:xfrm>
            <a:off x="1367547" y="4838163"/>
            <a:ext cx="10137065" cy="654587"/>
          </a:xfrm>
        </p:spPr>
        <p:txBody>
          <a:bodyPr/>
          <a:lstStyle>
            <a:lvl1pPr marL="0" indent="0">
              <a:lnSpc>
                <a:spcPct val="85000"/>
              </a:lnSpc>
              <a:buNone/>
              <a:defRPr sz="1600" baseline="0"/>
            </a:lvl1pPr>
            <a:lvl2pPr>
              <a:defRPr sz="1800"/>
            </a:lvl2pPr>
            <a:lvl3pPr marL="324000">
              <a:defRPr sz="1600"/>
            </a:lvl3pPr>
            <a:lvl4pPr marL="540000">
              <a:defRPr lang="da-DK" sz="1400" kern="1200" dirty="0" smtClean="0">
                <a:solidFill>
                  <a:schemeClr val="tx1"/>
                </a:solidFill>
                <a:latin typeface="+mn-lt"/>
                <a:ea typeface="+mn-ea"/>
                <a:cs typeface="+mn-cs"/>
              </a:defRPr>
            </a:lvl4pPr>
            <a:lvl5pPr marL="720000" indent="-90000">
              <a:defRPr sz="1200"/>
            </a:lvl5pPr>
          </a:lstStyle>
          <a:p>
            <a:pPr lvl="0"/>
            <a:r>
              <a:rPr lang="da-DK" dirty="0"/>
              <a:t>Billedtekst 16pt i to eller max tre linjer</a:t>
            </a:r>
          </a:p>
        </p:txBody>
      </p:sp>
      <p:sp>
        <p:nvSpPr>
          <p:cNvPr id="19" name="Pladsholder til indhold 2"/>
          <p:cNvSpPr>
            <a:spLocks noGrp="1"/>
          </p:cNvSpPr>
          <p:nvPr>
            <p:ph sz="quarter" idx="17" hasCustomPrompt="1"/>
          </p:nvPr>
        </p:nvSpPr>
        <p:spPr>
          <a:xfrm>
            <a:off x="1367999" y="871200"/>
            <a:ext cx="10136614" cy="3831675"/>
          </a:xfrm>
        </p:spPr>
        <p:txBody>
          <a:bodyPr/>
          <a:lstStyle>
            <a:lvl1pPr marL="270000" indent="-270000">
              <a:defRPr baseline="0"/>
            </a:lvl1pPr>
            <a:lvl2pPr marL="630000" indent="-270000">
              <a:defRPr/>
            </a:lvl2pPr>
            <a:lvl3pPr marL="936000" indent="-234000">
              <a:defRPr/>
            </a:lvl3pPr>
            <a:lvl4pPr marL="1296000" indent="-216000">
              <a:defRPr/>
            </a:lvl4pPr>
            <a:lvl5pPr marL="1656000" indent="-216000">
              <a:defRPr/>
            </a:lvl5pPr>
            <a:lvl6pPr marL="1998000" indent="-180000">
              <a:defRPr/>
            </a:lvl6pPr>
            <a:lvl7pPr marL="2358000" indent="-180000">
              <a:defRPr/>
            </a:lvl7pPr>
            <a:lvl8pPr marL="2718000" indent="-180000">
              <a:defRPr/>
            </a:lvl8pPr>
            <a:lvl9pPr marL="2718000" indent="-180000">
              <a:defRPr sz="1000"/>
            </a:lvl9pPr>
          </a:lstStyle>
          <a:p>
            <a:pPr lvl="0"/>
            <a:r>
              <a:rPr lang="da-DK" dirty="0"/>
              <a:t>Brødtekst 22pt skrives her, eller tabel og diagram indsættes</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6</a:t>
            </a:r>
          </a:p>
          <a:p>
            <a:pPr lvl="6"/>
            <a:r>
              <a:rPr lang="da-DK" dirty="0"/>
              <a:t>7</a:t>
            </a:r>
          </a:p>
          <a:p>
            <a:pPr lvl="7"/>
            <a:r>
              <a:rPr lang="da-DK" dirty="0"/>
              <a:t>8</a:t>
            </a:r>
          </a:p>
          <a:p>
            <a:pPr lvl="8"/>
            <a:r>
              <a:rPr lang="da-DK" dirty="0"/>
              <a:t>9</a:t>
            </a:r>
          </a:p>
          <a:p>
            <a:pPr lvl="8"/>
            <a:endParaRPr lang="da-DK" dirty="0"/>
          </a:p>
        </p:txBody>
      </p:sp>
      <p:sp>
        <p:nvSpPr>
          <p:cNvPr id="2" name="Date Placeholder 1" hidden="1">
            <a:extLst>
              <a:ext uri="{FF2B5EF4-FFF2-40B4-BE49-F238E27FC236}">
                <a16:creationId xmlns:a16="http://schemas.microsoft.com/office/drawing/2014/main" id="{1F378BB3-E053-49F9-9A7A-C0B10653107D}"/>
              </a:ext>
            </a:extLst>
          </p:cNvPr>
          <p:cNvSpPr>
            <a:spLocks noGrp="1"/>
          </p:cNvSpPr>
          <p:nvPr>
            <p:ph type="dt" sz="half" idx="18"/>
          </p:nvPr>
        </p:nvSpPr>
        <p:spPr/>
        <p:txBody>
          <a:bodyPr/>
          <a:lstStyle/>
          <a:p>
            <a:endParaRPr lang="da-DK" dirty="0"/>
          </a:p>
        </p:txBody>
      </p:sp>
      <p:sp>
        <p:nvSpPr>
          <p:cNvPr id="3" name="Footer Placeholder 2" hidden="1">
            <a:extLst>
              <a:ext uri="{FF2B5EF4-FFF2-40B4-BE49-F238E27FC236}">
                <a16:creationId xmlns:a16="http://schemas.microsoft.com/office/drawing/2014/main" id="{A6C91655-88A1-4C0A-8A8C-9EA381975970}"/>
              </a:ext>
            </a:extLst>
          </p:cNvPr>
          <p:cNvSpPr>
            <a:spLocks noGrp="1"/>
          </p:cNvSpPr>
          <p:nvPr>
            <p:ph type="ftr" sz="quarter" idx="19"/>
          </p:nvPr>
        </p:nvSpPr>
        <p:spPr/>
        <p:txBody>
          <a:bodyPr/>
          <a:lstStyle/>
          <a:p>
            <a:endParaRPr lang="en-GB"/>
          </a:p>
        </p:txBody>
      </p:sp>
      <p:sp>
        <p:nvSpPr>
          <p:cNvPr id="7" name="Slide Number Placeholder 6">
            <a:extLst>
              <a:ext uri="{FF2B5EF4-FFF2-40B4-BE49-F238E27FC236}">
                <a16:creationId xmlns:a16="http://schemas.microsoft.com/office/drawing/2014/main" id="{2D8066C8-4CB7-4D18-8A99-898339287836}"/>
              </a:ext>
            </a:extLst>
          </p:cNvPr>
          <p:cNvSpPr>
            <a:spLocks noGrp="1"/>
          </p:cNvSpPr>
          <p:nvPr>
            <p:ph type="sldNum" sz="quarter" idx="20"/>
          </p:nvPr>
        </p:nvSpPr>
        <p:spPr/>
        <p:txBody>
          <a:bodyPr/>
          <a:lstStyle/>
          <a:p>
            <a:fld id="{0DAB5548-7253-48D6-B95B-F3D312A72220}" type="slidenum">
              <a:rPr lang="da-DK" smtClean="0"/>
              <a:pPr/>
              <a:t>‹nr.›</a:t>
            </a:fld>
            <a:endParaRPr lang="da-DK" dirty="0"/>
          </a:p>
        </p:txBody>
      </p:sp>
      <p:sp>
        <p:nvSpPr>
          <p:cNvPr id="8" name="text" descr="{&quot;templafy&quot;:{&quot;id&quot;:&quot;4942fb2c-9cf0-4e84-96a1-33334d6ea74f&quot;}}" title="UserProfile.Office.Virksomhed_{{DocumentLanguage}}">
            <a:extLst>
              <a:ext uri="{FF2B5EF4-FFF2-40B4-BE49-F238E27FC236}">
                <a16:creationId xmlns:a16="http://schemas.microsoft.com/office/drawing/2014/main" id="{6146C491-F52C-4CC4-B68A-1B556B13EC12}"/>
              </a:ext>
            </a:extLst>
          </p:cNvPr>
          <p:cNvSpPr txBox="1"/>
          <p:nvPr userDrawn="1"/>
        </p:nvSpPr>
        <p:spPr>
          <a:xfrm>
            <a:off x="1366838" y="207098"/>
            <a:ext cx="5148262" cy="215444"/>
          </a:xfrm>
          <a:prstGeom prst="rect">
            <a:avLst/>
          </a:prstGeom>
          <a:noFill/>
        </p:spPr>
        <p:txBody>
          <a:bodyPr wrap="square" lIns="0" tIns="0" rIns="0" bIns="0" rtlCol="0">
            <a:noAutofit/>
          </a:bodyPr>
          <a:lstStyle/>
          <a:p>
            <a:r>
              <a:rPr lang="da-DK" sz="1400" b="1" noProof="0" dirty="0">
                <a:solidFill>
                  <a:srgbClr val="565656"/>
                </a:solidFill>
              </a:rPr>
              <a:t>Amager og Hvidovre Hospital</a:t>
            </a:r>
          </a:p>
        </p:txBody>
      </p:sp>
      <p:sp>
        <p:nvSpPr>
          <p:cNvPr id="9" name="text" descr="{&quot;templafy&quot;:{&quot;id&quot;:&quot;c5e551d6-a26d-46ef-a563-c624e2bf09aa&quot;}}" title="UserProfile.CenterFreeText">
            <a:extLst>
              <a:ext uri="{FF2B5EF4-FFF2-40B4-BE49-F238E27FC236}">
                <a16:creationId xmlns:a16="http://schemas.microsoft.com/office/drawing/2014/main" id="{EFE9D610-3E2D-4336-BFED-06307C757B93}"/>
              </a:ext>
            </a:extLst>
          </p:cNvPr>
          <p:cNvSpPr txBox="1">
            <a:spLocks/>
          </p:cNvSpPr>
          <p:nvPr userDrawn="1"/>
        </p:nvSpPr>
        <p:spPr>
          <a:xfrm>
            <a:off x="1366838" y="417600"/>
            <a:ext cx="5148262"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r>
              <a:rPr lang="en-GB" sz="1400" dirty="0"/>
              <a:t>Økonomi og Planlægning</a:t>
            </a:r>
          </a:p>
        </p:txBody>
      </p:sp>
      <p:sp>
        <p:nvSpPr>
          <p:cNvPr id="10" name="text" descr="{&quot;templafy&quot;:{&quot;id&quot;:&quot;6f7acfa1-905e-4361-960f-7b89f3dcc5a2&quot;}}" hidden="1" title="UserProfile.Centers.Center_{{DocumentLanguage}}">
            <a:extLst>
              <a:ext uri="{FF2B5EF4-FFF2-40B4-BE49-F238E27FC236}">
                <a16:creationId xmlns:a16="http://schemas.microsoft.com/office/drawing/2014/main" id="{7CDCCB15-F3B6-4E12-8F8C-26477B502FF5}"/>
              </a:ext>
            </a:extLst>
          </p:cNvPr>
          <p:cNvSpPr txBox="1">
            <a:spLocks/>
          </p:cNvSpPr>
          <p:nvPr userDrawn="1"/>
        </p:nvSpPr>
        <p:spPr>
          <a:xfrm>
            <a:off x="1366838" y="417578"/>
            <a:ext cx="5148262"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400" dirty="0">
              <a:solidFill>
                <a:srgbClr val="B3B3B3"/>
              </a:solidFill>
            </a:endParaRPr>
          </a:p>
        </p:txBody>
      </p:sp>
      <p:sp>
        <p:nvSpPr>
          <p:cNvPr id="12" name="text" descr="{&quot;templafy&quot;:{&quot;id&quot;:&quot;6bb1e884-af5d-4425-a7ab-bdb9e4290dc2&quot;}}" title="Form.PresentationTitle">
            <a:extLst>
              <a:ext uri="{FF2B5EF4-FFF2-40B4-BE49-F238E27FC236}">
                <a16:creationId xmlns:a16="http://schemas.microsoft.com/office/drawing/2014/main" id="{65CA55F8-E335-4AC4-9CBD-C2ED54C997CA}"/>
              </a:ext>
            </a:extLst>
          </p:cNvPr>
          <p:cNvSpPr txBox="1"/>
          <p:nvPr userDrawn="1"/>
        </p:nvSpPr>
        <p:spPr>
          <a:xfrm>
            <a:off x="1368000" y="6289200"/>
            <a:ext cx="3780000" cy="180000"/>
          </a:xfrm>
          <a:prstGeom prst="rect">
            <a:avLst/>
          </a:prstGeom>
          <a:noFill/>
        </p:spPr>
        <p:txBody>
          <a:bodyPr wrap="square" lIns="0" tIns="0" rIns="0" bIns="0" rtlCol="0">
            <a:noAutofit/>
          </a:bodyPr>
          <a:lstStyle/>
          <a:p>
            <a:endParaRPr lang="da-DK" sz="1000" dirty="0">
              <a:solidFill>
                <a:schemeClr val="bg1"/>
              </a:solidFill>
            </a:endParaRPr>
          </a:p>
        </p:txBody>
      </p:sp>
      <p:pic>
        <p:nvPicPr>
          <p:cNvPr id="683935264" name="image" descr="{&quot;templafy&quot;:{&quot;id&quot;:&quot;bca56dd5-2a22-49ff-a18e-41fd47b1f5c1&quot;}}"/>
          <p:cNvPicPr>
            <a:picLocks noChangeAspect="1"/>
          </p:cNvPicPr>
          <p:nvPr/>
        </p:nvPicPr>
        <p:blipFill>
          <a:blip r:embed="rId2">
            <a:extLst/>
          </a:blip>
          <a:stretch>
            <a:fillRect/>
          </a:stretch>
        </p:blipFill>
        <p:spPr>
          <a:xfrm>
            <a:off x="0" y="6174000"/>
            <a:ext cx="684000" cy="684000"/>
          </a:xfrm>
          <a:prstGeom prst="rect">
            <a:avLst/>
          </a:prstGeom>
        </p:spPr>
      </p:pic>
      <p:pic>
        <p:nvPicPr>
          <p:cNvPr id="1357983723" name="image" descr="{&quot;templafy&quot;:{&quot;id&quot;:&quot;03c5e8fd-9099-4fe6-ab0d-0388271d5e48&quot;}}"/>
          <p:cNvPicPr>
            <a:picLocks noChangeAspect="1"/>
          </p:cNvPicPr>
          <p:nvPr/>
        </p:nvPicPr>
        <p:blipFill>
          <a:blip r:embed="rId3">
            <a:extLst/>
          </a:blip>
          <a:stretch>
            <a:fillRect/>
          </a:stretch>
        </p:blipFill>
        <p:spPr>
          <a:xfrm>
            <a:off x="457200" y="5718575"/>
            <a:ext cx="687600" cy="687600"/>
          </a:xfrm>
          <a:prstGeom prst="rect">
            <a:avLst/>
          </a:prstGeom>
        </p:spPr>
      </p:pic>
      <p:pic>
        <p:nvPicPr>
          <p:cNvPr id="20" name="Region">
            <a:extLst>
              <a:ext uri="{FF2B5EF4-FFF2-40B4-BE49-F238E27FC236}">
                <a16:creationId xmlns:a16="http://schemas.microsoft.com/office/drawing/2014/main" id="{CE54899A-3EBE-4219-AFB1-9E08B2D8ECE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3732" y="5763982"/>
            <a:ext cx="116417" cy="594784"/>
          </a:xfrm>
          <a:prstGeom prst="rect">
            <a:avLst/>
          </a:prstGeom>
        </p:spPr>
      </p:pic>
      <p:pic>
        <p:nvPicPr>
          <p:cNvPr id="483668063" name="image" descr="{&quot;templafy&quot;:{&quot;id&quot;:&quot;7093f4cf-d130-47bf-beb1-c658c0dcc430&quot;}}"/>
          <p:cNvPicPr>
            <a:picLocks noChangeAspect="1"/>
          </p:cNvPicPr>
          <p:nvPr/>
        </p:nvPicPr>
        <p:blipFill>
          <a:blip r:embed="rId5">
            <a:extLst/>
          </a:blip>
          <a:stretch>
            <a:fillRect/>
          </a:stretch>
        </p:blipFill>
        <p:spPr>
          <a:xfrm>
            <a:off x="5773324" y="6314400"/>
            <a:ext cx="1324800" cy="421200"/>
          </a:xfrm>
          <a:prstGeom prst="rect">
            <a:avLst/>
          </a:prstGeom>
        </p:spPr>
      </p:pic>
      <p:pic>
        <p:nvPicPr>
          <p:cNvPr id="1241839244" name="image" descr="{&quot;templafy&quot;:{&quot;id&quot;:&quot;af07ac0e-8e9f-4e4f-a79b-40d0fedcac6f&quot;}}"/>
          <p:cNvPicPr>
            <a:picLocks noChangeAspect="1"/>
          </p:cNvPicPr>
          <p:nvPr/>
        </p:nvPicPr>
        <p:blipFill>
          <a:blip r:embed="rId5">
            <a:extLst/>
          </a:blip>
          <a:stretch>
            <a:fillRect/>
          </a:stretch>
        </p:blipFill>
        <p:spPr>
          <a:xfrm>
            <a:off x="11069013" y="872704"/>
            <a:ext cx="871200" cy="900000"/>
          </a:xfrm>
          <a:prstGeom prst="rect">
            <a:avLst/>
          </a:prstGeom>
        </p:spPr>
      </p:pic>
      <p:pic>
        <p:nvPicPr>
          <p:cNvPr id="1600962459" name="image" descr="{&quot;templafy&quot;:{&quot;id&quot;:&quot;2695e50b-863d-4f3f-b50d-99b90829a9b8&quot;}}"/>
          <p:cNvPicPr>
            <a:picLocks noChangeAspect="1"/>
          </p:cNvPicPr>
          <p:nvPr/>
        </p:nvPicPr>
        <p:blipFill>
          <a:blip r:embed="rId5">
            <a:extLst/>
          </a:blip>
          <a:stretch>
            <a:fillRect/>
          </a:stretch>
        </p:blipFill>
        <p:spPr>
          <a:xfrm>
            <a:off x="11069013" y="260648"/>
            <a:ext cx="871200" cy="900000"/>
          </a:xfrm>
          <a:prstGeom prst="rect">
            <a:avLst/>
          </a:prstGeom>
        </p:spPr>
      </p:pic>
      <p:pic>
        <p:nvPicPr>
          <p:cNvPr id="273954845" name="image" descr="{&quot;templafy&quot;:{&quot;id&quot;:&quot;173c430b-4971-4d5f-acb6-ee8a7da8df15&quot;}}"/>
          <p:cNvPicPr>
            <a:picLocks noChangeAspect="1"/>
          </p:cNvPicPr>
          <p:nvPr/>
        </p:nvPicPr>
        <p:blipFill>
          <a:blip r:embed="rId5">
            <a:extLst/>
          </a:blip>
          <a:stretch>
            <a:fillRect/>
          </a:stretch>
        </p:blipFill>
        <p:spPr>
          <a:xfrm>
            <a:off x="8016000" y="50400"/>
            <a:ext cx="4176000" cy="619200"/>
          </a:xfrm>
          <a:prstGeom prst="rect">
            <a:avLst/>
          </a:prstGeom>
        </p:spPr>
      </p:pic>
      <p:sp>
        <p:nvSpPr>
          <p:cNvPr id="25" name="text" descr="{&quot;templafy&quot;:{&quot;id&quot;:&quot;d033a5df-f539-4760-84ed-327c9e291e18&quot;}}" title="UserProfile.Name">
            <a:extLst>
              <a:ext uri="{FF2B5EF4-FFF2-40B4-BE49-F238E27FC236}">
                <a16:creationId xmlns:a16="http://schemas.microsoft.com/office/drawing/2014/main" id="{29196FA7-035F-42A9-9CB1-B3531C1BCAD4}"/>
              </a:ext>
            </a:extLst>
          </p:cNvPr>
          <p:cNvSpPr txBox="1"/>
          <p:nvPr userDrawn="1"/>
        </p:nvSpPr>
        <p:spPr>
          <a:xfrm>
            <a:off x="7891200" y="6289200"/>
            <a:ext cx="3387600" cy="180000"/>
          </a:xfrm>
          <a:prstGeom prst="rect">
            <a:avLst/>
          </a:prstGeom>
          <a:noFill/>
        </p:spPr>
        <p:txBody>
          <a:bodyPr wrap="square" lIns="0" tIns="0" rIns="0" bIns="0" rtlCol="0">
            <a:noAutofit/>
          </a:bodyPr>
          <a:lstStyle/>
          <a:p>
            <a:pPr algn="r"/>
            <a:r>
              <a:rPr lang="da-DK" sz="1000" dirty="0" err="1">
                <a:solidFill>
                  <a:schemeClr val="bg1"/>
                </a:solidFill>
              </a:rPr>
              <a:t>Pernille Møller Pedersen</a:t>
            </a:r>
          </a:p>
        </p:txBody>
      </p:sp>
      <p:sp>
        <p:nvSpPr>
          <p:cNvPr id="26" name="text" descr="{&quot;templafy&quot;:{&quot;id&quot;:&quot;816156f6-1f38-4de1-9d81-57619acc47b2&quot;}}" hidden="1" title="Form.Manuel_dato">
            <a:extLst>
              <a:ext uri="{FF2B5EF4-FFF2-40B4-BE49-F238E27FC236}">
                <a16:creationId xmlns:a16="http://schemas.microsoft.com/office/drawing/2014/main" id="{BDFC733C-32E6-4B9B-9AFE-2B046104CDBE}"/>
              </a:ext>
            </a:extLst>
          </p:cNvPr>
          <p:cNvSpPr txBox="1"/>
          <p:nvPr userDrawn="1"/>
        </p:nvSpPr>
        <p:spPr>
          <a:xfrm>
            <a:off x="7891200" y="6289200"/>
            <a:ext cx="3387600" cy="180000"/>
          </a:xfrm>
          <a:prstGeom prst="rect">
            <a:avLst/>
          </a:prstGeom>
          <a:noFill/>
        </p:spPr>
        <p:txBody>
          <a:bodyPr wrap="square" lIns="0" tIns="0" rIns="0" bIns="0" rtlCol="0">
            <a:noAutofit/>
          </a:bodyPr>
          <a:lstStyle/>
          <a:p>
            <a:pPr algn="r"/>
            <a:endParaRPr lang="da-DK" sz="1000" dirty="0" err="1">
              <a:solidFill>
                <a:schemeClr val="bg1"/>
              </a:solidFill>
            </a:endParaRPr>
          </a:p>
        </p:txBody>
      </p:sp>
    </p:spTree>
    <p:extLst>
      <p:ext uri="{BB962C8B-B14F-4D97-AF65-F5344CB8AC3E}">
        <p14:creationId xmlns:p14="http://schemas.microsoft.com/office/powerpoint/2010/main" val="197186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 felter">
    <p:spTree>
      <p:nvGrpSpPr>
        <p:cNvPr id="1" name=""/>
        <p:cNvGrpSpPr/>
        <p:nvPr/>
      </p:nvGrpSpPr>
      <p:grpSpPr>
        <a:xfrm>
          <a:off x="0" y="0"/>
          <a:ext cx="0" cy="0"/>
          <a:chOff x="0" y="0"/>
          <a:chExt cx="0" cy="0"/>
        </a:xfrm>
      </p:grpSpPr>
      <p:sp>
        <p:nvSpPr>
          <p:cNvPr id="11" name="Pladsholder til tekst 1"/>
          <p:cNvSpPr>
            <a:spLocks noGrp="1"/>
          </p:cNvSpPr>
          <p:nvPr>
            <p:ph type="body" sz="quarter" idx="15" hasCustomPrompt="1"/>
          </p:nvPr>
        </p:nvSpPr>
        <p:spPr>
          <a:xfrm>
            <a:off x="1367997" y="4985492"/>
            <a:ext cx="4923265" cy="499321"/>
          </a:xfrm>
        </p:spPr>
        <p:txBody>
          <a:bodyPr/>
          <a:lstStyle>
            <a:lvl1pPr marL="0" indent="0">
              <a:lnSpc>
                <a:spcPct val="85000"/>
              </a:lnSpc>
              <a:buNone/>
              <a:defRPr sz="1400" baseline="0"/>
            </a:lvl1pPr>
            <a:lvl2pPr>
              <a:defRPr sz="1800"/>
            </a:lvl2pPr>
            <a:lvl3pPr marL="324000">
              <a:defRPr sz="1600"/>
            </a:lvl3pPr>
            <a:lvl4pPr marL="540000">
              <a:defRPr lang="da-DK" sz="1400" kern="1200" dirty="0" smtClean="0">
                <a:solidFill>
                  <a:schemeClr val="tx1"/>
                </a:solidFill>
                <a:latin typeface="+mn-lt"/>
                <a:ea typeface="+mn-ea"/>
                <a:cs typeface="+mn-cs"/>
              </a:defRPr>
            </a:lvl4pPr>
            <a:lvl5pPr marL="720000" indent="-90000">
              <a:defRPr sz="1200"/>
            </a:lvl5pPr>
          </a:lstStyle>
          <a:p>
            <a:pPr lvl="0"/>
            <a:r>
              <a:rPr lang="da-DK" dirty="0"/>
              <a:t>Billedtekst 14pt i to eller max tre linjer</a:t>
            </a:r>
          </a:p>
        </p:txBody>
      </p:sp>
      <p:sp>
        <p:nvSpPr>
          <p:cNvPr id="25" name="Pladsholder til billede 2"/>
          <p:cNvSpPr>
            <a:spLocks noGrp="1"/>
          </p:cNvSpPr>
          <p:nvPr>
            <p:ph type="pic" sz="quarter" idx="16" hasCustomPrompt="1"/>
          </p:nvPr>
        </p:nvSpPr>
        <p:spPr>
          <a:xfrm>
            <a:off x="1367999" y="871201"/>
            <a:ext cx="4923264" cy="3984624"/>
          </a:xfrm>
        </p:spPr>
        <p:txBody>
          <a:bodyPr tIns="612000" anchor="ctr" anchorCtr="0"/>
          <a:lstStyle>
            <a:lvl1pPr marL="0" indent="0" algn="ctr">
              <a:buNone/>
              <a:defRPr sz="1400" baseline="0">
                <a:solidFill>
                  <a:schemeClr val="accent6"/>
                </a:solidFill>
              </a:defRPr>
            </a:lvl1pPr>
          </a:lstStyle>
          <a:p>
            <a:r>
              <a:rPr lang="da-DK" dirty="0"/>
              <a:t>Klik på ikon for at indsætte billede</a:t>
            </a:r>
          </a:p>
        </p:txBody>
      </p:sp>
      <p:sp>
        <p:nvSpPr>
          <p:cNvPr id="12" name="Pladsholder til tekst 3"/>
          <p:cNvSpPr>
            <a:spLocks noGrp="1"/>
          </p:cNvSpPr>
          <p:nvPr>
            <p:ph type="body" sz="quarter" idx="19" hasCustomPrompt="1"/>
          </p:nvPr>
        </p:nvSpPr>
        <p:spPr>
          <a:xfrm>
            <a:off x="6580188" y="4985492"/>
            <a:ext cx="4920915" cy="499321"/>
          </a:xfrm>
        </p:spPr>
        <p:txBody>
          <a:bodyPr/>
          <a:lstStyle>
            <a:lvl1pPr marL="0" indent="0">
              <a:lnSpc>
                <a:spcPct val="85000"/>
              </a:lnSpc>
              <a:buNone/>
              <a:defRPr sz="1400" baseline="0"/>
            </a:lvl1pPr>
            <a:lvl2pPr>
              <a:defRPr sz="1800"/>
            </a:lvl2pPr>
            <a:lvl3pPr marL="324000">
              <a:defRPr sz="1600"/>
            </a:lvl3pPr>
            <a:lvl4pPr marL="540000">
              <a:defRPr lang="da-DK" sz="1400" kern="1200" dirty="0" smtClean="0">
                <a:solidFill>
                  <a:schemeClr val="tx1"/>
                </a:solidFill>
                <a:latin typeface="+mn-lt"/>
                <a:ea typeface="+mn-ea"/>
                <a:cs typeface="+mn-cs"/>
              </a:defRPr>
            </a:lvl4pPr>
            <a:lvl5pPr marL="720000" indent="-90000">
              <a:defRPr sz="1200"/>
            </a:lvl5pPr>
          </a:lstStyle>
          <a:p>
            <a:pPr lvl="0"/>
            <a:r>
              <a:rPr lang="da-DK" dirty="0"/>
              <a:t>Billedtekst 14pt i to eller max tre linjer</a:t>
            </a:r>
          </a:p>
        </p:txBody>
      </p:sp>
      <p:sp>
        <p:nvSpPr>
          <p:cNvPr id="17" name="Pladsholder til indhold 4"/>
          <p:cNvSpPr>
            <a:spLocks noGrp="1"/>
          </p:cNvSpPr>
          <p:nvPr>
            <p:ph sz="quarter" idx="14" hasCustomPrompt="1"/>
          </p:nvPr>
        </p:nvSpPr>
        <p:spPr>
          <a:xfrm>
            <a:off x="6580187" y="871200"/>
            <a:ext cx="4924425" cy="3988723"/>
          </a:xfrm>
        </p:spPr>
        <p:txBody>
          <a:bodyPr/>
          <a:lstStyle>
            <a:lvl1pPr marL="126000" indent="-126000">
              <a:defRPr sz="1800"/>
            </a:lvl1pPr>
            <a:lvl2pPr marL="450000" indent="-108000">
              <a:defRPr sz="1600"/>
            </a:lvl2pPr>
            <a:lvl3pPr marL="810000" indent="-108000">
              <a:defRPr sz="1400"/>
            </a:lvl3pPr>
            <a:lvl4pPr marL="1152000" indent="-90000">
              <a:defRPr sz="1200"/>
            </a:lvl4pPr>
            <a:lvl5pPr marL="1512000" indent="-90000">
              <a:defRPr sz="1000"/>
            </a:lvl5pPr>
            <a:lvl6pPr marL="1872000">
              <a:defRPr sz="1000"/>
            </a:lvl6pPr>
            <a:lvl7pPr marL="2232000">
              <a:defRPr sz="1000"/>
            </a:lvl7pPr>
            <a:lvl8pPr marL="2592000">
              <a:defRPr/>
            </a:lvl8pPr>
            <a:lvl9pPr marL="2952000">
              <a:defRPr sz="1000"/>
            </a:lvl9pPr>
          </a:lstStyle>
          <a:p>
            <a:pPr lvl="0"/>
            <a:r>
              <a:rPr lang="da-DK" dirty="0"/>
              <a:t>Brødtekst 18pt skrives her</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6 niveau</a:t>
            </a:r>
          </a:p>
          <a:p>
            <a:pPr lvl="6"/>
            <a:r>
              <a:rPr lang="da-DK" dirty="0"/>
              <a:t>7 niveau</a:t>
            </a:r>
          </a:p>
          <a:p>
            <a:pPr lvl="7"/>
            <a:r>
              <a:rPr lang="da-DK" dirty="0"/>
              <a:t>8 niveau</a:t>
            </a:r>
          </a:p>
          <a:p>
            <a:pPr lvl="8"/>
            <a:r>
              <a:rPr lang="da-DK" dirty="0"/>
              <a:t>9 niveau</a:t>
            </a:r>
          </a:p>
        </p:txBody>
      </p:sp>
      <p:sp>
        <p:nvSpPr>
          <p:cNvPr id="2" name="Date Placeholder 1" hidden="1">
            <a:extLst>
              <a:ext uri="{FF2B5EF4-FFF2-40B4-BE49-F238E27FC236}">
                <a16:creationId xmlns:a16="http://schemas.microsoft.com/office/drawing/2014/main" id="{EE849DBD-7C04-447A-8265-A094C811DA44}"/>
              </a:ext>
            </a:extLst>
          </p:cNvPr>
          <p:cNvSpPr>
            <a:spLocks noGrp="1"/>
          </p:cNvSpPr>
          <p:nvPr>
            <p:ph type="dt" sz="half" idx="20"/>
          </p:nvPr>
        </p:nvSpPr>
        <p:spPr/>
        <p:txBody>
          <a:bodyPr/>
          <a:lstStyle/>
          <a:p>
            <a:endParaRPr lang="da-DK" dirty="0"/>
          </a:p>
        </p:txBody>
      </p:sp>
      <p:sp>
        <p:nvSpPr>
          <p:cNvPr id="3" name="Footer Placeholder 2" hidden="1">
            <a:extLst>
              <a:ext uri="{FF2B5EF4-FFF2-40B4-BE49-F238E27FC236}">
                <a16:creationId xmlns:a16="http://schemas.microsoft.com/office/drawing/2014/main" id="{63D307C9-5829-4405-8C46-DB8A846A188C}"/>
              </a:ext>
            </a:extLst>
          </p:cNvPr>
          <p:cNvSpPr>
            <a:spLocks noGrp="1"/>
          </p:cNvSpPr>
          <p:nvPr>
            <p:ph type="ftr" sz="quarter" idx="21"/>
          </p:nvPr>
        </p:nvSpPr>
        <p:spPr/>
        <p:txBody>
          <a:bodyPr/>
          <a:lstStyle/>
          <a:p>
            <a:endParaRPr lang="en-GB"/>
          </a:p>
        </p:txBody>
      </p:sp>
      <p:sp>
        <p:nvSpPr>
          <p:cNvPr id="7" name="Slide Number Placeholder 6">
            <a:extLst>
              <a:ext uri="{FF2B5EF4-FFF2-40B4-BE49-F238E27FC236}">
                <a16:creationId xmlns:a16="http://schemas.microsoft.com/office/drawing/2014/main" id="{47E74E9D-EC97-4196-B393-DE76FB0123F7}"/>
              </a:ext>
            </a:extLst>
          </p:cNvPr>
          <p:cNvSpPr>
            <a:spLocks noGrp="1"/>
          </p:cNvSpPr>
          <p:nvPr>
            <p:ph type="sldNum" sz="quarter" idx="22"/>
          </p:nvPr>
        </p:nvSpPr>
        <p:spPr/>
        <p:txBody>
          <a:bodyPr/>
          <a:lstStyle/>
          <a:p>
            <a:fld id="{0DAB5548-7253-48D6-B95B-F3D312A72220}" type="slidenum">
              <a:rPr lang="da-DK" smtClean="0"/>
              <a:pPr/>
              <a:t>‹nr.›</a:t>
            </a:fld>
            <a:endParaRPr lang="da-DK" dirty="0"/>
          </a:p>
        </p:txBody>
      </p:sp>
      <p:sp>
        <p:nvSpPr>
          <p:cNvPr id="9" name="text" descr="{&quot;templafy&quot;:{&quot;id&quot;:&quot;a95949f7-0933-4d08-bfe9-165b1fc475c9&quot;}}" title="UserProfile.Office.Virksomhed_{{DocumentLanguage}}">
            <a:extLst>
              <a:ext uri="{FF2B5EF4-FFF2-40B4-BE49-F238E27FC236}">
                <a16:creationId xmlns:a16="http://schemas.microsoft.com/office/drawing/2014/main" id="{FC6B8FFA-421A-4AC8-AB7A-A20E7560050C}"/>
              </a:ext>
            </a:extLst>
          </p:cNvPr>
          <p:cNvSpPr txBox="1"/>
          <p:nvPr userDrawn="1"/>
        </p:nvSpPr>
        <p:spPr>
          <a:xfrm>
            <a:off x="1366838" y="207098"/>
            <a:ext cx="5148262" cy="215444"/>
          </a:xfrm>
          <a:prstGeom prst="rect">
            <a:avLst/>
          </a:prstGeom>
          <a:noFill/>
        </p:spPr>
        <p:txBody>
          <a:bodyPr wrap="square" lIns="0" tIns="0" rIns="0" bIns="0" rtlCol="0">
            <a:noAutofit/>
          </a:bodyPr>
          <a:lstStyle/>
          <a:p>
            <a:r>
              <a:rPr lang="da-DK" sz="1400" b="1" noProof="0" dirty="0">
                <a:solidFill>
                  <a:srgbClr val="565656"/>
                </a:solidFill>
              </a:rPr>
              <a:t>Amager og Hvidovre Hospital</a:t>
            </a:r>
          </a:p>
        </p:txBody>
      </p:sp>
      <p:sp>
        <p:nvSpPr>
          <p:cNvPr id="10" name="text" descr="{&quot;templafy&quot;:{&quot;id&quot;:&quot;bda2b3d6-2167-4816-8083-2aa1f670185a&quot;}}" title="UserProfile.CenterFreeText">
            <a:extLst>
              <a:ext uri="{FF2B5EF4-FFF2-40B4-BE49-F238E27FC236}">
                <a16:creationId xmlns:a16="http://schemas.microsoft.com/office/drawing/2014/main" id="{36C974BD-9E8A-4E8C-828F-626EDB0F399E}"/>
              </a:ext>
            </a:extLst>
          </p:cNvPr>
          <p:cNvSpPr txBox="1">
            <a:spLocks/>
          </p:cNvSpPr>
          <p:nvPr userDrawn="1"/>
        </p:nvSpPr>
        <p:spPr>
          <a:xfrm>
            <a:off x="1366838" y="417600"/>
            <a:ext cx="5148262"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r>
              <a:rPr lang="en-GB" sz="1400" dirty="0"/>
              <a:t>Økonomi og Planlægning</a:t>
            </a:r>
          </a:p>
        </p:txBody>
      </p:sp>
      <p:sp>
        <p:nvSpPr>
          <p:cNvPr id="13" name="text" descr="{&quot;templafy&quot;:{&quot;id&quot;:&quot;902bf0dc-7531-43ad-93e3-8ce9e77b4517&quot;}}" hidden="1" title="UserProfile.Centers.Center_{{DocumentLanguage}}">
            <a:extLst>
              <a:ext uri="{FF2B5EF4-FFF2-40B4-BE49-F238E27FC236}">
                <a16:creationId xmlns:a16="http://schemas.microsoft.com/office/drawing/2014/main" id="{DC579ACE-EC3D-4174-A22C-37EF28460B7F}"/>
              </a:ext>
            </a:extLst>
          </p:cNvPr>
          <p:cNvSpPr txBox="1">
            <a:spLocks/>
          </p:cNvSpPr>
          <p:nvPr userDrawn="1"/>
        </p:nvSpPr>
        <p:spPr>
          <a:xfrm>
            <a:off x="1366838" y="417578"/>
            <a:ext cx="5148262"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400" dirty="0">
              <a:solidFill>
                <a:srgbClr val="B3B3B3"/>
              </a:solidFill>
            </a:endParaRPr>
          </a:p>
        </p:txBody>
      </p:sp>
      <p:sp>
        <p:nvSpPr>
          <p:cNvPr id="14" name="text" descr="{&quot;templafy&quot;:{&quot;id&quot;:&quot;e4c661e1-18d9-4edf-8657-aa2820399a28&quot;}}" title="Form.PresentationTitle">
            <a:extLst>
              <a:ext uri="{FF2B5EF4-FFF2-40B4-BE49-F238E27FC236}">
                <a16:creationId xmlns:a16="http://schemas.microsoft.com/office/drawing/2014/main" id="{8C45D06A-4D72-4EDC-8F4A-F34DEE5AFB1C}"/>
              </a:ext>
            </a:extLst>
          </p:cNvPr>
          <p:cNvSpPr txBox="1"/>
          <p:nvPr userDrawn="1"/>
        </p:nvSpPr>
        <p:spPr>
          <a:xfrm>
            <a:off x="1368000" y="6289200"/>
            <a:ext cx="3780000" cy="180000"/>
          </a:xfrm>
          <a:prstGeom prst="rect">
            <a:avLst/>
          </a:prstGeom>
          <a:noFill/>
        </p:spPr>
        <p:txBody>
          <a:bodyPr wrap="square" lIns="0" tIns="0" rIns="0" bIns="0" rtlCol="0">
            <a:noAutofit/>
          </a:bodyPr>
          <a:lstStyle/>
          <a:p>
            <a:endParaRPr lang="da-DK" sz="1000" dirty="0">
              <a:solidFill>
                <a:schemeClr val="bg1"/>
              </a:solidFill>
            </a:endParaRPr>
          </a:p>
        </p:txBody>
      </p:sp>
      <p:pic>
        <p:nvPicPr>
          <p:cNvPr id="2026406338" name="image" descr="{&quot;templafy&quot;:{&quot;id&quot;:&quot;377204b0-a58d-4ec2-b873-16bb1fb38ec3&quot;}}"/>
          <p:cNvPicPr>
            <a:picLocks noChangeAspect="1"/>
          </p:cNvPicPr>
          <p:nvPr/>
        </p:nvPicPr>
        <p:blipFill>
          <a:blip r:embed="rId2">
            <a:extLst/>
          </a:blip>
          <a:stretch>
            <a:fillRect/>
          </a:stretch>
        </p:blipFill>
        <p:spPr>
          <a:xfrm>
            <a:off x="0" y="6174000"/>
            <a:ext cx="684000" cy="684000"/>
          </a:xfrm>
          <a:prstGeom prst="rect">
            <a:avLst/>
          </a:prstGeom>
        </p:spPr>
      </p:pic>
      <p:pic>
        <p:nvPicPr>
          <p:cNvPr id="783237275" name="image" descr="{&quot;templafy&quot;:{&quot;id&quot;:&quot;1d63af47-b332-4025-8155-ee49e03aa78b&quot;}}"/>
          <p:cNvPicPr>
            <a:picLocks noChangeAspect="1"/>
          </p:cNvPicPr>
          <p:nvPr/>
        </p:nvPicPr>
        <p:blipFill>
          <a:blip r:embed="rId3">
            <a:extLst/>
          </a:blip>
          <a:stretch>
            <a:fillRect/>
          </a:stretch>
        </p:blipFill>
        <p:spPr>
          <a:xfrm>
            <a:off x="457200" y="5718575"/>
            <a:ext cx="687600" cy="687600"/>
          </a:xfrm>
          <a:prstGeom prst="rect">
            <a:avLst/>
          </a:prstGeom>
        </p:spPr>
      </p:pic>
      <p:pic>
        <p:nvPicPr>
          <p:cNvPr id="22" name="Region">
            <a:extLst>
              <a:ext uri="{FF2B5EF4-FFF2-40B4-BE49-F238E27FC236}">
                <a16:creationId xmlns:a16="http://schemas.microsoft.com/office/drawing/2014/main" id="{523A8909-067C-42CA-BE8D-2D94EDF3F0B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3732" y="5763982"/>
            <a:ext cx="116417" cy="594784"/>
          </a:xfrm>
          <a:prstGeom prst="rect">
            <a:avLst/>
          </a:prstGeom>
        </p:spPr>
      </p:pic>
      <p:pic>
        <p:nvPicPr>
          <p:cNvPr id="141556719" name="image" descr="{&quot;templafy&quot;:{&quot;id&quot;:&quot;7201865f-5f97-4727-9ef2-297064b15a3b&quot;}}"/>
          <p:cNvPicPr>
            <a:picLocks noChangeAspect="1"/>
          </p:cNvPicPr>
          <p:nvPr/>
        </p:nvPicPr>
        <p:blipFill>
          <a:blip r:embed="rId5">
            <a:extLst/>
          </a:blip>
          <a:stretch>
            <a:fillRect/>
          </a:stretch>
        </p:blipFill>
        <p:spPr>
          <a:xfrm>
            <a:off x="5773324" y="6314400"/>
            <a:ext cx="1324800" cy="421200"/>
          </a:xfrm>
          <a:prstGeom prst="rect">
            <a:avLst/>
          </a:prstGeom>
        </p:spPr>
      </p:pic>
      <p:pic>
        <p:nvPicPr>
          <p:cNvPr id="2028986516" name="image" descr="{&quot;templafy&quot;:{&quot;id&quot;:&quot;4daba690-21ce-498b-9036-d0865ce52359&quot;}}"/>
          <p:cNvPicPr>
            <a:picLocks noChangeAspect="1"/>
          </p:cNvPicPr>
          <p:nvPr/>
        </p:nvPicPr>
        <p:blipFill>
          <a:blip r:embed="rId5">
            <a:extLst/>
          </a:blip>
          <a:stretch>
            <a:fillRect/>
          </a:stretch>
        </p:blipFill>
        <p:spPr>
          <a:xfrm>
            <a:off x="11069013" y="872704"/>
            <a:ext cx="871200" cy="900000"/>
          </a:xfrm>
          <a:prstGeom prst="rect">
            <a:avLst/>
          </a:prstGeom>
        </p:spPr>
      </p:pic>
      <p:pic>
        <p:nvPicPr>
          <p:cNvPr id="1243706610" name="image" descr="{&quot;templafy&quot;:{&quot;id&quot;:&quot;76fcf301-2547-4b25-b94c-3a494d034963&quot;}}"/>
          <p:cNvPicPr>
            <a:picLocks noChangeAspect="1"/>
          </p:cNvPicPr>
          <p:nvPr/>
        </p:nvPicPr>
        <p:blipFill>
          <a:blip r:embed="rId5">
            <a:extLst/>
          </a:blip>
          <a:stretch>
            <a:fillRect/>
          </a:stretch>
        </p:blipFill>
        <p:spPr>
          <a:xfrm>
            <a:off x="11069013" y="260648"/>
            <a:ext cx="871200" cy="900000"/>
          </a:xfrm>
          <a:prstGeom prst="rect">
            <a:avLst/>
          </a:prstGeom>
        </p:spPr>
      </p:pic>
      <p:pic>
        <p:nvPicPr>
          <p:cNvPr id="654080900" name="image" descr="{&quot;templafy&quot;:{&quot;id&quot;:&quot;91a5b6a5-e8e3-42f7-b129-e1ceec593c71&quot;}}"/>
          <p:cNvPicPr>
            <a:picLocks noChangeAspect="1"/>
          </p:cNvPicPr>
          <p:nvPr/>
        </p:nvPicPr>
        <p:blipFill>
          <a:blip r:embed="rId5">
            <a:extLst/>
          </a:blip>
          <a:stretch>
            <a:fillRect/>
          </a:stretch>
        </p:blipFill>
        <p:spPr>
          <a:xfrm>
            <a:off x="8016000" y="50400"/>
            <a:ext cx="4176000" cy="619200"/>
          </a:xfrm>
          <a:prstGeom prst="rect">
            <a:avLst/>
          </a:prstGeom>
        </p:spPr>
      </p:pic>
      <p:sp>
        <p:nvSpPr>
          <p:cNvPr id="28" name="text" descr="{&quot;templafy&quot;:{&quot;id&quot;:&quot;a5c5941a-6d37-4ded-b63d-1515bbb4f0e7&quot;}}" title="UserProfile.Name">
            <a:extLst>
              <a:ext uri="{FF2B5EF4-FFF2-40B4-BE49-F238E27FC236}">
                <a16:creationId xmlns:a16="http://schemas.microsoft.com/office/drawing/2014/main" id="{E83158B3-18FC-4F56-BE63-E6A9907D7100}"/>
              </a:ext>
            </a:extLst>
          </p:cNvPr>
          <p:cNvSpPr txBox="1"/>
          <p:nvPr userDrawn="1"/>
        </p:nvSpPr>
        <p:spPr>
          <a:xfrm>
            <a:off x="7891200" y="6289200"/>
            <a:ext cx="3387600" cy="180000"/>
          </a:xfrm>
          <a:prstGeom prst="rect">
            <a:avLst/>
          </a:prstGeom>
          <a:noFill/>
        </p:spPr>
        <p:txBody>
          <a:bodyPr wrap="square" lIns="0" tIns="0" rIns="0" bIns="0" rtlCol="0">
            <a:noAutofit/>
          </a:bodyPr>
          <a:lstStyle/>
          <a:p>
            <a:pPr algn="r"/>
            <a:r>
              <a:rPr lang="da-DK" sz="1000" dirty="0" err="1">
                <a:solidFill>
                  <a:schemeClr val="bg1"/>
                </a:solidFill>
              </a:rPr>
              <a:t>Pernille Møller Pedersen</a:t>
            </a:r>
          </a:p>
        </p:txBody>
      </p:sp>
      <p:sp>
        <p:nvSpPr>
          <p:cNvPr id="29" name="text" descr="{&quot;templafy&quot;:{&quot;id&quot;:&quot;da3bb626-4ce7-4575-aa9a-c9fad53a3169&quot;}}" hidden="1" title="Form.Manuel_dato">
            <a:extLst>
              <a:ext uri="{FF2B5EF4-FFF2-40B4-BE49-F238E27FC236}">
                <a16:creationId xmlns:a16="http://schemas.microsoft.com/office/drawing/2014/main" id="{009D0DCA-018C-405E-8A6E-31A87DC91244}"/>
              </a:ext>
            </a:extLst>
          </p:cNvPr>
          <p:cNvSpPr txBox="1"/>
          <p:nvPr userDrawn="1"/>
        </p:nvSpPr>
        <p:spPr>
          <a:xfrm>
            <a:off x="7891200" y="6289200"/>
            <a:ext cx="3387600" cy="180000"/>
          </a:xfrm>
          <a:prstGeom prst="rect">
            <a:avLst/>
          </a:prstGeom>
          <a:noFill/>
        </p:spPr>
        <p:txBody>
          <a:bodyPr wrap="square" lIns="0" tIns="0" rIns="0" bIns="0" rtlCol="0">
            <a:noAutofit/>
          </a:bodyPr>
          <a:lstStyle/>
          <a:p>
            <a:pPr algn="r"/>
            <a:endParaRPr lang="da-DK" sz="1000" dirty="0" err="1">
              <a:solidFill>
                <a:schemeClr val="bg1"/>
              </a:solidFill>
            </a:endParaRPr>
          </a:p>
        </p:txBody>
      </p:sp>
    </p:spTree>
    <p:extLst>
      <p:ext uri="{BB962C8B-B14F-4D97-AF65-F5344CB8AC3E}">
        <p14:creationId xmlns:p14="http://schemas.microsoft.com/office/powerpoint/2010/main" val="1528567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elt &amp; tekstspalt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367999" y="871200"/>
            <a:ext cx="10136613" cy="828000"/>
          </a:xfrm>
        </p:spPr>
        <p:txBody>
          <a:bodyPr/>
          <a:lstStyle>
            <a:lvl1pPr>
              <a:defRPr/>
            </a:lvl1pPr>
          </a:lstStyle>
          <a:p>
            <a:r>
              <a:rPr lang="da-DK" dirty="0"/>
              <a:t>Overskrift 28pt i max. to linjer </a:t>
            </a:r>
            <a:br>
              <a:rPr lang="da-DK" dirty="0"/>
            </a:br>
            <a:r>
              <a:rPr lang="da-DK" dirty="0"/>
              <a:t>teksten vokser opad</a:t>
            </a:r>
          </a:p>
        </p:txBody>
      </p:sp>
      <p:sp>
        <p:nvSpPr>
          <p:cNvPr id="27" name="Pladsholder til tekst 1"/>
          <p:cNvSpPr>
            <a:spLocks noGrp="1"/>
          </p:cNvSpPr>
          <p:nvPr>
            <p:ph type="body" sz="quarter" idx="15" hasCustomPrompt="1"/>
          </p:nvPr>
        </p:nvSpPr>
        <p:spPr>
          <a:xfrm>
            <a:off x="1366839" y="4986001"/>
            <a:ext cx="4927440" cy="498812"/>
          </a:xfrm>
        </p:spPr>
        <p:txBody>
          <a:bodyPr/>
          <a:lstStyle>
            <a:lvl1pPr marL="0" indent="0">
              <a:lnSpc>
                <a:spcPct val="85000"/>
              </a:lnSpc>
              <a:buNone/>
              <a:defRPr sz="1400" baseline="0"/>
            </a:lvl1pPr>
            <a:lvl2pPr>
              <a:defRPr sz="1800"/>
            </a:lvl2pPr>
            <a:lvl3pPr marL="324000">
              <a:defRPr sz="1600"/>
            </a:lvl3pPr>
            <a:lvl4pPr marL="540000">
              <a:defRPr lang="da-DK" sz="1400" kern="1200" dirty="0" smtClean="0">
                <a:solidFill>
                  <a:schemeClr val="tx1"/>
                </a:solidFill>
                <a:latin typeface="+mn-lt"/>
                <a:ea typeface="+mn-ea"/>
                <a:cs typeface="+mn-cs"/>
              </a:defRPr>
            </a:lvl4pPr>
            <a:lvl5pPr marL="720000" indent="-90000">
              <a:defRPr sz="1200"/>
            </a:lvl5pPr>
          </a:lstStyle>
          <a:p>
            <a:pPr lvl="0"/>
            <a:r>
              <a:rPr lang="da-DK" dirty="0"/>
              <a:t>Billedtekst 14pt i to eller max tre linjer</a:t>
            </a:r>
          </a:p>
        </p:txBody>
      </p:sp>
      <p:sp>
        <p:nvSpPr>
          <p:cNvPr id="28" name="Pladsholder til billede 2"/>
          <p:cNvSpPr>
            <a:spLocks noGrp="1"/>
          </p:cNvSpPr>
          <p:nvPr>
            <p:ph type="pic" sz="quarter" idx="17" hasCustomPrompt="1"/>
          </p:nvPr>
        </p:nvSpPr>
        <p:spPr>
          <a:xfrm>
            <a:off x="1367999" y="1976399"/>
            <a:ext cx="4923264" cy="2880000"/>
          </a:xfrm>
        </p:spPr>
        <p:txBody>
          <a:bodyPr tIns="612000" anchor="ctr" anchorCtr="0"/>
          <a:lstStyle>
            <a:lvl1pPr marL="0" indent="0" algn="ctr">
              <a:buNone/>
              <a:defRPr sz="1400" baseline="0">
                <a:solidFill>
                  <a:schemeClr val="accent6"/>
                </a:solidFill>
              </a:defRPr>
            </a:lvl1pPr>
          </a:lstStyle>
          <a:p>
            <a:r>
              <a:rPr lang="da-DK" dirty="0"/>
              <a:t>Klik på ikon for at indsætte billede</a:t>
            </a:r>
          </a:p>
        </p:txBody>
      </p:sp>
      <p:sp>
        <p:nvSpPr>
          <p:cNvPr id="24" name="Pladsholder til indhold 3"/>
          <p:cNvSpPr>
            <a:spLocks noGrp="1"/>
          </p:cNvSpPr>
          <p:nvPr>
            <p:ph sz="quarter" idx="14" hasCustomPrompt="1"/>
          </p:nvPr>
        </p:nvSpPr>
        <p:spPr>
          <a:xfrm>
            <a:off x="6580188" y="1989139"/>
            <a:ext cx="4924424" cy="3495674"/>
          </a:xfrm>
        </p:spPr>
        <p:txBody>
          <a:bodyPr/>
          <a:lstStyle>
            <a:lvl1pPr marL="126000" indent="-126000">
              <a:defRPr sz="1800"/>
            </a:lvl1pPr>
            <a:lvl2pPr marL="450000" indent="-108000">
              <a:defRPr sz="1600"/>
            </a:lvl2pPr>
            <a:lvl3pPr marL="810000" indent="-108000">
              <a:defRPr sz="1400"/>
            </a:lvl3pPr>
            <a:lvl4pPr marL="1152000" indent="-90000">
              <a:defRPr sz="1200"/>
            </a:lvl4pPr>
            <a:lvl5pPr marL="1512000" indent="-90000">
              <a:defRPr sz="1000"/>
            </a:lvl5pPr>
            <a:lvl6pPr marL="1872000">
              <a:defRPr sz="1000"/>
            </a:lvl6pPr>
            <a:lvl7pPr marL="2232000">
              <a:defRPr sz="1000"/>
            </a:lvl7pPr>
            <a:lvl8pPr marL="2592000">
              <a:defRPr/>
            </a:lvl8pPr>
            <a:lvl9pPr marL="2952000">
              <a:defRPr sz="1000"/>
            </a:lvl9pPr>
          </a:lstStyle>
          <a:p>
            <a:pPr lvl="0"/>
            <a:r>
              <a:rPr lang="da-DK" dirty="0"/>
              <a:t>Brødtekst 18pt skrives her</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6 niveau</a:t>
            </a:r>
          </a:p>
          <a:p>
            <a:pPr lvl="6"/>
            <a:r>
              <a:rPr lang="da-DK" dirty="0"/>
              <a:t>7 niveau</a:t>
            </a:r>
          </a:p>
          <a:p>
            <a:pPr lvl="7"/>
            <a:r>
              <a:rPr lang="da-DK" dirty="0"/>
              <a:t>8 niveau</a:t>
            </a:r>
          </a:p>
          <a:p>
            <a:pPr lvl="8"/>
            <a:r>
              <a:rPr lang="da-DK" dirty="0"/>
              <a:t>9 niveau</a:t>
            </a:r>
          </a:p>
        </p:txBody>
      </p:sp>
      <p:sp>
        <p:nvSpPr>
          <p:cNvPr id="3" name="Date Placeholder 2" hidden="1">
            <a:extLst>
              <a:ext uri="{FF2B5EF4-FFF2-40B4-BE49-F238E27FC236}">
                <a16:creationId xmlns:a16="http://schemas.microsoft.com/office/drawing/2014/main" id="{EA25F8AF-2D8A-4335-943D-F40DE9A05960}"/>
              </a:ext>
            </a:extLst>
          </p:cNvPr>
          <p:cNvSpPr>
            <a:spLocks noGrp="1"/>
          </p:cNvSpPr>
          <p:nvPr>
            <p:ph type="dt" sz="half" idx="18"/>
          </p:nvPr>
        </p:nvSpPr>
        <p:spPr/>
        <p:txBody>
          <a:bodyPr/>
          <a:lstStyle/>
          <a:p>
            <a:endParaRPr lang="da-DK" dirty="0"/>
          </a:p>
        </p:txBody>
      </p:sp>
      <p:sp>
        <p:nvSpPr>
          <p:cNvPr id="7" name="Footer Placeholder 6" hidden="1">
            <a:extLst>
              <a:ext uri="{FF2B5EF4-FFF2-40B4-BE49-F238E27FC236}">
                <a16:creationId xmlns:a16="http://schemas.microsoft.com/office/drawing/2014/main" id="{96A8B04C-CD21-4171-B523-6B578AF90309}"/>
              </a:ext>
            </a:extLst>
          </p:cNvPr>
          <p:cNvSpPr>
            <a:spLocks noGrp="1"/>
          </p:cNvSpPr>
          <p:nvPr>
            <p:ph type="ftr" sz="quarter" idx="19"/>
          </p:nvPr>
        </p:nvSpPr>
        <p:spPr/>
        <p:txBody>
          <a:bodyPr/>
          <a:lstStyle/>
          <a:p>
            <a:endParaRPr lang="en-GB"/>
          </a:p>
        </p:txBody>
      </p:sp>
      <p:sp>
        <p:nvSpPr>
          <p:cNvPr id="8" name="Slide Number Placeholder 7">
            <a:extLst>
              <a:ext uri="{FF2B5EF4-FFF2-40B4-BE49-F238E27FC236}">
                <a16:creationId xmlns:a16="http://schemas.microsoft.com/office/drawing/2014/main" id="{2CB07D04-A4E5-4C68-B128-D96553C75EA8}"/>
              </a:ext>
            </a:extLst>
          </p:cNvPr>
          <p:cNvSpPr>
            <a:spLocks noGrp="1"/>
          </p:cNvSpPr>
          <p:nvPr>
            <p:ph type="sldNum" sz="quarter" idx="20"/>
          </p:nvPr>
        </p:nvSpPr>
        <p:spPr/>
        <p:txBody>
          <a:bodyPr/>
          <a:lstStyle/>
          <a:p>
            <a:fld id="{0DAB5548-7253-48D6-B95B-F3D312A72220}" type="slidenum">
              <a:rPr lang="da-DK" smtClean="0"/>
              <a:pPr/>
              <a:t>‹nr.›</a:t>
            </a:fld>
            <a:endParaRPr lang="da-DK" dirty="0"/>
          </a:p>
        </p:txBody>
      </p:sp>
      <p:sp>
        <p:nvSpPr>
          <p:cNvPr id="9" name="text" descr="{&quot;templafy&quot;:{&quot;id&quot;:&quot;06378261-aed2-4edc-9052-302fe3ebef53&quot;}}" title="UserProfile.Office.Virksomhed_{{DocumentLanguage}}">
            <a:extLst>
              <a:ext uri="{FF2B5EF4-FFF2-40B4-BE49-F238E27FC236}">
                <a16:creationId xmlns:a16="http://schemas.microsoft.com/office/drawing/2014/main" id="{329EFC6E-917D-4A17-B097-E6F6742EEAD6}"/>
              </a:ext>
            </a:extLst>
          </p:cNvPr>
          <p:cNvSpPr txBox="1"/>
          <p:nvPr userDrawn="1"/>
        </p:nvSpPr>
        <p:spPr>
          <a:xfrm>
            <a:off x="1366838" y="207098"/>
            <a:ext cx="5148262" cy="215444"/>
          </a:xfrm>
          <a:prstGeom prst="rect">
            <a:avLst/>
          </a:prstGeom>
          <a:noFill/>
        </p:spPr>
        <p:txBody>
          <a:bodyPr wrap="square" lIns="0" tIns="0" rIns="0" bIns="0" rtlCol="0">
            <a:noAutofit/>
          </a:bodyPr>
          <a:lstStyle/>
          <a:p>
            <a:r>
              <a:rPr lang="da-DK" sz="1400" b="1" noProof="0" dirty="0">
                <a:solidFill>
                  <a:srgbClr val="565656"/>
                </a:solidFill>
              </a:rPr>
              <a:t>Amager og Hvidovre Hospital</a:t>
            </a:r>
          </a:p>
        </p:txBody>
      </p:sp>
      <p:sp>
        <p:nvSpPr>
          <p:cNvPr id="10" name="text" descr="{&quot;templafy&quot;:{&quot;id&quot;:&quot;b7623f7a-3e8b-4fe2-a07c-5ff43d00bb41&quot;}}" title="UserProfile.CenterFreeText">
            <a:extLst>
              <a:ext uri="{FF2B5EF4-FFF2-40B4-BE49-F238E27FC236}">
                <a16:creationId xmlns:a16="http://schemas.microsoft.com/office/drawing/2014/main" id="{FE869C55-5188-4178-A8BB-0A2C0434C454}"/>
              </a:ext>
            </a:extLst>
          </p:cNvPr>
          <p:cNvSpPr txBox="1">
            <a:spLocks/>
          </p:cNvSpPr>
          <p:nvPr userDrawn="1"/>
        </p:nvSpPr>
        <p:spPr>
          <a:xfrm>
            <a:off x="1366838" y="417600"/>
            <a:ext cx="5148262"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r>
              <a:rPr lang="en-GB" sz="1400" dirty="0"/>
              <a:t>Økonomi og Planlægning</a:t>
            </a:r>
          </a:p>
        </p:txBody>
      </p:sp>
      <p:sp>
        <p:nvSpPr>
          <p:cNvPr id="11" name="text" descr="{&quot;templafy&quot;:{&quot;id&quot;:&quot;bf1cbedf-4502-42cf-ad76-20d2889095bc&quot;}}" hidden="1" title="UserProfile.Centers.Center_{{DocumentLanguage}}">
            <a:extLst>
              <a:ext uri="{FF2B5EF4-FFF2-40B4-BE49-F238E27FC236}">
                <a16:creationId xmlns:a16="http://schemas.microsoft.com/office/drawing/2014/main" id="{ECE61B8B-930B-4465-924D-E6545149900F}"/>
              </a:ext>
            </a:extLst>
          </p:cNvPr>
          <p:cNvSpPr txBox="1">
            <a:spLocks/>
          </p:cNvSpPr>
          <p:nvPr userDrawn="1"/>
        </p:nvSpPr>
        <p:spPr>
          <a:xfrm>
            <a:off x="1366838" y="417578"/>
            <a:ext cx="5148262"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400" dirty="0">
              <a:solidFill>
                <a:srgbClr val="B3B3B3"/>
              </a:solidFill>
            </a:endParaRPr>
          </a:p>
        </p:txBody>
      </p:sp>
      <p:sp>
        <p:nvSpPr>
          <p:cNvPr id="12" name="text" descr="{&quot;templafy&quot;:{&quot;id&quot;:&quot;e8d3ef7e-2c48-41c5-b0b9-cd36b7f05e95&quot;}}" title="Form.PresentationTitle">
            <a:extLst>
              <a:ext uri="{FF2B5EF4-FFF2-40B4-BE49-F238E27FC236}">
                <a16:creationId xmlns:a16="http://schemas.microsoft.com/office/drawing/2014/main" id="{8A1B75FB-DD2D-46ED-8B80-10EEA78740CF}"/>
              </a:ext>
            </a:extLst>
          </p:cNvPr>
          <p:cNvSpPr txBox="1"/>
          <p:nvPr userDrawn="1"/>
        </p:nvSpPr>
        <p:spPr>
          <a:xfrm>
            <a:off x="1368000" y="6289200"/>
            <a:ext cx="3780000" cy="180000"/>
          </a:xfrm>
          <a:prstGeom prst="rect">
            <a:avLst/>
          </a:prstGeom>
          <a:noFill/>
        </p:spPr>
        <p:txBody>
          <a:bodyPr wrap="square" lIns="0" tIns="0" rIns="0" bIns="0" rtlCol="0">
            <a:noAutofit/>
          </a:bodyPr>
          <a:lstStyle/>
          <a:p>
            <a:endParaRPr lang="da-DK" sz="1000" dirty="0">
              <a:solidFill>
                <a:schemeClr val="bg1"/>
              </a:solidFill>
            </a:endParaRPr>
          </a:p>
        </p:txBody>
      </p:sp>
      <p:pic>
        <p:nvPicPr>
          <p:cNvPr id="1565993378" name="image" descr="{&quot;templafy&quot;:{&quot;id&quot;:&quot;e4ae4ae0-047c-449e-a64d-fb2a6fe243bb&quot;}}"/>
          <p:cNvPicPr>
            <a:picLocks noChangeAspect="1"/>
          </p:cNvPicPr>
          <p:nvPr/>
        </p:nvPicPr>
        <p:blipFill>
          <a:blip r:embed="rId2">
            <a:extLst/>
          </a:blip>
          <a:stretch>
            <a:fillRect/>
          </a:stretch>
        </p:blipFill>
        <p:spPr>
          <a:xfrm>
            <a:off x="0" y="6174000"/>
            <a:ext cx="684000" cy="684000"/>
          </a:xfrm>
          <a:prstGeom prst="rect">
            <a:avLst/>
          </a:prstGeom>
        </p:spPr>
      </p:pic>
      <p:pic>
        <p:nvPicPr>
          <p:cNvPr id="681888109" name="image" descr="{&quot;templafy&quot;:{&quot;id&quot;:&quot;d5ade230-a324-431e-b9ce-f86f312a54de&quot;}}"/>
          <p:cNvPicPr>
            <a:picLocks noChangeAspect="1"/>
          </p:cNvPicPr>
          <p:nvPr/>
        </p:nvPicPr>
        <p:blipFill>
          <a:blip r:embed="rId3">
            <a:extLst/>
          </a:blip>
          <a:stretch>
            <a:fillRect/>
          </a:stretch>
        </p:blipFill>
        <p:spPr>
          <a:xfrm>
            <a:off x="457200" y="5718575"/>
            <a:ext cx="687600" cy="687600"/>
          </a:xfrm>
          <a:prstGeom prst="rect">
            <a:avLst/>
          </a:prstGeom>
        </p:spPr>
      </p:pic>
      <p:pic>
        <p:nvPicPr>
          <p:cNvPr id="19" name="Region">
            <a:extLst>
              <a:ext uri="{FF2B5EF4-FFF2-40B4-BE49-F238E27FC236}">
                <a16:creationId xmlns:a16="http://schemas.microsoft.com/office/drawing/2014/main" id="{22692D97-D942-4B10-9245-2FD246EB481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3732" y="5763982"/>
            <a:ext cx="116417" cy="594784"/>
          </a:xfrm>
          <a:prstGeom prst="rect">
            <a:avLst/>
          </a:prstGeom>
        </p:spPr>
      </p:pic>
      <p:pic>
        <p:nvPicPr>
          <p:cNvPr id="1502101810" name="image" descr="{&quot;templafy&quot;:{&quot;id&quot;:&quot;7ea5cee0-d1d8-402f-b929-07c9b905397e&quot;}}"/>
          <p:cNvPicPr>
            <a:picLocks noChangeAspect="1"/>
          </p:cNvPicPr>
          <p:nvPr/>
        </p:nvPicPr>
        <p:blipFill>
          <a:blip r:embed="rId5">
            <a:extLst/>
          </a:blip>
          <a:stretch>
            <a:fillRect/>
          </a:stretch>
        </p:blipFill>
        <p:spPr>
          <a:xfrm>
            <a:off x="5773324" y="6314400"/>
            <a:ext cx="1324800" cy="421200"/>
          </a:xfrm>
          <a:prstGeom prst="rect">
            <a:avLst/>
          </a:prstGeom>
        </p:spPr>
      </p:pic>
      <p:pic>
        <p:nvPicPr>
          <p:cNvPr id="224685630" name="image" descr="{&quot;templafy&quot;:{&quot;id&quot;:&quot;b5135973-e883-48f6-b1a7-e090b2709256&quot;}}"/>
          <p:cNvPicPr>
            <a:picLocks noChangeAspect="1"/>
          </p:cNvPicPr>
          <p:nvPr/>
        </p:nvPicPr>
        <p:blipFill>
          <a:blip r:embed="rId5">
            <a:extLst/>
          </a:blip>
          <a:stretch>
            <a:fillRect/>
          </a:stretch>
        </p:blipFill>
        <p:spPr>
          <a:xfrm>
            <a:off x="11069013" y="872704"/>
            <a:ext cx="871200" cy="900000"/>
          </a:xfrm>
          <a:prstGeom prst="rect">
            <a:avLst/>
          </a:prstGeom>
        </p:spPr>
      </p:pic>
      <p:pic>
        <p:nvPicPr>
          <p:cNvPr id="1314453544" name="image" descr="{&quot;templafy&quot;:{&quot;id&quot;:&quot;8f7bfe14-1081-4294-914b-ba43fd2bae2b&quot;}}"/>
          <p:cNvPicPr>
            <a:picLocks noChangeAspect="1"/>
          </p:cNvPicPr>
          <p:nvPr/>
        </p:nvPicPr>
        <p:blipFill>
          <a:blip r:embed="rId5">
            <a:extLst/>
          </a:blip>
          <a:stretch>
            <a:fillRect/>
          </a:stretch>
        </p:blipFill>
        <p:spPr>
          <a:xfrm>
            <a:off x="11069013" y="260648"/>
            <a:ext cx="871200" cy="900000"/>
          </a:xfrm>
          <a:prstGeom prst="rect">
            <a:avLst/>
          </a:prstGeom>
        </p:spPr>
      </p:pic>
      <p:pic>
        <p:nvPicPr>
          <p:cNvPr id="1798856355" name="image" descr="{&quot;templafy&quot;:{&quot;id&quot;:&quot;9fa3665c-4f74-4f4d-9c32-b861d34e46ee&quot;}}"/>
          <p:cNvPicPr>
            <a:picLocks noChangeAspect="1"/>
          </p:cNvPicPr>
          <p:nvPr/>
        </p:nvPicPr>
        <p:blipFill>
          <a:blip r:embed="rId5">
            <a:extLst/>
          </a:blip>
          <a:stretch>
            <a:fillRect/>
          </a:stretch>
        </p:blipFill>
        <p:spPr>
          <a:xfrm>
            <a:off x="8016000" y="50400"/>
            <a:ext cx="4176000" cy="619200"/>
          </a:xfrm>
          <a:prstGeom prst="rect">
            <a:avLst/>
          </a:prstGeom>
        </p:spPr>
      </p:pic>
      <p:sp>
        <p:nvSpPr>
          <p:cNvPr id="25" name="text" descr="{&quot;templafy&quot;:{&quot;id&quot;:&quot;360bbd1d-52cc-4825-8883-ddef8c111355&quot;}}" title="UserProfile.Name">
            <a:extLst>
              <a:ext uri="{FF2B5EF4-FFF2-40B4-BE49-F238E27FC236}">
                <a16:creationId xmlns:a16="http://schemas.microsoft.com/office/drawing/2014/main" id="{CF1E95FC-C105-4F7E-90D3-FA724261E690}"/>
              </a:ext>
            </a:extLst>
          </p:cNvPr>
          <p:cNvSpPr txBox="1"/>
          <p:nvPr userDrawn="1"/>
        </p:nvSpPr>
        <p:spPr>
          <a:xfrm>
            <a:off x="7891200" y="6289200"/>
            <a:ext cx="3387600" cy="180000"/>
          </a:xfrm>
          <a:prstGeom prst="rect">
            <a:avLst/>
          </a:prstGeom>
          <a:noFill/>
        </p:spPr>
        <p:txBody>
          <a:bodyPr wrap="square" lIns="0" tIns="0" rIns="0" bIns="0" rtlCol="0">
            <a:noAutofit/>
          </a:bodyPr>
          <a:lstStyle/>
          <a:p>
            <a:pPr algn="r"/>
            <a:r>
              <a:rPr lang="da-DK" sz="1000" dirty="0" err="1">
                <a:solidFill>
                  <a:schemeClr val="bg1"/>
                </a:solidFill>
              </a:rPr>
              <a:t>Pernille Møller Pedersen</a:t>
            </a:r>
          </a:p>
        </p:txBody>
      </p:sp>
      <p:sp>
        <p:nvSpPr>
          <p:cNvPr id="26" name="text" descr="{&quot;templafy&quot;:{&quot;id&quot;:&quot;0ef5d64a-a365-412b-90a5-cb0b4edeed06&quot;}}" hidden="1" title="Form.Manuel_dato">
            <a:extLst>
              <a:ext uri="{FF2B5EF4-FFF2-40B4-BE49-F238E27FC236}">
                <a16:creationId xmlns:a16="http://schemas.microsoft.com/office/drawing/2014/main" id="{B0C5DB91-4FD4-4324-A299-170D5079785E}"/>
              </a:ext>
            </a:extLst>
          </p:cNvPr>
          <p:cNvSpPr txBox="1"/>
          <p:nvPr userDrawn="1"/>
        </p:nvSpPr>
        <p:spPr>
          <a:xfrm>
            <a:off x="7891200" y="6289200"/>
            <a:ext cx="3387600" cy="180000"/>
          </a:xfrm>
          <a:prstGeom prst="rect">
            <a:avLst/>
          </a:prstGeom>
          <a:noFill/>
        </p:spPr>
        <p:txBody>
          <a:bodyPr wrap="square" lIns="0" tIns="0" rIns="0" bIns="0" rtlCol="0">
            <a:noAutofit/>
          </a:bodyPr>
          <a:lstStyle/>
          <a:p>
            <a:pPr algn="r"/>
            <a:endParaRPr lang="da-DK" sz="1000" dirty="0" err="1">
              <a:solidFill>
                <a:schemeClr val="bg1"/>
              </a:solidFill>
            </a:endParaRPr>
          </a:p>
        </p:txBody>
      </p:sp>
    </p:spTree>
    <p:extLst>
      <p:ext uri="{BB962C8B-B14F-4D97-AF65-F5344CB8AC3E}">
        <p14:creationId xmlns:p14="http://schemas.microsoft.com/office/powerpoint/2010/main" val="3517387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3 billede og 2/3 tekstfelt">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F414A781-E1EA-496D-8900-B19CC30039BE}"/>
              </a:ext>
            </a:extLst>
          </p:cNvPr>
          <p:cNvSpPr>
            <a:spLocks noGrp="1"/>
          </p:cNvSpPr>
          <p:nvPr>
            <p:ph type="title" hasCustomPrompt="1"/>
          </p:nvPr>
        </p:nvSpPr>
        <p:spPr/>
        <p:txBody>
          <a:bodyPr/>
          <a:lstStyle>
            <a:lvl1pPr>
              <a:defRPr/>
            </a:lvl1pPr>
          </a:lstStyle>
          <a:p>
            <a:r>
              <a:rPr lang="da-DK" dirty="0"/>
              <a:t>Overskrift 28pt i max. to linjer </a:t>
            </a:r>
            <a:br>
              <a:rPr lang="da-DK" dirty="0"/>
            </a:br>
            <a:r>
              <a:rPr lang="da-DK" dirty="0"/>
              <a:t>teksten vokser opad</a:t>
            </a:r>
            <a:endParaRPr lang="en-GB" dirty="0"/>
          </a:p>
        </p:txBody>
      </p:sp>
      <p:sp>
        <p:nvSpPr>
          <p:cNvPr id="25" name="Pladsholder til billede 2"/>
          <p:cNvSpPr>
            <a:spLocks noGrp="1"/>
          </p:cNvSpPr>
          <p:nvPr>
            <p:ph type="pic" sz="quarter" idx="16" hasCustomPrompt="1"/>
          </p:nvPr>
        </p:nvSpPr>
        <p:spPr>
          <a:xfrm>
            <a:off x="1367999" y="1974850"/>
            <a:ext cx="3503865" cy="3509963"/>
          </a:xfrm>
        </p:spPr>
        <p:txBody>
          <a:bodyPr tIns="612000" anchor="ctr" anchorCtr="0"/>
          <a:lstStyle>
            <a:lvl1pPr marL="0" indent="0" algn="ctr">
              <a:buNone/>
              <a:defRPr sz="1400" baseline="0">
                <a:solidFill>
                  <a:schemeClr val="accent6"/>
                </a:solidFill>
              </a:defRPr>
            </a:lvl1pPr>
          </a:lstStyle>
          <a:p>
            <a:r>
              <a:rPr lang="da-DK" dirty="0"/>
              <a:t>Klik på ikon for at indsætte billede</a:t>
            </a:r>
          </a:p>
        </p:txBody>
      </p:sp>
      <p:sp>
        <p:nvSpPr>
          <p:cNvPr id="17" name="Pladsholder til indhold 4"/>
          <p:cNvSpPr>
            <a:spLocks noGrp="1"/>
          </p:cNvSpPr>
          <p:nvPr>
            <p:ph sz="quarter" idx="14" hasCustomPrompt="1"/>
          </p:nvPr>
        </p:nvSpPr>
        <p:spPr>
          <a:xfrm>
            <a:off x="5147999" y="1989138"/>
            <a:ext cx="6356613" cy="3495675"/>
          </a:xfrm>
        </p:spPr>
        <p:txBody>
          <a:bodyPr/>
          <a:lstStyle>
            <a:lvl1pPr marL="126000" indent="-126000">
              <a:defRPr sz="1800"/>
            </a:lvl1pPr>
            <a:lvl2pPr marL="450000" indent="-108000">
              <a:defRPr sz="1600"/>
            </a:lvl2pPr>
            <a:lvl3pPr marL="810000" indent="-108000">
              <a:defRPr sz="1400"/>
            </a:lvl3pPr>
            <a:lvl4pPr marL="1152000" indent="-90000">
              <a:defRPr sz="1200"/>
            </a:lvl4pPr>
            <a:lvl5pPr marL="1512000" indent="-90000">
              <a:defRPr sz="1000"/>
            </a:lvl5pPr>
            <a:lvl6pPr marL="1872000">
              <a:defRPr sz="1000"/>
            </a:lvl6pPr>
            <a:lvl7pPr marL="2232000">
              <a:defRPr sz="1000"/>
            </a:lvl7pPr>
            <a:lvl8pPr marL="2592000">
              <a:defRPr/>
            </a:lvl8pPr>
            <a:lvl9pPr marL="2952000">
              <a:defRPr sz="1000"/>
            </a:lvl9pPr>
          </a:lstStyle>
          <a:p>
            <a:pPr lvl="0"/>
            <a:r>
              <a:rPr lang="da-DK" dirty="0"/>
              <a:t>Brødtekst 18pt skrives her</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6 niveau</a:t>
            </a:r>
          </a:p>
          <a:p>
            <a:pPr lvl="6"/>
            <a:r>
              <a:rPr lang="da-DK" dirty="0"/>
              <a:t>7 niveau</a:t>
            </a:r>
          </a:p>
          <a:p>
            <a:pPr lvl="7"/>
            <a:r>
              <a:rPr lang="da-DK" dirty="0"/>
              <a:t>8 niveau</a:t>
            </a:r>
          </a:p>
          <a:p>
            <a:pPr lvl="8"/>
            <a:r>
              <a:rPr lang="da-DK" dirty="0"/>
              <a:t>9 niveau</a:t>
            </a:r>
          </a:p>
        </p:txBody>
      </p:sp>
      <p:sp>
        <p:nvSpPr>
          <p:cNvPr id="2" name="Date Placeholder 1" hidden="1">
            <a:extLst>
              <a:ext uri="{FF2B5EF4-FFF2-40B4-BE49-F238E27FC236}">
                <a16:creationId xmlns:a16="http://schemas.microsoft.com/office/drawing/2014/main" id="{C2AF5AB9-1CB1-496F-9EC0-8AEA03F4AD6D}"/>
              </a:ext>
            </a:extLst>
          </p:cNvPr>
          <p:cNvSpPr>
            <a:spLocks noGrp="1"/>
          </p:cNvSpPr>
          <p:nvPr>
            <p:ph type="dt" sz="half" idx="17"/>
          </p:nvPr>
        </p:nvSpPr>
        <p:spPr/>
        <p:txBody>
          <a:bodyPr/>
          <a:lstStyle/>
          <a:p>
            <a:endParaRPr lang="da-DK" dirty="0"/>
          </a:p>
        </p:txBody>
      </p:sp>
      <p:sp>
        <p:nvSpPr>
          <p:cNvPr id="3" name="Footer Placeholder 2" hidden="1">
            <a:extLst>
              <a:ext uri="{FF2B5EF4-FFF2-40B4-BE49-F238E27FC236}">
                <a16:creationId xmlns:a16="http://schemas.microsoft.com/office/drawing/2014/main" id="{920C77BC-0619-4B83-AE63-F3B07DBCC2C6}"/>
              </a:ext>
            </a:extLst>
          </p:cNvPr>
          <p:cNvSpPr>
            <a:spLocks noGrp="1"/>
          </p:cNvSpPr>
          <p:nvPr>
            <p:ph type="ftr" sz="quarter" idx="18"/>
          </p:nvPr>
        </p:nvSpPr>
        <p:spPr/>
        <p:txBody>
          <a:bodyPr/>
          <a:lstStyle/>
          <a:p>
            <a:endParaRPr lang="en-GB"/>
          </a:p>
        </p:txBody>
      </p:sp>
      <p:sp>
        <p:nvSpPr>
          <p:cNvPr id="8" name="Slide Number Placeholder 7">
            <a:extLst>
              <a:ext uri="{FF2B5EF4-FFF2-40B4-BE49-F238E27FC236}">
                <a16:creationId xmlns:a16="http://schemas.microsoft.com/office/drawing/2014/main" id="{33C6D3D0-36E3-4258-918C-894C1CE2B9DA}"/>
              </a:ext>
            </a:extLst>
          </p:cNvPr>
          <p:cNvSpPr>
            <a:spLocks noGrp="1"/>
          </p:cNvSpPr>
          <p:nvPr>
            <p:ph type="sldNum" sz="quarter" idx="19"/>
          </p:nvPr>
        </p:nvSpPr>
        <p:spPr/>
        <p:txBody>
          <a:bodyPr/>
          <a:lstStyle/>
          <a:p>
            <a:fld id="{0DAB5548-7253-48D6-B95B-F3D312A72220}" type="slidenum">
              <a:rPr lang="da-DK" smtClean="0"/>
              <a:pPr/>
              <a:t>‹nr.›</a:t>
            </a:fld>
            <a:endParaRPr lang="da-DK" dirty="0"/>
          </a:p>
        </p:txBody>
      </p:sp>
      <p:sp>
        <p:nvSpPr>
          <p:cNvPr id="9" name="text" descr="{&quot;templafy&quot;:{&quot;id&quot;:&quot;0bf69df6-8c13-42b3-ab22-8c1db9b28e99&quot;}}" title="UserProfile.Office.Virksomhed_{{DocumentLanguage}}">
            <a:extLst>
              <a:ext uri="{FF2B5EF4-FFF2-40B4-BE49-F238E27FC236}">
                <a16:creationId xmlns:a16="http://schemas.microsoft.com/office/drawing/2014/main" id="{094D48D1-3A36-4256-98E2-3E09E16F9613}"/>
              </a:ext>
            </a:extLst>
          </p:cNvPr>
          <p:cNvSpPr txBox="1"/>
          <p:nvPr userDrawn="1"/>
        </p:nvSpPr>
        <p:spPr>
          <a:xfrm>
            <a:off x="1366838" y="207098"/>
            <a:ext cx="5148262" cy="215444"/>
          </a:xfrm>
          <a:prstGeom prst="rect">
            <a:avLst/>
          </a:prstGeom>
          <a:noFill/>
        </p:spPr>
        <p:txBody>
          <a:bodyPr wrap="square" lIns="0" tIns="0" rIns="0" bIns="0" rtlCol="0">
            <a:noAutofit/>
          </a:bodyPr>
          <a:lstStyle/>
          <a:p>
            <a:r>
              <a:rPr lang="da-DK" sz="1400" b="1" noProof="0" dirty="0">
                <a:solidFill>
                  <a:srgbClr val="565656"/>
                </a:solidFill>
              </a:rPr>
              <a:t>Amager og Hvidovre Hospital</a:t>
            </a:r>
          </a:p>
        </p:txBody>
      </p:sp>
      <p:sp>
        <p:nvSpPr>
          <p:cNvPr id="10" name="text" descr="{&quot;templafy&quot;:{&quot;id&quot;:&quot;ae15b877-d8cc-42c4-8307-05830fe0985b&quot;}}" title="UserProfile.CenterFreeText">
            <a:extLst>
              <a:ext uri="{FF2B5EF4-FFF2-40B4-BE49-F238E27FC236}">
                <a16:creationId xmlns:a16="http://schemas.microsoft.com/office/drawing/2014/main" id="{4A81FBCC-2D00-40FA-A91D-C1C678FFE578}"/>
              </a:ext>
            </a:extLst>
          </p:cNvPr>
          <p:cNvSpPr txBox="1">
            <a:spLocks/>
          </p:cNvSpPr>
          <p:nvPr userDrawn="1"/>
        </p:nvSpPr>
        <p:spPr>
          <a:xfrm>
            <a:off x="1366838" y="417600"/>
            <a:ext cx="5148262"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r>
              <a:rPr lang="en-GB" sz="1400" dirty="0"/>
              <a:t>Økonomi og Planlægning</a:t>
            </a:r>
          </a:p>
        </p:txBody>
      </p:sp>
      <p:sp>
        <p:nvSpPr>
          <p:cNvPr id="11" name="text" descr="{&quot;templafy&quot;:{&quot;id&quot;:&quot;d19e2e94-cac4-4493-a603-ae6d4f706cb3&quot;}}" hidden="1" title="UserProfile.Centers.Center_{{DocumentLanguage}}">
            <a:extLst>
              <a:ext uri="{FF2B5EF4-FFF2-40B4-BE49-F238E27FC236}">
                <a16:creationId xmlns:a16="http://schemas.microsoft.com/office/drawing/2014/main" id="{A4EBEBF1-96B2-4FD9-9A1F-0DC4B6399BDD}"/>
              </a:ext>
            </a:extLst>
          </p:cNvPr>
          <p:cNvSpPr txBox="1">
            <a:spLocks/>
          </p:cNvSpPr>
          <p:nvPr userDrawn="1"/>
        </p:nvSpPr>
        <p:spPr>
          <a:xfrm>
            <a:off x="1366838" y="417578"/>
            <a:ext cx="5148262"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400" dirty="0">
              <a:solidFill>
                <a:srgbClr val="B3B3B3"/>
              </a:solidFill>
            </a:endParaRPr>
          </a:p>
        </p:txBody>
      </p:sp>
      <p:sp>
        <p:nvSpPr>
          <p:cNvPr id="12" name="text" descr="{&quot;templafy&quot;:{&quot;id&quot;:&quot;2f0014a7-a264-4f3f-9633-4b0ac8850784&quot;}}" title="Form.PresentationTitle">
            <a:extLst>
              <a:ext uri="{FF2B5EF4-FFF2-40B4-BE49-F238E27FC236}">
                <a16:creationId xmlns:a16="http://schemas.microsoft.com/office/drawing/2014/main" id="{27955C15-87DF-44D3-BB7F-46DF20BDC193}"/>
              </a:ext>
            </a:extLst>
          </p:cNvPr>
          <p:cNvSpPr txBox="1"/>
          <p:nvPr userDrawn="1"/>
        </p:nvSpPr>
        <p:spPr>
          <a:xfrm>
            <a:off x="1368000" y="6289200"/>
            <a:ext cx="3780000" cy="180000"/>
          </a:xfrm>
          <a:prstGeom prst="rect">
            <a:avLst/>
          </a:prstGeom>
          <a:noFill/>
        </p:spPr>
        <p:txBody>
          <a:bodyPr wrap="square" lIns="0" tIns="0" rIns="0" bIns="0" rtlCol="0">
            <a:noAutofit/>
          </a:bodyPr>
          <a:lstStyle/>
          <a:p>
            <a:endParaRPr lang="da-DK" sz="1000" dirty="0">
              <a:solidFill>
                <a:schemeClr val="bg1"/>
              </a:solidFill>
            </a:endParaRPr>
          </a:p>
        </p:txBody>
      </p:sp>
      <p:pic>
        <p:nvPicPr>
          <p:cNvPr id="1792111699" name="image" descr="{&quot;templafy&quot;:{&quot;id&quot;:&quot;1df26186-e5e7-44a5-bbf3-651da90c2e1a&quot;}}"/>
          <p:cNvPicPr>
            <a:picLocks noChangeAspect="1"/>
          </p:cNvPicPr>
          <p:nvPr/>
        </p:nvPicPr>
        <p:blipFill>
          <a:blip r:embed="rId2">
            <a:extLst/>
          </a:blip>
          <a:stretch>
            <a:fillRect/>
          </a:stretch>
        </p:blipFill>
        <p:spPr>
          <a:xfrm>
            <a:off x="0" y="6174000"/>
            <a:ext cx="684000" cy="684000"/>
          </a:xfrm>
          <a:prstGeom prst="rect">
            <a:avLst/>
          </a:prstGeom>
        </p:spPr>
      </p:pic>
      <p:pic>
        <p:nvPicPr>
          <p:cNvPr id="219547389" name="image" descr="{&quot;templafy&quot;:{&quot;id&quot;:&quot;6163225a-6ff9-44c7-970e-aac4d1ba6583&quot;}}"/>
          <p:cNvPicPr>
            <a:picLocks noChangeAspect="1"/>
          </p:cNvPicPr>
          <p:nvPr/>
        </p:nvPicPr>
        <p:blipFill>
          <a:blip r:embed="rId3">
            <a:extLst/>
          </a:blip>
          <a:stretch>
            <a:fillRect/>
          </a:stretch>
        </p:blipFill>
        <p:spPr>
          <a:xfrm>
            <a:off x="457200" y="5718575"/>
            <a:ext cx="687600" cy="687600"/>
          </a:xfrm>
          <a:prstGeom prst="rect">
            <a:avLst/>
          </a:prstGeom>
        </p:spPr>
      </p:pic>
      <p:pic>
        <p:nvPicPr>
          <p:cNvPr id="20" name="Region">
            <a:extLst>
              <a:ext uri="{FF2B5EF4-FFF2-40B4-BE49-F238E27FC236}">
                <a16:creationId xmlns:a16="http://schemas.microsoft.com/office/drawing/2014/main" id="{3FF75CF8-876B-4249-86E6-24AEDF5729A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3732" y="5763982"/>
            <a:ext cx="116417" cy="594784"/>
          </a:xfrm>
          <a:prstGeom prst="rect">
            <a:avLst/>
          </a:prstGeom>
        </p:spPr>
      </p:pic>
      <p:pic>
        <p:nvPicPr>
          <p:cNvPr id="319806827" name="image" descr="{&quot;templafy&quot;:{&quot;id&quot;:&quot;0efb4b7b-a9a8-4086-a6b2-ecc6fddee1ea&quot;}}"/>
          <p:cNvPicPr>
            <a:picLocks noChangeAspect="1"/>
          </p:cNvPicPr>
          <p:nvPr/>
        </p:nvPicPr>
        <p:blipFill>
          <a:blip r:embed="rId5">
            <a:extLst/>
          </a:blip>
          <a:stretch>
            <a:fillRect/>
          </a:stretch>
        </p:blipFill>
        <p:spPr>
          <a:xfrm>
            <a:off x="5773324" y="6314400"/>
            <a:ext cx="1324800" cy="421200"/>
          </a:xfrm>
          <a:prstGeom prst="rect">
            <a:avLst/>
          </a:prstGeom>
        </p:spPr>
      </p:pic>
      <p:pic>
        <p:nvPicPr>
          <p:cNvPr id="1616149531" name="image" descr="{&quot;templafy&quot;:{&quot;id&quot;:&quot;c398c55c-9894-4693-b3f7-74e691cca78d&quot;}}"/>
          <p:cNvPicPr>
            <a:picLocks noChangeAspect="1"/>
          </p:cNvPicPr>
          <p:nvPr/>
        </p:nvPicPr>
        <p:blipFill>
          <a:blip r:embed="rId5">
            <a:extLst/>
          </a:blip>
          <a:stretch>
            <a:fillRect/>
          </a:stretch>
        </p:blipFill>
        <p:spPr>
          <a:xfrm>
            <a:off x="11069013" y="872704"/>
            <a:ext cx="871200" cy="900000"/>
          </a:xfrm>
          <a:prstGeom prst="rect">
            <a:avLst/>
          </a:prstGeom>
        </p:spPr>
      </p:pic>
      <p:pic>
        <p:nvPicPr>
          <p:cNvPr id="459202557" name="image" descr="{&quot;templafy&quot;:{&quot;id&quot;:&quot;18f9dfea-4191-4de9-90b6-397540cd67b6&quot;}}"/>
          <p:cNvPicPr>
            <a:picLocks noChangeAspect="1"/>
          </p:cNvPicPr>
          <p:nvPr/>
        </p:nvPicPr>
        <p:blipFill>
          <a:blip r:embed="rId5">
            <a:extLst/>
          </a:blip>
          <a:stretch>
            <a:fillRect/>
          </a:stretch>
        </p:blipFill>
        <p:spPr>
          <a:xfrm>
            <a:off x="11069013" y="260648"/>
            <a:ext cx="871200" cy="900000"/>
          </a:xfrm>
          <a:prstGeom prst="rect">
            <a:avLst/>
          </a:prstGeom>
        </p:spPr>
      </p:pic>
      <p:pic>
        <p:nvPicPr>
          <p:cNvPr id="68868923" name="image" descr="{&quot;templafy&quot;:{&quot;id&quot;:&quot;8637b746-21e1-4568-8256-dfc05079e514&quot;}}"/>
          <p:cNvPicPr>
            <a:picLocks noChangeAspect="1"/>
          </p:cNvPicPr>
          <p:nvPr/>
        </p:nvPicPr>
        <p:blipFill>
          <a:blip r:embed="rId5">
            <a:extLst/>
          </a:blip>
          <a:stretch>
            <a:fillRect/>
          </a:stretch>
        </p:blipFill>
        <p:spPr>
          <a:xfrm>
            <a:off x="8016000" y="50400"/>
            <a:ext cx="4176000" cy="619200"/>
          </a:xfrm>
          <a:prstGeom prst="rect">
            <a:avLst/>
          </a:prstGeom>
        </p:spPr>
      </p:pic>
      <p:sp>
        <p:nvSpPr>
          <p:cNvPr id="26" name="text" descr="{&quot;templafy&quot;:{&quot;id&quot;:&quot;63073ab6-4bcf-4078-8597-c43c42bd1bb1&quot;}}" title="UserProfile.Name">
            <a:extLst>
              <a:ext uri="{FF2B5EF4-FFF2-40B4-BE49-F238E27FC236}">
                <a16:creationId xmlns:a16="http://schemas.microsoft.com/office/drawing/2014/main" id="{91271CC7-CBC0-4401-960C-8A2FB37DB8CF}"/>
              </a:ext>
            </a:extLst>
          </p:cNvPr>
          <p:cNvSpPr txBox="1"/>
          <p:nvPr userDrawn="1"/>
        </p:nvSpPr>
        <p:spPr>
          <a:xfrm>
            <a:off x="7891200" y="6289200"/>
            <a:ext cx="3387600" cy="180000"/>
          </a:xfrm>
          <a:prstGeom prst="rect">
            <a:avLst/>
          </a:prstGeom>
          <a:noFill/>
        </p:spPr>
        <p:txBody>
          <a:bodyPr wrap="square" lIns="0" tIns="0" rIns="0" bIns="0" rtlCol="0">
            <a:noAutofit/>
          </a:bodyPr>
          <a:lstStyle/>
          <a:p>
            <a:pPr algn="r"/>
            <a:r>
              <a:rPr lang="da-DK" sz="1000" dirty="0" err="1">
                <a:solidFill>
                  <a:schemeClr val="bg1"/>
                </a:solidFill>
              </a:rPr>
              <a:t>Pernille Møller Pedersen</a:t>
            </a:r>
          </a:p>
        </p:txBody>
      </p:sp>
      <p:sp>
        <p:nvSpPr>
          <p:cNvPr id="27" name="text" descr="{&quot;templafy&quot;:{&quot;id&quot;:&quot;b8cd1370-2d35-46d3-b244-1eaa6dfd8a9e&quot;}}" hidden="1" title="Form.Manuel_dato">
            <a:extLst>
              <a:ext uri="{FF2B5EF4-FFF2-40B4-BE49-F238E27FC236}">
                <a16:creationId xmlns:a16="http://schemas.microsoft.com/office/drawing/2014/main" id="{EF71415C-C868-4AF0-9233-D343B0457C65}"/>
              </a:ext>
            </a:extLst>
          </p:cNvPr>
          <p:cNvSpPr txBox="1"/>
          <p:nvPr userDrawn="1"/>
        </p:nvSpPr>
        <p:spPr>
          <a:xfrm>
            <a:off x="7891200" y="6289200"/>
            <a:ext cx="3387600" cy="180000"/>
          </a:xfrm>
          <a:prstGeom prst="rect">
            <a:avLst/>
          </a:prstGeom>
          <a:noFill/>
        </p:spPr>
        <p:txBody>
          <a:bodyPr wrap="square" lIns="0" tIns="0" rIns="0" bIns="0" rtlCol="0">
            <a:noAutofit/>
          </a:bodyPr>
          <a:lstStyle/>
          <a:p>
            <a:pPr algn="r"/>
            <a:endParaRPr lang="da-DK" sz="1000" dirty="0" err="1">
              <a:solidFill>
                <a:schemeClr val="bg1"/>
              </a:solidFill>
            </a:endParaRPr>
          </a:p>
        </p:txBody>
      </p:sp>
    </p:spTree>
    <p:extLst>
      <p:ext uri="{BB962C8B-B14F-4D97-AF65-F5344CB8AC3E}">
        <p14:creationId xmlns:p14="http://schemas.microsoft.com/office/powerpoint/2010/main" val="1494214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3 tekstfelt og 1/3 billede">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F414A781-E1EA-496D-8900-B19CC30039BE}"/>
              </a:ext>
            </a:extLst>
          </p:cNvPr>
          <p:cNvSpPr>
            <a:spLocks noGrp="1"/>
          </p:cNvSpPr>
          <p:nvPr>
            <p:ph type="title" hasCustomPrompt="1"/>
          </p:nvPr>
        </p:nvSpPr>
        <p:spPr>
          <a:xfrm>
            <a:off x="1366837" y="872078"/>
            <a:ext cx="10137776" cy="826910"/>
          </a:xfrm>
        </p:spPr>
        <p:txBody>
          <a:bodyPr/>
          <a:lstStyle>
            <a:lvl1pPr>
              <a:defRPr/>
            </a:lvl1pPr>
          </a:lstStyle>
          <a:p>
            <a:r>
              <a:rPr lang="da-DK" dirty="0"/>
              <a:t>Overskrift 28pt i max. to linjer </a:t>
            </a:r>
            <a:br>
              <a:rPr lang="da-DK" dirty="0"/>
            </a:br>
            <a:r>
              <a:rPr lang="da-DK" dirty="0"/>
              <a:t>teksten vokser opad</a:t>
            </a:r>
            <a:endParaRPr lang="en-GB" dirty="0"/>
          </a:p>
        </p:txBody>
      </p:sp>
      <p:sp>
        <p:nvSpPr>
          <p:cNvPr id="17" name="Pladsholder til indhold 4"/>
          <p:cNvSpPr>
            <a:spLocks noGrp="1"/>
          </p:cNvSpPr>
          <p:nvPr>
            <p:ph sz="quarter" idx="14" hasCustomPrompt="1"/>
          </p:nvPr>
        </p:nvSpPr>
        <p:spPr>
          <a:xfrm>
            <a:off x="1362637" y="1989138"/>
            <a:ext cx="6356613" cy="3495675"/>
          </a:xfrm>
        </p:spPr>
        <p:txBody>
          <a:bodyPr/>
          <a:lstStyle>
            <a:lvl1pPr marL="126000" indent="-126000">
              <a:defRPr sz="1800"/>
            </a:lvl1pPr>
            <a:lvl2pPr marL="450000" indent="-108000">
              <a:defRPr sz="1600"/>
            </a:lvl2pPr>
            <a:lvl3pPr marL="810000" indent="-108000">
              <a:defRPr sz="1400"/>
            </a:lvl3pPr>
            <a:lvl4pPr marL="1152000" indent="-90000">
              <a:defRPr sz="1200"/>
            </a:lvl4pPr>
            <a:lvl5pPr marL="1512000" indent="-90000">
              <a:defRPr sz="1000"/>
            </a:lvl5pPr>
            <a:lvl6pPr marL="1872000">
              <a:defRPr sz="1000"/>
            </a:lvl6pPr>
            <a:lvl7pPr marL="2232000">
              <a:defRPr sz="1000"/>
            </a:lvl7pPr>
            <a:lvl8pPr marL="2592000">
              <a:defRPr/>
            </a:lvl8pPr>
            <a:lvl9pPr marL="2952000">
              <a:defRPr sz="1000"/>
            </a:lvl9pPr>
          </a:lstStyle>
          <a:p>
            <a:pPr lvl="0"/>
            <a:r>
              <a:rPr lang="da-DK" dirty="0"/>
              <a:t>Brødtekst 18pt skrives her</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6 niveau</a:t>
            </a:r>
          </a:p>
          <a:p>
            <a:pPr lvl="6"/>
            <a:r>
              <a:rPr lang="da-DK" dirty="0"/>
              <a:t>7 niveau</a:t>
            </a:r>
          </a:p>
          <a:p>
            <a:pPr lvl="7"/>
            <a:r>
              <a:rPr lang="da-DK" dirty="0"/>
              <a:t>8 niveau</a:t>
            </a:r>
          </a:p>
          <a:p>
            <a:pPr lvl="8"/>
            <a:r>
              <a:rPr lang="da-DK" dirty="0"/>
              <a:t>9 niveau</a:t>
            </a:r>
          </a:p>
        </p:txBody>
      </p:sp>
      <p:sp>
        <p:nvSpPr>
          <p:cNvPr id="25" name="Pladsholder til billede 2"/>
          <p:cNvSpPr>
            <a:spLocks noGrp="1"/>
          </p:cNvSpPr>
          <p:nvPr>
            <p:ph type="pic" sz="quarter" idx="16" hasCustomPrompt="1"/>
          </p:nvPr>
        </p:nvSpPr>
        <p:spPr>
          <a:xfrm>
            <a:off x="8000748" y="1974850"/>
            <a:ext cx="3503865" cy="3509963"/>
          </a:xfrm>
        </p:spPr>
        <p:txBody>
          <a:bodyPr tIns="612000" anchor="ctr" anchorCtr="0"/>
          <a:lstStyle>
            <a:lvl1pPr marL="0" indent="0" algn="ctr">
              <a:buNone/>
              <a:defRPr sz="1400" baseline="0">
                <a:solidFill>
                  <a:schemeClr val="accent6"/>
                </a:solidFill>
              </a:defRPr>
            </a:lvl1pPr>
          </a:lstStyle>
          <a:p>
            <a:r>
              <a:rPr lang="da-DK" dirty="0"/>
              <a:t>Klik på ikon for at indsætte billede</a:t>
            </a:r>
          </a:p>
        </p:txBody>
      </p:sp>
      <p:sp>
        <p:nvSpPr>
          <p:cNvPr id="2" name="Date Placeholder 1" hidden="1">
            <a:extLst>
              <a:ext uri="{FF2B5EF4-FFF2-40B4-BE49-F238E27FC236}">
                <a16:creationId xmlns:a16="http://schemas.microsoft.com/office/drawing/2014/main" id="{C9C0B2A7-3DFE-4CC8-8BE3-61DAC66F5EC8}"/>
              </a:ext>
            </a:extLst>
          </p:cNvPr>
          <p:cNvSpPr>
            <a:spLocks noGrp="1"/>
          </p:cNvSpPr>
          <p:nvPr>
            <p:ph type="dt" sz="half" idx="17"/>
          </p:nvPr>
        </p:nvSpPr>
        <p:spPr/>
        <p:txBody>
          <a:bodyPr/>
          <a:lstStyle/>
          <a:p>
            <a:endParaRPr lang="da-DK" dirty="0"/>
          </a:p>
        </p:txBody>
      </p:sp>
      <p:sp>
        <p:nvSpPr>
          <p:cNvPr id="3" name="Footer Placeholder 2" hidden="1">
            <a:extLst>
              <a:ext uri="{FF2B5EF4-FFF2-40B4-BE49-F238E27FC236}">
                <a16:creationId xmlns:a16="http://schemas.microsoft.com/office/drawing/2014/main" id="{514F3406-1C02-480E-802F-F1D258D79D74}"/>
              </a:ext>
            </a:extLst>
          </p:cNvPr>
          <p:cNvSpPr>
            <a:spLocks noGrp="1"/>
          </p:cNvSpPr>
          <p:nvPr>
            <p:ph type="ftr" sz="quarter" idx="18"/>
          </p:nvPr>
        </p:nvSpPr>
        <p:spPr/>
        <p:txBody>
          <a:bodyPr/>
          <a:lstStyle/>
          <a:p>
            <a:endParaRPr lang="en-GB"/>
          </a:p>
        </p:txBody>
      </p:sp>
      <p:sp>
        <p:nvSpPr>
          <p:cNvPr id="8" name="Slide Number Placeholder 7">
            <a:extLst>
              <a:ext uri="{FF2B5EF4-FFF2-40B4-BE49-F238E27FC236}">
                <a16:creationId xmlns:a16="http://schemas.microsoft.com/office/drawing/2014/main" id="{F2963BFD-3A41-4FEB-A354-A722F8187462}"/>
              </a:ext>
            </a:extLst>
          </p:cNvPr>
          <p:cNvSpPr>
            <a:spLocks noGrp="1"/>
          </p:cNvSpPr>
          <p:nvPr>
            <p:ph type="sldNum" sz="quarter" idx="19"/>
          </p:nvPr>
        </p:nvSpPr>
        <p:spPr/>
        <p:txBody>
          <a:bodyPr/>
          <a:lstStyle/>
          <a:p>
            <a:fld id="{0DAB5548-7253-48D6-B95B-F3D312A72220}" type="slidenum">
              <a:rPr lang="da-DK" smtClean="0"/>
              <a:pPr/>
              <a:t>‹nr.›</a:t>
            </a:fld>
            <a:endParaRPr lang="da-DK" dirty="0"/>
          </a:p>
        </p:txBody>
      </p:sp>
      <p:sp>
        <p:nvSpPr>
          <p:cNvPr id="14" name="text" descr="{&quot;templafy&quot;:{&quot;id&quot;:&quot;434ad055-066d-4cf8-a07e-dd466a796424&quot;}}" title="UserProfile.Office.Virksomhed_{{DocumentLanguage}}">
            <a:extLst>
              <a:ext uri="{FF2B5EF4-FFF2-40B4-BE49-F238E27FC236}">
                <a16:creationId xmlns:a16="http://schemas.microsoft.com/office/drawing/2014/main" id="{A9AA1974-621E-41C6-B8A0-AB3BFE46445E}"/>
              </a:ext>
            </a:extLst>
          </p:cNvPr>
          <p:cNvSpPr txBox="1"/>
          <p:nvPr userDrawn="1"/>
        </p:nvSpPr>
        <p:spPr>
          <a:xfrm>
            <a:off x="1366838" y="207098"/>
            <a:ext cx="5148262" cy="215444"/>
          </a:xfrm>
          <a:prstGeom prst="rect">
            <a:avLst/>
          </a:prstGeom>
          <a:noFill/>
        </p:spPr>
        <p:txBody>
          <a:bodyPr wrap="square" lIns="0" tIns="0" rIns="0" bIns="0" rtlCol="0">
            <a:noAutofit/>
          </a:bodyPr>
          <a:lstStyle/>
          <a:p>
            <a:r>
              <a:rPr lang="da-DK" sz="1400" b="1" noProof="0" dirty="0">
                <a:solidFill>
                  <a:srgbClr val="565656"/>
                </a:solidFill>
              </a:rPr>
              <a:t>Amager og Hvidovre Hospital</a:t>
            </a:r>
          </a:p>
        </p:txBody>
      </p:sp>
      <p:sp>
        <p:nvSpPr>
          <p:cNvPr id="15" name="text" descr="{&quot;templafy&quot;:{&quot;id&quot;:&quot;489def99-f0e7-4b86-9a3b-642b6443e127&quot;}}" title="UserProfile.CenterFreeText">
            <a:extLst>
              <a:ext uri="{FF2B5EF4-FFF2-40B4-BE49-F238E27FC236}">
                <a16:creationId xmlns:a16="http://schemas.microsoft.com/office/drawing/2014/main" id="{226DD646-CDFB-498F-AD59-3799A441C707}"/>
              </a:ext>
            </a:extLst>
          </p:cNvPr>
          <p:cNvSpPr txBox="1">
            <a:spLocks/>
          </p:cNvSpPr>
          <p:nvPr userDrawn="1"/>
        </p:nvSpPr>
        <p:spPr>
          <a:xfrm>
            <a:off x="1366838" y="417600"/>
            <a:ext cx="5148262"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r>
              <a:rPr lang="en-GB" sz="1400" dirty="0"/>
              <a:t>Økonomi og Planlægning</a:t>
            </a:r>
          </a:p>
        </p:txBody>
      </p:sp>
      <p:sp>
        <p:nvSpPr>
          <p:cNvPr id="16" name="text" descr="{&quot;templafy&quot;:{&quot;id&quot;:&quot;81e59d7e-7567-4243-9de9-a48b15f3e5a9&quot;}}" hidden="1" title="UserProfile.Centers.Center_{{DocumentLanguage}}">
            <a:extLst>
              <a:ext uri="{FF2B5EF4-FFF2-40B4-BE49-F238E27FC236}">
                <a16:creationId xmlns:a16="http://schemas.microsoft.com/office/drawing/2014/main" id="{55FBE99C-ABCF-43A8-91A8-908FE2CE9FC9}"/>
              </a:ext>
            </a:extLst>
          </p:cNvPr>
          <p:cNvSpPr txBox="1">
            <a:spLocks/>
          </p:cNvSpPr>
          <p:nvPr userDrawn="1"/>
        </p:nvSpPr>
        <p:spPr>
          <a:xfrm>
            <a:off x="1366838" y="417578"/>
            <a:ext cx="5148262" cy="422153"/>
          </a:xfrm>
          <a:prstGeom prst="rect">
            <a:avLst/>
          </a:prstGeom>
        </p:spPr>
        <p:txBody>
          <a:bodyPr lIns="0" tIns="0" rIns="0" bIns="0"/>
          <a:lstStyle>
            <a:lvl1pPr marL="0" indent="0" algn="l" defTabSz="914400" rtl="0" eaLnBrk="1" latinLnBrk="0" hangingPunct="1">
              <a:lnSpc>
                <a:spcPct val="100000"/>
              </a:lnSpc>
              <a:spcBef>
                <a:spcPts val="0"/>
              </a:spcBef>
              <a:spcAft>
                <a:spcPts val="1200"/>
              </a:spcAft>
              <a:buClr>
                <a:schemeClr val="accent6"/>
              </a:buClr>
              <a:buFont typeface="Arial" panose="020B0604020202020204" pitchFamily="34" charset="0"/>
              <a:buNone/>
              <a:defRPr lang="da-DK" sz="1200" b="1" kern="1200" baseline="0" dirty="0">
                <a:solidFill>
                  <a:srgbClr val="B3B3B3"/>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a:lstStyle>
          <a:p>
            <a:endParaRPr lang="en-GB" sz="1400" dirty="0">
              <a:solidFill>
                <a:srgbClr val="B3B3B3"/>
              </a:solidFill>
            </a:endParaRPr>
          </a:p>
        </p:txBody>
      </p:sp>
      <p:sp>
        <p:nvSpPr>
          <p:cNvPr id="18" name="text" descr="{&quot;templafy&quot;:{&quot;id&quot;:&quot;836be96c-5ec3-46e0-845f-7d6206d9f7d3&quot;}}" title="Form.PresentationTitle">
            <a:extLst>
              <a:ext uri="{FF2B5EF4-FFF2-40B4-BE49-F238E27FC236}">
                <a16:creationId xmlns:a16="http://schemas.microsoft.com/office/drawing/2014/main" id="{844659C8-9E78-4147-A1B5-86DCA238C0DB}"/>
              </a:ext>
            </a:extLst>
          </p:cNvPr>
          <p:cNvSpPr txBox="1"/>
          <p:nvPr userDrawn="1"/>
        </p:nvSpPr>
        <p:spPr>
          <a:xfrm>
            <a:off x="1368000" y="6289200"/>
            <a:ext cx="3780000" cy="180000"/>
          </a:xfrm>
          <a:prstGeom prst="rect">
            <a:avLst/>
          </a:prstGeom>
          <a:noFill/>
        </p:spPr>
        <p:txBody>
          <a:bodyPr wrap="square" lIns="0" tIns="0" rIns="0" bIns="0" rtlCol="0">
            <a:noAutofit/>
          </a:bodyPr>
          <a:lstStyle/>
          <a:p>
            <a:endParaRPr lang="da-DK" sz="1000" dirty="0">
              <a:solidFill>
                <a:schemeClr val="bg1"/>
              </a:solidFill>
            </a:endParaRPr>
          </a:p>
        </p:txBody>
      </p:sp>
      <p:pic>
        <p:nvPicPr>
          <p:cNvPr id="1297968905" name="image" descr="{&quot;templafy&quot;:{&quot;id&quot;:&quot;09bf36c3-a111-4988-9e62-353ce3cf47da&quot;}}"/>
          <p:cNvPicPr>
            <a:picLocks noChangeAspect="1"/>
          </p:cNvPicPr>
          <p:nvPr/>
        </p:nvPicPr>
        <p:blipFill>
          <a:blip r:embed="rId2">
            <a:extLst/>
          </a:blip>
          <a:stretch>
            <a:fillRect/>
          </a:stretch>
        </p:blipFill>
        <p:spPr>
          <a:xfrm>
            <a:off x="0" y="6174000"/>
            <a:ext cx="684000" cy="684000"/>
          </a:xfrm>
          <a:prstGeom prst="rect">
            <a:avLst/>
          </a:prstGeom>
        </p:spPr>
      </p:pic>
      <p:pic>
        <p:nvPicPr>
          <p:cNvPr id="84808085" name="image" descr="{&quot;templafy&quot;:{&quot;id&quot;:&quot;bc264130-e779-46a8-b3e2-65c568bf49c3&quot;}}"/>
          <p:cNvPicPr>
            <a:picLocks noChangeAspect="1"/>
          </p:cNvPicPr>
          <p:nvPr/>
        </p:nvPicPr>
        <p:blipFill>
          <a:blip r:embed="rId3">
            <a:extLst/>
          </a:blip>
          <a:stretch>
            <a:fillRect/>
          </a:stretch>
        </p:blipFill>
        <p:spPr>
          <a:xfrm>
            <a:off x="457200" y="5718575"/>
            <a:ext cx="687600" cy="687600"/>
          </a:xfrm>
          <a:prstGeom prst="rect">
            <a:avLst/>
          </a:prstGeom>
        </p:spPr>
      </p:pic>
      <p:pic>
        <p:nvPicPr>
          <p:cNvPr id="26" name="Region">
            <a:extLst>
              <a:ext uri="{FF2B5EF4-FFF2-40B4-BE49-F238E27FC236}">
                <a16:creationId xmlns:a16="http://schemas.microsoft.com/office/drawing/2014/main" id="{24C82E6E-6877-4E15-AFED-98065C94C16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3732" y="5763982"/>
            <a:ext cx="116417" cy="594784"/>
          </a:xfrm>
          <a:prstGeom prst="rect">
            <a:avLst/>
          </a:prstGeom>
        </p:spPr>
      </p:pic>
      <p:pic>
        <p:nvPicPr>
          <p:cNvPr id="2114831479" name="image" descr="{&quot;templafy&quot;:{&quot;id&quot;:&quot;0a3372d8-32b4-4e9a-91b0-5a92d7e63384&quot;}}"/>
          <p:cNvPicPr>
            <a:picLocks noChangeAspect="1"/>
          </p:cNvPicPr>
          <p:nvPr/>
        </p:nvPicPr>
        <p:blipFill>
          <a:blip r:embed="rId5">
            <a:extLst/>
          </a:blip>
          <a:stretch>
            <a:fillRect/>
          </a:stretch>
        </p:blipFill>
        <p:spPr>
          <a:xfrm>
            <a:off x="5773324" y="6314400"/>
            <a:ext cx="1324800" cy="421200"/>
          </a:xfrm>
          <a:prstGeom prst="rect">
            <a:avLst/>
          </a:prstGeom>
        </p:spPr>
      </p:pic>
      <p:pic>
        <p:nvPicPr>
          <p:cNvPr id="1129823553" name="image" descr="{&quot;templafy&quot;:{&quot;id&quot;:&quot;072d0256-66be-4c52-aefe-24a155ade194&quot;}}"/>
          <p:cNvPicPr>
            <a:picLocks noChangeAspect="1"/>
          </p:cNvPicPr>
          <p:nvPr/>
        </p:nvPicPr>
        <p:blipFill>
          <a:blip r:embed="rId5">
            <a:extLst/>
          </a:blip>
          <a:stretch>
            <a:fillRect/>
          </a:stretch>
        </p:blipFill>
        <p:spPr>
          <a:xfrm>
            <a:off x="11069013" y="872704"/>
            <a:ext cx="871200" cy="900000"/>
          </a:xfrm>
          <a:prstGeom prst="rect">
            <a:avLst/>
          </a:prstGeom>
        </p:spPr>
      </p:pic>
      <p:pic>
        <p:nvPicPr>
          <p:cNvPr id="1486436516" name="image" descr="{&quot;templafy&quot;:{&quot;id&quot;:&quot;fbd9eaf2-0cf8-4ee5-b357-146354b27664&quot;}}"/>
          <p:cNvPicPr>
            <a:picLocks noChangeAspect="1"/>
          </p:cNvPicPr>
          <p:nvPr/>
        </p:nvPicPr>
        <p:blipFill>
          <a:blip r:embed="rId5">
            <a:extLst/>
          </a:blip>
          <a:stretch>
            <a:fillRect/>
          </a:stretch>
        </p:blipFill>
        <p:spPr>
          <a:xfrm>
            <a:off x="11069013" y="260648"/>
            <a:ext cx="871200" cy="900000"/>
          </a:xfrm>
          <a:prstGeom prst="rect">
            <a:avLst/>
          </a:prstGeom>
        </p:spPr>
      </p:pic>
      <p:pic>
        <p:nvPicPr>
          <p:cNvPr id="802965418" name="image" descr="{&quot;templafy&quot;:{&quot;id&quot;:&quot;100eb9d8-8eea-4789-952e-401fb48dff8b&quot;}}"/>
          <p:cNvPicPr>
            <a:picLocks noChangeAspect="1"/>
          </p:cNvPicPr>
          <p:nvPr/>
        </p:nvPicPr>
        <p:blipFill>
          <a:blip r:embed="rId5">
            <a:extLst/>
          </a:blip>
          <a:stretch>
            <a:fillRect/>
          </a:stretch>
        </p:blipFill>
        <p:spPr>
          <a:xfrm>
            <a:off x="8016000" y="50400"/>
            <a:ext cx="4176000" cy="619200"/>
          </a:xfrm>
          <a:prstGeom prst="rect">
            <a:avLst/>
          </a:prstGeom>
        </p:spPr>
      </p:pic>
      <p:sp>
        <p:nvSpPr>
          <p:cNvPr id="20" name="text" descr="{&quot;templafy&quot;:{&quot;id&quot;:&quot;087ef120-7fc0-4c1e-a51f-50e5acda2702&quot;}}" title="UserProfile.Name">
            <a:extLst>
              <a:ext uri="{FF2B5EF4-FFF2-40B4-BE49-F238E27FC236}">
                <a16:creationId xmlns:a16="http://schemas.microsoft.com/office/drawing/2014/main" id="{555E8161-E3E7-4EB8-85AB-CA766020B231}"/>
              </a:ext>
            </a:extLst>
          </p:cNvPr>
          <p:cNvSpPr txBox="1"/>
          <p:nvPr userDrawn="1"/>
        </p:nvSpPr>
        <p:spPr>
          <a:xfrm>
            <a:off x="7891200" y="6289200"/>
            <a:ext cx="3387600" cy="180000"/>
          </a:xfrm>
          <a:prstGeom prst="rect">
            <a:avLst/>
          </a:prstGeom>
          <a:noFill/>
        </p:spPr>
        <p:txBody>
          <a:bodyPr wrap="square" lIns="0" tIns="0" rIns="0" bIns="0" rtlCol="0">
            <a:noAutofit/>
          </a:bodyPr>
          <a:lstStyle/>
          <a:p>
            <a:pPr algn="r"/>
            <a:r>
              <a:rPr lang="da-DK" sz="1000" dirty="0" err="1">
                <a:solidFill>
                  <a:schemeClr val="bg1"/>
                </a:solidFill>
              </a:rPr>
              <a:t>Pernille Møller Pedersen</a:t>
            </a:r>
          </a:p>
        </p:txBody>
      </p:sp>
      <p:sp>
        <p:nvSpPr>
          <p:cNvPr id="21" name="text" descr="{&quot;templafy&quot;:{&quot;id&quot;:&quot;5614df91-7f3d-4967-be30-c71909bb56a4&quot;}}" hidden="1" title="Form.Manuel_dato">
            <a:extLst>
              <a:ext uri="{FF2B5EF4-FFF2-40B4-BE49-F238E27FC236}">
                <a16:creationId xmlns:a16="http://schemas.microsoft.com/office/drawing/2014/main" id="{BC3CDEBC-4D98-43C9-A1ED-05AB4D332A6F}"/>
              </a:ext>
            </a:extLst>
          </p:cNvPr>
          <p:cNvSpPr txBox="1"/>
          <p:nvPr userDrawn="1"/>
        </p:nvSpPr>
        <p:spPr>
          <a:xfrm>
            <a:off x="7891200" y="6289200"/>
            <a:ext cx="3387600" cy="180000"/>
          </a:xfrm>
          <a:prstGeom prst="rect">
            <a:avLst/>
          </a:prstGeom>
          <a:noFill/>
        </p:spPr>
        <p:txBody>
          <a:bodyPr wrap="square" lIns="0" tIns="0" rIns="0" bIns="0" rtlCol="0">
            <a:noAutofit/>
          </a:bodyPr>
          <a:lstStyle/>
          <a:p>
            <a:pPr algn="r"/>
            <a:endParaRPr lang="da-DK" sz="1000" dirty="0" err="1">
              <a:solidFill>
                <a:schemeClr val="bg1"/>
              </a:solidFill>
            </a:endParaRPr>
          </a:p>
        </p:txBody>
      </p:sp>
    </p:spTree>
    <p:extLst>
      <p:ext uri="{BB962C8B-B14F-4D97-AF65-F5344CB8AC3E}">
        <p14:creationId xmlns:p14="http://schemas.microsoft.com/office/powerpoint/2010/main" val="1571951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Rektangel 22">
            <a:extLst>
              <a:ext uri="{FF2B5EF4-FFF2-40B4-BE49-F238E27FC236}">
                <a16:creationId xmlns:a16="http://schemas.microsoft.com/office/drawing/2014/main" id="{330815ED-7933-408B-A156-7FBAE79D7B99}"/>
              </a:ext>
            </a:extLst>
          </p:cNvPr>
          <p:cNvSpPr/>
          <p:nvPr userDrawn="1"/>
        </p:nvSpPr>
        <p:spPr>
          <a:xfrm>
            <a:off x="611560" y="6174000"/>
            <a:ext cx="10896871" cy="68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4" name="Rektangel 23">
            <a:extLst>
              <a:ext uri="{FF2B5EF4-FFF2-40B4-BE49-F238E27FC236}">
                <a16:creationId xmlns:a16="http://schemas.microsoft.com/office/drawing/2014/main" id="{06861227-A25D-401D-87C5-EC8B09EA8E24}"/>
              </a:ext>
            </a:extLst>
          </p:cNvPr>
          <p:cNvSpPr/>
          <p:nvPr userDrawn="1"/>
        </p:nvSpPr>
        <p:spPr>
          <a:xfrm>
            <a:off x="11508431" y="6174000"/>
            <a:ext cx="683568" cy="68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5" name="Rektangel 24">
            <a:extLst>
              <a:ext uri="{FF2B5EF4-FFF2-40B4-BE49-F238E27FC236}">
                <a16:creationId xmlns:a16="http://schemas.microsoft.com/office/drawing/2014/main" id="{BE040EA2-4256-4BD3-AD4C-B05747A6B830}"/>
              </a:ext>
            </a:extLst>
          </p:cNvPr>
          <p:cNvSpPr/>
          <p:nvPr userDrawn="1"/>
        </p:nvSpPr>
        <p:spPr>
          <a:xfrm>
            <a:off x="0" y="0"/>
            <a:ext cx="683568" cy="617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da-DK" dirty="0"/>
          </a:p>
        </p:txBody>
      </p:sp>
      <p:sp>
        <p:nvSpPr>
          <p:cNvPr id="22" name="Rektangel" descr="{&quot;templafy&quot;:{&quot;id&quot;:&quot;68a16889-e8e8-43fd-86e0-e92f1e9cf2f7&quot;}}" title="image">
            <a:extLst>
              <a:ext uri="{FF2B5EF4-FFF2-40B4-BE49-F238E27FC236}">
                <a16:creationId xmlns:a16="http://schemas.microsoft.com/office/drawing/2014/main" id="{D1D273B7-A1A2-45F3-89F3-F732461E4F5F}"/>
              </a:ext>
            </a:extLst>
          </p:cNvPr>
          <p:cNvSpPr/>
          <p:nvPr userDrawn="1"/>
        </p:nvSpPr>
        <p:spPr>
          <a:xfrm>
            <a:off x="0" y="6174000"/>
            <a:ext cx="683568" cy="684000"/>
          </a:xfrm>
          <a:prstGeom prst="rect">
            <a:avLst/>
          </a:prstGeom>
          <a:solidFill>
            <a:srgbClr val="1F4A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 name="Pladsholder til titel 1"/>
          <p:cNvSpPr>
            <a:spLocks noGrp="1"/>
          </p:cNvSpPr>
          <p:nvPr>
            <p:ph type="title"/>
          </p:nvPr>
        </p:nvSpPr>
        <p:spPr>
          <a:xfrm>
            <a:off x="1366837" y="872078"/>
            <a:ext cx="10137776" cy="826910"/>
          </a:xfrm>
          <a:prstGeom prst="rect">
            <a:avLst/>
          </a:prstGeom>
        </p:spPr>
        <p:txBody>
          <a:bodyPr vert="horz" lIns="0" tIns="0" rIns="0" bIns="0" rtlCol="0" anchor="b" anchorCtr="0">
            <a:noAutofit/>
          </a:bodyPr>
          <a:lstStyle/>
          <a:p>
            <a:r>
              <a:rPr lang="da-DK" dirty="0"/>
              <a:t>Overskrift 28pt i max. to linjer </a:t>
            </a:r>
            <a:br>
              <a:rPr lang="da-DK" dirty="0"/>
            </a:br>
            <a:r>
              <a:rPr lang="da-DK" dirty="0"/>
              <a:t>teksten vokser opad</a:t>
            </a:r>
          </a:p>
        </p:txBody>
      </p:sp>
      <p:sp>
        <p:nvSpPr>
          <p:cNvPr id="3" name="Pladsholder til tekst 2"/>
          <p:cNvSpPr>
            <a:spLocks noGrp="1"/>
          </p:cNvSpPr>
          <p:nvPr>
            <p:ph type="body" idx="1"/>
          </p:nvPr>
        </p:nvSpPr>
        <p:spPr>
          <a:xfrm>
            <a:off x="1366837" y="1993525"/>
            <a:ext cx="10137776" cy="3491288"/>
          </a:xfrm>
          <a:prstGeom prst="rect">
            <a:avLst/>
          </a:prstGeom>
        </p:spPr>
        <p:txBody>
          <a:bodyPr vert="horz" lIns="0" tIns="0" rIns="0" bIns="0" rtlCol="0">
            <a:noAutofit/>
          </a:bodyPr>
          <a:lstStyle/>
          <a:p>
            <a:pPr lvl="0"/>
            <a:r>
              <a:rPr lang="da-DK" dirty="0"/>
              <a:t>Brødtekst 22pt skrives her</a:t>
            </a:r>
          </a:p>
          <a:p>
            <a:pPr lvl="1"/>
            <a:r>
              <a:rPr lang="da-DK" dirty="0"/>
              <a:t>Andet niveau</a:t>
            </a:r>
          </a:p>
          <a:p>
            <a:pPr lvl="2"/>
            <a:r>
              <a:rPr lang="da-DK" dirty="0"/>
              <a:t>Tredje niveau</a:t>
            </a:r>
          </a:p>
          <a:p>
            <a:pPr lvl="3"/>
            <a:r>
              <a:rPr lang="da-DK" dirty="0"/>
              <a:t>Fjerde niveau</a:t>
            </a:r>
          </a:p>
          <a:p>
            <a:pPr lvl="4"/>
            <a:r>
              <a:rPr lang="da-DK" dirty="0"/>
              <a:t>Femte niveau</a:t>
            </a:r>
          </a:p>
          <a:p>
            <a:pPr lvl="5"/>
            <a:r>
              <a:rPr lang="da-DK" dirty="0"/>
              <a:t>6 niveau</a:t>
            </a:r>
          </a:p>
          <a:p>
            <a:pPr lvl="6"/>
            <a:r>
              <a:rPr lang="da-DK" dirty="0"/>
              <a:t>7 niveau</a:t>
            </a:r>
          </a:p>
          <a:p>
            <a:pPr lvl="7"/>
            <a:r>
              <a:rPr lang="da-DK" dirty="0"/>
              <a:t>8 niveau</a:t>
            </a:r>
          </a:p>
          <a:p>
            <a:pPr lvl="8"/>
            <a:r>
              <a:rPr lang="da-DK" dirty="0"/>
              <a:t>9 niveau</a:t>
            </a:r>
          </a:p>
        </p:txBody>
      </p:sp>
      <p:sp>
        <p:nvSpPr>
          <p:cNvPr id="6" name="Pladsholder til diasnummer 5"/>
          <p:cNvSpPr>
            <a:spLocks noGrp="1"/>
          </p:cNvSpPr>
          <p:nvPr>
            <p:ph type="sldNum" sz="quarter" idx="4"/>
          </p:nvPr>
        </p:nvSpPr>
        <p:spPr>
          <a:xfrm>
            <a:off x="11504613" y="6288074"/>
            <a:ext cx="687386" cy="180000"/>
          </a:xfrm>
          <a:prstGeom prst="rect">
            <a:avLst/>
          </a:prstGeom>
        </p:spPr>
        <p:txBody>
          <a:bodyPr vert="horz" lIns="0" tIns="0" rIns="0" bIns="0" rtlCol="0" anchor="t" anchorCtr="0">
            <a:noAutofit/>
          </a:bodyPr>
          <a:lstStyle>
            <a:lvl1pPr algn="ctr">
              <a:defRPr lang="da-DK" sz="900" b="1" kern="1200" smtClean="0">
                <a:solidFill>
                  <a:schemeClr val="bg1"/>
                </a:solidFill>
                <a:latin typeface="+mn-lt"/>
                <a:ea typeface="+mn-ea"/>
                <a:cs typeface="+mn-cs"/>
              </a:defRPr>
            </a:lvl1pPr>
          </a:lstStyle>
          <a:p>
            <a:fld id="{0DAB5548-7253-48D6-B95B-F3D312A72220}" type="slidenum">
              <a:rPr lang="da-DK" smtClean="0"/>
              <a:pPr/>
              <a:t>‹nr.›</a:t>
            </a:fld>
            <a:endParaRPr lang="da-DK" dirty="0"/>
          </a:p>
        </p:txBody>
      </p:sp>
      <p:sp>
        <p:nvSpPr>
          <p:cNvPr id="5" name="Footer" hidden="1"/>
          <p:cNvSpPr>
            <a:spLocks noGrp="1"/>
          </p:cNvSpPr>
          <p:nvPr>
            <p:ph type="ftr" sz="quarter" idx="3"/>
          </p:nvPr>
        </p:nvSpPr>
        <p:spPr>
          <a:xfrm>
            <a:off x="0" y="6847200"/>
            <a:ext cx="0" cy="0"/>
          </a:xfrm>
          <a:prstGeom prst="rect">
            <a:avLst/>
          </a:prstGeom>
        </p:spPr>
        <p:txBody>
          <a:bodyPr vert="horz" lIns="0" tIns="0" rIns="0" bIns="0" rtlCol="0" anchor="t" anchorCtr="0">
            <a:noAutofit/>
          </a:bodyPr>
          <a:lstStyle>
            <a:lvl1pPr algn="l">
              <a:defRPr lang="da-DK" sz="100" kern="1200" dirty="0">
                <a:noFill/>
                <a:latin typeface="+mn-lt"/>
                <a:ea typeface="+mn-ea"/>
                <a:cs typeface="+mn-cs"/>
              </a:defRPr>
            </a:lvl1pPr>
          </a:lstStyle>
          <a:p>
            <a:endParaRPr lang="en-GB"/>
          </a:p>
        </p:txBody>
      </p:sp>
      <p:sp>
        <p:nvSpPr>
          <p:cNvPr id="4" name="Dato" hidden="1"/>
          <p:cNvSpPr>
            <a:spLocks noGrp="1"/>
          </p:cNvSpPr>
          <p:nvPr>
            <p:ph type="dt" sz="half" idx="2"/>
          </p:nvPr>
        </p:nvSpPr>
        <p:spPr>
          <a:xfrm>
            <a:off x="0" y="6847200"/>
            <a:ext cx="0" cy="0"/>
          </a:xfrm>
          <a:prstGeom prst="rect">
            <a:avLst/>
          </a:prstGeom>
        </p:spPr>
        <p:txBody>
          <a:bodyPr vert="horz" lIns="0" tIns="0" rIns="0" bIns="0" rtlCol="0" anchor="t" anchorCtr="0">
            <a:noAutofit/>
          </a:bodyPr>
          <a:lstStyle>
            <a:lvl1pPr algn="r">
              <a:defRPr sz="100">
                <a:noFill/>
              </a:defRPr>
            </a:lvl1pPr>
          </a:lstStyle>
          <a:p>
            <a:endParaRPr lang="da-DK" dirty="0"/>
          </a:p>
        </p:txBody>
      </p:sp>
    </p:spTree>
    <p:extLst>
      <p:ext uri="{BB962C8B-B14F-4D97-AF65-F5344CB8AC3E}">
        <p14:creationId xmlns:p14="http://schemas.microsoft.com/office/powerpoint/2010/main" val="39825063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9" r:id="rId3"/>
    <p:sldLayoutId id="2147483660" r:id="rId4"/>
    <p:sldLayoutId id="2147483664" r:id="rId5"/>
    <p:sldLayoutId id="2147483665" r:id="rId6"/>
    <p:sldLayoutId id="2147483662" r:id="rId7"/>
    <p:sldLayoutId id="2147483668" r:id="rId8"/>
    <p:sldLayoutId id="2147483669" r:id="rId9"/>
    <p:sldLayoutId id="2147483658" r:id="rId10"/>
    <p:sldLayoutId id="2147483655" r:id="rId11"/>
    <p:sldLayoutId id="2147483663" r:id="rId12"/>
    <p:sldLayoutId id="2147483667" r:id="rId13"/>
    <p:sldLayoutId id="2147483670" r:id="rId14"/>
    <p:sldLayoutId id="2147483671" r:id="rId15"/>
    <p:sldLayoutId id="2147483672" r:id="rId16"/>
    <p:sldLayoutId id="2147483673" r:id="rId17"/>
  </p:sldLayoutIdLst>
  <p:hf hdr="0"/>
  <p:txStyles>
    <p:titleStyle>
      <a:lvl1pPr algn="l" defTabSz="914400" rtl="0" eaLnBrk="1" latinLnBrk="0" hangingPunct="1">
        <a:lnSpc>
          <a:spcPct val="85000"/>
        </a:lnSpc>
        <a:spcBef>
          <a:spcPct val="0"/>
        </a:spcBef>
        <a:buNone/>
        <a:defRPr sz="2800" b="1" kern="1200">
          <a:solidFill>
            <a:schemeClr val="tx1"/>
          </a:solidFill>
          <a:latin typeface="+mj-lt"/>
          <a:ea typeface="+mj-ea"/>
          <a:cs typeface="+mj-cs"/>
        </a:defRPr>
      </a:lvl1pPr>
    </p:titleStyle>
    <p:bodyStyle>
      <a:lvl1pPr marL="144000" indent="-144000" algn="l" defTabSz="914400" rtl="0" eaLnBrk="1" latinLnBrk="0" hangingPunct="1">
        <a:lnSpc>
          <a:spcPct val="100000"/>
        </a:lnSpc>
        <a:spcBef>
          <a:spcPts val="0"/>
        </a:spcBef>
        <a:spcAft>
          <a:spcPts val="1200"/>
        </a:spcAft>
        <a:buClr>
          <a:schemeClr val="accent6"/>
        </a:buClr>
        <a:buFont typeface="Arial" panose="020B0604020202020204" pitchFamily="34" charset="0"/>
        <a:buChar char="•"/>
        <a:defRPr sz="2200" kern="1200" baseline="0">
          <a:solidFill>
            <a:schemeClr val="tx1"/>
          </a:solidFill>
          <a:latin typeface="+mn-lt"/>
          <a:ea typeface="+mn-ea"/>
          <a:cs typeface="+mn-cs"/>
        </a:defRPr>
      </a:lvl1pPr>
      <a:lvl2pPr marL="504000" indent="-144000" algn="l" defTabSz="914400" rtl="0" eaLnBrk="1" latinLnBrk="0" hangingPunct="1">
        <a:spcBef>
          <a:spcPts val="0"/>
        </a:spcBef>
        <a:spcAft>
          <a:spcPts val="1200"/>
        </a:spcAft>
        <a:buClr>
          <a:schemeClr val="accent6"/>
        </a:buClr>
        <a:buFont typeface="Arial" panose="020B0604020202020204" pitchFamily="34" charset="0"/>
        <a:buChar char="•"/>
        <a:defRPr lang="da-DK" sz="2000" kern="1200" baseline="0" dirty="0" smtClean="0">
          <a:solidFill>
            <a:schemeClr val="tx1"/>
          </a:solidFill>
          <a:latin typeface="+mn-lt"/>
          <a:ea typeface="+mn-ea"/>
          <a:cs typeface="+mn-cs"/>
        </a:defRPr>
      </a:lvl2pPr>
      <a:lvl3pPr marL="828000" indent="-126000" algn="l" defTabSz="914400" rtl="0" eaLnBrk="1" latinLnBrk="0" hangingPunct="1">
        <a:spcBef>
          <a:spcPts val="0"/>
        </a:spcBef>
        <a:spcAft>
          <a:spcPts val="1200"/>
        </a:spcAft>
        <a:buClr>
          <a:schemeClr val="accent6"/>
        </a:buClr>
        <a:buFont typeface="Arial" panose="020B0604020202020204" pitchFamily="34" charset="0"/>
        <a:buChar char="•"/>
        <a:defRPr lang="da-DK" sz="1800" kern="1200" dirty="0" smtClean="0">
          <a:solidFill>
            <a:schemeClr val="tx1"/>
          </a:solidFill>
          <a:latin typeface="+mn-lt"/>
          <a:ea typeface="+mn-ea"/>
          <a:cs typeface="+mn-cs"/>
        </a:defRPr>
      </a:lvl3pPr>
      <a:lvl4pPr marL="118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600" kern="1200" dirty="0" smtClean="0">
          <a:solidFill>
            <a:schemeClr val="tx1"/>
          </a:solidFill>
          <a:latin typeface="+mn-lt"/>
          <a:ea typeface="+mn-ea"/>
          <a:cs typeface="+mn-cs"/>
        </a:defRPr>
      </a:lvl4pPr>
      <a:lvl5pPr marL="1548000" indent="-108000" algn="l" defTabSz="914400" rtl="0" eaLnBrk="1" latinLnBrk="0" hangingPunct="1">
        <a:spcBef>
          <a:spcPts val="0"/>
        </a:spcBef>
        <a:spcAft>
          <a:spcPts val="1200"/>
        </a:spcAft>
        <a:buClr>
          <a:schemeClr val="accent6"/>
        </a:buClr>
        <a:buFont typeface="Arial" panose="020B0604020202020204" pitchFamily="34" charset="0"/>
        <a:buChar char="•"/>
        <a:defRPr lang="da-DK" sz="1400" kern="1200" dirty="0" smtClean="0">
          <a:solidFill>
            <a:schemeClr val="tx1"/>
          </a:solidFill>
          <a:latin typeface="+mn-lt"/>
          <a:ea typeface="+mn-ea"/>
          <a:cs typeface="+mn-cs"/>
        </a:defRPr>
      </a:lvl5pPr>
      <a:lvl6pPr marL="1908000" indent="-90000" algn="l" defTabSz="914400" rtl="0" eaLnBrk="1" latinLnBrk="0" hangingPunct="1">
        <a:spcBef>
          <a:spcPts val="0"/>
        </a:spcBef>
        <a:spcAft>
          <a:spcPts val="1200"/>
        </a:spcAft>
        <a:buClr>
          <a:srgbClr val="7D7D7D"/>
        </a:buClr>
        <a:buFont typeface="Arial" panose="020B0604020202020204" pitchFamily="34" charset="0"/>
        <a:buChar char="•"/>
        <a:defRPr lang="da-DK" sz="1200" kern="1200" baseline="0" dirty="0">
          <a:solidFill>
            <a:schemeClr val="tx1"/>
          </a:solidFill>
          <a:latin typeface="+mn-lt"/>
          <a:ea typeface="+mn-ea"/>
          <a:cs typeface="+mn-cs"/>
        </a:defRPr>
      </a:lvl6pPr>
      <a:lvl7pPr marL="2268000" indent="-90000" algn="l" defTabSz="914400" rtl="0" eaLnBrk="1" latinLnBrk="0" hangingPunct="1">
        <a:spcBef>
          <a:spcPts val="0"/>
        </a:spcBef>
        <a:spcAft>
          <a:spcPts val="1200"/>
        </a:spcAft>
        <a:buClr>
          <a:srgbClr val="7D7D7D"/>
        </a:buClr>
        <a:buFont typeface="Arial" panose="020B0604020202020204" pitchFamily="34" charset="0"/>
        <a:buChar char="•"/>
        <a:defRPr lang="da-DK" sz="1100" kern="1200" baseline="0" dirty="0">
          <a:solidFill>
            <a:schemeClr val="tx1"/>
          </a:solidFill>
          <a:latin typeface="+mn-lt"/>
          <a:ea typeface="+mn-ea"/>
          <a:cs typeface="+mn-cs"/>
        </a:defRPr>
      </a:lvl7pPr>
      <a:lvl8pPr marL="2628000" indent="-90000" algn="l" defTabSz="914400" rtl="0" eaLnBrk="1" latinLnBrk="0" hangingPunct="1">
        <a:spcBef>
          <a:spcPts val="0"/>
        </a:spcBef>
        <a:spcAft>
          <a:spcPts val="1200"/>
        </a:spcAft>
        <a:buClr>
          <a:srgbClr val="7D7D7D"/>
        </a:buClr>
        <a:buFont typeface="Arial" panose="020B0604020202020204" pitchFamily="34" charset="0"/>
        <a:buChar char="•"/>
        <a:defRPr lang="da-DK" sz="1000" kern="1200" baseline="0" dirty="0">
          <a:solidFill>
            <a:schemeClr val="tx1"/>
          </a:solidFill>
          <a:latin typeface="+mn-lt"/>
          <a:ea typeface="+mn-ea"/>
          <a:cs typeface="+mn-cs"/>
        </a:defRPr>
      </a:lvl8pPr>
      <a:lvl9pPr marL="2988000" indent="-90000" algn="l" defTabSz="914400" rtl="0" eaLnBrk="1" latinLnBrk="0" hangingPunct="1">
        <a:spcBef>
          <a:spcPts val="0"/>
        </a:spcBef>
        <a:spcAft>
          <a:spcPts val="1200"/>
        </a:spcAft>
        <a:buClr>
          <a:srgbClr val="808080"/>
        </a:buClr>
        <a:buFont typeface="Arial" panose="020B0604020202020204" pitchFamily="34" charset="0"/>
        <a:buChar char="•"/>
        <a:defRPr sz="9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1071" userDrawn="1">
          <p15:clr>
            <a:srgbClr val="F26B43"/>
          </p15:clr>
        </p15:guide>
        <p15:guide id="6" orient="horz" pos="1253" userDrawn="1">
          <p15:clr>
            <a:srgbClr val="F26B43"/>
          </p15:clr>
        </p15:guide>
        <p15:guide id="7" orient="horz" pos="3455" userDrawn="1">
          <p15:clr>
            <a:srgbClr val="F26B43"/>
          </p15:clr>
        </p15:guide>
        <p15:guide id="10" pos="861" userDrawn="1">
          <p15:clr>
            <a:srgbClr val="F26B43"/>
          </p15:clr>
        </p15:guide>
        <p15:guide id="11" pos="7247" userDrawn="1">
          <p15:clr>
            <a:srgbClr val="F26B43"/>
          </p15:clr>
        </p15:guide>
        <p15:guide id="12" pos="3963" userDrawn="1">
          <p15:clr>
            <a:srgbClr val="F26B43"/>
          </p15:clr>
        </p15:guide>
        <p15:guide id="13" pos="414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tags" Target="../tags/tag1.xml"/><Relationship Id="rId2" Type="http://schemas.openxmlformats.org/officeDocument/2006/relationships/customXml" Target="../../customXml/item5.xml"/><Relationship Id="rId1" Type="http://schemas.openxmlformats.org/officeDocument/2006/relationships/customXml" Target="../../customXml/item1.xml"/><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hyperlink" Target="http://www.google.dk/url?sa=i&amp;rct=j&amp;q=&amp;esrc=s&amp;source=images&amp;cd=&amp;cad=rja&amp;uact=8&amp;ved=0ahUKEwjz-vrTrt7VAhViOpoKHQ_sAFwQjRwIBw&amp;url=http://forsk.dk/arrangorprofiler/hvidovre-hospital&amp;psig=AFQjCNHCAkJ0-ZeeDtlNdi820rpabfxYqw&amp;ust=1503062562869228" TargetMode="External"/><Relationship Id="rId7" Type="http://schemas.openxmlformats.org/officeDocument/2006/relationships/image" Target="../media/image46.jpe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45.jpeg"/><Relationship Id="rId5" Type="http://schemas.openxmlformats.org/officeDocument/2006/relationships/hyperlink" Target="https://www.google.dk/url?sa=i&amp;rct=j&amp;q=&amp;esrc=s&amp;source=images&amp;cd=&amp;cad=rja&amp;uact=8&amp;ved=0ahUKEwjK6Ljtrt7VAhWBHJoKHb4_CzQQjRwIBw&amp;url=https://www.itu.dk/erhvervssamarbejde/samarbejde-med-it-universitetet/samarbejde-med-studerende/cases/wayfinding-projekt-paa-amager-hospital&amp;psig=AFQjCNFtoNGRA_reAl59TyrfuaTJ0DBvFg&amp;ust=1503062625579999" TargetMode="External"/><Relationship Id="rId4" Type="http://schemas.openxmlformats.org/officeDocument/2006/relationships/image" Target="../media/image44.jpe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tags" Target="../tags/tag2.xml"/><Relationship Id="rId7" Type="http://schemas.openxmlformats.org/officeDocument/2006/relationships/diagramLayout" Target="../diagrams/layout1.xml"/><Relationship Id="rId2" Type="http://schemas.openxmlformats.org/officeDocument/2006/relationships/customXml" Target="../../customXml/item4.xml"/><Relationship Id="rId1" Type="http://schemas.openxmlformats.org/officeDocument/2006/relationships/customXml" Target="../../customXml/item6.xml"/><Relationship Id="rId6" Type="http://schemas.openxmlformats.org/officeDocument/2006/relationships/diagramData" Target="../diagrams/data1.xml"/><Relationship Id="rId5" Type="http://schemas.openxmlformats.org/officeDocument/2006/relationships/notesSlide" Target="../notesSlides/notesSlide2.xml"/><Relationship Id="rId10" Type="http://schemas.microsoft.com/office/2007/relationships/diagramDrawing" Target="../diagrams/drawing1.xml"/><Relationship Id="rId4" Type="http://schemas.openxmlformats.org/officeDocument/2006/relationships/slideLayout" Target="../slideLayouts/slideLayout2.xml"/><Relationship Id="rId9" Type="http://schemas.openxmlformats.org/officeDocument/2006/relationships/diagramColors" Target="../diagrams/colors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30.png"/><Relationship Id="rId4" Type="http://schemas.openxmlformats.org/officeDocument/2006/relationships/image" Target="../media/image29.jp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jp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g"/></Relationships>
</file>

<file path=ppt/slides/_rels/slide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DB2B93-4E3F-4F81-AAFD-935E4AB31ECF}"/>
              </a:ext>
            </a:extLst>
          </p:cNvPr>
          <p:cNvSpPr>
            <a:spLocks noGrp="1"/>
          </p:cNvSpPr>
          <p:nvPr>
            <p:ph type="title"/>
          </p:nvPr>
        </p:nvSpPr>
        <p:spPr>
          <a:xfrm>
            <a:off x="1366838" y="2720891"/>
            <a:ext cx="10345786" cy="1981738"/>
          </a:xfrm>
        </p:spPr>
        <p:txBody>
          <a:bodyPr/>
          <a:lstStyle/>
          <a:p>
            <a:r>
              <a:rPr lang="da-DK" dirty="0"/>
              <a:t>På vej mod Nyt Amager og Hvidovre Hospital</a:t>
            </a:r>
            <a:br>
              <a:rPr lang="da-DK" dirty="0"/>
            </a:br>
            <a:r>
              <a:rPr lang="da-DK" dirty="0"/>
              <a:t>- </a:t>
            </a:r>
            <a:r>
              <a:rPr lang="da-DK" sz="2800" dirty="0"/>
              <a:t>fra effektiviseringskrav til budgetreduktioner</a:t>
            </a:r>
          </a:p>
        </p:txBody>
      </p:sp>
      <p:sp>
        <p:nvSpPr>
          <p:cNvPr id="4" name="Subtitle 3">
            <a:extLst>
              <a:ext uri="{FF2B5EF4-FFF2-40B4-BE49-F238E27FC236}">
                <a16:creationId xmlns:a16="http://schemas.microsoft.com/office/drawing/2014/main" id="{6971C0FE-1518-416D-AB32-0FA49CED5522}"/>
              </a:ext>
            </a:extLst>
          </p:cNvPr>
          <p:cNvSpPr>
            <a:spLocks noGrp="1"/>
          </p:cNvSpPr>
          <p:nvPr>
            <p:ph type="subTitle" idx="1"/>
          </p:nvPr>
        </p:nvSpPr>
        <p:spPr/>
        <p:txBody>
          <a:bodyPr/>
          <a:lstStyle/>
          <a:p>
            <a:r>
              <a:rPr lang="da-DK" dirty="0"/>
              <a:t>Netværksdage om Sygehusbyggeri</a:t>
            </a:r>
          </a:p>
          <a:p>
            <a:r>
              <a:rPr lang="da-DK" dirty="0"/>
              <a:t>17.-18. september 2019 </a:t>
            </a:r>
          </a:p>
          <a:p>
            <a:r>
              <a:rPr lang="da-DK" dirty="0"/>
              <a:t>Session 4D</a:t>
            </a:r>
          </a:p>
        </p:txBody>
      </p:sp>
      <p:sp>
        <p:nvSpPr>
          <p:cNvPr id="7" name="Slide Number Placeholder 6"/>
          <p:cNvSpPr>
            <a:spLocks noGrp="1"/>
          </p:cNvSpPr>
          <p:nvPr>
            <p:ph type="sldNum" sz="quarter" idx="12"/>
          </p:nvPr>
        </p:nvSpPr>
        <p:spPr/>
        <p:txBody>
          <a:bodyPr/>
          <a:lstStyle/>
          <a:p>
            <a:fld id="{667EC89C-17A0-4E64-A6D2-B825673CEEDF}" type="slidenum">
              <a:rPr lang="da-DK" smtClean="0"/>
              <a:pPr/>
              <a:t>1</a:t>
            </a:fld>
            <a:endParaRPr lang="da-DK" dirty="0"/>
          </a:p>
        </p:txBody>
      </p:sp>
    </p:spTree>
    <p:custDataLst>
      <p:custData r:id="rId1"/>
      <p:custData r:id="rId2"/>
      <p:tags r:id="rId3"/>
    </p:custDataLst>
    <p:extLst>
      <p:ext uri="{BB962C8B-B14F-4D97-AF65-F5344CB8AC3E}">
        <p14:creationId xmlns:p14="http://schemas.microsoft.com/office/powerpoint/2010/main" val="18124499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C4C2177A-216F-4654-A0DD-3C76958F637E}"/>
              </a:ext>
            </a:extLst>
          </p:cNvPr>
          <p:cNvPicPr>
            <a:picLocks noGrp="1" noChangeAspect="1"/>
          </p:cNvPicPr>
          <p:nvPr>
            <p:ph sz="quarter" idx="13"/>
          </p:nvPr>
        </p:nvPicPr>
        <p:blipFill>
          <a:blip r:embed="rId2"/>
          <a:stretch>
            <a:fillRect/>
          </a:stretch>
        </p:blipFill>
        <p:spPr>
          <a:xfrm>
            <a:off x="5945585" y="372545"/>
            <a:ext cx="5559028" cy="2779514"/>
          </a:xfrm>
          <a:prstGeom prst="rect">
            <a:avLst/>
          </a:prstGeom>
        </p:spPr>
      </p:pic>
      <p:sp>
        <p:nvSpPr>
          <p:cNvPr id="2" name="Titel 1">
            <a:extLst>
              <a:ext uri="{FF2B5EF4-FFF2-40B4-BE49-F238E27FC236}">
                <a16:creationId xmlns:a16="http://schemas.microsoft.com/office/drawing/2014/main" id="{9913F5CD-EBAC-4081-9364-BDC94F3459DC}"/>
              </a:ext>
            </a:extLst>
          </p:cNvPr>
          <p:cNvSpPr>
            <a:spLocks noGrp="1"/>
          </p:cNvSpPr>
          <p:nvPr>
            <p:ph type="title"/>
          </p:nvPr>
        </p:nvSpPr>
        <p:spPr>
          <a:xfrm>
            <a:off x="1367391" y="1258246"/>
            <a:ext cx="4440577" cy="1594690"/>
          </a:xfrm>
        </p:spPr>
        <p:txBody>
          <a:bodyPr/>
          <a:lstStyle/>
          <a:p>
            <a:r>
              <a:rPr lang="da-DK" dirty="0"/>
              <a:t>Nybyggeriet på </a:t>
            </a:r>
            <a:br>
              <a:rPr lang="da-DK" dirty="0"/>
            </a:br>
            <a:r>
              <a:rPr lang="da-DK" dirty="0"/>
              <a:t>Hvidovre Hospital</a:t>
            </a:r>
            <a:br>
              <a:rPr lang="da-DK" dirty="0"/>
            </a:br>
            <a:r>
              <a:rPr lang="da-DK" dirty="0"/>
              <a:t>- første spadestik den 21. februar 2017</a:t>
            </a:r>
          </a:p>
        </p:txBody>
      </p:sp>
      <p:sp>
        <p:nvSpPr>
          <p:cNvPr id="3" name="Pladsholder til slidenummer 2">
            <a:extLst>
              <a:ext uri="{FF2B5EF4-FFF2-40B4-BE49-F238E27FC236}">
                <a16:creationId xmlns:a16="http://schemas.microsoft.com/office/drawing/2014/main" id="{79D4475E-7905-40C4-A700-7FE982709E89}"/>
              </a:ext>
            </a:extLst>
          </p:cNvPr>
          <p:cNvSpPr>
            <a:spLocks noGrp="1"/>
          </p:cNvSpPr>
          <p:nvPr>
            <p:ph type="sldNum" sz="quarter" idx="12"/>
          </p:nvPr>
        </p:nvSpPr>
        <p:spPr/>
        <p:txBody>
          <a:bodyPr/>
          <a:lstStyle/>
          <a:p>
            <a:fld id="{667EC89C-17A0-4E64-A6D2-B825673CEEDF}" type="slidenum">
              <a:rPr lang="da-DK" smtClean="0"/>
              <a:t>10</a:t>
            </a:fld>
            <a:endParaRPr lang="da-DK" dirty="0"/>
          </a:p>
        </p:txBody>
      </p:sp>
      <p:pic>
        <p:nvPicPr>
          <p:cNvPr id="6" name="Billede 5">
            <a:extLst>
              <a:ext uri="{FF2B5EF4-FFF2-40B4-BE49-F238E27FC236}">
                <a16:creationId xmlns:a16="http://schemas.microsoft.com/office/drawing/2014/main" id="{0F111355-51CA-4395-B76C-2EB80CFE1620}"/>
              </a:ext>
            </a:extLst>
          </p:cNvPr>
          <p:cNvPicPr>
            <a:picLocks noChangeAspect="1"/>
          </p:cNvPicPr>
          <p:nvPr/>
        </p:nvPicPr>
        <p:blipFill>
          <a:blip r:embed="rId3"/>
          <a:stretch>
            <a:fillRect/>
          </a:stretch>
        </p:blipFill>
        <p:spPr>
          <a:xfrm>
            <a:off x="1367391" y="3339696"/>
            <a:ext cx="8286750" cy="2857500"/>
          </a:xfrm>
          <a:prstGeom prst="rect">
            <a:avLst/>
          </a:prstGeom>
        </p:spPr>
      </p:pic>
    </p:spTree>
    <p:extLst>
      <p:ext uri="{BB962C8B-B14F-4D97-AF65-F5344CB8AC3E}">
        <p14:creationId xmlns:p14="http://schemas.microsoft.com/office/powerpoint/2010/main" val="14102112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BBE37FC1-92DB-4D7E-B709-1417A671AC81}"/>
              </a:ext>
            </a:extLst>
          </p:cNvPr>
          <p:cNvSpPr>
            <a:spLocks noGrp="1"/>
          </p:cNvSpPr>
          <p:nvPr>
            <p:ph type="dt" sz="half" idx="10"/>
          </p:nvPr>
        </p:nvSpPr>
        <p:spPr/>
        <p:txBody>
          <a:bodyPr/>
          <a:lstStyle/>
          <a:p>
            <a:endParaRPr lang="da-DK" dirty="0"/>
          </a:p>
        </p:txBody>
      </p:sp>
      <p:sp>
        <p:nvSpPr>
          <p:cNvPr id="3" name="Pladsholder til sidefod 2">
            <a:extLst>
              <a:ext uri="{FF2B5EF4-FFF2-40B4-BE49-F238E27FC236}">
                <a16:creationId xmlns:a16="http://schemas.microsoft.com/office/drawing/2014/main" id="{6D1C6A91-E137-4568-97C5-61FC38849F6A}"/>
              </a:ext>
            </a:extLst>
          </p:cNvPr>
          <p:cNvSpPr>
            <a:spLocks noGrp="1"/>
          </p:cNvSpPr>
          <p:nvPr>
            <p:ph type="ftr" sz="quarter" idx="11"/>
          </p:nvPr>
        </p:nvSpPr>
        <p:spPr/>
        <p:txBody>
          <a:bodyPr/>
          <a:lstStyle/>
          <a:p>
            <a:endParaRPr lang="en-GB"/>
          </a:p>
        </p:txBody>
      </p:sp>
      <p:sp>
        <p:nvSpPr>
          <p:cNvPr id="4" name="Pladsholder til slidenummer 3">
            <a:extLst>
              <a:ext uri="{FF2B5EF4-FFF2-40B4-BE49-F238E27FC236}">
                <a16:creationId xmlns:a16="http://schemas.microsoft.com/office/drawing/2014/main" id="{2F9FCD44-C40C-46D6-BE07-14613905F1B2}"/>
              </a:ext>
            </a:extLst>
          </p:cNvPr>
          <p:cNvSpPr>
            <a:spLocks noGrp="1"/>
          </p:cNvSpPr>
          <p:nvPr>
            <p:ph type="sldNum" sz="quarter" idx="12"/>
          </p:nvPr>
        </p:nvSpPr>
        <p:spPr/>
        <p:txBody>
          <a:bodyPr/>
          <a:lstStyle/>
          <a:p>
            <a:fld id="{0DAB5548-7253-48D6-B95B-F3D312A72220}" type="slidenum">
              <a:rPr lang="da-DK" smtClean="0"/>
              <a:pPr/>
              <a:t>11</a:t>
            </a:fld>
            <a:endParaRPr lang="da-DK" dirty="0"/>
          </a:p>
        </p:txBody>
      </p:sp>
      <p:pic>
        <p:nvPicPr>
          <p:cNvPr id="5" name="Billede 4">
            <a:extLst>
              <a:ext uri="{FF2B5EF4-FFF2-40B4-BE49-F238E27FC236}">
                <a16:creationId xmlns:a16="http://schemas.microsoft.com/office/drawing/2014/main" id="{D514672E-7E3D-41CD-B6C1-2395785E2490}"/>
              </a:ext>
            </a:extLst>
          </p:cNvPr>
          <p:cNvPicPr>
            <a:picLocks noChangeAspect="1"/>
          </p:cNvPicPr>
          <p:nvPr/>
        </p:nvPicPr>
        <p:blipFill>
          <a:blip r:embed="rId3"/>
          <a:stretch>
            <a:fillRect/>
          </a:stretch>
        </p:blipFill>
        <p:spPr>
          <a:xfrm>
            <a:off x="14048" y="1122529"/>
            <a:ext cx="3057616" cy="4612941"/>
          </a:xfrm>
          <a:prstGeom prst="rect">
            <a:avLst/>
          </a:prstGeom>
        </p:spPr>
      </p:pic>
      <p:pic>
        <p:nvPicPr>
          <p:cNvPr id="6" name="Billede 5">
            <a:extLst>
              <a:ext uri="{FF2B5EF4-FFF2-40B4-BE49-F238E27FC236}">
                <a16:creationId xmlns:a16="http://schemas.microsoft.com/office/drawing/2014/main" id="{F624D1F0-DABC-4AFA-A021-6FE51F8671D5}"/>
              </a:ext>
            </a:extLst>
          </p:cNvPr>
          <p:cNvPicPr>
            <a:picLocks noChangeAspect="1"/>
          </p:cNvPicPr>
          <p:nvPr/>
        </p:nvPicPr>
        <p:blipFill>
          <a:blip r:embed="rId4"/>
          <a:stretch>
            <a:fillRect/>
          </a:stretch>
        </p:blipFill>
        <p:spPr>
          <a:xfrm>
            <a:off x="3071664" y="1153236"/>
            <a:ext cx="3538556" cy="4797152"/>
          </a:xfrm>
          <a:prstGeom prst="rect">
            <a:avLst/>
          </a:prstGeom>
        </p:spPr>
      </p:pic>
      <p:pic>
        <p:nvPicPr>
          <p:cNvPr id="7" name="Billede 6">
            <a:extLst>
              <a:ext uri="{FF2B5EF4-FFF2-40B4-BE49-F238E27FC236}">
                <a16:creationId xmlns:a16="http://schemas.microsoft.com/office/drawing/2014/main" id="{4C054B9D-AC38-41A8-AB3C-6B9A78CE0CEC}"/>
              </a:ext>
            </a:extLst>
          </p:cNvPr>
          <p:cNvPicPr>
            <a:picLocks noChangeAspect="1"/>
          </p:cNvPicPr>
          <p:nvPr/>
        </p:nvPicPr>
        <p:blipFill>
          <a:blip r:embed="rId5"/>
          <a:stretch>
            <a:fillRect/>
          </a:stretch>
        </p:blipFill>
        <p:spPr>
          <a:xfrm>
            <a:off x="6584609" y="1153236"/>
            <a:ext cx="2875273" cy="4797152"/>
          </a:xfrm>
          <a:prstGeom prst="rect">
            <a:avLst/>
          </a:prstGeom>
        </p:spPr>
      </p:pic>
      <p:pic>
        <p:nvPicPr>
          <p:cNvPr id="8" name="Billede 7">
            <a:extLst>
              <a:ext uri="{FF2B5EF4-FFF2-40B4-BE49-F238E27FC236}">
                <a16:creationId xmlns:a16="http://schemas.microsoft.com/office/drawing/2014/main" id="{8456F7E7-2DFC-4C63-961C-C5D52FB6F6C8}"/>
              </a:ext>
            </a:extLst>
          </p:cNvPr>
          <p:cNvPicPr>
            <a:picLocks noChangeAspect="1"/>
          </p:cNvPicPr>
          <p:nvPr/>
        </p:nvPicPr>
        <p:blipFill>
          <a:blip r:embed="rId6"/>
          <a:stretch>
            <a:fillRect/>
          </a:stretch>
        </p:blipFill>
        <p:spPr>
          <a:xfrm>
            <a:off x="9459882" y="1141929"/>
            <a:ext cx="3057616" cy="4927681"/>
          </a:xfrm>
          <a:prstGeom prst="rect">
            <a:avLst/>
          </a:prstGeom>
        </p:spPr>
      </p:pic>
    </p:spTree>
    <p:extLst>
      <p:ext uri="{BB962C8B-B14F-4D97-AF65-F5344CB8AC3E}">
        <p14:creationId xmlns:p14="http://schemas.microsoft.com/office/powerpoint/2010/main" val="37351480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447408-6384-453E-8A06-BAF2AD59423C}"/>
              </a:ext>
            </a:extLst>
          </p:cNvPr>
          <p:cNvSpPr>
            <a:spLocks noGrp="1"/>
          </p:cNvSpPr>
          <p:nvPr>
            <p:ph type="title"/>
          </p:nvPr>
        </p:nvSpPr>
        <p:spPr/>
        <p:txBody>
          <a:bodyPr/>
          <a:lstStyle/>
          <a:p>
            <a:r>
              <a:rPr lang="da-DK" dirty="0"/>
              <a:t>Effektiviseringskravet</a:t>
            </a:r>
            <a:br>
              <a:rPr lang="da-DK" dirty="0"/>
            </a:br>
            <a:r>
              <a:rPr lang="da-DK" dirty="0"/>
              <a:t>- </a:t>
            </a:r>
            <a:r>
              <a:rPr lang="da-DK" sz="3600" dirty="0"/>
              <a:t>det oprindelige</a:t>
            </a:r>
            <a:br>
              <a:rPr lang="da-DK" sz="3600" dirty="0"/>
            </a:br>
            <a:r>
              <a:rPr lang="da-DK" sz="3600" dirty="0"/>
              <a:t>og når forudsætningerne ændrer sig</a:t>
            </a:r>
          </a:p>
        </p:txBody>
      </p:sp>
      <p:sp>
        <p:nvSpPr>
          <p:cNvPr id="3" name="Undertitel 2">
            <a:extLst>
              <a:ext uri="{FF2B5EF4-FFF2-40B4-BE49-F238E27FC236}">
                <a16:creationId xmlns:a16="http://schemas.microsoft.com/office/drawing/2014/main" id="{ED4022C7-C515-4AC9-AC99-838C049125A3}"/>
              </a:ext>
            </a:extLst>
          </p:cNvPr>
          <p:cNvSpPr>
            <a:spLocks noGrp="1"/>
          </p:cNvSpPr>
          <p:nvPr>
            <p:ph type="subTitle" idx="1"/>
          </p:nvPr>
        </p:nvSpPr>
        <p:spPr/>
        <p:txBody>
          <a:bodyPr/>
          <a:lstStyle/>
          <a:p>
            <a:endParaRPr lang="da-DK"/>
          </a:p>
        </p:txBody>
      </p:sp>
      <p:sp>
        <p:nvSpPr>
          <p:cNvPr id="4" name="Pladsholder til dato 3">
            <a:extLst>
              <a:ext uri="{FF2B5EF4-FFF2-40B4-BE49-F238E27FC236}">
                <a16:creationId xmlns:a16="http://schemas.microsoft.com/office/drawing/2014/main" id="{B1B3804C-52E7-4E5E-87BA-BF3BD33C885E}"/>
              </a:ext>
            </a:extLst>
          </p:cNvPr>
          <p:cNvSpPr>
            <a:spLocks noGrp="1"/>
          </p:cNvSpPr>
          <p:nvPr>
            <p:ph type="dt" sz="half" idx="10"/>
          </p:nvPr>
        </p:nvSpPr>
        <p:spPr/>
        <p:txBody>
          <a:bodyPr/>
          <a:lstStyle/>
          <a:p>
            <a:endParaRPr lang="da-DK" dirty="0"/>
          </a:p>
        </p:txBody>
      </p:sp>
      <p:sp>
        <p:nvSpPr>
          <p:cNvPr id="5" name="Pladsholder til sidefod 4">
            <a:extLst>
              <a:ext uri="{FF2B5EF4-FFF2-40B4-BE49-F238E27FC236}">
                <a16:creationId xmlns:a16="http://schemas.microsoft.com/office/drawing/2014/main" id="{423A87A4-28B3-4A2F-AAC1-D68D2F1B9907}"/>
              </a:ext>
            </a:extLst>
          </p:cNvPr>
          <p:cNvSpPr>
            <a:spLocks noGrp="1"/>
          </p:cNvSpPr>
          <p:nvPr>
            <p:ph type="ftr" sz="quarter" idx="11"/>
          </p:nvPr>
        </p:nvSpPr>
        <p:spPr/>
        <p:txBody>
          <a:bodyPr/>
          <a:lstStyle/>
          <a:p>
            <a:endParaRPr lang="en-GB"/>
          </a:p>
        </p:txBody>
      </p:sp>
      <p:sp>
        <p:nvSpPr>
          <p:cNvPr id="6" name="Pladsholder til slidenummer 5">
            <a:extLst>
              <a:ext uri="{FF2B5EF4-FFF2-40B4-BE49-F238E27FC236}">
                <a16:creationId xmlns:a16="http://schemas.microsoft.com/office/drawing/2014/main" id="{2300CCB0-E5F4-48C9-BBEB-B9D6BCB82A3B}"/>
              </a:ext>
            </a:extLst>
          </p:cNvPr>
          <p:cNvSpPr>
            <a:spLocks noGrp="1"/>
          </p:cNvSpPr>
          <p:nvPr>
            <p:ph type="sldNum" sz="quarter" idx="12"/>
          </p:nvPr>
        </p:nvSpPr>
        <p:spPr/>
        <p:txBody>
          <a:bodyPr/>
          <a:lstStyle/>
          <a:p>
            <a:fld id="{0DAB5548-7253-48D6-B95B-F3D312A72220}" type="slidenum">
              <a:rPr lang="da-DK" smtClean="0"/>
              <a:pPr/>
              <a:t>12</a:t>
            </a:fld>
            <a:endParaRPr lang="da-DK" dirty="0"/>
          </a:p>
        </p:txBody>
      </p:sp>
    </p:spTree>
    <p:extLst>
      <p:ext uri="{BB962C8B-B14F-4D97-AF65-F5344CB8AC3E}">
        <p14:creationId xmlns:p14="http://schemas.microsoft.com/office/powerpoint/2010/main" val="22004060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nummer 1"/>
          <p:cNvSpPr>
            <a:spLocks noGrp="1"/>
          </p:cNvSpPr>
          <p:nvPr>
            <p:ph type="sldNum" idx="12"/>
          </p:nvPr>
        </p:nvSpPr>
        <p:spPr/>
        <p:txBody>
          <a:bodyPr/>
          <a:lstStyle/>
          <a:p>
            <a:pPr algn="r">
              <a:buSzPct val="25000"/>
            </a:pPr>
            <a:fld id="{00000000-1234-1234-1234-123412341234}" type="slidenum">
              <a:rPr lang="da-DK" sz="1200">
                <a:solidFill>
                  <a:srgbClr val="888888"/>
                </a:solidFill>
                <a:latin typeface="Calibri"/>
                <a:ea typeface="Calibri"/>
                <a:cs typeface="Calibri"/>
                <a:sym typeface="Calibri"/>
              </a:rPr>
              <a:pPr algn="r">
                <a:buSzPct val="25000"/>
              </a:pPr>
              <a:t>13</a:t>
            </a:fld>
            <a:endParaRPr lang="da-DK" sz="1200">
              <a:solidFill>
                <a:srgbClr val="888888"/>
              </a:solidFill>
              <a:latin typeface="Calibri"/>
              <a:ea typeface="Calibri"/>
              <a:cs typeface="Calibri"/>
              <a:sym typeface="Calibri"/>
            </a:endParaRPr>
          </a:p>
        </p:txBody>
      </p:sp>
      <p:sp>
        <p:nvSpPr>
          <p:cNvPr id="3" name="AutoShape 2" descr="Billedresultat for hvidovre hospital"/>
          <p:cNvSpPr>
            <a:spLocks noChangeAspect="1" noChangeArrowheads="1"/>
          </p:cNvSpPr>
          <p:nvPr/>
        </p:nvSpPr>
        <p:spPr bwMode="auto">
          <a:xfrm>
            <a:off x="15240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4" name="AutoShape 4" descr="Billedresultat for hvidovre hospital"/>
          <p:cNvSpPr>
            <a:spLocks noChangeAspect="1" noChangeArrowheads="1"/>
          </p:cNvSpPr>
          <p:nvPr/>
        </p:nvSpPr>
        <p:spPr bwMode="auto">
          <a:xfrm>
            <a:off x="1676400" y="7938"/>
            <a:ext cx="3915544" cy="391555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dirty="0"/>
          </a:p>
        </p:txBody>
      </p:sp>
      <p:sp>
        <p:nvSpPr>
          <p:cNvPr id="5" name="AutoShape 6" descr="Billedresultat for hvidovre hospital"/>
          <p:cNvSpPr>
            <a:spLocks noChangeAspect="1" noChangeArrowheads="1"/>
          </p:cNvSpPr>
          <p:nvPr/>
        </p:nvSpPr>
        <p:spPr bwMode="auto">
          <a:xfrm>
            <a:off x="1828800" y="160337"/>
            <a:ext cx="3979168" cy="397918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sz="4000" b="1" dirty="0"/>
          </a:p>
        </p:txBody>
      </p:sp>
      <p:pic>
        <p:nvPicPr>
          <p:cNvPr id="11272" name="Picture 8" descr="Billedresultat for hvidovre hospital">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74992" y="1639160"/>
            <a:ext cx="4464496" cy="2979387"/>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Billedresultat for amager hospital">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4028" y="3868312"/>
            <a:ext cx="4272409" cy="2136205"/>
          </a:xfrm>
          <a:prstGeom prst="rect">
            <a:avLst/>
          </a:prstGeom>
          <a:noFill/>
          <a:extLst>
            <a:ext uri="{909E8E84-426E-40DD-AFC4-6F175D3DCCD1}">
              <a14:hiddenFill xmlns:a14="http://schemas.microsoft.com/office/drawing/2010/main">
                <a:solidFill>
                  <a:srgbClr val="FFFFFF"/>
                </a:solidFill>
              </a14:hiddenFill>
            </a:ext>
          </a:extLst>
        </p:spPr>
      </p:pic>
      <p:pic>
        <p:nvPicPr>
          <p:cNvPr id="11276" name="Picture 12" descr="https://www.rigshospitalet.dk/presse-og-nyt/nyheder/nyheder/PublishingImages/2015/juni/Glostrup%20Hospital_Rigshospitalet_568_278.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07585" y="3965819"/>
            <a:ext cx="4364622" cy="2136206"/>
          </a:xfrm>
          <a:prstGeom prst="rect">
            <a:avLst/>
          </a:prstGeom>
          <a:noFill/>
          <a:extLst>
            <a:ext uri="{909E8E84-426E-40DD-AFC4-6F175D3DCCD1}">
              <a14:hiddenFill xmlns:a14="http://schemas.microsoft.com/office/drawing/2010/main">
                <a:solidFill>
                  <a:srgbClr val="FFFFFF"/>
                </a:solidFill>
              </a14:hiddenFill>
            </a:ext>
          </a:extLst>
        </p:spPr>
      </p:pic>
      <p:sp>
        <p:nvSpPr>
          <p:cNvPr id="6" name="Tekstfelt 5">
            <a:extLst>
              <a:ext uri="{FF2B5EF4-FFF2-40B4-BE49-F238E27FC236}">
                <a16:creationId xmlns:a16="http://schemas.microsoft.com/office/drawing/2014/main" id="{D412C29B-A1AE-4297-8DE1-B05CE937A41B}"/>
              </a:ext>
            </a:extLst>
          </p:cNvPr>
          <p:cNvSpPr txBox="1"/>
          <p:nvPr/>
        </p:nvSpPr>
        <p:spPr>
          <a:xfrm>
            <a:off x="983432" y="575713"/>
            <a:ext cx="10377165" cy="648072"/>
          </a:xfrm>
          <a:prstGeom prst="rect">
            <a:avLst/>
          </a:prstGeom>
          <a:noFill/>
        </p:spPr>
        <p:txBody>
          <a:bodyPr wrap="square" lIns="0" tIns="0" rIns="0" bIns="0" rtlCol="0">
            <a:noAutofit/>
          </a:bodyPr>
          <a:lstStyle/>
          <a:p>
            <a:r>
              <a:rPr lang="da-DK" sz="3600" dirty="0">
                <a:solidFill>
                  <a:srgbClr val="FF0000"/>
                </a:solidFill>
              </a:rPr>
              <a:t>Amager og Hvidovre Hospital </a:t>
            </a:r>
          </a:p>
          <a:p>
            <a:r>
              <a:rPr lang="da-DK" sz="3600" dirty="0">
                <a:solidFill>
                  <a:srgbClr val="FF0000"/>
                </a:solidFill>
              </a:rPr>
              <a:t>– nu et hospital på tre matrikler</a:t>
            </a:r>
          </a:p>
        </p:txBody>
      </p:sp>
      <p:sp>
        <p:nvSpPr>
          <p:cNvPr id="7" name="Tekstfelt 6">
            <a:extLst>
              <a:ext uri="{FF2B5EF4-FFF2-40B4-BE49-F238E27FC236}">
                <a16:creationId xmlns:a16="http://schemas.microsoft.com/office/drawing/2014/main" id="{B1BE1B38-FF02-47CD-AED3-33637173F271}"/>
              </a:ext>
            </a:extLst>
          </p:cNvPr>
          <p:cNvSpPr txBox="1"/>
          <p:nvPr/>
        </p:nvSpPr>
        <p:spPr>
          <a:xfrm>
            <a:off x="10612595" y="5677559"/>
            <a:ext cx="1290754" cy="453788"/>
          </a:xfrm>
          <a:prstGeom prst="rect">
            <a:avLst/>
          </a:prstGeom>
          <a:noFill/>
        </p:spPr>
        <p:txBody>
          <a:bodyPr wrap="square" lIns="0" tIns="0" rIns="0" bIns="0" rtlCol="0">
            <a:noAutofit/>
          </a:bodyPr>
          <a:lstStyle/>
          <a:p>
            <a:r>
              <a:rPr lang="da-DK" dirty="0">
                <a:solidFill>
                  <a:srgbClr val="FFFF00"/>
                </a:solidFill>
              </a:rPr>
              <a:t>2015</a:t>
            </a:r>
          </a:p>
        </p:txBody>
      </p:sp>
      <p:sp>
        <p:nvSpPr>
          <p:cNvPr id="8" name="Tekstfelt 7">
            <a:extLst>
              <a:ext uri="{FF2B5EF4-FFF2-40B4-BE49-F238E27FC236}">
                <a16:creationId xmlns:a16="http://schemas.microsoft.com/office/drawing/2014/main" id="{2B4C1B1C-8508-4C86-A353-3451137A13B7}"/>
              </a:ext>
            </a:extLst>
          </p:cNvPr>
          <p:cNvSpPr txBox="1"/>
          <p:nvPr/>
        </p:nvSpPr>
        <p:spPr>
          <a:xfrm>
            <a:off x="1100336" y="4075894"/>
            <a:ext cx="1152128" cy="453788"/>
          </a:xfrm>
          <a:prstGeom prst="rect">
            <a:avLst/>
          </a:prstGeom>
          <a:noFill/>
        </p:spPr>
        <p:txBody>
          <a:bodyPr wrap="square" lIns="0" tIns="0" rIns="0" bIns="0" rtlCol="0">
            <a:noAutofit/>
          </a:bodyPr>
          <a:lstStyle/>
          <a:p>
            <a:r>
              <a:rPr lang="da-DK" dirty="0">
                <a:solidFill>
                  <a:srgbClr val="FFC000"/>
                </a:solidFill>
              </a:rPr>
              <a:t>2012</a:t>
            </a:r>
          </a:p>
        </p:txBody>
      </p:sp>
    </p:spTree>
    <p:extLst>
      <p:ext uri="{BB962C8B-B14F-4D97-AF65-F5344CB8AC3E}">
        <p14:creationId xmlns:p14="http://schemas.microsoft.com/office/powerpoint/2010/main" val="5428815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3235D2DD-C274-4690-9F28-BD9E0318EDAF}"/>
              </a:ext>
            </a:extLst>
          </p:cNvPr>
          <p:cNvSpPr>
            <a:spLocks noGrp="1"/>
          </p:cNvSpPr>
          <p:nvPr>
            <p:ph type="dt" sz="half" idx="10"/>
          </p:nvPr>
        </p:nvSpPr>
        <p:spPr/>
        <p:txBody>
          <a:bodyPr/>
          <a:lstStyle/>
          <a:p>
            <a:endParaRPr lang="da-DK" dirty="0"/>
          </a:p>
        </p:txBody>
      </p:sp>
      <p:sp>
        <p:nvSpPr>
          <p:cNvPr id="3" name="Pladsholder til sidefod 2">
            <a:extLst>
              <a:ext uri="{FF2B5EF4-FFF2-40B4-BE49-F238E27FC236}">
                <a16:creationId xmlns:a16="http://schemas.microsoft.com/office/drawing/2014/main" id="{CC68F99E-3BAA-4669-A2A5-0AF7F13221B1}"/>
              </a:ext>
            </a:extLst>
          </p:cNvPr>
          <p:cNvSpPr>
            <a:spLocks noGrp="1"/>
          </p:cNvSpPr>
          <p:nvPr>
            <p:ph type="ftr" sz="quarter" idx="11"/>
          </p:nvPr>
        </p:nvSpPr>
        <p:spPr/>
        <p:txBody>
          <a:bodyPr/>
          <a:lstStyle/>
          <a:p>
            <a:endParaRPr lang="en-GB"/>
          </a:p>
        </p:txBody>
      </p:sp>
      <p:sp>
        <p:nvSpPr>
          <p:cNvPr id="4" name="Pladsholder til slidenummer 3">
            <a:extLst>
              <a:ext uri="{FF2B5EF4-FFF2-40B4-BE49-F238E27FC236}">
                <a16:creationId xmlns:a16="http://schemas.microsoft.com/office/drawing/2014/main" id="{716923D5-038B-49A1-ADCE-FDD7114CA9FE}"/>
              </a:ext>
            </a:extLst>
          </p:cNvPr>
          <p:cNvSpPr>
            <a:spLocks noGrp="1"/>
          </p:cNvSpPr>
          <p:nvPr>
            <p:ph type="sldNum" sz="quarter" idx="12"/>
          </p:nvPr>
        </p:nvSpPr>
        <p:spPr/>
        <p:txBody>
          <a:bodyPr/>
          <a:lstStyle/>
          <a:p>
            <a:fld id="{0DAB5548-7253-48D6-B95B-F3D312A72220}" type="slidenum">
              <a:rPr lang="da-DK" smtClean="0"/>
              <a:pPr/>
              <a:t>14</a:t>
            </a:fld>
            <a:endParaRPr lang="da-DK" dirty="0"/>
          </a:p>
        </p:txBody>
      </p:sp>
      <p:pic>
        <p:nvPicPr>
          <p:cNvPr id="5" name="Billede 4">
            <a:extLst>
              <a:ext uri="{FF2B5EF4-FFF2-40B4-BE49-F238E27FC236}">
                <a16:creationId xmlns:a16="http://schemas.microsoft.com/office/drawing/2014/main" id="{4CDA32DC-2C9A-47B0-8E11-7359DAB4C22D}"/>
              </a:ext>
            </a:extLst>
          </p:cNvPr>
          <p:cNvPicPr>
            <a:picLocks noChangeAspect="1"/>
          </p:cNvPicPr>
          <p:nvPr/>
        </p:nvPicPr>
        <p:blipFill>
          <a:blip r:embed="rId3"/>
          <a:stretch>
            <a:fillRect/>
          </a:stretch>
        </p:blipFill>
        <p:spPr>
          <a:xfrm>
            <a:off x="1271464" y="769256"/>
            <a:ext cx="7870717" cy="5732383"/>
          </a:xfrm>
          <a:prstGeom prst="rect">
            <a:avLst/>
          </a:prstGeom>
        </p:spPr>
      </p:pic>
      <p:sp>
        <p:nvSpPr>
          <p:cNvPr id="6" name="Tekstfelt 5">
            <a:extLst>
              <a:ext uri="{FF2B5EF4-FFF2-40B4-BE49-F238E27FC236}">
                <a16:creationId xmlns:a16="http://schemas.microsoft.com/office/drawing/2014/main" id="{EF34AFEC-E062-4AEB-8CFC-44972CF2C123}"/>
              </a:ext>
            </a:extLst>
          </p:cNvPr>
          <p:cNvSpPr txBox="1"/>
          <p:nvPr/>
        </p:nvSpPr>
        <p:spPr>
          <a:xfrm>
            <a:off x="4439816" y="188640"/>
            <a:ext cx="7064797" cy="580616"/>
          </a:xfrm>
          <a:prstGeom prst="rect">
            <a:avLst/>
          </a:prstGeom>
          <a:noFill/>
        </p:spPr>
        <p:txBody>
          <a:bodyPr wrap="square" lIns="0" tIns="0" rIns="0" bIns="0" rtlCol="0">
            <a:noAutofit/>
          </a:bodyPr>
          <a:lstStyle/>
          <a:p>
            <a:r>
              <a:rPr lang="da-DK" dirty="0">
                <a:solidFill>
                  <a:schemeClr val="bg2">
                    <a:lumMod val="75000"/>
                  </a:schemeClr>
                </a:solidFill>
              </a:rPr>
              <a:t>Effektivitetstiltag med udgangspunkt i hospitalsplansændringer og kvalitetsfondsbyggeri</a:t>
            </a:r>
          </a:p>
        </p:txBody>
      </p:sp>
    </p:spTree>
    <p:extLst>
      <p:ext uri="{BB962C8B-B14F-4D97-AF65-F5344CB8AC3E}">
        <p14:creationId xmlns:p14="http://schemas.microsoft.com/office/powerpoint/2010/main" val="6982174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95EB8B-97F4-4888-B2FB-51C6F0FD6F79}"/>
              </a:ext>
            </a:extLst>
          </p:cNvPr>
          <p:cNvSpPr>
            <a:spLocks noGrp="1"/>
          </p:cNvSpPr>
          <p:nvPr>
            <p:ph type="title"/>
          </p:nvPr>
        </p:nvSpPr>
        <p:spPr>
          <a:xfrm>
            <a:off x="1367391" y="692696"/>
            <a:ext cx="10137524" cy="576064"/>
          </a:xfrm>
        </p:spPr>
        <p:txBody>
          <a:bodyPr/>
          <a:lstStyle/>
          <a:p>
            <a:r>
              <a:rPr lang="da-DK" dirty="0"/>
              <a:t>Effektiviseringstiltag – indflytning af funktioner </a:t>
            </a:r>
          </a:p>
        </p:txBody>
      </p:sp>
      <p:sp>
        <p:nvSpPr>
          <p:cNvPr id="3" name="Pladsholder til slidenummer 2">
            <a:extLst>
              <a:ext uri="{FF2B5EF4-FFF2-40B4-BE49-F238E27FC236}">
                <a16:creationId xmlns:a16="http://schemas.microsoft.com/office/drawing/2014/main" id="{9CA4ED19-CBC1-43CC-89F2-45E9ACCDA1FC}"/>
              </a:ext>
            </a:extLst>
          </p:cNvPr>
          <p:cNvSpPr>
            <a:spLocks noGrp="1"/>
          </p:cNvSpPr>
          <p:nvPr>
            <p:ph type="sldNum" sz="quarter" idx="12"/>
          </p:nvPr>
        </p:nvSpPr>
        <p:spPr/>
        <p:txBody>
          <a:bodyPr/>
          <a:lstStyle/>
          <a:p>
            <a:fld id="{667EC89C-17A0-4E64-A6D2-B825673CEEDF}" type="slidenum">
              <a:rPr lang="da-DK" smtClean="0"/>
              <a:t>15</a:t>
            </a:fld>
            <a:endParaRPr lang="da-DK" dirty="0"/>
          </a:p>
        </p:txBody>
      </p:sp>
      <p:pic>
        <p:nvPicPr>
          <p:cNvPr id="5" name="Pladsholder til indhold 4">
            <a:extLst>
              <a:ext uri="{FF2B5EF4-FFF2-40B4-BE49-F238E27FC236}">
                <a16:creationId xmlns:a16="http://schemas.microsoft.com/office/drawing/2014/main" id="{C883651B-6374-4C64-B279-403A16DD10B2}"/>
              </a:ext>
            </a:extLst>
          </p:cNvPr>
          <p:cNvPicPr>
            <a:picLocks noGrp="1" noChangeAspect="1"/>
          </p:cNvPicPr>
          <p:nvPr>
            <p:ph sz="quarter" idx="13"/>
          </p:nvPr>
        </p:nvPicPr>
        <p:blipFill>
          <a:blip r:embed="rId3"/>
          <a:stretch>
            <a:fillRect/>
          </a:stretch>
        </p:blipFill>
        <p:spPr>
          <a:xfrm>
            <a:off x="1367391" y="1268760"/>
            <a:ext cx="8626921" cy="5112568"/>
          </a:xfrm>
          <a:prstGeom prst="rect">
            <a:avLst/>
          </a:prstGeom>
        </p:spPr>
      </p:pic>
    </p:spTree>
    <p:extLst>
      <p:ext uri="{BB962C8B-B14F-4D97-AF65-F5344CB8AC3E}">
        <p14:creationId xmlns:p14="http://schemas.microsoft.com/office/powerpoint/2010/main" val="20738409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E37B55F4-1627-45D9-B9A8-C8BCCCD3D3C5}"/>
              </a:ext>
            </a:extLst>
          </p:cNvPr>
          <p:cNvSpPr>
            <a:spLocks noGrp="1"/>
          </p:cNvSpPr>
          <p:nvPr>
            <p:ph type="dt" sz="half" idx="10"/>
          </p:nvPr>
        </p:nvSpPr>
        <p:spPr/>
        <p:txBody>
          <a:bodyPr/>
          <a:lstStyle/>
          <a:p>
            <a:endParaRPr lang="da-DK" dirty="0"/>
          </a:p>
        </p:txBody>
      </p:sp>
      <p:sp>
        <p:nvSpPr>
          <p:cNvPr id="3" name="Pladsholder til sidefod 2">
            <a:extLst>
              <a:ext uri="{FF2B5EF4-FFF2-40B4-BE49-F238E27FC236}">
                <a16:creationId xmlns:a16="http://schemas.microsoft.com/office/drawing/2014/main" id="{8BBFB8E7-61AA-4A98-B801-261C17C41052}"/>
              </a:ext>
            </a:extLst>
          </p:cNvPr>
          <p:cNvSpPr>
            <a:spLocks noGrp="1"/>
          </p:cNvSpPr>
          <p:nvPr>
            <p:ph type="ftr" sz="quarter" idx="11"/>
          </p:nvPr>
        </p:nvSpPr>
        <p:spPr/>
        <p:txBody>
          <a:bodyPr/>
          <a:lstStyle/>
          <a:p>
            <a:endParaRPr lang="en-GB"/>
          </a:p>
        </p:txBody>
      </p:sp>
      <p:sp>
        <p:nvSpPr>
          <p:cNvPr id="4" name="Pladsholder til slidenummer 3">
            <a:extLst>
              <a:ext uri="{FF2B5EF4-FFF2-40B4-BE49-F238E27FC236}">
                <a16:creationId xmlns:a16="http://schemas.microsoft.com/office/drawing/2014/main" id="{B1BF8AC0-4C6D-4162-9736-95D622245B02}"/>
              </a:ext>
            </a:extLst>
          </p:cNvPr>
          <p:cNvSpPr>
            <a:spLocks noGrp="1"/>
          </p:cNvSpPr>
          <p:nvPr>
            <p:ph type="sldNum" sz="quarter" idx="12"/>
          </p:nvPr>
        </p:nvSpPr>
        <p:spPr/>
        <p:txBody>
          <a:bodyPr/>
          <a:lstStyle/>
          <a:p>
            <a:fld id="{0DAB5548-7253-48D6-B95B-F3D312A72220}" type="slidenum">
              <a:rPr lang="da-DK" smtClean="0"/>
              <a:pPr/>
              <a:t>16</a:t>
            </a:fld>
            <a:endParaRPr lang="da-DK" dirty="0"/>
          </a:p>
        </p:txBody>
      </p:sp>
      <p:sp>
        <p:nvSpPr>
          <p:cNvPr id="6" name="Tekstfelt 5">
            <a:extLst>
              <a:ext uri="{FF2B5EF4-FFF2-40B4-BE49-F238E27FC236}">
                <a16:creationId xmlns:a16="http://schemas.microsoft.com/office/drawing/2014/main" id="{64B37C43-0A4D-4A3E-84B4-F76E37B20E01}"/>
              </a:ext>
            </a:extLst>
          </p:cNvPr>
          <p:cNvSpPr txBox="1"/>
          <p:nvPr/>
        </p:nvSpPr>
        <p:spPr>
          <a:xfrm>
            <a:off x="4871864" y="188640"/>
            <a:ext cx="6984776" cy="1080120"/>
          </a:xfrm>
          <a:prstGeom prst="rect">
            <a:avLst/>
          </a:prstGeom>
          <a:noFill/>
        </p:spPr>
        <p:txBody>
          <a:bodyPr wrap="square" lIns="0" tIns="0" rIns="0" bIns="0" rtlCol="0">
            <a:noAutofit/>
          </a:bodyPr>
          <a:lstStyle/>
          <a:p>
            <a:r>
              <a:rPr lang="da-DK" sz="2800" dirty="0">
                <a:solidFill>
                  <a:srgbClr val="00B050"/>
                </a:solidFill>
              </a:rPr>
              <a:t>Revideret fordeling af effektiviseringskravet</a:t>
            </a:r>
          </a:p>
          <a:p>
            <a:r>
              <a:rPr lang="da-DK" sz="1600" dirty="0"/>
              <a:t>Understøtte det nære sundhedsvæsen ved at bevare nærhospitalerne – effektiviseringstiltag vedr. funktionsindflytninger er helt faldet bort</a:t>
            </a:r>
          </a:p>
          <a:p>
            <a:endParaRPr lang="da-DK" sz="1600" dirty="0"/>
          </a:p>
          <a:p>
            <a:endParaRPr lang="da-DK" sz="2800" dirty="0">
              <a:solidFill>
                <a:srgbClr val="00B050"/>
              </a:solidFill>
            </a:endParaRPr>
          </a:p>
        </p:txBody>
      </p:sp>
      <p:pic>
        <p:nvPicPr>
          <p:cNvPr id="12" name="Billede 11">
            <a:extLst>
              <a:ext uri="{FF2B5EF4-FFF2-40B4-BE49-F238E27FC236}">
                <a16:creationId xmlns:a16="http://schemas.microsoft.com/office/drawing/2014/main" id="{20ED9935-E69B-4F62-908E-D38E54FFB84F}"/>
              </a:ext>
            </a:extLst>
          </p:cNvPr>
          <p:cNvPicPr>
            <a:picLocks noChangeAspect="1"/>
          </p:cNvPicPr>
          <p:nvPr/>
        </p:nvPicPr>
        <p:blipFill>
          <a:blip r:embed="rId3"/>
          <a:stretch>
            <a:fillRect/>
          </a:stretch>
        </p:blipFill>
        <p:spPr>
          <a:xfrm>
            <a:off x="1300068" y="1913729"/>
            <a:ext cx="10580076" cy="3669389"/>
          </a:xfrm>
          <a:prstGeom prst="rect">
            <a:avLst/>
          </a:prstGeom>
        </p:spPr>
      </p:pic>
    </p:spTree>
    <p:extLst>
      <p:ext uri="{BB962C8B-B14F-4D97-AF65-F5344CB8AC3E}">
        <p14:creationId xmlns:p14="http://schemas.microsoft.com/office/powerpoint/2010/main" val="41907346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360F45-24DD-4678-9BEA-A4AF5CB18A1C}"/>
              </a:ext>
            </a:extLst>
          </p:cNvPr>
          <p:cNvSpPr>
            <a:spLocks noGrp="1"/>
          </p:cNvSpPr>
          <p:nvPr>
            <p:ph type="title"/>
          </p:nvPr>
        </p:nvSpPr>
        <p:spPr/>
        <p:txBody>
          <a:bodyPr/>
          <a:lstStyle/>
          <a:p>
            <a:r>
              <a:rPr lang="da-DK" dirty="0"/>
              <a:t>Proces for indfrielse af effektiviseringstiltag – fra krav til reelle budgetreduktioner</a:t>
            </a:r>
          </a:p>
        </p:txBody>
      </p:sp>
      <p:sp>
        <p:nvSpPr>
          <p:cNvPr id="3" name="Undertitel 2">
            <a:extLst>
              <a:ext uri="{FF2B5EF4-FFF2-40B4-BE49-F238E27FC236}">
                <a16:creationId xmlns:a16="http://schemas.microsoft.com/office/drawing/2014/main" id="{621210C8-8C37-4088-8667-3C57497D7F38}"/>
              </a:ext>
            </a:extLst>
          </p:cNvPr>
          <p:cNvSpPr>
            <a:spLocks noGrp="1"/>
          </p:cNvSpPr>
          <p:nvPr>
            <p:ph type="subTitle" idx="1"/>
          </p:nvPr>
        </p:nvSpPr>
        <p:spPr/>
        <p:txBody>
          <a:bodyPr/>
          <a:lstStyle/>
          <a:p>
            <a:endParaRPr lang="da-DK"/>
          </a:p>
        </p:txBody>
      </p:sp>
      <p:sp>
        <p:nvSpPr>
          <p:cNvPr id="4" name="Pladsholder til dato 3">
            <a:extLst>
              <a:ext uri="{FF2B5EF4-FFF2-40B4-BE49-F238E27FC236}">
                <a16:creationId xmlns:a16="http://schemas.microsoft.com/office/drawing/2014/main" id="{4286588F-878C-447A-8494-6B1F502A55A3}"/>
              </a:ext>
            </a:extLst>
          </p:cNvPr>
          <p:cNvSpPr>
            <a:spLocks noGrp="1"/>
          </p:cNvSpPr>
          <p:nvPr>
            <p:ph type="dt" sz="half" idx="10"/>
          </p:nvPr>
        </p:nvSpPr>
        <p:spPr/>
        <p:txBody>
          <a:bodyPr/>
          <a:lstStyle/>
          <a:p>
            <a:endParaRPr lang="da-DK" dirty="0"/>
          </a:p>
        </p:txBody>
      </p:sp>
      <p:sp>
        <p:nvSpPr>
          <p:cNvPr id="5" name="Pladsholder til sidefod 4">
            <a:extLst>
              <a:ext uri="{FF2B5EF4-FFF2-40B4-BE49-F238E27FC236}">
                <a16:creationId xmlns:a16="http://schemas.microsoft.com/office/drawing/2014/main" id="{4D4A0128-1B3A-4A62-A3C9-4A63699DEB18}"/>
              </a:ext>
            </a:extLst>
          </p:cNvPr>
          <p:cNvSpPr>
            <a:spLocks noGrp="1"/>
          </p:cNvSpPr>
          <p:nvPr>
            <p:ph type="ftr" sz="quarter" idx="11"/>
          </p:nvPr>
        </p:nvSpPr>
        <p:spPr/>
        <p:txBody>
          <a:bodyPr/>
          <a:lstStyle/>
          <a:p>
            <a:endParaRPr lang="en-GB"/>
          </a:p>
        </p:txBody>
      </p:sp>
      <p:sp>
        <p:nvSpPr>
          <p:cNvPr id="6" name="Pladsholder til slidenummer 5">
            <a:extLst>
              <a:ext uri="{FF2B5EF4-FFF2-40B4-BE49-F238E27FC236}">
                <a16:creationId xmlns:a16="http://schemas.microsoft.com/office/drawing/2014/main" id="{9D5248AA-C5C7-4431-8716-3A99000375A0}"/>
              </a:ext>
            </a:extLst>
          </p:cNvPr>
          <p:cNvSpPr>
            <a:spLocks noGrp="1"/>
          </p:cNvSpPr>
          <p:nvPr>
            <p:ph type="sldNum" sz="quarter" idx="12"/>
          </p:nvPr>
        </p:nvSpPr>
        <p:spPr/>
        <p:txBody>
          <a:bodyPr/>
          <a:lstStyle/>
          <a:p>
            <a:fld id="{0DAB5548-7253-48D6-B95B-F3D312A72220}" type="slidenum">
              <a:rPr lang="da-DK" smtClean="0"/>
              <a:pPr/>
              <a:t>17</a:t>
            </a:fld>
            <a:endParaRPr lang="da-DK" dirty="0"/>
          </a:p>
        </p:txBody>
      </p:sp>
    </p:spTree>
    <p:extLst>
      <p:ext uri="{BB962C8B-B14F-4D97-AF65-F5344CB8AC3E}">
        <p14:creationId xmlns:p14="http://schemas.microsoft.com/office/powerpoint/2010/main" val="11483531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227A07-0DF8-476C-B5BB-4991ECDFEC6A}"/>
              </a:ext>
            </a:extLst>
          </p:cNvPr>
          <p:cNvSpPr>
            <a:spLocks noGrp="1"/>
          </p:cNvSpPr>
          <p:nvPr>
            <p:ph type="title"/>
          </p:nvPr>
        </p:nvSpPr>
        <p:spPr>
          <a:xfrm>
            <a:off x="1343472" y="1052736"/>
            <a:ext cx="8157569" cy="720080"/>
          </a:xfrm>
        </p:spPr>
        <p:txBody>
          <a:bodyPr/>
          <a:lstStyle/>
          <a:p>
            <a:r>
              <a:rPr lang="da-DK" dirty="0"/>
              <a:t>Sammenhæng mellem forventede og planlagte effektiviseringer</a:t>
            </a:r>
          </a:p>
        </p:txBody>
      </p:sp>
      <p:sp>
        <p:nvSpPr>
          <p:cNvPr id="3" name="Pladsholder til indhold 2">
            <a:extLst>
              <a:ext uri="{FF2B5EF4-FFF2-40B4-BE49-F238E27FC236}">
                <a16:creationId xmlns:a16="http://schemas.microsoft.com/office/drawing/2014/main" id="{99102AA0-4155-4E2B-9C58-CA981E68BB6F}"/>
              </a:ext>
            </a:extLst>
          </p:cNvPr>
          <p:cNvSpPr>
            <a:spLocks noGrp="1"/>
          </p:cNvSpPr>
          <p:nvPr>
            <p:ph sz="quarter" idx="13"/>
          </p:nvPr>
        </p:nvSpPr>
        <p:spPr>
          <a:xfrm>
            <a:off x="1343472" y="2204864"/>
            <a:ext cx="8842433" cy="2880321"/>
          </a:xfrm>
        </p:spPr>
        <p:txBody>
          <a:bodyPr/>
          <a:lstStyle/>
          <a:p>
            <a:r>
              <a:rPr lang="da-DK" sz="2000" dirty="0"/>
              <a:t>Vanskeligt at sikre, at de forventede effektiviseringer opstår i budgettet samme år, som midlerne skal afleveres til regionen</a:t>
            </a:r>
          </a:p>
          <a:p>
            <a:r>
              <a:rPr lang="da-DK" sz="2000" dirty="0"/>
              <a:t>Flere af de forventede effektiviseringer vurderer vi først opstår først på længere sigt, når hverdagen er indtruffet i FAM, nybyggeriet og de renoverede områder</a:t>
            </a:r>
          </a:p>
          <a:p>
            <a:r>
              <a:rPr lang="da-DK" sz="2000" dirty="0"/>
              <a:t>For at mindske bump i driften er der planlagt med langsom tilpasning gennem flere år</a:t>
            </a:r>
          </a:p>
          <a:p>
            <a:r>
              <a:rPr lang="da-DK" sz="2000" dirty="0"/>
              <a:t>Vi følger overskrifterne for færdiggørelsen af KF-projektet i de pågældende år</a:t>
            </a:r>
            <a:endParaRPr lang="da-DK" sz="1800" dirty="0"/>
          </a:p>
          <a:p>
            <a:pPr marL="0" indent="0">
              <a:buNone/>
            </a:pPr>
            <a:endParaRPr lang="da-DK" sz="2000" dirty="0"/>
          </a:p>
          <a:p>
            <a:pPr marL="360000" lvl="1" indent="0">
              <a:buNone/>
            </a:pPr>
            <a:endParaRPr lang="da-DK" sz="1800" dirty="0"/>
          </a:p>
          <a:p>
            <a:pPr marL="360000" lvl="1" indent="0">
              <a:buNone/>
            </a:pPr>
            <a:endParaRPr lang="da-DK" sz="1800" dirty="0"/>
          </a:p>
          <a:p>
            <a:endParaRPr lang="da-DK" sz="2000" dirty="0"/>
          </a:p>
        </p:txBody>
      </p:sp>
      <p:sp>
        <p:nvSpPr>
          <p:cNvPr id="5" name="Pladsholder til sidefod 4">
            <a:extLst>
              <a:ext uri="{FF2B5EF4-FFF2-40B4-BE49-F238E27FC236}">
                <a16:creationId xmlns:a16="http://schemas.microsoft.com/office/drawing/2014/main" id="{23F03705-349F-4ADD-A46A-9B332B52506A}"/>
              </a:ext>
            </a:extLst>
          </p:cNvPr>
          <p:cNvSpPr>
            <a:spLocks noGrp="1"/>
          </p:cNvSpPr>
          <p:nvPr>
            <p:ph type="ftr" sz="quarter" idx="15"/>
          </p:nvPr>
        </p:nvSpPr>
        <p:spPr>
          <a:xfrm>
            <a:off x="0" y="6847200"/>
            <a:ext cx="0" cy="0"/>
          </a:xfrm>
          <a:prstGeom prst="rect">
            <a:avLst/>
          </a:prstGeom>
        </p:spPr>
        <p:txBody>
          <a:bodyPr vert="horz" lIns="0" tIns="0" rIns="0" bIns="0" rtlCol="0" anchor="t" anchorCtr="0">
            <a:noAutofit/>
          </a:bodyPr>
          <a:lstStyle>
            <a:defPPr>
              <a:defRPr lang="da-DK"/>
            </a:defPPr>
            <a:lvl1pPr marL="0" algn="l" defTabSz="914400" rtl="0" eaLnBrk="1" latinLnBrk="0" hangingPunct="1">
              <a:defRPr lang="da-DK" sz="100" kern="1200" dirty="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 name="Pladsholder til slidenummer 5">
            <a:extLst>
              <a:ext uri="{FF2B5EF4-FFF2-40B4-BE49-F238E27FC236}">
                <a16:creationId xmlns:a16="http://schemas.microsoft.com/office/drawing/2014/main" id="{CA007242-181C-4D86-8082-5F195C374DED}"/>
              </a:ext>
            </a:extLst>
          </p:cNvPr>
          <p:cNvSpPr>
            <a:spLocks noGrp="1"/>
          </p:cNvSpPr>
          <p:nvPr>
            <p:ph type="sldNum" sz="quarter" idx="16"/>
          </p:nvPr>
        </p:nvSpPr>
        <p:spPr>
          <a:xfrm>
            <a:off x="8459788" y="6288074"/>
            <a:ext cx="684211" cy="144000"/>
          </a:xfrm>
          <a:prstGeom prst="rect">
            <a:avLst/>
          </a:prstGeom>
        </p:spPr>
        <p:txBody>
          <a:bodyPr vert="horz" lIns="0" tIns="0" rIns="0" bIns="0" rtlCol="0" anchor="t" anchorCtr="0">
            <a:noAutofit/>
          </a:bodyPr>
          <a:lstStyle>
            <a:defPPr>
              <a:defRPr lang="da-DK"/>
            </a:defPPr>
            <a:lvl1pPr marL="0" algn="ctr" defTabSz="914400" rtl="0" eaLnBrk="1" latinLnBrk="0" hangingPunct="1">
              <a:defRPr lang="da-DK" sz="900" b="1"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DAB5548-7253-48D6-B95B-F3D312A72220}" type="slidenum">
              <a:rPr lang="da-DK" smtClean="0"/>
              <a:pPr/>
              <a:t>18</a:t>
            </a:fld>
            <a:endParaRPr lang="da-DK" dirty="0"/>
          </a:p>
        </p:txBody>
      </p:sp>
    </p:spTree>
    <p:extLst>
      <p:ext uri="{BB962C8B-B14F-4D97-AF65-F5344CB8AC3E}">
        <p14:creationId xmlns:p14="http://schemas.microsoft.com/office/powerpoint/2010/main" val="15440179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8892A0-35F5-498E-AECB-E3F0B0974733}"/>
              </a:ext>
            </a:extLst>
          </p:cNvPr>
          <p:cNvSpPr>
            <a:spLocks noGrp="1"/>
          </p:cNvSpPr>
          <p:nvPr>
            <p:ph type="title"/>
          </p:nvPr>
        </p:nvSpPr>
        <p:spPr>
          <a:xfrm>
            <a:off x="1343472" y="684702"/>
            <a:ext cx="8640528" cy="685309"/>
          </a:xfrm>
        </p:spPr>
        <p:txBody>
          <a:bodyPr/>
          <a:lstStyle/>
          <a:p>
            <a:r>
              <a:rPr lang="da-DK" dirty="0"/>
              <a:t>Budgetplan for effektiviseringsindfrielse</a:t>
            </a:r>
          </a:p>
        </p:txBody>
      </p:sp>
      <p:sp>
        <p:nvSpPr>
          <p:cNvPr id="3" name="Pladsholder til indhold 2">
            <a:extLst>
              <a:ext uri="{FF2B5EF4-FFF2-40B4-BE49-F238E27FC236}">
                <a16:creationId xmlns:a16="http://schemas.microsoft.com/office/drawing/2014/main" id="{B69A4A9C-E53F-47B0-89C7-E657F70414ED}"/>
              </a:ext>
            </a:extLst>
          </p:cNvPr>
          <p:cNvSpPr>
            <a:spLocks noGrp="1"/>
          </p:cNvSpPr>
          <p:nvPr>
            <p:ph sz="quarter" idx="13"/>
          </p:nvPr>
        </p:nvSpPr>
        <p:spPr>
          <a:xfrm>
            <a:off x="1343262" y="1556792"/>
            <a:ext cx="8640527" cy="3931197"/>
          </a:xfrm>
        </p:spPr>
        <p:txBody>
          <a:bodyPr/>
          <a:lstStyle/>
          <a:p>
            <a:r>
              <a:rPr lang="da-DK" sz="1800" dirty="0"/>
              <a:t>Opstartet opsamling af midler til effektiviseringsindfrielse fra planlægningen af budget 2018 -&gt; oprettede NAHH-puljen</a:t>
            </a:r>
          </a:p>
          <a:p>
            <a:r>
              <a:rPr lang="da-DK" sz="1800" dirty="0"/>
              <a:t>I Budget 2018 blev puljen på 25 mio. kr. fundet ved almindelige effektiviseringer i afdelingsbudgetterne</a:t>
            </a:r>
          </a:p>
          <a:p>
            <a:r>
              <a:rPr lang="da-DK" sz="1800" dirty="0"/>
              <a:t>Øget i 2019 med 15 mio. kr. til 40 mio. kr. fundet ved almindelige effektiviseringer i afdelingsbudgetterne</a:t>
            </a:r>
          </a:p>
          <a:p>
            <a:r>
              <a:rPr lang="da-DK" sz="1800" dirty="0"/>
              <a:t>Planlagt stigning i Budget 2020 med 15 mio. kr. til 55 mio. kr. ved at finde effektiviseringer på det ambulante område</a:t>
            </a:r>
          </a:p>
          <a:p>
            <a:r>
              <a:rPr lang="da-DK" sz="1800" dirty="0"/>
              <a:t>Budget 2021 stigning til 70 mio. kr. ved at finde effektiviseringer </a:t>
            </a:r>
            <a:r>
              <a:rPr lang="da-DK" sz="1800" dirty="0" err="1"/>
              <a:t>sfa</a:t>
            </a:r>
            <a:r>
              <a:rPr lang="da-DK" sz="1800" dirty="0"/>
              <a:t>. samling i FAM</a:t>
            </a:r>
          </a:p>
          <a:p>
            <a:r>
              <a:rPr lang="da-DK" sz="1800" dirty="0"/>
              <a:t>Budget 2022 stigning til 85 mio. kr. ved at finde effektiviseringer </a:t>
            </a:r>
            <a:r>
              <a:rPr lang="da-DK" sz="1800" dirty="0" err="1"/>
              <a:t>sfa</a:t>
            </a:r>
            <a:r>
              <a:rPr lang="da-DK" sz="1800" dirty="0"/>
              <a:t>. en-</a:t>
            </a:r>
            <a:r>
              <a:rPr lang="da-DK" sz="1800" dirty="0" err="1"/>
              <a:t>sengsstuer</a:t>
            </a:r>
            <a:r>
              <a:rPr lang="da-DK" sz="1800" dirty="0"/>
              <a:t> (reduceret smitte- og infektionsrisiko)</a:t>
            </a:r>
          </a:p>
          <a:p>
            <a:pPr marL="0" indent="0">
              <a:buNone/>
            </a:pPr>
            <a:r>
              <a:rPr lang="da-DK" dirty="0">
                <a:solidFill>
                  <a:schemeClr val="bg2">
                    <a:lumMod val="75000"/>
                  </a:schemeClr>
                </a:solidFill>
              </a:rPr>
              <a:t>Planen tilpasses udvikling i KF-projektet, når der sker ændringer i færdiggørelsestidspunkter</a:t>
            </a:r>
          </a:p>
        </p:txBody>
      </p:sp>
      <p:sp>
        <p:nvSpPr>
          <p:cNvPr id="4" name="Pladsholder til dato 3">
            <a:extLst>
              <a:ext uri="{FF2B5EF4-FFF2-40B4-BE49-F238E27FC236}">
                <a16:creationId xmlns:a16="http://schemas.microsoft.com/office/drawing/2014/main" id="{2602F49D-F8BA-45CF-BEF2-2B5265831C5C}"/>
              </a:ext>
            </a:extLst>
          </p:cNvPr>
          <p:cNvSpPr>
            <a:spLocks noGrp="1"/>
          </p:cNvSpPr>
          <p:nvPr>
            <p:ph type="dt" sz="half" idx="14"/>
          </p:nvPr>
        </p:nvSpPr>
        <p:spPr>
          <a:xfrm>
            <a:off x="0" y="6847200"/>
            <a:ext cx="0" cy="0"/>
          </a:xfrm>
          <a:prstGeom prst="rect">
            <a:avLst/>
          </a:prstGeom>
        </p:spPr>
        <p:txBody>
          <a:bodyPr vert="horz" lIns="0" tIns="0" rIns="0" bIns="0" rtlCol="0" anchor="t" anchorCtr="0">
            <a:noAutofit/>
          </a:bodyPr>
          <a:lstStyle>
            <a:defPPr>
              <a:defRPr lang="da-DK"/>
            </a:defPPr>
            <a:lvl1pPr marL="0" algn="r"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dirty="0"/>
          </a:p>
        </p:txBody>
      </p:sp>
      <p:sp>
        <p:nvSpPr>
          <p:cNvPr id="5" name="Pladsholder til sidefod 4">
            <a:extLst>
              <a:ext uri="{FF2B5EF4-FFF2-40B4-BE49-F238E27FC236}">
                <a16:creationId xmlns:a16="http://schemas.microsoft.com/office/drawing/2014/main" id="{03A4A006-3983-452D-BF0E-47F0131778CC}"/>
              </a:ext>
            </a:extLst>
          </p:cNvPr>
          <p:cNvSpPr>
            <a:spLocks noGrp="1"/>
          </p:cNvSpPr>
          <p:nvPr>
            <p:ph type="ftr" sz="quarter" idx="15"/>
          </p:nvPr>
        </p:nvSpPr>
        <p:spPr>
          <a:xfrm>
            <a:off x="0" y="6847200"/>
            <a:ext cx="0" cy="0"/>
          </a:xfrm>
          <a:prstGeom prst="rect">
            <a:avLst/>
          </a:prstGeom>
        </p:spPr>
        <p:txBody>
          <a:bodyPr vert="horz" lIns="0" tIns="0" rIns="0" bIns="0" rtlCol="0" anchor="t" anchorCtr="0">
            <a:noAutofit/>
          </a:bodyPr>
          <a:lstStyle>
            <a:defPPr>
              <a:defRPr lang="da-DK"/>
            </a:defPPr>
            <a:lvl1pPr marL="0" algn="l" defTabSz="914400" rtl="0" eaLnBrk="1" latinLnBrk="0" hangingPunct="1">
              <a:defRPr lang="da-DK" sz="100" kern="1200" dirty="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 name="Pladsholder til slidenummer 5">
            <a:extLst>
              <a:ext uri="{FF2B5EF4-FFF2-40B4-BE49-F238E27FC236}">
                <a16:creationId xmlns:a16="http://schemas.microsoft.com/office/drawing/2014/main" id="{E4613B4B-B0F4-427A-B08D-78340E53E5D9}"/>
              </a:ext>
            </a:extLst>
          </p:cNvPr>
          <p:cNvSpPr>
            <a:spLocks noGrp="1"/>
          </p:cNvSpPr>
          <p:nvPr>
            <p:ph type="sldNum" sz="quarter" idx="16"/>
          </p:nvPr>
        </p:nvSpPr>
        <p:spPr>
          <a:xfrm>
            <a:off x="8459788" y="6288074"/>
            <a:ext cx="684211" cy="144000"/>
          </a:xfrm>
          <a:prstGeom prst="rect">
            <a:avLst/>
          </a:prstGeom>
        </p:spPr>
        <p:txBody>
          <a:bodyPr vert="horz" lIns="0" tIns="0" rIns="0" bIns="0" rtlCol="0" anchor="t" anchorCtr="0">
            <a:noAutofit/>
          </a:bodyPr>
          <a:lstStyle>
            <a:defPPr>
              <a:defRPr lang="da-DK"/>
            </a:defPPr>
            <a:lvl1pPr marL="0" algn="ctr" defTabSz="914400" rtl="0" eaLnBrk="1" latinLnBrk="0" hangingPunct="1">
              <a:defRPr lang="da-DK" sz="900" b="1"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DAB5548-7253-48D6-B95B-F3D312A72220}" type="slidenum">
              <a:rPr lang="da-DK" smtClean="0"/>
              <a:pPr/>
              <a:t>19</a:t>
            </a:fld>
            <a:endParaRPr lang="da-DK" dirty="0"/>
          </a:p>
        </p:txBody>
      </p:sp>
    </p:spTree>
    <p:extLst>
      <p:ext uri="{BB962C8B-B14F-4D97-AF65-F5344CB8AC3E}">
        <p14:creationId xmlns:p14="http://schemas.microsoft.com/office/powerpoint/2010/main" val="14259684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F5EBF2-B237-43A3-9E84-5417CE0F0DA8}"/>
              </a:ext>
            </a:extLst>
          </p:cNvPr>
          <p:cNvSpPr>
            <a:spLocks noGrp="1"/>
          </p:cNvSpPr>
          <p:nvPr>
            <p:ph type="title"/>
          </p:nvPr>
        </p:nvSpPr>
        <p:spPr>
          <a:xfrm>
            <a:off x="1367391" y="872716"/>
            <a:ext cx="10137524" cy="684076"/>
          </a:xfrm>
        </p:spPr>
        <p:txBody>
          <a:bodyPr/>
          <a:lstStyle/>
          <a:p>
            <a:r>
              <a:rPr lang="da-DK" sz="4400" dirty="0"/>
              <a:t>Agenda</a:t>
            </a:r>
          </a:p>
        </p:txBody>
      </p:sp>
      <p:sp>
        <p:nvSpPr>
          <p:cNvPr id="5" name="Slide Number Placeholder 4"/>
          <p:cNvSpPr>
            <a:spLocks noGrp="1"/>
          </p:cNvSpPr>
          <p:nvPr>
            <p:ph type="sldNum" sz="quarter" idx="12"/>
          </p:nvPr>
        </p:nvSpPr>
        <p:spPr/>
        <p:txBody>
          <a:bodyPr/>
          <a:lstStyle/>
          <a:p>
            <a:fld id="{667EC89C-17A0-4E64-A6D2-B825673CEEDF}" type="slidenum">
              <a:rPr lang="da-DK" smtClean="0"/>
              <a:pPr/>
              <a:t>2</a:t>
            </a:fld>
            <a:endParaRPr lang="da-DK" dirty="0"/>
          </a:p>
        </p:txBody>
      </p:sp>
      <p:sp>
        <p:nvSpPr>
          <p:cNvPr id="4" name="Content Placeholder 3">
            <a:extLst>
              <a:ext uri="{FF2B5EF4-FFF2-40B4-BE49-F238E27FC236}">
                <a16:creationId xmlns:a16="http://schemas.microsoft.com/office/drawing/2014/main" id="{7A5BAFC5-C049-456F-A515-CA45ADE2E2C6}"/>
              </a:ext>
            </a:extLst>
          </p:cNvPr>
          <p:cNvSpPr>
            <a:spLocks noGrp="1"/>
          </p:cNvSpPr>
          <p:nvPr>
            <p:ph sz="quarter" idx="13"/>
          </p:nvPr>
        </p:nvSpPr>
        <p:spPr/>
        <p:txBody>
          <a:bodyPr/>
          <a:lstStyle/>
          <a:p>
            <a:pPr marL="0" indent="0">
              <a:buNone/>
            </a:pPr>
            <a:endParaRPr lang="da-DK" dirty="0"/>
          </a:p>
        </p:txBody>
      </p:sp>
      <p:graphicFrame>
        <p:nvGraphicFramePr>
          <p:cNvPr id="2" name="Diagram 1">
            <a:extLst>
              <a:ext uri="{FF2B5EF4-FFF2-40B4-BE49-F238E27FC236}">
                <a16:creationId xmlns:a16="http://schemas.microsoft.com/office/drawing/2014/main" id="{AD2A93E4-7E1F-4BD7-86A2-FB4CB500EA35}"/>
              </a:ext>
            </a:extLst>
          </p:cNvPr>
          <p:cNvGraphicFramePr/>
          <p:nvPr>
            <p:extLst>
              <p:ext uri="{D42A27DB-BD31-4B8C-83A1-F6EECF244321}">
                <p14:modId xmlns:p14="http://schemas.microsoft.com/office/powerpoint/2010/main" val="3609931709"/>
              </p:ext>
            </p:extLst>
          </p:nvPr>
        </p:nvGraphicFramePr>
        <p:xfrm>
          <a:off x="2032000" y="1700716"/>
          <a:ext cx="9032552" cy="443761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ustDataLst>
      <p:custData r:id="rId1"/>
      <p:custData r:id="rId2"/>
      <p:tags r:id="rId3"/>
    </p:custDataLst>
    <p:extLst>
      <p:ext uri="{BB962C8B-B14F-4D97-AF65-F5344CB8AC3E}">
        <p14:creationId xmlns:p14="http://schemas.microsoft.com/office/powerpoint/2010/main" val="1598613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AC9F2C-858B-44F9-A4A9-730DB050A235}"/>
              </a:ext>
            </a:extLst>
          </p:cNvPr>
          <p:cNvSpPr>
            <a:spLocks noGrp="1"/>
          </p:cNvSpPr>
          <p:nvPr>
            <p:ph type="title"/>
          </p:nvPr>
        </p:nvSpPr>
        <p:spPr/>
        <p:txBody>
          <a:bodyPr/>
          <a:lstStyle/>
          <a:p>
            <a:r>
              <a:rPr lang="da-DK" dirty="0"/>
              <a:t>Understøttelse af budgettilpasningerne</a:t>
            </a:r>
          </a:p>
        </p:txBody>
      </p:sp>
      <p:sp>
        <p:nvSpPr>
          <p:cNvPr id="3" name="Pladsholder til slidenummer 2">
            <a:extLst>
              <a:ext uri="{FF2B5EF4-FFF2-40B4-BE49-F238E27FC236}">
                <a16:creationId xmlns:a16="http://schemas.microsoft.com/office/drawing/2014/main" id="{B67BBE6B-64F4-4849-BF87-6CEE4E65D80B}"/>
              </a:ext>
            </a:extLst>
          </p:cNvPr>
          <p:cNvSpPr>
            <a:spLocks noGrp="1"/>
          </p:cNvSpPr>
          <p:nvPr>
            <p:ph type="sldNum" sz="quarter" idx="12"/>
          </p:nvPr>
        </p:nvSpPr>
        <p:spPr/>
        <p:txBody>
          <a:bodyPr/>
          <a:lstStyle/>
          <a:p>
            <a:fld id="{667EC89C-17A0-4E64-A6D2-B825673CEEDF}" type="slidenum">
              <a:rPr lang="da-DK" smtClean="0"/>
              <a:t>20</a:t>
            </a:fld>
            <a:endParaRPr lang="da-DK" dirty="0"/>
          </a:p>
        </p:txBody>
      </p:sp>
      <p:sp>
        <p:nvSpPr>
          <p:cNvPr id="4" name="Pladsholder til indhold 3">
            <a:extLst>
              <a:ext uri="{FF2B5EF4-FFF2-40B4-BE49-F238E27FC236}">
                <a16:creationId xmlns:a16="http://schemas.microsoft.com/office/drawing/2014/main" id="{C7D50721-F446-451E-B0DB-BB5F024964B0}"/>
              </a:ext>
            </a:extLst>
          </p:cNvPr>
          <p:cNvSpPr>
            <a:spLocks noGrp="1"/>
          </p:cNvSpPr>
          <p:nvPr>
            <p:ph sz="quarter" idx="13"/>
          </p:nvPr>
        </p:nvSpPr>
        <p:spPr>
          <a:xfrm>
            <a:off x="1367999" y="2132857"/>
            <a:ext cx="10136614" cy="3355132"/>
          </a:xfrm>
        </p:spPr>
        <p:txBody>
          <a:bodyPr/>
          <a:lstStyle/>
          <a:p>
            <a:r>
              <a:rPr lang="da-DK" dirty="0">
                <a:solidFill>
                  <a:schemeClr val="bg2">
                    <a:lumMod val="75000"/>
                  </a:schemeClr>
                </a:solidFill>
              </a:rPr>
              <a:t>NAHH-program igangsat med adskillige spor</a:t>
            </a:r>
          </a:p>
          <a:p>
            <a:pPr lvl="1"/>
            <a:r>
              <a:rPr lang="da-DK" dirty="0"/>
              <a:t>Patientforløb, arbejdsgange, organisering, uddannelse, træning, anvendelse af teknologi, digitalisering, etc.</a:t>
            </a:r>
          </a:p>
          <a:p>
            <a:r>
              <a:rPr lang="da-DK" dirty="0">
                <a:solidFill>
                  <a:schemeClr val="bg2">
                    <a:lumMod val="75000"/>
                  </a:schemeClr>
                </a:solidFill>
              </a:rPr>
              <a:t>NAHH-puljen anvendes hvert år til økonomisk understøttelse af ovenstående</a:t>
            </a:r>
          </a:p>
          <a:p>
            <a:pPr lvl="1"/>
            <a:r>
              <a:rPr lang="da-DK" dirty="0"/>
              <a:t>Indkøb af apparatur, træningsfaciliteter, kurser, projektstøtte, frikøb, programorganisation, etc.</a:t>
            </a:r>
          </a:p>
          <a:p>
            <a:pPr lvl="1"/>
            <a:r>
              <a:rPr lang="da-DK" dirty="0"/>
              <a:t>Senere skal puljen også dække flytteomkostninger</a:t>
            </a:r>
          </a:p>
        </p:txBody>
      </p:sp>
    </p:spTree>
    <p:extLst>
      <p:ext uri="{BB962C8B-B14F-4D97-AF65-F5344CB8AC3E}">
        <p14:creationId xmlns:p14="http://schemas.microsoft.com/office/powerpoint/2010/main" val="19848007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39FC87-5B31-4589-A7CE-F06AE3B916DA}"/>
              </a:ext>
            </a:extLst>
          </p:cNvPr>
          <p:cNvSpPr>
            <a:spLocks noGrp="1"/>
          </p:cNvSpPr>
          <p:nvPr>
            <p:ph type="title"/>
          </p:nvPr>
        </p:nvSpPr>
        <p:spPr/>
        <p:txBody>
          <a:bodyPr/>
          <a:lstStyle/>
          <a:p>
            <a:r>
              <a:rPr lang="da-DK" dirty="0"/>
              <a:t>NAHH-programmet 2018</a:t>
            </a:r>
            <a:br>
              <a:rPr lang="da-DK" dirty="0"/>
            </a:br>
            <a:endParaRPr lang="da-DK" dirty="0"/>
          </a:p>
        </p:txBody>
      </p:sp>
      <p:sp>
        <p:nvSpPr>
          <p:cNvPr id="3" name="Pladsholder til slidenummer 2">
            <a:extLst>
              <a:ext uri="{FF2B5EF4-FFF2-40B4-BE49-F238E27FC236}">
                <a16:creationId xmlns:a16="http://schemas.microsoft.com/office/drawing/2014/main" id="{546BE0BE-6171-41AA-A295-052C14C379BF}"/>
              </a:ext>
            </a:extLst>
          </p:cNvPr>
          <p:cNvSpPr>
            <a:spLocks noGrp="1"/>
          </p:cNvSpPr>
          <p:nvPr>
            <p:ph type="sldNum" sz="quarter" idx="12"/>
          </p:nvPr>
        </p:nvSpPr>
        <p:spPr/>
        <p:txBody>
          <a:bodyPr/>
          <a:lstStyle/>
          <a:p>
            <a:fld id="{667EC89C-17A0-4E64-A6D2-B825673CEEDF}" type="slidenum">
              <a:rPr lang="da-DK" smtClean="0"/>
              <a:t>21</a:t>
            </a:fld>
            <a:endParaRPr lang="da-DK" dirty="0"/>
          </a:p>
        </p:txBody>
      </p:sp>
      <p:sp>
        <p:nvSpPr>
          <p:cNvPr id="5" name="Pladsholder til dato 4">
            <a:extLst>
              <a:ext uri="{FF2B5EF4-FFF2-40B4-BE49-F238E27FC236}">
                <a16:creationId xmlns:a16="http://schemas.microsoft.com/office/drawing/2014/main" id="{9579AE02-4300-4093-872C-22CAA3C8C899}"/>
              </a:ext>
            </a:extLst>
          </p:cNvPr>
          <p:cNvSpPr>
            <a:spLocks noGrp="1"/>
          </p:cNvSpPr>
          <p:nvPr>
            <p:ph type="dt" sz="half" idx="10"/>
          </p:nvPr>
        </p:nvSpPr>
        <p:spPr>
          <a:xfrm>
            <a:off x="7891200" y="6289200"/>
            <a:ext cx="3388800" cy="180000"/>
          </a:xfrm>
          <a:prstGeom prst="rect">
            <a:avLst/>
          </a:prstGeom>
        </p:spPr>
        <p:txBody>
          <a:bodyPr vert="horz" lIns="0" tIns="0" rIns="0" bIns="0" rtlCol="0" anchor="t" anchorCtr="0">
            <a:noAutofit/>
          </a:bodyPr>
          <a:lstStyle>
            <a:defPPr>
              <a:defRPr lang="da-DK"/>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dirty="0"/>
          </a:p>
        </p:txBody>
      </p:sp>
      <p:sp>
        <p:nvSpPr>
          <p:cNvPr id="6" name="Pladsholder til sidefod 5">
            <a:extLst>
              <a:ext uri="{FF2B5EF4-FFF2-40B4-BE49-F238E27FC236}">
                <a16:creationId xmlns:a16="http://schemas.microsoft.com/office/drawing/2014/main" id="{1DC50313-7EFF-4E6E-A239-99D72D3C81B5}"/>
              </a:ext>
            </a:extLst>
          </p:cNvPr>
          <p:cNvSpPr>
            <a:spLocks noGrp="1"/>
          </p:cNvSpPr>
          <p:nvPr>
            <p:ph type="ftr" sz="quarter" idx="11"/>
          </p:nvPr>
        </p:nvSpPr>
        <p:spPr>
          <a:xfrm>
            <a:off x="1367999" y="6290559"/>
            <a:ext cx="3780000" cy="180000"/>
          </a:xfrm>
          <a:prstGeom prst="rect">
            <a:avLst/>
          </a:prstGeom>
        </p:spPr>
        <p:txBody>
          <a:bodyPr vert="horz" lIns="0" tIns="0" rIns="0" bIns="0" rtlCol="0" anchor="t" anchorCtr="0">
            <a:noAutofit/>
          </a:bodyPr>
          <a:lstStyle>
            <a:defPPr>
              <a:defRPr lang="da-DK"/>
            </a:defPPr>
            <a:lvl1pPr marL="0" algn="l" defTabSz="914400" rtl="0" eaLnBrk="1" latinLnBrk="0" hangingPunct="1">
              <a:defRPr lang="da-DK" sz="1000" kern="1200" dirty="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dirty="0"/>
          </a:p>
        </p:txBody>
      </p:sp>
      <p:pic>
        <p:nvPicPr>
          <p:cNvPr id="7" name="Billede 6">
            <a:extLst>
              <a:ext uri="{FF2B5EF4-FFF2-40B4-BE49-F238E27FC236}">
                <a16:creationId xmlns:a16="http://schemas.microsoft.com/office/drawing/2014/main" id="{F7FD87AB-4814-4A7F-B794-5C0B99CDB1F2}"/>
              </a:ext>
            </a:extLst>
          </p:cNvPr>
          <p:cNvPicPr>
            <a:picLocks noChangeAspect="1"/>
          </p:cNvPicPr>
          <p:nvPr/>
        </p:nvPicPr>
        <p:blipFill>
          <a:blip r:embed="rId2"/>
          <a:stretch>
            <a:fillRect/>
          </a:stretch>
        </p:blipFill>
        <p:spPr>
          <a:xfrm>
            <a:off x="2279576" y="1291490"/>
            <a:ext cx="6984775" cy="4904264"/>
          </a:xfrm>
          <a:prstGeom prst="rect">
            <a:avLst/>
          </a:prstGeom>
        </p:spPr>
      </p:pic>
    </p:spTree>
    <p:extLst>
      <p:ext uri="{BB962C8B-B14F-4D97-AF65-F5344CB8AC3E}">
        <p14:creationId xmlns:p14="http://schemas.microsoft.com/office/powerpoint/2010/main" val="5665050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4B8AAD-11DE-4A99-A7BC-F67D9C54521A}"/>
              </a:ext>
            </a:extLst>
          </p:cNvPr>
          <p:cNvSpPr>
            <a:spLocks noGrp="1"/>
          </p:cNvSpPr>
          <p:nvPr>
            <p:ph type="title"/>
          </p:nvPr>
        </p:nvSpPr>
        <p:spPr/>
        <p:txBody>
          <a:bodyPr/>
          <a:lstStyle/>
          <a:p>
            <a:r>
              <a:rPr lang="da-DK" dirty="0"/>
              <a:t>Resultater af NAHH programmet 2018</a:t>
            </a:r>
            <a:br>
              <a:rPr lang="da-DK" dirty="0"/>
            </a:br>
            <a:endParaRPr lang="da-DK" dirty="0"/>
          </a:p>
        </p:txBody>
      </p:sp>
      <p:sp>
        <p:nvSpPr>
          <p:cNvPr id="3" name="Pladsholder til slidenummer 2">
            <a:extLst>
              <a:ext uri="{FF2B5EF4-FFF2-40B4-BE49-F238E27FC236}">
                <a16:creationId xmlns:a16="http://schemas.microsoft.com/office/drawing/2014/main" id="{267C04C9-97E3-4FBC-8D30-8211B230E3E0}"/>
              </a:ext>
            </a:extLst>
          </p:cNvPr>
          <p:cNvSpPr>
            <a:spLocks noGrp="1"/>
          </p:cNvSpPr>
          <p:nvPr>
            <p:ph type="sldNum" sz="quarter" idx="12"/>
          </p:nvPr>
        </p:nvSpPr>
        <p:spPr/>
        <p:txBody>
          <a:bodyPr/>
          <a:lstStyle/>
          <a:p>
            <a:fld id="{667EC89C-17A0-4E64-A6D2-B825673CEEDF}" type="slidenum">
              <a:rPr lang="da-DK" smtClean="0"/>
              <a:t>22</a:t>
            </a:fld>
            <a:endParaRPr lang="da-DK" dirty="0"/>
          </a:p>
        </p:txBody>
      </p:sp>
      <p:graphicFrame>
        <p:nvGraphicFramePr>
          <p:cNvPr id="7" name="Pladsholder til indhold 6">
            <a:extLst>
              <a:ext uri="{FF2B5EF4-FFF2-40B4-BE49-F238E27FC236}">
                <a16:creationId xmlns:a16="http://schemas.microsoft.com/office/drawing/2014/main" id="{6BF0139E-37FC-4B43-9081-29AC8E3CA997}"/>
              </a:ext>
            </a:extLst>
          </p:cNvPr>
          <p:cNvGraphicFramePr>
            <a:graphicFrameLocks noGrp="1"/>
          </p:cNvGraphicFramePr>
          <p:nvPr>
            <p:ph sz="quarter" idx="13"/>
            <p:extLst/>
          </p:nvPr>
        </p:nvGraphicFramePr>
        <p:xfrm>
          <a:off x="1368425" y="1772816"/>
          <a:ext cx="10136188" cy="42124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Pladsholder til dato 4">
            <a:extLst>
              <a:ext uri="{FF2B5EF4-FFF2-40B4-BE49-F238E27FC236}">
                <a16:creationId xmlns:a16="http://schemas.microsoft.com/office/drawing/2014/main" id="{6AB3D8E3-49F5-4D40-8568-50A19477B6C2}"/>
              </a:ext>
            </a:extLst>
          </p:cNvPr>
          <p:cNvSpPr>
            <a:spLocks noGrp="1"/>
          </p:cNvSpPr>
          <p:nvPr>
            <p:ph type="dt" sz="half" idx="10"/>
          </p:nvPr>
        </p:nvSpPr>
        <p:spPr>
          <a:xfrm>
            <a:off x="7891200" y="6289200"/>
            <a:ext cx="3388800" cy="180000"/>
          </a:xfrm>
          <a:prstGeom prst="rect">
            <a:avLst/>
          </a:prstGeom>
        </p:spPr>
        <p:txBody>
          <a:bodyPr vert="horz" lIns="0" tIns="0" rIns="0" bIns="0" rtlCol="0" anchor="t" anchorCtr="0">
            <a:noAutofit/>
          </a:bodyPr>
          <a:lstStyle>
            <a:defPPr>
              <a:defRPr lang="da-DK"/>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dirty="0"/>
          </a:p>
        </p:txBody>
      </p:sp>
      <p:sp>
        <p:nvSpPr>
          <p:cNvPr id="6" name="Pladsholder til sidefod 5">
            <a:extLst>
              <a:ext uri="{FF2B5EF4-FFF2-40B4-BE49-F238E27FC236}">
                <a16:creationId xmlns:a16="http://schemas.microsoft.com/office/drawing/2014/main" id="{8F5680C2-1BC6-4F11-987E-3E8C5C5FBFFD}"/>
              </a:ext>
            </a:extLst>
          </p:cNvPr>
          <p:cNvSpPr>
            <a:spLocks noGrp="1"/>
          </p:cNvSpPr>
          <p:nvPr>
            <p:ph type="ftr" sz="quarter" idx="11"/>
          </p:nvPr>
        </p:nvSpPr>
        <p:spPr>
          <a:xfrm>
            <a:off x="1367999" y="6290559"/>
            <a:ext cx="3780000" cy="180000"/>
          </a:xfrm>
          <a:prstGeom prst="rect">
            <a:avLst/>
          </a:prstGeom>
        </p:spPr>
        <p:txBody>
          <a:bodyPr vert="horz" lIns="0" tIns="0" rIns="0" bIns="0" rtlCol="0" anchor="t" anchorCtr="0">
            <a:noAutofit/>
          </a:bodyPr>
          <a:lstStyle>
            <a:defPPr>
              <a:defRPr lang="da-DK"/>
            </a:defPPr>
            <a:lvl1pPr marL="0" algn="l" defTabSz="914400" rtl="0" eaLnBrk="1" latinLnBrk="0" hangingPunct="1">
              <a:defRPr lang="da-DK" sz="1000" kern="1200" dirty="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dirty="0"/>
          </a:p>
        </p:txBody>
      </p:sp>
    </p:spTree>
    <p:extLst>
      <p:ext uri="{BB962C8B-B14F-4D97-AF65-F5344CB8AC3E}">
        <p14:creationId xmlns:p14="http://schemas.microsoft.com/office/powerpoint/2010/main" val="25902001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D5E29513-B1A3-4726-A701-B94DDA191538}"/>
              </a:ext>
            </a:extLst>
          </p:cNvPr>
          <p:cNvSpPr>
            <a:spLocks noGrp="1"/>
          </p:cNvSpPr>
          <p:nvPr>
            <p:ph type="title"/>
          </p:nvPr>
        </p:nvSpPr>
        <p:spPr>
          <a:xfrm>
            <a:off x="2892963" y="2488176"/>
            <a:ext cx="7092000" cy="576065"/>
          </a:xfrm>
        </p:spPr>
        <p:txBody>
          <a:bodyPr/>
          <a:lstStyle/>
          <a:p>
            <a:r>
              <a:rPr lang="da-DK" altLang="da-DK" sz="2400" dirty="0">
                <a:latin typeface="Calibri" charset="0"/>
              </a:rPr>
              <a:t>Hvad skal der til for at komme i mål med ambitionen?</a:t>
            </a:r>
            <a:endParaRPr lang="da-DK" sz="2400" dirty="0"/>
          </a:p>
        </p:txBody>
      </p:sp>
      <p:sp>
        <p:nvSpPr>
          <p:cNvPr id="4" name="Pladsholder til sidefod 3">
            <a:extLst>
              <a:ext uri="{FF2B5EF4-FFF2-40B4-BE49-F238E27FC236}">
                <a16:creationId xmlns:a16="http://schemas.microsoft.com/office/drawing/2014/main" id="{F1F4EFD9-A41F-40B9-9BD4-950DDD871515}"/>
              </a:ext>
            </a:extLst>
          </p:cNvPr>
          <p:cNvSpPr>
            <a:spLocks noGrp="1"/>
          </p:cNvSpPr>
          <p:nvPr>
            <p:ph type="ftr" sz="quarter" idx="11"/>
          </p:nvPr>
        </p:nvSpPr>
        <p:spPr/>
        <p:txBody>
          <a:bodyPr/>
          <a:lstStyle/>
          <a:p>
            <a:endParaRPr lang="da-DK"/>
          </a:p>
        </p:txBody>
      </p:sp>
      <p:sp>
        <p:nvSpPr>
          <p:cNvPr id="5" name="Oval billedforklaring 8">
            <a:extLst>
              <a:ext uri="{FF2B5EF4-FFF2-40B4-BE49-F238E27FC236}">
                <a16:creationId xmlns:a16="http://schemas.microsoft.com/office/drawing/2014/main" id="{7B6F2A7F-8A92-4258-9017-7A412AB73C28}"/>
              </a:ext>
            </a:extLst>
          </p:cNvPr>
          <p:cNvSpPr/>
          <p:nvPr/>
        </p:nvSpPr>
        <p:spPr>
          <a:xfrm>
            <a:off x="2711625" y="851107"/>
            <a:ext cx="7517070" cy="1872208"/>
          </a:xfrm>
          <a:prstGeom prst="wedgeEllipseCallout">
            <a:avLst>
              <a:gd name="adj1" fmla="val -30256"/>
              <a:gd name="adj2" fmla="val 35090"/>
            </a:avLst>
          </a:prstGeom>
          <a:solidFill>
            <a:srgbClr val="1F4A60"/>
          </a:solidFill>
          <a:ln w="9525">
            <a:solidFill>
              <a:srgbClr val="1F4A60"/>
            </a:solidFill>
          </a:ln>
          <a:effectLst>
            <a:softEdge rad="15240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altLang="da-DK" sz="1400" b="1" dirty="0">
                <a:latin typeface="Calibri" charset="0"/>
              </a:rPr>
              <a:t>”Forandring til gavn for patienter og pårørende -</a:t>
            </a:r>
          </a:p>
          <a:p>
            <a:pPr algn="ctr"/>
            <a:r>
              <a:rPr lang="da-DK" altLang="da-DK" sz="1400" b="1" dirty="0">
                <a:latin typeface="Calibri" charset="0"/>
              </a:rPr>
              <a:t>- derfor det foretrukne valg for dygtige medarbejdere og ledere”</a:t>
            </a:r>
          </a:p>
        </p:txBody>
      </p:sp>
      <p:sp>
        <p:nvSpPr>
          <p:cNvPr id="7" name="Oval billedforklaring 8">
            <a:extLst>
              <a:ext uri="{FF2B5EF4-FFF2-40B4-BE49-F238E27FC236}">
                <a16:creationId xmlns:a16="http://schemas.microsoft.com/office/drawing/2014/main" id="{EE320306-77BA-4745-9D7F-63194EC643A5}"/>
              </a:ext>
            </a:extLst>
          </p:cNvPr>
          <p:cNvSpPr/>
          <p:nvPr/>
        </p:nvSpPr>
        <p:spPr>
          <a:xfrm>
            <a:off x="1666866" y="3918858"/>
            <a:ext cx="2121111" cy="1886406"/>
          </a:xfrm>
          <a:prstGeom prst="wedgeEllipseCallout">
            <a:avLst>
              <a:gd name="adj1" fmla="val 26738"/>
              <a:gd name="adj2" fmla="val -83926"/>
            </a:avLst>
          </a:prstGeom>
          <a:solidFill>
            <a:srgbClr val="002060"/>
          </a:solidFill>
          <a:ln w="9525">
            <a:solidFill>
              <a:srgbClr val="1F4A6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altLang="da-DK" sz="1400" b="1" dirty="0">
                <a:latin typeface="Calibri" charset="0"/>
              </a:rPr>
              <a:t>Stabil og sikker basisdrift</a:t>
            </a:r>
          </a:p>
        </p:txBody>
      </p:sp>
      <p:sp>
        <p:nvSpPr>
          <p:cNvPr id="8" name="Oval billedforklaring 8">
            <a:extLst>
              <a:ext uri="{FF2B5EF4-FFF2-40B4-BE49-F238E27FC236}">
                <a16:creationId xmlns:a16="http://schemas.microsoft.com/office/drawing/2014/main" id="{5F8B61C0-3AA5-4FB3-B4F9-007BFF6DB06A}"/>
              </a:ext>
            </a:extLst>
          </p:cNvPr>
          <p:cNvSpPr/>
          <p:nvPr/>
        </p:nvSpPr>
        <p:spPr>
          <a:xfrm>
            <a:off x="6191667" y="3918859"/>
            <a:ext cx="2134154" cy="1808207"/>
          </a:xfrm>
          <a:prstGeom prst="wedgeEllipseCallout">
            <a:avLst>
              <a:gd name="adj1" fmla="val -11812"/>
              <a:gd name="adj2" fmla="val -90306"/>
            </a:avLst>
          </a:prstGeom>
          <a:solidFill>
            <a:srgbClr val="009644"/>
          </a:solidFill>
          <a:ln w="9525">
            <a:solidFill>
              <a:srgbClr val="1F4A6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altLang="da-DK" sz="1400" b="1" dirty="0">
                <a:latin typeface="Calibri" charset="0"/>
              </a:rPr>
              <a:t>Tværgående ledelse og ansvar for helheden</a:t>
            </a:r>
          </a:p>
        </p:txBody>
      </p:sp>
      <p:sp>
        <p:nvSpPr>
          <p:cNvPr id="9" name="Oval billedforklaring 8">
            <a:extLst>
              <a:ext uri="{FF2B5EF4-FFF2-40B4-BE49-F238E27FC236}">
                <a16:creationId xmlns:a16="http://schemas.microsoft.com/office/drawing/2014/main" id="{B0CF9D37-7F42-4691-A5B3-7AEF564FCA3D}"/>
              </a:ext>
            </a:extLst>
          </p:cNvPr>
          <p:cNvSpPr/>
          <p:nvPr/>
        </p:nvSpPr>
        <p:spPr>
          <a:xfrm>
            <a:off x="8397709" y="3843412"/>
            <a:ext cx="2024044" cy="1847055"/>
          </a:xfrm>
          <a:prstGeom prst="wedgeEllipseCallout">
            <a:avLst>
              <a:gd name="adj1" fmla="val -45155"/>
              <a:gd name="adj2" fmla="val -80736"/>
            </a:avLst>
          </a:prstGeom>
          <a:solidFill>
            <a:srgbClr val="C00000"/>
          </a:solidFill>
          <a:ln w="9525">
            <a:solidFill>
              <a:srgbClr val="1F4A6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altLang="da-DK" sz="1400" b="1" dirty="0">
                <a:latin typeface="Calibri" charset="0"/>
              </a:rPr>
              <a:t>Mod og vilje til forandring</a:t>
            </a:r>
          </a:p>
        </p:txBody>
      </p:sp>
      <p:sp>
        <p:nvSpPr>
          <p:cNvPr id="13" name="Oval billedforklaring 8">
            <a:extLst>
              <a:ext uri="{FF2B5EF4-FFF2-40B4-BE49-F238E27FC236}">
                <a16:creationId xmlns:a16="http://schemas.microsoft.com/office/drawing/2014/main" id="{2E873F27-BBE3-4000-B4A4-61F4DEE5DA67}"/>
              </a:ext>
            </a:extLst>
          </p:cNvPr>
          <p:cNvSpPr/>
          <p:nvPr/>
        </p:nvSpPr>
        <p:spPr>
          <a:xfrm>
            <a:off x="3905849" y="3986500"/>
            <a:ext cx="2219205" cy="1803136"/>
          </a:xfrm>
          <a:prstGeom prst="wedgeEllipseCallout">
            <a:avLst>
              <a:gd name="adj1" fmla="val 9174"/>
              <a:gd name="adj2" fmla="val -92858"/>
            </a:avLst>
          </a:prstGeom>
          <a:solidFill>
            <a:srgbClr val="0070C0"/>
          </a:solidFill>
          <a:ln w="9525">
            <a:solidFill>
              <a:srgbClr val="1F4A6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altLang="da-DK" sz="1400" b="1" dirty="0">
                <a:latin typeface="Calibri" charset="0"/>
                <a:ea typeface="Calibri" charset="0"/>
                <a:cs typeface="Calibri" charset="0"/>
              </a:rPr>
              <a:t>Patient &amp; pårørende involvering</a:t>
            </a:r>
          </a:p>
        </p:txBody>
      </p:sp>
      <p:sp>
        <p:nvSpPr>
          <p:cNvPr id="2" name="Pladsholder til dato 1">
            <a:extLst>
              <a:ext uri="{FF2B5EF4-FFF2-40B4-BE49-F238E27FC236}">
                <a16:creationId xmlns:a16="http://schemas.microsoft.com/office/drawing/2014/main" id="{09AEA450-C3C2-4196-B5F3-77B44D3BDDDA}"/>
              </a:ext>
            </a:extLst>
          </p:cNvPr>
          <p:cNvSpPr>
            <a:spLocks noGrp="1"/>
          </p:cNvSpPr>
          <p:nvPr>
            <p:ph type="dt" sz="half" idx="10"/>
          </p:nvPr>
        </p:nvSpPr>
        <p:spPr/>
        <p:txBody>
          <a:bodyPr/>
          <a:lstStyle/>
          <a:p>
            <a:r>
              <a:rPr lang="da-DK">
                <a:solidFill>
                  <a:prstClr val="black">
                    <a:tint val="75000"/>
                  </a:prstClr>
                </a:solidFill>
              </a:rPr>
              <a:t>Jette Sønderskov Christensen</a:t>
            </a:r>
            <a:endParaRPr lang="en-GB" dirty="0">
              <a:solidFill>
                <a:prstClr val="black">
                  <a:tint val="75000"/>
                </a:prstClr>
              </a:solidFill>
            </a:endParaRPr>
          </a:p>
        </p:txBody>
      </p:sp>
      <p:sp>
        <p:nvSpPr>
          <p:cNvPr id="3" name="Pladsholder til slidenummer 2">
            <a:extLst>
              <a:ext uri="{FF2B5EF4-FFF2-40B4-BE49-F238E27FC236}">
                <a16:creationId xmlns:a16="http://schemas.microsoft.com/office/drawing/2014/main" id="{1129585E-F3BC-42DA-AE67-816F412E84CF}"/>
              </a:ext>
            </a:extLst>
          </p:cNvPr>
          <p:cNvSpPr>
            <a:spLocks noGrp="1"/>
          </p:cNvSpPr>
          <p:nvPr>
            <p:ph type="sldNum" sz="quarter" idx="12"/>
          </p:nvPr>
        </p:nvSpPr>
        <p:spPr/>
        <p:txBody>
          <a:bodyPr/>
          <a:lstStyle/>
          <a:p>
            <a:fld id="{DC1BF909-F077-4EB1-B435-7CB0D1A88CB6}" type="slidenum">
              <a:rPr lang="en-GB" smtClean="0">
                <a:solidFill>
                  <a:prstClr val="black">
                    <a:tint val="75000"/>
                  </a:prstClr>
                </a:solidFill>
              </a:rPr>
              <a:pPr/>
              <a:t>23</a:t>
            </a:fld>
            <a:endParaRPr lang="en-GB" dirty="0">
              <a:solidFill>
                <a:prstClr val="black">
                  <a:tint val="75000"/>
                </a:prstClr>
              </a:solidFill>
            </a:endParaRPr>
          </a:p>
        </p:txBody>
      </p:sp>
    </p:spTree>
    <p:extLst>
      <p:ext uri="{BB962C8B-B14F-4D97-AF65-F5344CB8AC3E}">
        <p14:creationId xmlns:p14="http://schemas.microsoft.com/office/powerpoint/2010/main" val="19388848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llipse 2">
            <a:extLst>
              <a:ext uri="{FF2B5EF4-FFF2-40B4-BE49-F238E27FC236}">
                <a16:creationId xmlns:a16="http://schemas.microsoft.com/office/drawing/2014/main" id="{F49EE239-40E9-4CDE-A062-AA63091C65BE}"/>
              </a:ext>
            </a:extLst>
          </p:cNvPr>
          <p:cNvSpPr/>
          <p:nvPr/>
        </p:nvSpPr>
        <p:spPr>
          <a:xfrm>
            <a:off x="3989129" y="764703"/>
            <a:ext cx="4903286" cy="5040561"/>
          </a:xfrm>
          <a:prstGeom prst="ellipse">
            <a:avLst/>
          </a:prstGeom>
          <a:noFill/>
          <a:ln w="9525">
            <a:solidFill>
              <a:srgbClr val="1F4A6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a-DK" dirty="0" err="1"/>
          </a:p>
        </p:txBody>
      </p:sp>
      <p:sp>
        <p:nvSpPr>
          <p:cNvPr id="11" name="Tekstfelt 10">
            <a:extLst>
              <a:ext uri="{FF2B5EF4-FFF2-40B4-BE49-F238E27FC236}">
                <a16:creationId xmlns:a16="http://schemas.microsoft.com/office/drawing/2014/main" id="{75D550C3-708B-486C-999B-76B7D6370EA9}"/>
              </a:ext>
            </a:extLst>
          </p:cNvPr>
          <p:cNvSpPr txBox="1"/>
          <p:nvPr/>
        </p:nvSpPr>
        <p:spPr>
          <a:xfrm>
            <a:off x="10776520" y="260648"/>
            <a:ext cx="1224136" cy="3528392"/>
          </a:xfrm>
          <a:prstGeom prst="rect">
            <a:avLst/>
          </a:prstGeom>
          <a:noFill/>
          <a:ln>
            <a:solidFill>
              <a:srgbClr val="1F4A60"/>
            </a:solidFill>
          </a:ln>
        </p:spPr>
        <p:txBody>
          <a:bodyPr wrap="square" lIns="0" tIns="0" rIns="0" bIns="0" rtlCol="0">
            <a:noAutofit/>
          </a:bodyPr>
          <a:lstStyle/>
          <a:p>
            <a:pPr algn="ctr"/>
            <a:r>
              <a:rPr lang="da-DK" sz="1100" dirty="0"/>
              <a:t>Signatur</a:t>
            </a:r>
          </a:p>
        </p:txBody>
      </p:sp>
      <p:graphicFrame>
        <p:nvGraphicFramePr>
          <p:cNvPr id="9" name="Pladsholder til indhold 8">
            <a:extLst>
              <a:ext uri="{FF2B5EF4-FFF2-40B4-BE49-F238E27FC236}">
                <a16:creationId xmlns:a16="http://schemas.microsoft.com/office/drawing/2014/main" id="{01A527F4-E1A8-46F6-8A6E-F48719D9A2C8}"/>
              </a:ext>
            </a:extLst>
          </p:cNvPr>
          <p:cNvGraphicFramePr>
            <a:graphicFrameLocks noGrp="1"/>
          </p:cNvGraphicFramePr>
          <p:nvPr>
            <p:ph sz="quarter" idx="13"/>
            <p:extLst/>
          </p:nvPr>
        </p:nvGraphicFramePr>
        <p:xfrm>
          <a:off x="1368425" y="387441"/>
          <a:ext cx="10136188" cy="57778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Ellipse 6">
            <a:extLst>
              <a:ext uri="{FF2B5EF4-FFF2-40B4-BE49-F238E27FC236}">
                <a16:creationId xmlns:a16="http://schemas.microsoft.com/office/drawing/2014/main" id="{DE2952C8-4E6A-43AC-8B19-4CFDE5CA2468}"/>
              </a:ext>
            </a:extLst>
          </p:cNvPr>
          <p:cNvSpPr/>
          <p:nvPr/>
        </p:nvSpPr>
        <p:spPr>
          <a:xfrm>
            <a:off x="5807968" y="2708920"/>
            <a:ext cx="1224136" cy="1174395"/>
          </a:xfrm>
          <a:prstGeom prst="ellipse">
            <a:avLst/>
          </a:prstGeom>
          <a:solidFill>
            <a:srgbClr val="0070C0"/>
          </a:solidFill>
          <a:ln w="9525">
            <a:solidFill>
              <a:srgbClr val="1F4A6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1100" dirty="0"/>
              <a:t>Program</a:t>
            </a:r>
          </a:p>
          <a:p>
            <a:pPr algn="ctr"/>
            <a:r>
              <a:rPr lang="da-DK" sz="1100" dirty="0"/>
              <a:t>styregruppe</a:t>
            </a:r>
          </a:p>
          <a:p>
            <a:pPr algn="ctr"/>
            <a:endParaRPr lang="da-DK" sz="1100" dirty="0"/>
          </a:p>
          <a:p>
            <a:pPr algn="ctr"/>
            <a:endParaRPr lang="da-DK" sz="1100" dirty="0"/>
          </a:p>
          <a:p>
            <a:pPr algn="ctr"/>
            <a:endParaRPr lang="da-DK" sz="1100" dirty="0"/>
          </a:p>
        </p:txBody>
      </p:sp>
      <p:sp>
        <p:nvSpPr>
          <p:cNvPr id="6" name="Pladsholder til slidenummer 5">
            <a:extLst>
              <a:ext uri="{FF2B5EF4-FFF2-40B4-BE49-F238E27FC236}">
                <a16:creationId xmlns:a16="http://schemas.microsoft.com/office/drawing/2014/main" id="{AFF52B1F-310D-4DCC-9726-EF374BF7EE56}"/>
              </a:ext>
            </a:extLst>
          </p:cNvPr>
          <p:cNvSpPr>
            <a:spLocks noGrp="1"/>
          </p:cNvSpPr>
          <p:nvPr>
            <p:ph type="sldNum" sz="quarter" idx="12"/>
          </p:nvPr>
        </p:nvSpPr>
        <p:spPr/>
        <p:txBody>
          <a:bodyPr/>
          <a:lstStyle/>
          <a:p>
            <a:fld id="{057E2866-AAA0-4613-8DBC-9EC5C1023BA4}" type="slidenum">
              <a:rPr lang="da-DK" smtClean="0"/>
              <a:t>24</a:t>
            </a:fld>
            <a:endParaRPr lang="da-DK"/>
          </a:p>
        </p:txBody>
      </p:sp>
      <p:sp>
        <p:nvSpPr>
          <p:cNvPr id="4" name="Pladsholder til dato 3">
            <a:extLst>
              <a:ext uri="{FF2B5EF4-FFF2-40B4-BE49-F238E27FC236}">
                <a16:creationId xmlns:a16="http://schemas.microsoft.com/office/drawing/2014/main" id="{4ACB5920-5A9B-4F23-B3F1-A31D46FDFA9E}"/>
              </a:ext>
            </a:extLst>
          </p:cNvPr>
          <p:cNvSpPr>
            <a:spLocks noGrp="1"/>
          </p:cNvSpPr>
          <p:nvPr>
            <p:ph type="dt" sz="half" idx="10"/>
          </p:nvPr>
        </p:nvSpPr>
        <p:spPr>
          <a:xfrm>
            <a:off x="7891200" y="6289200"/>
            <a:ext cx="3388800" cy="180000"/>
          </a:xfrm>
          <a:prstGeom prst="rect">
            <a:avLst/>
          </a:prstGeom>
        </p:spPr>
        <p:txBody>
          <a:bodyPr vert="horz" lIns="0" tIns="0" rIns="0" bIns="0" rtlCol="0" anchor="t" anchorCtr="0">
            <a:noAutofit/>
          </a:bodyPr>
          <a:lstStyle>
            <a:defPPr>
              <a:defRPr lang="da-DK"/>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dirty="0"/>
          </a:p>
        </p:txBody>
      </p:sp>
      <p:sp>
        <p:nvSpPr>
          <p:cNvPr id="5" name="Pladsholder til sidefod 4">
            <a:extLst>
              <a:ext uri="{FF2B5EF4-FFF2-40B4-BE49-F238E27FC236}">
                <a16:creationId xmlns:a16="http://schemas.microsoft.com/office/drawing/2014/main" id="{2C61409F-B97C-4201-BEC1-7719374D53F6}"/>
              </a:ext>
            </a:extLst>
          </p:cNvPr>
          <p:cNvSpPr>
            <a:spLocks noGrp="1"/>
          </p:cNvSpPr>
          <p:nvPr>
            <p:ph type="ftr" sz="quarter" idx="11"/>
          </p:nvPr>
        </p:nvSpPr>
        <p:spPr>
          <a:xfrm>
            <a:off x="1367999" y="6290559"/>
            <a:ext cx="3780000" cy="180000"/>
          </a:xfrm>
          <a:prstGeom prst="rect">
            <a:avLst/>
          </a:prstGeom>
        </p:spPr>
        <p:txBody>
          <a:bodyPr vert="horz" lIns="0" tIns="0" rIns="0" bIns="0" rtlCol="0" anchor="t" anchorCtr="0">
            <a:noAutofit/>
          </a:bodyPr>
          <a:lstStyle>
            <a:defPPr>
              <a:defRPr lang="da-DK"/>
            </a:defPPr>
            <a:lvl1pPr marL="0" algn="l" defTabSz="914400" rtl="0" eaLnBrk="1" latinLnBrk="0" hangingPunct="1">
              <a:defRPr lang="da-DK" sz="1000" kern="1200" dirty="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
        <p:nvSpPr>
          <p:cNvPr id="22" name="Ellipse 21">
            <a:extLst>
              <a:ext uri="{FF2B5EF4-FFF2-40B4-BE49-F238E27FC236}">
                <a16:creationId xmlns:a16="http://schemas.microsoft.com/office/drawing/2014/main" id="{CFCE30D3-5B9C-4D33-B3A9-48303DF226FE}"/>
              </a:ext>
            </a:extLst>
          </p:cNvPr>
          <p:cNvSpPr/>
          <p:nvPr/>
        </p:nvSpPr>
        <p:spPr>
          <a:xfrm>
            <a:off x="4820226" y="2122298"/>
            <a:ext cx="1086420" cy="586622"/>
          </a:xfrm>
          <a:prstGeom prst="ellipse">
            <a:avLst/>
          </a:prstGeom>
          <a:solidFill>
            <a:schemeClr val="accent6">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800" dirty="0"/>
              <a:t>Lokal implementeringsgruppe</a:t>
            </a:r>
          </a:p>
        </p:txBody>
      </p:sp>
      <p:sp>
        <p:nvSpPr>
          <p:cNvPr id="23" name="Ellipse 22">
            <a:extLst>
              <a:ext uri="{FF2B5EF4-FFF2-40B4-BE49-F238E27FC236}">
                <a16:creationId xmlns:a16="http://schemas.microsoft.com/office/drawing/2014/main" id="{74941F9F-5CA0-44CF-AFC2-7800A1CBACF7}"/>
              </a:ext>
            </a:extLst>
          </p:cNvPr>
          <p:cNvSpPr/>
          <p:nvPr/>
        </p:nvSpPr>
        <p:spPr>
          <a:xfrm>
            <a:off x="3215680" y="1618242"/>
            <a:ext cx="987742" cy="586622"/>
          </a:xfrm>
          <a:prstGeom prst="ellipse">
            <a:avLst/>
          </a:prstGeom>
          <a:solidFill>
            <a:schemeClr val="accent4">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800" dirty="0"/>
              <a:t>Styregruppe for de regionale sterilcentraler</a:t>
            </a:r>
          </a:p>
        </p:txBody>
      </p:sp>
      <p:sp>
        <p:nvSpPr>
          <p:cNvPr id="38" name="Ellipse 37">
            <a:extLst>
              <a:ext uri="{FF2B5EF4-FFF2-40B4-BE49-F238E27FC236}">
                <a16:creationId xmlns:a16="http://schemas.microsoft.com/office/drawing/2014/main" id="{F81AC301-B55F-4A7A-9CDD-BCC54548DFB2}"/>
              </a:ext>
            </a:extLst>
          </p:cNvPr>
          <p:cNvSpPr/>
          <p:nvPr/>
        </p:nvSpPr>
        <p:spPr>
          <a:xfrm>
            <a:off x="2720767" y="3373658"/>
            <a:ext cx="1033334" cy="586622"/>
          </a:xfrm>
          <a:prstGeom prst="ellipse">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800" dirty="0"/>
              <a:t>PSG</a:t>
            </a:r>
          </a:p>
        </p:txBody>
      </p:sp>
      <p:sp>
        <p:nvSpPr>
          <p:cNvPr id="60" name="Ellipse 59">
            <a:extLst>
              <a:ext uri="{FF2B5EF4-FFF2-40B4-BE49-F238E27FC236}">
                <a16:creationId xmlns:a16="http://schemas.microsoft.com/office/drawing/2014/main" id="{1136ACC6-9F4D-4714-8EA5-A61EADDA26CF}"/>
              </a:ext>
            </a:extLst>
          </p:cNvPr>
          <p:cNvSpPr/>
          <p:nvPr/>
        </p:nvSpPr>
        <p:spPr>
          <a:xfrm>
            <a:off x="11011547" y="548680"/>
            <a:ext cx="719483" cy="656693"/>
          </a:xfrm>
          <a:prstGeom prst="ellipse">
            <a:avLst/>
          </a:prstGeom>
          <a:solidFill>
            <a:schemeClr val="bg2">
              <a:lumMod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800" dirty="0">
                <a:solidFill>
                  <a:schemeClr val="tx1"/>
                </a:solidFill>
              </a:rPr>
              <a:t>Projekt i NAHH programmet</a:t>
            </a:r>
          </a:p>
        </p:txBody>
      </p:sp>
      <p:sp>
        <p:nvSpPr>
          <p:cNvPr id="61" name="Ellipse 60">
            <a:extLst>
              <a:ext uri="{FF2B5EF4-FFF2-40B4-BE49-F238E27FC236}">
                <a16:creationId xmlns:a16="http://schemas.microsoft.com/office/drawing/2014/main" id="{55F293DC-572A-4E6D-97F5-F1E54A0AC73D}"/>
              </a:ext>
            </a:extLst>
          </p:cNvPr>
          <p:cNvSpPr/>
          <p:nvPr/>
        </p:nvSpPr>
        <p:spPr>
          <a:xfrm>
            <a:off x="10920536" y="1340768"/>
            <a:ext cx="901504" cy="582360"/>
          </a:xfrm>
          <a:prstGeom prst="ellipse">
            <a:avLst/>
          </a:prstGeom>
          <a:solidFill>
            <a:schemeClr val="accent6">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800" dirty="0"/>
              <a:t>Projekt-styregruppe/-</a:t>
            </a:r>
            <a:r>
              <a:rPr lang="da-DK" sz="800" dirty="0" err="1"/>
              <a:t>reference-gruppe</a:t>
            </a:r>
            <a:endParaRPr lang="da-DK" sz="800" dirty="0"/>
          </a:p>
        </p:txBody>
      </p:sp>
      <p:sp>
        <p:nvSpPr>
          <p:cNvPr id="62" name="Ellipse 61">
            <a:extLst>
              <a:ext uri="{FF2B5EF4-FFF2-40B4-BE49-F238E27FC236}">
                <a16:creationId xmlns:a16="http://schemas.microsoft.com/office/drawing/2014/main" id="{90C82443-FB95-46A0-AD47-364DEE855BA2}"/>
              </a:ext>
            </a:extLst>
          </p:cNvPr>
          <p:cNvSpPr/>
          <p:nvPr/>
        </p:nvSpPr>
        <p:spPr>
          <a:xfrm>
            <a:off x="11011547" y="2073105"/>
            <a:ext cx="719483" cy="656693"/>
          </a:xfrm>
          <a:prstGeom prst="ellipse">
            <a:avLst/>
          </a:prstGeom>
          <a:solidFill>
            <a:schemeClr val="accent4">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800" dirty="0"/>
              <a:t>Øvrige projekter/</a:t>
            </a:r>
            <a:br>
              <a:rPr lang="da-DK" sz="800" dirty="0"/>
            </a:br>
            <a:r>
              <a:rPr lang="da-DK" sz="800" dirty="0"/>
              <a:t>organer</a:t>
            </a:r>
          </a:p>
        </p:txBody>
      </p:sp>
      <p:sp>
        <p:nvSpPr>
          <p:cNvPr id="63" name="Ellipse 62">
            <a:extLst>
              <a:ext uri="{FF2B5EF4-FFF2-40B4-BE49-F238E27FC236}">
                <a16:creationId xmlns:a16="http://schemas.microsoft.com/office/drawing/2014/main" id="{FE62D325-BA4C-4EFF-A380-6F202BFF923B}"/>
              </a:ext>
            </a:extLst>
          </p:cNvPr>
          <p:cNvSpPr/>
          <p:nvPr/>
        </p:nvSpPr>
        <p:spPr>
          <a:xfrm>
            <a:off x="3432898" y="4860539"/>
            <a:ext cx="1078926" cy="656693"/>
          </a:xfrm>
          <a:prstGeom prst="ellipse">
            <a:avLst/>
          </a:prstGeom>
          <a:solidFill>
            <a:schemeClr val="accent4">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800" dirty="0"/>
              <a:t>Logistikprojekt (CEJ)</a:t>
            </a:r>
          </a:p>
        </p:txBody>
      </p:sp>
      <p:sp>
        <p:nvSpPr>
          <p:cNvPr id="74" name="Titel 73">
            <a:extLst>
              <a:ext uri="{FF2B5EF4-FFF2-40B4-BE49-F238E27FC236}">
                <a16:creationId xmlns:a16="http://schemas.microsoft.com/office/drawing/2014/main" id="{56B789E8-56A2-418E-B899-C27FBE0FD4F2}"/>
              </a:ext>
            </a:extLst>
          </p:cNvPr>
          <p:cNvSpPr>
            <a:spLocks noGrp="1"/>
          </p:cNvSpPr>
          <p:nvPr>
            <p:ph type="title"/>
          </p:nvPr>
        </p:nvSpPr>
        <p:spPr>
          <a:xfrm>
            <a:off x="1367391" y="620688"/>
            <a:ext cx="10137524" cy="828000"/>
          </a:xfrm>
        </p:spPr>
        <p:txBody>
          <a:bodyPr/>
          <a:lstStyle/>
          <a:p>
            <a:r>
              <a:rPr lang="da-DK" dirty="0"/>
              <a:t>Organogram</a:t>
            </a:r>
            <a:br>
              <a:rPr lang="da-DK" dirty="0"/>
            </a:br>
            <a:endParaRPr lang="da-DK" dirty="0"/>
          </a:p>
        </p:txBody>
      </p:sp>
      <p:sp>
        <p:nvSpPr>
          <p:cNvPr id="35" name="Ellipse 34">
            <a:extLst>
              <a:ext uri="{FF2B5EF4-FFF2-40B4-BE49-F238E27FC236}">
                <a16:creationId xmlns:a16="http://schemas.microsoft.com/office/drawing/2014/main" id="{AB07CCFD-F295-4E0E-BDB9-DC8CB52A5080}"/>
              </a:ext>
            </a:extLst>
          </p:cNvPr>
          <p:cNvSpPr/>
          <p:nvPr/>
        </p:nvSpPr>
        <p:spPr>
          <a:xfrm>
            <a:off x="5889266" y="3298473"/>
            <a:ext cx="1070830" cy="502326"/>
          </a:xfrm>
          <a:prstGeom prst="ellipse">
            <a:avLst/>
          </a:prstGeom>
          <a:solidFill>
            <a:schemeClr val="accent5">
              <a:lumMod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800" dirty="0"/>
              <a:t>Program </a:t>
            </a:r>
            <a:r>
              <a:rPr lang="da-DK" sz="800" dirty="0" err="1"/>
              <a:t>reference-gruppe</a:t>
            </a:r>
            <a:endParaRPr lang="da-DK" sz="800" dirty="0"/>
          </a:p>
        </p:txBody>
      </p:sp>
      <p:sp>
        <p:nvSpPr>
          <p:cNvPr id="24" name="Ellipse 23">
            <a:extLst>
              <a:ext uri="{FF2B5EF4-FFF2-40B4-BE49-F238E27FC236}">
                <a16:creationId xmlns:a16="http://schemas.microsoft.com/office/drawing/2014/main" id="{FBA5D716-10CD-4656-A9F2-6BF396F0072D}"/>
              </a:ext>
            </a:extLst>
          </p:cNvPr>
          <p:cNvSpPr/>
          <p:nvPr/>
        </p:nvSpPr>
        <p:spPr>
          <a:xfrm>
            <a:off x="6692435" y="1622504"/>
            <a:ext cx="987741" cy="582360"/>
          </a:xfrm>
          <a:prstGeom prst="ellipse">
            <a:avLst/>
          </a:prstGeom>
          <a:solidFill>
            <a:schemeClr val="accent6">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800" b="1" dirty="0"/>
              <a:t>Diagnostisk Forum</a:t>
            </a:r>
          </a:p>
        </p:txBody>
      </p:sp>
      <p:sp>
        <p:nvSpPr>
          <p:cNvPr id="25" name="Ellipse 24">
            <a:extLst>
              <a:ext uri="{FF2B5EF4-FFF2-40B4-BE49-F238E27FC236}">
                <a16:creationId xmlns:a16="http://schemas.microsoft.com/office/drawing/2014/main" id="{F7B3F320-D370-4335-A0A8-D5B3DAF352D6}"/>
              </a:ext>
            </a:extLst>
          </p:cNvPr>
          <p:cNvSpPr/>
          <p:nvPr/>
        </p:nvSpPr>
        <p:spPr>
          <a:xfrm>
            <a:off x="4654128" y="4221088"/>
            <a:ext cx="649784" cy="436227"/>
          </a:xfrm>
          <a:prstGeom prst="ellipse">
            <a:avLst/>
          </a:prstGeom>
          <a:solidFill>
            <a:schemeClr val="accent6">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900" dirty="0"/>
              <a:t>VMU/</a:t>
            </a:r>
          </a:p>
          <a:p>
            <a:pPr algn="ctr"/>
            <a:r>
              <a:rPr lang="da-DK" sz="900" dirty="0"/>
              <a:t>LMU</a:t>
            </a:r>
          </a:p>
        </p:txBody>
      </p:sp>
      <p:sp>
        <p:nvSpPr>
          <p:cNvPr id="29" name="Ellipse 28">
            <a:extLst>
              <a:ext uri="{FF2B5EF4-FFF2-40B4-BE49-F238E27FC236}">
                <a16:creationId xmlns:a16="http://schemas.microsoft.com/office/drawing/2014/main" id="{4004865D-5758-4DDB-89D4-36CC1E053724}"/>
              </a:ext>
            </a:extLst>
          </p:cNvPr>
          <p:cNvSpPr/>
          <p:nvPr/>
        </p:nvSpPr>
        <p:spPr>
          <a:xfrm rot="4117041">
            <a:off x="4849438" y="3223263"/>
            <a:ext cx="1321062" cy="582360"/>
          </a:xfrm>
          <a:prstGeom prst="ellipse">
            <a:avLst/>
          </a:prstGeom>
          <a:solidFill>
            <a:schemeClr val="accent6">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800" dirty="0"/>
              <a:t>Referencegruppe for indflytning i Nybyggeriet</a:t>
            </a:r>
          </a:p>
        </p:txBody>
      </p:sp>
      <p:sp>
        <p:nvSpPr>
          <p:cNvPr id="32" name="Ellipse 31">
            <a:extLst>
              <a:ext uri="{FF2B5EF4-FFF2-40B4-BE49-F238E27FC236}">
                <a16:creationId xmlns:a16="http://schemas.microsoft.com/office/drawing/2014/main" id="{933F0DA4-7E89-4DB3-B2F7-10E873F09B02}"/>
              </a:ext>
            </a:extLst>
          </p:cNvPr>
          <p:cNvSpPr/>
          <p:nvPr/>
        </p:nvSpPr>
        <p:spPr>
          <a:xfrm>
            <a:off x="3100875" y="2998669"/>
            <a:ext cx="1033334" cy="586622"/>
          </a:xfrm>
          <a:prstGeom prst="ellipse">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800" dirty="0"/>
              <a:t>CEJ, CIMT</a:t>
            </a:r>
          </a:p>
        </p:txBody>
      </p:sp>
      <p:sp>
        <p:nvSpPr>
          <p:cNvPr id="26" name="Ellipse 25">
            <a:extLst>
              <a:ext uri="{FF2B5EF4-FFF2-40B4-BE49-F238E27FC236}">
                <a16:creationId xmlns:a16="http://schemas.microsoft.com/office/drawing/2014/main" id="{7D97007D-140C-4B21-ADAA-40C35D32FA63}"/>
              </a:ext>
            </a:extLst>
          </p:cNvPr>
          <p:cNvSpPr/>
          <p:nvPr/>
        </p:nvSpPr>
        <p:spPr>
          <a:xfrm rot="20000232">
            <a:off x="5417515" y="4005768"/>
            <a:ext cx="3029552" cy="582360"/>
          </a:xfrm>
          <a:prstGeom prst="ellipse">
            <a:avLst/>
          </a:prstGeom>
          <a:solidFill>
            <a:schemeClr val="accent6">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1000" b="1" dirty="0" err="1"/>
              <a:t>Ledelsesforum</a:t>
            </a:r>
            <a:endParaRPr lang="da-DK" sz="800" b="1" dirty="0"/>
          </a:p>
        </p:txBody>
      </p:sp>
      <p:sp>
        <p:nvSpPr>
          <p:cNvPr id="27" name="Ellipse 26">
            <a:extLst>
              <a:ext uri="{FF2B5EF4-FFF2-40B4-BE49-F238E27FC236}">
                <a16:creationId xmlns:a16="http://schemas.microsoft.com/office/drawing/2014/main" id="{D4489984-6C9B-43C8-8828-F748AC405605}"/>
              </a:ext>
            </a:extLst>
          </p:cNvPr>
          <p:cNvSpPr/>
          <p:nvPr/>
        </p:nvSpPr>
        <p:spPr>
          <a:xfrm rot="1410447">
            <a:off x="5673382" y="2298329"/>
            <a:ext cx="2360604" cy="464330"/>
          </a:xfrm>
          <a:prstGeom prst="ellipse">
            <a:avLst/>
          </a:prstGeom>
          <a:solidFill>
            <a:schemeClr val="accent6">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900" b="1" dirty="0"/>
              <a:t>Akutforum</a:t>
            </a:r>
          </a:p>
        </p:txBody>
      </p:sp>
      <p:sp>
        <p:nvSpPr>
          <p:cNvPr id="30" name="Ellipse 29">
            <a:extLst>
              <a:ext uri="{FF2B5EF4-FFF2-40B4-BE49-F238E27FC236}">
                <a16:creationId xmlns:a16="http://schemas.microsoft.com/office/drawing/2014/main" id="{76979447-C77B-4C39-B4C4-05D51C0B5D29}"/>
              </a:ext>
            </a:extLst>
          </p:cNvPr>
          <p:cNvSpPr/>
          <p:nvPr/>
        </p:nvSpPr>
        <p:spPr>
          <a:xfrm>
            <a:off x="5951984" y="1220042"/>
            <a:ext cx="987741" cy="582360"/>
          </a:xfrm>
          <a:prstGeom prst="ellipse">
            <a:avLst/>
          </a:prstGeom>
          <a:solidFill>
            <a:schemeClr val="accent6">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800" b="1" dirty="0"/>
              <a:t>Kvalitetsrådet</a:t>
            </a:r>
          </a:p>
        </p:txBody>
      </p:sp>
      <p:sp>
        <p:nvSpPr>
          <p:cNvPr id="31" name="Ellipse 30">
            <a:extLst>
              <a:ext uri="{FF2B5EF4-FFF2-40B4-BE49-F238E27FC236}">
                <a16:creationId xmlns:a16="http://schemas.microsoft.com/office/drawing/2014/main" id="{46C4B807-363E-49DF-BBCA-E3684ED3D5A1}"/>
              </a:ext>
            </a:extLst>
          </p:cNvPr>
          <p:cNvSpPr/>
          <p:nvPr/>
        </p:nvSpPr>
        <p:spPr>
          <a:xfrm>
            <a:off x="7381958" y="2060848"/>
            <a:ext cx="987741" cy="582360"/>
          </a:xfrm>
          <a:prstGeom prst="ellipse">
            <a:avLst/>
          </a:prstGeom>
          <a:solidFill>
            <a:schemeClr val="accent6">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800" b="1" dirty="0" err="1"/>
              <a:t>Samordnings-udvalget</a:t>
            </a:r>
            <a:endParaRPr lang="da-DK" sz="800" b="1" dirty="0"/>
          </a:p>
        </p:txBody>
      </p:sp>
      <p:sp>
        <p:nvSpPr>
          <p:cNvPr id="33" name="Ellipse 32">
            <a:extLst>
              <a:ext uri="{FF2B5EF4-FFF2-40B4-BE49-F238E27FC236}">
                <a16:creationId xmlns:a16="http://schemas.microsoft.com/office/drawing/2014/main" id="{E2984FC7-9F45-4E78-ABFA-42EDDC10BB97}"/>
              </a:ext>
            </a:extLst>
          </p:cNvPr>
          <p:cNvSpPr/>
          <p:nvPr/>
        </p:nvSpPr>
        <p:spPr>
          <a:xfrm>
            <a:off x="10937836" y="2879775"/>
            <a:ext cx="901504" cy="582360"/>
          </a:xfrm>
          <a:prstGeom prst="ellipse">
            <a:avLst/>
          </a:prstGeom>
          <a:solidFill>
            <a:schemeClr val="accent5">
              <a:lumMod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800" dirty="0"/>
              <a:t>Program </a:t>
            </a:r>
            <a:r>
              <a:rPr lang="da-DK" sz="800" dirty="0" err="1"/>
              <a:t>reference-gruppe</a:t>
            </a:r>
            <a:endParaRPr lang="da-DK" sz="800" dirty="0"/>
          </a:p>
        </p:txBody>
      </p:sp>
      <p:sp>
        <p:nvSpPr>
          <p:cNvPr id="34" name="Ellipse 33">
            <a:extLst>
              <a:ext uri="{FF2B5EF4-FFF2-40B4-BE49-F238E27FC236}">
                <a16:creationId xmlns:a16="http://schemas.microsoft.com/office/drawing/2014/main" id="{27861554-A21E-4E19-AB5F-EEDD8236D2B2}"/>
              </a:ext>
            </a:extLst>
          </p:cNvPr>
          <p:cNvSpPr/>
          <p:nvPr/>
        </p:nvSpPr>
        <p:spPr>
          <a:xfrm>
            <a:off x="2462291" y="2641962"/>
            <a:ext cx="1033334" cy="586622"/>
          </a:xfrm>
          <a:prstGeom prst="ellipse">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800" dirty="0"/>
              <a:t>HBSG</a:t>
            </a:r>
          </a:p>
        </p:txBody>
      </p:sp>
      <p:sp>
        <p:nvSpPr>
          <p:cNvPr id="36" name="Ellipse 35">
            <a:extLst>
              <a:ext uri="{FF2B5EF4-FFF2-40B4-BE49-F238E27FC236}">
                <a16:creationId xmlns:a16="http://schemas.microsoft.com/office/drawing/2014/main" id="{8517FFA3-45A0-45FE-BD9D-76E343F6A7EF}"/>
              </a:ext>
            </a:extLst>
          </p:cNvPr>
          <p:cNvSpPr/>
          <p:nvPr/>
        </p:nvSpPr>
        <p:spPr>
          <a:xfrm>
            <a:off x="5204887" y="1302984"/>
            <a:ext cx="649784" cy="436227"/>
          </a:xfrm>
          <a:prstGeom prst="ellipse">
            <a:avLst/>
          </a:prstGeom>
          <a:solidFill>
            <a:schemeClr val="accent6">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900" dirty="0"/>
              <a:t>VMU/</a:t>
            </a:r>
          </a:p>
          <a:p>
            <a:pPr algn="ctr"/>
            <a:r>
              <a:rPr lang="da-DK" sz="900" dirty="0"/>
              <a:t>LMU</a:t>
            </a:r>
          </a:p>
        </p:txBody>
      </p:sp>
    </p:spTree>
    <p:extLst>
      <p:ext uri="{BB962C8B-B14F-4D97-AF65-F5344CB8AC3E}">
        <p14:creationId xmlns:p14="http://schemas.microsoft.com/office/powerpoint/2010/main" val="3202441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24E398-12BD-4278-958C-794AA3716E4A}"/>
              </a:ext>
            </a:extLst>
          </p:cNvPr>
          <p:cNvSpPr>
            <a:spLocks noGrp="1"/>
          </p:cNvSpPr>
          <p:nvPr>
            <p:ph type="title"/>
          </p:nvPr>
        </p:nvSpPr>
        <p:spPr/>
        <p:txBody>
          <a:bodyPr/>
          <a:lstStyle/>
          <a:p>
            <a:r>
              <a:rPr lang="da-DK" dirty="0" err="1"/>
              <a:t>Rebudgettering</a:t>
            </a:r>
            <a:r>
              <a:rPr lang="da-DK" dirty="0"/>
              <a:t> på NAHH </a:t>
            </a:r>
          </a:p>
        </p:txBody>
      </p:sp>
      <p:sp>
        <p:nvSpPr>
          <p:cNvPr id="3" name="Pladsholder til slidenummer 2">
            <a:extLst>
              <a:ext uri="{FF2B5EF4-FFF2-40B4-BE49-F238E27FC236}">
                <a16:creationId xmlns:a16="http://schemas.microsoft.com/office/drawing/2014/main" id="{F5A459A2-80B7-4403-9EC7-4E0F2259C9B9}"/>
              </a:ext>
            </a:extLst>
          </p:cNvPr>
          <p:cNvSpPr>
            <a:spLocks noGrp="1"/>
          </p:cNvSpPr>
          <p:nvPr>
            <p:ph type="sldNum" sz="quarter" idx="12"/>
          </p:nvPr>
        </p:nvSpPr>
        <p:spPr/>
        <p:txBody>
          <a:bodyPr/>
          <a:lstStyle/>
          <a:p>
            <a:fld id="{667EC89C-17A0-4E64-A6D2-B825673CEEDF}" type="slidenum">
              <a:rPr lang="da-DK" smtClean="0"/>
              <a:t>25</a:t>
            </a:fld>
            <a:endParaRPr lang="da-DK" dirty="0"/>
          </a:p>
        </p:txBody>
      </p:sp>
      <p:sp>
        <p:nvSpPr>
          <p:cNvPr id="4" name="Pladsholder til indhold 3">
            <a:extLst>
              <a:ext uri="{FF2B5EF4-FFF2-40B4-BE49-F238E27FC236}">
                <a16:creationId xmlns:a16="http://schemas.microsoft.com/office/drawing/2014/main" id="{A9E8CC30-46B9-4DAC-B383-9A9652AF5BEA}"/>
              </a:ext>
            </a:extLst>
          </p:cNvPr>
          <p:cNvSpPr>
            <a:spLocks noGrp="1"/>
          </p:cNvSpPr>
          <p:nvPr>
            <p:ph sz="quarter" idx="13"/>
          </p:nvPr>
        </p:nvSpPr>
        <p:spPr/>
        <p:txBody>
          <a:bodyPr/>
          <a:lstStyle/>
          <a:p>
            <a:r>
              <a:rPr lang="da-DK" dirty="0"/>
              <a:t>Organisationen skal tilpasses de nye rammer med en FAM</a:t>
            </a:r>
          </a:p>
          <a:p>
            <a:r>
              <a:rPr lang="da-DK" dirty="0"/>
              <a:t>Specialafdelingerne får en anden patientsammensætning</a:t>
            </a:r>
          </a:p>
          <a:p>
            <a:r>
              <a:rPr lang="da-DK" dirty="0"/>
              <a:t>Effektiviseringerne skal indregnes</a:t>
            </a:r>
          </a:p>
          <a:p>
            <a:r>
              <a:rPr lang="da-DK" dirty="0"/>
              <a:t>Alle afdelinger er en del af opgaven uanset, hvilken matrikel man ligger på</a:t>
            </a:r>
          </a:p>
          <a:p>
            <a:pPr marL="0" indent="0">
              <a:buNone/>
            </a:pPr>
            <a:endParaRPr lang="da-DK" dirty="0"/>
          </a:p>
          <a:p>
            <a:pPr marL="0" indent="0">
              <a:buNone/>
            </a:pPr>
            <a:r>
              <a:rPr lang="da-DK" dirty="0"/>
              <a:t>	Proces startes op i Direktionen i efteråret 2019</a:t>
            </a:r>
          </a:p>
        </p:txBody>
      </p:sp>
      <p:sp>
        <p:nvSpPr>
          <p:cNvPr id="5" name="Pil: højre 4">
            <a:extLst>
              <a:ext uri="{FF2B5EF4-FFF2-40B4-BE49-F238E27FC236}">
                <a16:creationId xmlns:a16="http://schemas.microsoft.com/office/drawing/2014/main" id="{F4DCAA27-FBA2-4971-8F16-B6377ABEE705}"/>
              </a:ext>
            </a:extLst>
          </p:cNvPr>
          <p:cNvSpPr/>
          <p:nvPr/>
        </p:nvSpPr>
        <p:spPr>
          <a:xfrm>
            <a:off x="1559496" y="4437112"/>
            <a:ext cx="432048" cy="288032"/>
          </a:xfrm>
          <a:prstGeom prst="rightArrow">
            <a:avLst/>
          </a:prstGeom>
          <a:solidFill>
            <a:srgbClr val="1F4A60"/>
          </a:solidFill>
          <a:ln w="9525">
            <a:solidFill>
              <a:srgbClr val="1F4A6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a-DK" dirty="0" err="1"/>
          </a:p>
        </p:txBody>
      </p:sp>
    </p:spTree>
    <p:extLst>
      <p:ext uri="{BB962C8B-B14F-4D97-AF65-F5344CB8AC3E}">
        <p14:creationId xmlns:p14="http://schemas.microsoft.com/office/powerpoint/2010/main" val="23985783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8D61DF-A92C-496E-8A4C-028119DE6D06}"/>
              </a:ext>
            </a:extLst>
          </p:cNvPr>
          <p:cNvSpPr>
            <a:spLocks noGrp="1"/>
          </p:cNvSpPr>
          <p:nvPr>
            <p:ph type="title"/>
          </p:nvPr>
        </p:nvSpPr>
        <p:spPr/>
        <p:txBody>
          <a:bodyPr/>
          <a:lstStyle/>
          <a:p>
            <a:r>
              <a:rPr lang="da-DK" dirty="0"/>
              <a:t>Opsummering</a:t>
            </a:r>
          </a:p>
        </p:txBody>
      </p:sp>
      <p:sp>
        <p:nvSpPr>
          <p:cNvPr id="3" name="Pladsholder til slidenummer 2">
            <a:extLst>
              <a:ext uri="{FF2B5EF4-FFF2-40B4-BE49-F238E27FC236}">
                <a16:creationId xmlns:a16="http://schemas.microsoft.com/office/drawing/2014/main" id="{A4EC173C-786E-4420-BC68-04D799B4F0E7}"/>
              </a:ext>
            </a:extLst>
          </p:cNvPr>
          <p:cNvSpPr>
            <a:spLocks noGrp="1"/>
          </p:cNvSpPr>
          <p:nvPr>
            <p:ph type="sldNum" sz="quarter" idx="12"/>
          </p:nvPr>
        </p:nvSpPr>
        <p:spPr/>
        <p:txBody>
          <a:bodyPr/>
          <a:lstStyle/>
          <a:p>
            <a:fld id="{667EC89C-17A0-4E64-A6D2-B825673CEEDF}" type="slidenum">
              <a:rPr lang="da-DK" smtClean="0"/>
              <a:t>26</a:t>
            </a:fld>
            <a:endParaRPr lang="da-DK" dirty="0"/>
          </a:p>
        </p:txBody>
      </p:sp>
      <p:sp>
        <p:nvSpPr>
          <p:cNvPr id="4" name="Pladsholder til indhold 3">
            <a:extLst>
              <a:ext uri="{FF2B5EF4-FFF2-40B4-BE49-F238E27FC236}">
                <a16:creationId xmlns:a16="http://schemas.microsoft.com/office/drawing/2014/main" id="{A5B9A325-7067-4412-808C-B405F66D22B5}"/>
              </a:ext>
            </a:extLst>
          </p:cNvPr>
          <p:cNvSpPr>
            <a:spLocks noGrp="1"/>
          </p:cNvSpPr>
          <p:nvPr>
            <p:ph sz="quarter" idx="13"/>
          </p:nvPr>
        </p:nvSpPr>
        <p:spPr>
          <a:xfrm>
            <a:off x="1367999" y="2204863"/>
            <a:ext cx="10136614" cy="3283125"/>
          </a:xfrm>
        </p:spPr>
        <p:txBody>
          <a:bodyPr/>
          <a:lstStyle/>
          <a:p>
            <a:r>
              <a:rPr lang="da-DK" dirty="0"/>
              <a:t>Effektiviseringerne kommer ikke af sig selv. De skal findes.</a:t>
            </a:r>
          </a:p>
          <a:p>
            <a:r>
              <a:rPr lang="da-DK" dirty="0"/>
              <a:t>Planlæg at indsamle midlerne over en længere årrække for at gøre opgaven mere overskuelig.</a:t>
            </a:r>
          </a:p>
          <a:p>
            <a:r>
              <a:rPr lang="da-DK" dirty="0"/>
              <a:t>Arbejd med overskrifter som knytter sig til fremdriften i KF-projektet.</a:t>
            </a:r>
          </a:p>
          <a:p>
            <a:r>
              <a:rPr lang="da-DK" dirty="0"/>
              <a:t>Forbered organisation, patientforløb og arbejdsgange i god tid.</a:t>
            </a:r>
          </a:p>
          <a:p>
            <a:r>
              <a:rPr lang="da-DK" dirty="0"/>
              <a:t>Understøt effektiviseringer med investeringer i træning, uddannelse, teknologi og digitalisering.</a:t>
            </a:r>
          </a:p>
        </p:txBody>
      </p:sp>
    </p:spTree>
    <p:extLst>
      <p:ext uri="{BB962C8B-B14F-4D97-AF65-F5344CB8AC3E}">
        <p14:creationId xmlns:p14="http://schemas.microsoft.com/office/powerpoint/2010/main" val="19870788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9D1B30-7126-4C6E-9F7F-83EEFFBEA768}"/>
              </a:ext>
            </a:extLst>
          </p:cNvPr>
          <p:cNvSpPr>
            <a:spLocks noGrp="1"/>
          </p:cNvSpPr>
          <p:nvPr>
            <p:ph type="title"/>
          </p:nvPr>
        </p:nvSpPr>
        <p:spPr/>
        <p:txBody>
          <a:bodyPr/>
          <a:lstStyle/>
          <a:p>
            <a:endParaRPr lang="da-DK"/>
          </a:p>
        </p:txBody>
      </p:sp>
      <p:sp>
        <p:nvSpPr>
          <p:cNvPr id="3" name="Pladsholder til slidenummer 2">
            <a:extLst>
              <a:ext uri="{FF2B5EF4-FFF2-40B4-BE49-F238E27FC236}">
                <a16:creationId xmlns:a16="http://schemas.microsoft.com/office/drawing/2014/main" id="{822CB89D-3878-4D4E-8C6F-52B99B45879B}"/>
              </a:ext>
            </a:extLst>
          </p:cNvPr>
          <p:cNvSpPr>
            <a:spLocks noGrp="1"/>
          </p:cNvSpPr>
          <p:nvPr>
            <p:ph type="sldNum" sz="quarter" idx="12"/>
          </p:nvPr>
        </p:nvSpPr>
        <p:spPr/>
        <p:txBody>
          <a:bodyPr/>
          <a:lstStyle/>
          <a:p>
            <a:fld id="{667EC89C-17A0-4E64-A6D2-B825673CEEDF}" type="slidenum">
              <a:rPr lang="da-DK" smtClean="0"/>
              <a:t>27</a:t>
            </a:fld>
            <a:endParaRPr lang="da-DK" dirty="0"/>
          </a:p>
        </p:txBody>
      </p:sp>
      <p:sp>
        <p:nvSpPr>
          <p:cNvPr id="4" name="Pladsholder til indhold 3">
            <a:extLst>
              <a:ext uri="{FF2B5EF4-FFF2-40B4-BE49-F238E27FC236}">
                <a16:creationId xmlns:a16="http://schemas.microsoft.com/office/drawing/2014/main" id="{B40AB92B-92C5-461A-A657-148F92AC7F96}"/>
              </a:ext>
            </a:extLst>
          </p:cNvPr>
          <p:cNvSpPr>
            <a:spLocks noGrp="1"/>
          </p:cNvSpPr>
          <p:nvPr>
            <p:ph sz="quarter" idx="13"/>
          </p:nvPr>
        </p:nvSpPr>
        <p:spPr>
          <a:xfrm>
            <a:off x="1367999" y="1268760"/>
            <a:ext cx="10136614" cy="4219229"/>
          </a:xfrm>
        </p:spPr>
        <p:txBody>
          <a:bodyPr/>
          <a:lstStyle/>
          <a:p>
            <a:pPr marL="0" indent="0" algn="ctr">
              <a:buNone/>
            </a:pPr>
            <a:r>
              <a:rPr lang="da-DK" sz="6000" dirty="0">
                <a:solidFill>
                  <a:srgbClr val="FFC000"/>
                </a:solidFill>
              </a:rPr>
              <a:t>Tak for jeres opmærksomhed</a:t>
            </a:r>
          </a:p>
        </p:txBody>
      </p:sp>
      <p:pic>
        <p:nvPicPr>
          <p:cNvPr id="10" name="Billede 9">
            <a:extLst>
              <a:ext uri="{FF2B5EF4-FFF2-40B4-BE49-F238E27FC236}">
                <a16:creationId xmlns:a16="http://schemas.microsoft.com/office/drawing/2014/main" id="{1C6500BE-32DE-4F9B-9127-759256046A56}"/>
              </a:ext>
            </a:extLst>
          </p:cNvPr>
          <p:cNvPicPr>
            <a:picLocks noChangeAspect="1"/>
          </p:cNvPicPr>
          <p:nvPr/>
        </p:nvPicPr>
        <p:blipFill>
          <a:blip r:embed="rId2"/>
          <a:stretch>
            <a:fillRect/>
          </a:stretch>
        </p:blipFill>
        <p:spPr>
          <a:xfrm>
            <a:off x="3692860" y="2380574"/>
            <a:ext cx="4806280" cy="3604710"/>
          </a:xfrm>
          <a:prstGeom prst="rect">
            <a:avLst/>
          </a:prstGeom>
        </p:spPr>
      </p:pic>
    </p:spTree>
    <p:extLst>
      <p:ext uri="{BB962C8B-B14F-4D97-AF65-F5344CB8AC3E}">
        <p14:creationId xmlns:p14="http://schemas.microsoft.com/office/powerpoint/2010/main" val="21504573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9DF249-AF75-4A4E-9F4B-5BE4588C4E7F}"/>
              </a:ext>
            </a:extLst>
          </p:cNvPr>
          <p:cNvSpPr>
            <a:spLocks noGrp="1"/>
          </p:cNvSpPr>
          <p:nvPr>
            <p:ph type="title"/>
          </p:nvPr>
        </p:nvSpPr>
        <p:spPr/>
        <p:txBody>
          <a:bodyPr/>
          <a:lstStyle/>
          <a:p>
            <a:r>
              <a:rPr lang="da-DK" dirty="0"/>
              <a:t>Vores kvalitetsfondsbyggeri</a:t>
            </a:r>
            <a:br>
              <a:rPr lang="da-DK" dirty="0"/>
            </a:br>
            <a:r>
              <a:rPr lang="da-DK" dirty="0"/>
              <a:t> - en hurtig introduktion</a:t>
            </a:r>
          </a:p>
        </p:txBody>
      </p:sp>
      <p:sp>
        <p:nvSpPr>
          <p:cNvPr id="3" name="Undertitel 2">
            <a:extLst>
              <a:ext uri="{FF2B5EF4-FFF2-40B4-BE49-F238E27FC236}">
                <a16:creationId xmlns:a16="http://schemas.microsoft.com/office/drawing/2014/main" id="{C98D1BC4-6268-4653-8356-831361B7C20B}"/>
              </a:ext>
            </a:extLst>
          </p:cNvPr>
          <p:cNvSpPr>
            <a:spLocks noGrp="1"/>
          </p:cNvSpPr>
          <p:nvPr>
            <p:ph type="subTitle" idx="1"/>
          </p:nvPr>
        </p:nvSpPr>
        <p:spPr/>
        <p:txBody>
          <a:bodyPr/>
          <a:lstStyle/>
          <a:p>
            <a:endParaRPr lang="da-DK"/>
          </a:p>
        </p:txBody>
      </p:sp>
      <p:sp>
        <p:nvSpPr>
          <p:cNvPr id="4" name="Pladsholder til dato 3">
            <a:extLst>
              <a:ext uri="{FF2B5EF4-FFF2-40B4-BE49-F238E27FC236}">
                <a16:creationId xmlns:a16="http://schemas.microsoft.com/office/drawing/2014/main" id="{2488F0CA-948B-4D23-BEB8-1DF937FEBE68}"/>
              </a:ext>
            </a:extLst>
          </p:cNvPr>
          <p:cNvSpPr>
            <a:spLocks noGrp="1"/>
          </p:cNvSpPr>
          <p:nvPr>
            <p:ph type="dt" sz="half" idx="10"/>
          </p:nvPr>
        </p:nvSpPr>
        <p:spPr/>
        <p:txBody>
          <a:bodyPr/>
          <a:lstStyle/>
          <a:p>
            <a:endParaRPr lang="da-DK" dirty="0"/>
          </a:p>
        </p:txBody>
      </p:sp>
      <p:sp>
        <p:nvSpPr>
          <p:cNvPr id="5" name="Pladsholder til sidefod 4">
            <a:extLst>
              <a:ext uri="{FF2B5EF4-FFF2-40B4-BE49-F238E27FC236}">
                <a16:creationId xmlns:a16="http://schemas.microsoft.com/office/drawing/2014/main" id="{F61305EF-D04D-4E54-8F27-80A3DDF39F87}"/>
              </a:ext>
            </a:extLst>
          </p:cNvPr>
          <p:cNvSpPr>
            <a:spLocks noGrp="1"/>
          </p:cNvSpPr>
          <p:nvPr>
            <p:ph type="ftr" sz="quarter" idx="11"/>
          </p:nvPr>
        </p:nvSpPr>
        <p:spPr/>
        <p:txBody>
          <a:bodyPr/>
          <a:lstStyle/>
          <a:p>
            <a:endParaRPr lang="en-GB"/>
          </a:p>
        </p:txBody>
      </p:sp>
      <p:sp>
        <p:nvSpPr>
          <p:cNvPr id="6" name="Pladsholder til slidenummer 5">
            <a:extLst>
              <a:ext uri="{FF2B5EF4-FFF2-40B4-BE49-F238E27FC236}">
                <a16:creationId xmlns:a16="http://schemas.microsoft.com/office/drawing/2014/main" id="{C39FA77D-1293-47CD-9182-99A17B8A8A19}"/>
              </a:ext>
            </a:extLst>
          </p:cNvPr>
          <p:cNvSpPr>
            <a:spLocks noGrp="1"/>
          </p:cNvSpPr>
          <p:nvPr>
            <p:ph type="sldNum" sz="quarter" idx="12"/>
          </p:nvPr>
        </p:nvSpPr>
        <p:spPr/>
        <p:txBody>
          <a:bodyPr/>
          <a:lstStyle/>
          <a:p>
            <a:fld id="{0DAB5548-7253-48D6-B95B-F3D312A72220}" type="slidenum">
              <a:rPr lang="da-DK" smtClean="0"/>
              <a:pPr/>
              <a:t>3</a:t>
            </a:fld>
            <a:endParaRPr lang="da-DK" dirty="0"/>
          </a:p>
        </p:txBody>
      </p:sp>
    </p:spTree>
    <p:extLst>
      <p:ext uri="{BB962C8B-B14F-4D97-AF65-F5344CB8AC3E}">
        <p14:creationId xmlns:p14="http://schemas.microsoft.com/office/powerpoint/2010/main" val="13363530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Bygge- og teknikafdelingen\_BYGGEAFDELING\_NYTHOSPITALHVIDOVRE\NHH4_SENGEBYGNINGER\NHH4.0 Fælles\C06_Moeder\C06-05_Øvrige\Ventet.og.Velkommen.konf.26.11.2014.FS\illustrationer\oversig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480602"/>
            <a:ext cx="8028383" cy="5596110"/>
          </a:xfrm>
          <a:prstGeom prst="rect">
            <a:avLst/>
          </a:prstGeom>
          <a:noFill/>
          <a:extLst>
            <a:ext uri="{909E8E84-426E-40DD-AFC4-6F175D3DCCD1}">
              <a14:hiddenFill xmlns:a14="http://schemas.microsoft.com/office/drawing/2010/main">
                <a:solidFill>
                  <a:srgbClr val="FFFFFF"/>
                </a:solidFill>
              </a14:hiddenFill>
            </a:ext>
          </a:extLst>
        </p:spPr>
      </p:pic>
      <p:sp>
        <p:nvSpPr>
          <p:cNvPr id="6" name="Titel 1"/>
          <p:cNvSpPr txBox="1">
            <a:spLocks/>
          </p:cNvSpPr>
          <p:nvPr/>
        </p:nvSpPr>
        <p:spPr bwMode="auto">
          <a:xfrm>
            <a:off x="1919536" y="476672"/>
            <a:ext cx="8352928" cy="504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l" rtl="0" eaLnBrk="1" fontAlgn="base" hangingPunct="1">
              <a:lnSpc>
                <a:spcPct val="90000"/>
              </a:lnSpc>
              <a:spcBef>
                <a:spcPct val="0"/>
              </a:spcBef>
              <a:spcAft>
                <a:spcPct val="0"/>
              </a:spcAft>
              <a:defRPr sz="2700" b="1">
                <a:solidFill>
                  <a:schemeClr val="tx2"/>
                </a:solidFill>
                <a:latin typeface="+mj-lt"/>
                <a:ea typeface="+mj-ea"/>
                <a:cs typeface="+mj-cs"/>
              </a:defRPr>
            </a:lvl1pPr>
            <a:lvl2pPr algn="l" rtl="0" eaLnBrk="1" fontAlgn="base" hangingPunct="1">
              <a:lnSpc>
                <a:spcPct val="90000"/>
              </a:lnSpc>
              <a:spcBef>
                <a:spcPct val="0"/>
              </a:spcBef>
              <a:spcAft>
                <a:spcPct val="0"/>
              </a:spcAft>
              <a:defRPr sz="2700" b="1">
                <a:solidFill>
                  <a:schemeClr val="tx2"/>
                </a:solidFill>
                <a:latin typeface="Arial" charset="0"/>
                <a:ea typeface="ヒラギノ角ゴ Pro W3" pitchFamily="1" charset="-128"/>
              </a:defRPr>
            </a:lvl2pPr>
            <a:lvl3pPr algn="l" rtl="0" eaLnBrk="1" fontAlgn="base" hangingPunct="1">
              <a:lnSpc>
                <a:spcPct val="90000"/>
              </a:lnSpc>
              <a:spcBef>
                <a:spcPct val="0"/>
              </a:spcBef>
              <a:spcAft>
                <a:spcPct val="0"/>
              </a:spcAft>
              <a:defRPr sz="2700" b="1">
                <a:solidFill>
                  <a:schemeClr val="tx2"/>
                </a:solidFill>
                <a:latin typeface="Arial" charset="0"/>
                <a:ea typeface="ヒラギノ角ゴ Pro W3" pitchFamily="1" charset="-128"/>
              </a:defRPr>
            </a:lvl3pPr>
            <a:lvl4pPr algn="l" rtl="0" eaLnBrk="1" fontAlgn="base" hangingPunct="1">
              <a:lnSpc>
                <a:spcPct val="90000"/>
              </a:lnSpc>
              <a:spcBef>
                <a:spcPct val="0"/>
              </a:spcBef>
              <a:spcAft>
                <a:spcPct val="0"/>
              </a:spcAft>
              <a:defRPr sz="2700" b="1">
                <a:solidFill>
                  <a:schemeClr val="tx2"/>
                </a:solidFill>
                <a:latin typeface="Arial" charset="0"/>
                <a:ea typeface="ヒラギノ角ゴ Pro W3" pitchFamily="1" charset="-128"/>
              </a:defRPr>
            </a:lvl4pPr>
            <a:lvl5pPr algn="l" rtl="0" eaLnBrk="1" fontAlgn="base" hangingPunct="1">
              <a:lnSpc>
                <a:spcPct val="90000"/>
              </a:lnSpc>
              <a:spcBef>
                <a:spcPct val="0"/>
              </a:spcBef>
              <a:spcAft>
                <a:spcPct val="0"/>
              </a:spcAft>
              <a:defRPr sz="2700" b="1">
                <a:solidFill>
                  <a:schemeClr val="tx2"/>
                </a:solidFill>
                <a:latin typeface="Arial" charset="0"/>
                <a:ea typeface="ヒラギノ角ゴ Pro W3" pitchFamily="1" charset="-128"/>
              </a:defRPr>
            </a:lvl5pPr>
            <a:lvl6pPr marL="457200" algn="l" rtl="0" eaLnBrk="1" fontAlgn="base" hangingPunct="1">
              <a:lnSpc>
                <a:spcPct val="90000"/>
              </a:lnSpc>
              <a:spcBef>
                <a:spcPct val="0"/>
              </a:spcBef>
              <a:spcAft>
                <a:spcPct val="0"/>
              </a:spcAft>
              <a:defRPr sz="2700" b="1">
                <a:solidFill>
                  <a:schemeClr val="tx2"/>
                </a:solidFill>
                <a:latin typeface="Arial" charset="0"/>
                <a:ea typeface="ヒラギノ角ゴ Pro W3" pitchFamily="1" charset="-128"/>
              </a:defRPr>
            </a:lvl6pPr>
            <a:lvl7pPr marL="914400" algn="l" rtl="0" eaLnBrk="1" fontAlgn="base" hangingPunct="1">
              <a:lnSpc>
                <a:spcPct val="90000"/>
              </a:lnSpc>
              <a:spcBef>
                <a:spcPct val="0"/>
              </a:spcBef>
              <a:spcAft>
                <a:spcPct val="0"/>
              </a:spcAft>
              <a:defRPr sz="2700" b="1">
                <a:solidFill>
                  <a:schemeClr val="tx2"/>
                </a:solidFill>
                <a:latin typeface="Arial" charset="0"/>
                <a:ea typeface="ヒラギノ角ゴ Pro W3" pitchFamily="1" charset="-128"/>
              </a:defRPr>
            </a:lvl7pPr>
            <a:lvl8pPr marL="1371600" algn="l" rtl="0" eaLnBrk="1" fontAlgn="base" hangingPunct="1">
              <a:lnSpc>
                <a:spcPct val="90000"/>
              </a:lnSpc>
              <a:spcBef>
                <a:spcPct val="0"/>
              </a:spcBef>
              <a:spcAft>
                <a:spcPct val="0"/>
              </a:spcAft>
              <a:defRPr sz="2700" b="1">
                <a:solidFill>
                  <a:schemeClr val="tx2"/>
                </a:solidFill>
                <a:latin typeface="Arial" charset="0"/>
                <a:ea typeface="ヒラギノ角ゴ Pro W3" pitchFamily="1" charset="-128"/>
              </a:defRPr>
            </a:lvl8pPr>
            <a:lvl9pPr marL="1828800" algn="l" rtl="0" eaLnBrk="1" fontAlgn="base" hangingPunct="1">
              <a:lnSpc>
                <a:spcPct val="90000"/>
              </a:lnSpc>
              <a:spcBef>
                <a:spcPct val="0"/>
              </a:spcBef>
              <a:spcAft>
                <a:spcPct val="0"/>
              </a:spcAft>
              <a:defRPr sz="2700" b="1">
                <a:solidFill>
                  <a:schemeClr val="tx2"/>
                </a:solidFill>
                <a:latin typeface="Arial" charset="0"/>
                <a:ea typeface="ヒラギノ角ゴ Pro W3" pitchFamily="1" charset="-128"/>
              </a:defRPr>
            </a:lvl9pPr>
          </a:lstStyle>
          <a:p>
            <a:pPr>
              <a:defRPr/>
            </a:pPr>
            <a:endParaRPr lang="da-DK" sz="3600" kern="0" dirty="0">
              <a:solidFill>
                <a:schemeClr val="bg1"/>
              </a:solidFill>
              <a:latin typeface="Arial"/>
            </a:endParaRPr>
          </a:p>
        </p:txBody>
      </p:sp>
      <p:sp>
        <p:nvSpPr>
          <p:cNvPr id="2" name="Tekstboks 1"/>
          <p:cNvSpPr txBox="1"/>
          <p:nvPr/>
        </p:nvSpPr>
        <p:spPr>
          <a:xfrm>
            <a:off x="1524001" y="1"/>
            <a:ext cx="8807219" cy="3877985"/>
          </a:xfrm>
          <a:prstGeom prst="rect">
            <a:avLst/>
          </a:prstGeom>
          <a:noFill/>
        </p:spPr>
        <p:txBody>
          <a:bodyPr wrap="none" rtlCol="0">
            <a:spAutoFit/>
          </a:bodyPr>
          <a:lstStyle/>
          <a:p>
            <a:r>
              <a:rPr lang="da-DK" sz="2600" b="1" dirty="0">
                <a:solidFill>
                  <a:srgbClr val="FFC000"/>
                </a:solidFill>
                <a:latin typeface="Arial" panose="020B0604020202020204" pitchFamily="34" charset="0"/>
                <a:cs typeface="Arial" panose="020B0604020202020204" pitchFamily="34" charset="0"/>
              </a:rPr>
              <a:t>Hvidovre Hospitals Kvalitetsfondsbyggeri. </a:t>
            </a:r>
            <a:r>
              <a:rPr lang="da-DK" sz="2600" b="1" dirty="0" err="1">
                <a:solidFill>
                  <a:srgbClr val="FFC000"/>
                </a:solidFill>
                <a:latin typeface="Arial" panose="020B0604020202020204" pitchFamily="34" charset="0"/>
                <a:cs typeface="Arial" panose="020B0604020202020204" pitchFamily="34" charset="0"/>
              </a:rPr>
              <a:t>Èt</a:t>
            </a:r>
            <a:r>
              <a:rPr lang="da-DK" sz="2600" b="1" dirty="0">
                <a:solidFill>
                  <a:srgbClr val="FFC000"/>
                </a:solidFill>
                <a:latin typeface="Arial" panose="020B0604020202020204" pitchFamily="34" charset="0"/>
                <a:cs typeface="Arial" panose="020B0604020202020204" pitchFamily="34" charset="0"/>
              </a:rPr>
              <a:t> hospital:</a:t>
            </a:r>
          </a:p>
          <a:p>
            <a:endParaRPr lang="da-DK" sz="2600" b="1" dirty="0">
              <a:solidFill>
                <a:srgbClr val="FFFF00"/>
              </a:solidFill>
              <a:latin typeface="Arial" panose="020B0604020202020204" pitchFamily="34" charset="0"/>
              <a:cs typeface="Arial" panose="020B0604020202020204" pitchFamily="34" charset="0"/>
            </a:endParaRPr>
          </a:p>
          <a:p>
            <a:r>
              <a:rPr lang="da-DK" b="1" dirty="0">
                <a:solidFill>
                  <a:srgbClr val="FFFF00"/>
                </a:solidFill>
                <a:latin typeface="Arial" panose="020B0604020202020204" pitchFamily="34" charset="0"/>
                <a:cs typeface="Arial" panose="020B0604020202020204" pitchFamily="34" charset="0"/>
              </a:rPr>
              <a:t>Ombygning i sengebygninger ca. 250 mio.</a:t>
            </a:r>
          </a:p>
          <a:p>
            <a:r>
              <a:rPr lang="da-DK" b="1" dirty="0">
                <a:solidFill>
                  <a:srgbClr val="FFFF00"/>
                </a:solidFill>
                <a:latin typeface="Arial" panose="020B0604020202020204" pitchFamily="34" charset="0"/>
                <a:cs typeface="Arial" panose="020B0604020202020204" pitchFamily="34" charset="0"/>
              </a:rPr>
              <a:t>Ombygning i ambulatorier ca. 250 mio</a:t>
            </a:r>
            <a:r>
              <a:rPr lang="da-DK" sz="2000" b="1" dirty="0">
                <a:solidFill>
                  <a:srgbClr val="FFFF00"/>
                </a:solidFill>
                <a:latin typeface="Arial" panose="020B0604020202020204" pitchFamily="34" charset="0"/>
                <a:cs typeface="Arial" panose="020B0604020202020204" pitchFamily="34" charset="0"/>
              </a:rPr>
              <a:t>.</a:t>
            </a:r>
          </a:p>
          <a:p>
            <a:endParaRPr lang="da-DK" sz="2000" b="1" dirty="0">
              <a:solidFill>
                <a:srgbClr val="FFFF00"/>
              </a:solidFill>
              <a:latin typeface="Arial" panose="020B0604020202020204" pitchFamily="34" charset="0"/>
              <a:cs typeface="Arial" panose="020B0604020202020204" pitchFamily="34" charset="0"/>
            </a:endParaRPr>
          </a:p>
          <a:p>
            <a:r>
              <a:rPr lang="da-DK" b="1" dirty="0">
                <a:solidFill>
                  <a:srgbClr val="FFFF00"/>
                </a:solidFill>
                <a:latin typeface="Arial" panose="020B0604020202020204" pitchFamily="34" charset="0"/>
                <a:cs typeface="Arial" panose="020B0604020202020204" pitchFamily="34" charset="0"/>
              </a:rPr>
              <a:t>Nybyggeri ca. 1 mia.:</a:t>
            </a:r>
          </a:p>
          <a:p>
            <a:r>
              <a:rPr lang="da-DK" b="1" dirty="0">
                <a:solidFill>
                  <a:srgbClr val="FFFF00"/>
                </a:solidFill>
                <a:latin typeface="Arial" panose="020B0604020202020204" pitchFamily="34" charset="0"/>
                <a:cs typeface="Arial" panose="020B0604020202020204" pitchFamily="34" charset="0"/>
              </a:rPr>
              <a:t>Akutmodtagelse</a:t>
            </a:r>
          </a:p>
          <a:p>
            <a:r>
              <a:rPr lang="da-DK" b="1" dirty="0">
                <a:solidFill>
                  <a:srgbClr val="FFFF00"/>
                </a:solidFill>
                <a:latin typeface="Arial" panose="020B0604020202020204" pitchFamily="34" charset="0"/>
                <a:cs typeface="Arial" panose="020B0604020202020204" pitchFamily="34" charset="0"/>
              </a:rPr>
              <a:t>Børneafdeling</a:t>
            </a:r>
          </a:p>
          <a:p>
            <a:r>
              <a:rPr lang="da-DK" b="1" dirty="0">
                <a:solidFill>
                  <a:srgbClr val="FFFF00"/>
                </a:solidFill>
                <a:latin typeface="Arial" panose="020B0604020202020204" pitchFamily="34" charset="0"/>
                <a:cs typeface="Arial" panose="020B0604020202020204" pitchFamily="34" charset="0"/>
              </a:rPr>
              <a:t>Neonatal</a:t>
            </a:r>
          </a:p>
          <a:p>
            <a:r>
              <a:rPr lang="da-DK" b="1" dirty="0">
                <a:solidFill>
                  <a:srgbClr val="FFFF00"/>
                </a:solidFill>
                <a:latin typeface="Arial" panose="020B0604020202020204" pitchFamily="34" charset="0"/>
                <a:cs typeface="Arial" panose="020B0604020202020204" pitchFamily="34" charset="0"/>
              </a:rPr>
              <a:t>Obstetrik</a:t>
            </a:r>
          </a:p>
          <a:p>
            <a:r>
              <a:rPr lang="da-DK" b="1" dirty="0">
                <a:solidFill>
                  <a:srgbClr val="FFFF00"/>
                </a:solidFill>
                <a:latin typeface="Arial" panose="020B0604020202020204" pitchFamily="34" charset="0"/>
                <a:cs typeface="Arial" panose="020B0604020202020204" pitchFamily="34" charset="0"/>
              </a:rPr>
              <a:t>Kardiologi</a:t>
            </a:r>
          </a:p>
          <a:p>
            <a:endParaRPr lang="da-DK" sz="2800" b="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5732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P:\Bygge- og teknikafdelingen\_FOTO, FILM OG PRÆSENTATIONER\_FOTOS\taghus fotos inden indflytning\REDIGEREDE\KONTORLANDSKA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7488" y="3034630"/>
            <a:ext cx="9180512" cy="3823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descr="P:\Bygge- og teknikafdelingen\_FOTO, FILM OG PRÆSENTATIONER\_FOTOS\fotograf søren nielse\low\A 8509.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7664" y="692697"/>
            <a:ext cx="2736849" cy="2051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P:\Bygge- og teknikafdelingen\_FOTO, FILM OG PRÆSENTATIONER\_FOTOS\fotograf søren nielse\low\A 8516.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1865" y="692697"/>
            <a:ext cx="2736849" cy="2051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el 5"/>
          <p:cNvSpPr txBox="1">
            <a:spLocks/>
          </p:cNvSpPr>
          <p:nvPr/>
        </p:nvSpPr>
        <p:spPr bwMode="auto">
          <a:xfrm>
            <a:off x="1881336" y="135590"/>
            <a:ext cx="8895184" cy="548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l" rtl="0" eaLnBrk="1" fontAlgn="base" hangingPunct="1">
              <a:lnSpc>
                <a:spcPct val="90000"/>
              </a:lnSpc>
              <a:spcBef>
                <a:spcPct val="0"/>
              </a:spcBef>
              <a:spcAft>
                <a:spcPct val="0"/>
              </a:spcAft>
              <a:defRPr sz="2700" b="1">
                <a:solidFill>
                  <a:schemeClr val="tx2"/>
                </a:solidFill>
                <a:latin typeface="+mj-lt"/>
                <a:ea typeface="+mj-ea"/>
                <a:cs typeface="+mj-cs"/>
              </a:defRPr>
            </a:lvl1pPr>
            <a:lvl2pPr algn="l" rtl="0" eaLnBrk="1" fontAlgn="base" hangingPunct="1">
              <a:lnSpc>
                <a:spcPct val="90000"/>
              </a:lnSpc>
              <a:spcBef>
                <a:spcPct val="0"/>
              </a:spcBef>
              <a:spcAft>
                <a:spcPct val="0"/>
              </a:spcAft>
              <a:defRPr sz="2700" b="1">
                <a:solidFill>
                  <a:schemeClr val="tx2"/>
                </a:solidFill>
                <a:latin typeface="Arial" charset="0"/>
                <a:ea typeface="ヒラギノ角ゴ Pro W3" pitchFamily="1" charset="-128"/>
              </a:defRPr>
            </a:lvl2pPr>
            <a:lvl3pPr algn="l" rtl="0" eaLnBrk="1" fontAlgn="base" hangingPunct="1">
              <a:lnSpc>
                <a:spcPct val="90000"/>
              </a:lnSpc>
              <a:spcBef>
                <a:spcPct val="0"/>
              </a:spcBef>
              <a:spcAft>
                <a:spcPct val="0"/>
              </a:spcAft>
              <a:defRPr sz="2700" b="1">
                <a:solidFill>
                  <a:schemeClr val="tx2"/>
                </a:solidFill>
                <a:latin typeface="Arial" charset="0"/>
                <a:ea typeface="ヒラギノ角ゴ Pro W3" pitchFamily="1" charset="-128"/>
              </a:defRPr>
            </a:lvl3pPr>
            <a:lvl4pPr algn="l" rtl="0" eaLnBrk="1" fontAlgn="base" hangingPunct="1">
              <a:lnSpc>
                <a:spcPct val="90000"/>
              </a:lnSpc>
              <a:spcBef>
                <a:spcPct val="0"/>
              </a:spcBef>
              <a:spcAft>
                <a:spcPct val="0"/>
              </a:spcAft>
              <a:defRPr sz="2700" b="1">
                <a:solidFill>
                  <a:schemeClr val="tx2"/>
                </a:solidFill>
                <a:latin typeface="Arial" charset="0"/>
                <a:ea typeface="ヒラギノ角ゴ Pro W3" pitchFamily="1" charset="-128"/>
              </a:defRPr>
            </a:lvl4pPr>
            <a:lvl5pPr algn="l" rtl="0" eaLnBrk="1" fontAlgn="base" hangingPunct="1">
              <a:lnSpc>
                <a:spcPct val="90000"/>
              </a:lnSpc>
              <a:spcBef>
                <a:spcPct val="0"/>
              </a:spcBef>
              <a:spcAft>
                <a:spcPct val="0"/>
              </a:spcAft>
              <a:defRPr sz="2700" b="1">
                <a:solidFill>
                  <a:schemeClr val="tx2"/>
                </a:solidFill>
                <a:latin typeface="Arial" charset="0"/>
                <a:ea typeface="ヒラギノ角ゴ Pro W3" pitchFamily="1" charset="-128"/>
              </a:defRPr>
            </a:lvl5pPr>
            <a:lvl6pPr marL="457200" algn="l" rtl="0" eaLnBrk="1" fontAlgn="base" hangingPunct="1">
              <a:lnSpc>
                <a:spcPct val="90000"/>
              </a:lnSpc>
              <a:spcBef>
                <a:spcPct val="0"/>
              </a:spcBef>
              <a:spcAft>
                <a:spcPct val="0"/>
              </a:spcAft>
              <a:defRPr sz="2700" b="1">
                <a:solidFill>
                  <a:schemeClr val="tx2"/>
                </a:solidFill>
                <a:latin typeface="Arial" charset="0"/>
                <a:ea typeface="ヒラギノ角ゴ Pro W3" pitchFamily="1" charset="-128"/>
              </a:defRPr>
            </a:lvl6pPr>
            <a:lvl7pPr marL="914400" algn="l" rtl="0" eaLnBrk="1" fontAlgn="base" hangingPunct="1">
              <a:lnSpc>
                <a:spcPct val="90000"/>
              </a:lnSpc>
              <a:spcBef>
                <a:spcPct val="0"/>
              </a:spcBef>
              <a:spcAft>
                <a:spcPct val="0"/>
              </a:spcAft>
              <a:defRPr sz="2700" b="1">
                <a:solidFill>
                  <a:schemeClr val="tx2"/>
                </a:solidFill>
                <a:latin typeface="Arial" charset="0"/>
                <a:ea typeface="ヒラギノ角ゴ Pro W3" pitchFamily="1" charset="-128"/>
              </a:defRPr>
            </a:lvl7pPr>
            <a:lvl8pPr marL="1371600" algn="l" rtl="0" eaLnBrk="1" fontAlgn="base" hangingPunct="1">
              <a:lnSpc>
                <a:spcPct val="90000"/>
              </a:lnSpc>
              <a:spcBef>
                <a:spcPct val="0"/>
              </a:spcBef>
              <a:spcAft>
                <a:spcPct val="0"/>
              </a:spcAft>
              <a:defRPr sz="2700" b="1">
                <a:solidFill>
                  <a:schemeClr val="tx2"/>
                </a:solidFill>
                <a:latin typeface="Arial" charset="0"/>
                <a:ea typeface="ヒラギノ角ゴ Pro W3" pitchFamily="1" charset="-128"/>
              </a:defRPr>
            </a:lvl8pPr>
            <a:lvl9pPr marL="1828800" algn="l" rtl="0" eaLnBrk="1" fontAlgn="base" hangingPunct="1">
              <a:lnSpc>
                <a:spcPct val="90000"/>
              </a:lnSpc>
              <a:spcBef>
                <a:spcPct val="0"/>
              </a:spcBef>
              <a:spcAft>
                <a:spcPct val="0"/>
              </a:spcAft>
              <a:defRPr sz="2700" b="1">
                <a:solidFill>
                  <a:schemeClr val="tx2"/>
                </a:solidFill>
                <a:latin typeface="Arial" charset="0"/>
                <a:ea typeface="ヒラギノ角ゴ Pro W3" pitchFamily="1" charset="-128"/>
              </a:defRPr>
            </a:lvl9pPr>
          </a:lstStyle>
          <a:p>
            <a:pPr lvl="0">
              <a:defRPr/>
            </a:pPr>
            <a:r>
              <a:rPr lang="da-DK" sz="2200" kern="0" dirty="0">
                <a:solidFill>
                  <a:schemeClr val="tx1"/>
                </a:solidFill>
                <a:latin typeface="Arial"/>
              </a:rPr>
              <a:t>Langsigtet strategi. </a:t>
            </a:r>
          </a:p>
          <a:p>
            <a:pPr>
              <a:defRPr/>
            </a:pPr>
            <a:r>
              <a:rPr lang="da-DK" sz="2200" kern="0" dirty="0">
                <a:solidFill>
                  <a:schemeClr val="tx1"/>
                </a:solidFill>
                <a:latin typeface="Arial"/>
              </a:rPr>
              <a:t>Tagrenovering - ventilationsanlæg - taghuskontorer. 2005-2009</a:t>
            </a:r>
          </a:p>
        </p:txBody>
      </p:sp>
      <p:pic>
        <p:nvPicPr>
          <p:cNvPr id="6" name="Picture 6" descr="P:\Bygge- og teknikafdelingen\_FOTO, FILM OG PRÆSENTATIONER\_FOTOS\© clausboesen.dk\div. hvidovre hospital jpg#3E77\hvidovre hospital_2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7489" y="692696"/>
            <a:ext cx="3115047" cy="2076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97535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2" name="Billede 1">
            <a:extLst>
              <a:ext uri="{FF2B5EF4-FFF2-40B4-BE49-F238E27FC236}">
                <a16:creationId xmlns:a16="http://schemas.microsoft.com/office/drawing/2014/main" id="{EC719924-D072-4E5A-8A2C-C7492E5769EB}"/>
              </a:ext>
            </a:extLst>
          </p:cNvPr>
          <p:cNvPicPr>
            <a:picLocks noChangeAspect="1"/>
          </p:cNvPicPr>
          <p:nvPr/>
        </p:nvPicPr>
        <p:blipFill>
          <a:blip r:embed="rId3"/>
          <a:stretch>
            <a:fillRect/>
          </a:stretch>
        </p:blipFill>
        <p:spPr>
          <a:xfrm>
            <a:off x="911424" y="2791217"/>
            <a:ext cx="7907021" cy="3518102"/>
          </a:xfrm>
          <a:prstGeom prst="rect">
            <a:avLst/>
          </a:prstGeom>
        </p:spPr>
      </p:pic>
      <p:sp>
        <p:nvSpPr>
          <p:cNvPr id="106" name="Shape 106"/>
          <p:cNvSpPr txBox="1">
            <a:spLocks noGrp="1"/>
          </p:cNvSpPr>
          <p:nvPr>
            <p:ph type="ctrTitle"/>
          </p:nvPr>
        </p:nvSpPr>
        <p:spPr>
          <a:xfrm>
            <a:off x="1055440" y="548681"/>
            <a:ext cx="5400600" cy="1933927"/>
          </a:xfrm>
          <a:prstGeom prst="rect">
            <a:avLst/>
          </a:prstGeom>
        </p:spPr>
        <p:txBody>
          <a:bodyPr vert="horz" lIns="91425" tIns="91425" rIns="91425" bIns="91425" rtlCol="0" anchor="ctr" anchorCtr="0">
            <a:noAutofit/>
          </a:bodyPr>
          <a:lstStyle/>
          <a:p>
            <a:br>
              <a:rPr lang="da-DK" dirty="0"/>
            </a:br>
            <a:r>
              <a:rPr lang="da-DK" dirty="0">
                <a:latin typeface="Arial" panose="020B0604020202020204" pitchFamily="34" charset="0"/>
                <a:cs typeface="Arial" panose="020B0604020202020204" pitchFamily="34" charset="0"/>
              </a:rPr>
              <a:t>Hvidovre Hospitals KFP-ombygning af ambulatorier 2013 -2021</a:t>
            </a:r>
            <a:br>
              <a:rPr lang="da-DK" dirty="0">
                <a:latin typeface="Arial" panose="020B0604020202020204" pitchFamily="34" charset="0"/>
                <a:cs typeface="Arial" panose="020B0604020202020204" pitchFamily="34" charset="0"/>
              </a:rPr>
            </a:br>
            <a:br>
              <a:rPr lang="da-DK" dirty="0">
                <a:latin typeface="Arial" panose="020B0604020202020204" pitchFamily="34" charset="0"/>
                <a:cs typeface="Arial" panose="020B0604020202020204" pitchFamily="34" charset="0"/>
              </a:rPr>
            </a:br>
            <a:r>
              <a:rPr lang="da-DK" sz="2000" dirty="0">
                <a:solidFill>
                  <a:srgbClr val="FFC000"/>
                </a:solidFill>
                <a:latin typeface="Arial" panose="020B0604020202020204" pitchFamily="34" charset="0"/>
                <a:cs typeface="Arial" panose="020B0604020202020204" pitchFamily="34" charset="0"/>
              </a:rPr>
              <a:t>Den fleksible ambulatorieetage</a:t>
            </a:r>
            <a:br>
              <a:rPr lang="da-DK" sz="2000" dirty="0">
                <a:solidFill>
                  <a:srgbClr val="FFC000"/>
                </a:solidFill>
                <a:latin typeface="Arial" panose="020B0604020202020204" pitchFamily="34" charset="0"/>
                <a:cs typeface="Arial" panose="020B0604020202020204" pitchFamily="34" charset="0"/>
              </a:rPr>
            </a:br>
            <a:r>
              <a:rPr lang="da-DK" sz="2000" dirty="0">
                <a:solidFill>
                  <a:srgbClr val="FFC000"/>
                </a:solidFill>
                <a:latin typeface="Arial" panose="020B0604020202020204" pitchFamily="34" charset="0"/>
                <a:cs typeface="Arial" panose="020B0604020202020204" pitchFamily="34" charset="0"/>
              </a:rPr>
              <a:t>80.000 m</a:t>
            </a:r>
            <a:r>
              <a:rPr lang="da-DK" sz="2000" baseline="30000" dirty="0">
                <a:solidFill>
                  <a:srgbClr val="FFC000"/>
                </a:solidFill>
                <a:latin typeface="Arial" panose="020B0604020202020204" pitchFamily="34" charset="0"/>
                <a:cs typeface="Arial" panose="020B0604020202020204" pitchFamily="34" charset="0"/>
              </a:rPr>
              <a:t>2 - </a:t>
            </a:r>
            <a:r>
              <a:rPr lang="da-DK" sz="2000" dirty="0">
                <a:solidFill>
                  <a:srgbClr val="FFC000"/>
                </a:solidFill>
              </a:rPr>
              <a:t>Ombygning af ambulatorier </a:t>
            </a:r>
            <a:br>
              <a:rPr lang="da-DK" sz="2000" dirty="0">
                <a:solidFill>
                  <a:srgbClr val="FFC000"/>
                </a:solidFill>
              </a:rPr>
            </a:br>
            <a:r>
              <a:rPr lang="da-DK" sz="2000" dirty="0">
                <a:solidFill>
                  <a:srgbClr val="FFC000"/>
                </a:solidFill>
              </a:rPr>
              <a:t>uden påvirkning af hospitalsdrift.</a:t>
            </a:r>
            <a:br>
              <a:rPr lang="da-DK" sz="2000" dirty="0">
                <a:solidFill>
                  <a:srgbClr val="FFC000"/>
                </a:solidFill>
              </a:rPr>
            </a:br>
            <a:endParaRPr lang="da-DK" sz="2000" baseline="30000" dirty="0">
              <a:solidFill>
                <a:srgbClr val="FFC000"/>
              </a:solidFill>
              <a:latin typeface="Arial" panose="020B0604020202020204" pitchFamily="34" charset="0"/>
              <a:cs typeface="Arial" panose="020B0604020202020204" pitchFamily="34" charset="0"/>
            </a:endParaRPr>
          </a:p>
        </p:txBody>
      </p:sp>
      <p:pic>
        <p:nvPicPr>
          <p:cNvPr id="107" name="Shape 107" descr="---- 004.jpg"/>
          <p:cNvPicPr preferRelativeResize="0"/>
          <p:nvPr/>
        </p:nvPicPr>
        <p:blipFill>
          <a:blip r:embed="rId4">
            <a:alphaModFix/>
          </a:blip>
          <a:stretch>
            <a:fillRect/>
          </a:stretch>
        </p:blipFill>
        <p:spPr>
          <a:xfrm>
            <a:off x="7073973" y="80602"/>
            <a:ext cx="4664749" cy="3089626"/>
          </a:xfrm>
          <a:prstGeom prst="rect">
            <a:avLst/>
          </a:prstGeom>
          <a:noFill/>
          <a:ln>
            <a:noFill/>
          </a:ln>
        </p:spPr>
      </p:pic>
      <p:pic>
        <p:nvPicPr>
          <p:cNvPr id="153" name="Shape 153"/>
          <p:cNvPicPr preferRelativeResize="0"/>
          <p:nvPr/>
        </p:nvPicPr>
        <p:blipFill rotWithShape="1">
          <a:blip r:embed="rId5">
            <a:alphaModFix/>
          </a:blip>
          <a:srcRect b="30757"/>
          <a:stretch/>
        </p:blipFill>
        <p:spPr>
          <a:xfrm>
            <a:off x="8832304" y="3242025"/>
            <a:ext cx="2906418" cy="2937236"/>
          </a:xfrm>
          <a:prstGeom prst="rect">
            <a:avLst/>
          </a:prstGeom>
          <a:noFill/>
          <a:ln>
            <a:noFill/>
          </a:ln>
        </p:spPr>
      </p:pic>
    </p:spTree>
    <p:extLst>
      <p:ext uri="{BB962C8B-B14F-4D97-AF65-F5344CB8AC3E}">
        <p14:creationId xmlns:p14="http://schemas.microsoft.com/office/powerpoint/2010/main" val="3507632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Shape 270"/>
          <p:cNvSpPr txBox="1">
            <a:spLocks noGrp="1"/>
          </p:cNvSpPr>
          <p:nvPr>
            <p:ph type="title"/>
          </p:nvPr>
        </p:nvSpPr>
        <p:spPr>
          <a:xfrm>
            <a:off x="1524000" y="2893475"/>
            <a:ext cx="2987824" cy="1588500"/>
          </a:xfrm>
          <a:prstGeom prst="rect">
            <a:avLst/>
          </a:prstGeom>
        </p:spPr>
        <p:txBody>
          <a:bodyPr vert="horz" lIns="91425" tIns="91425" rIns="91425" bIns="91425" rtlCol="0" anchor="ctr" anchorCtr="0">
            <a:noAutofit/>
          </a:bodyPr>
          <a:lstStyle/>
          <a:p>
            <a:pPr>
              <a:spcBef>
                <a:spcPts val="0"/>
              </a:spcBef>
            </a:pPr>
            <a:r>
              <a:rPr lang="da-DK" sz="3600" dirty="0"/>
              <a:t>Nye </a:t>
            </a:r>
          </a:p>
          <a:p>
            <a:pPr>
              <a:spcBef>
                <a:spcPts val="0"/>
              </a:spcBef>
            </a:pPr>
            <a:r>
              <a:rPr lang="da-DK" sz="3600" dirty="0"/>
              <a:t>modtagelser</a:t>
            </a:r>
          </a:p>
          <a:p>
            <a:pPr>
              <a:spcBef>
                <a:spcPts val="0"/>
              </a:spcBef>
            </a:pPr>
            <a:r>
              <a:rPr lang="da-DK" sz="3600" dirty="0"/>
              <a:t>2009 -2017</a:t>
            </a:r>
          </a:p>
        </p:txBody>
      </p:sp>
      <p:sp>
        <p:nvSpPr>
          <p:cNvPr id="271" name="Shape 271"/>
          <p:cNvSpPr txBox="1">
            <a:spLocks noGrp="1"/>
          </p:cNvSpPr>
          <p:nvPr>
            <p:ph type="sldNum" idx="12"/>
          </p:nvPr>
        </p:nvSpPr>
        <p:spPr>
          <a:xfrm>
            <a:off x="8077200" y="6356350"/>
            <a:ext cx="2133600" cy="365100"/>
          </a:xfrm>
          <a:prstGeom prst="rect">
            <a:avLst/>
          </a:prstGeom>
        </p:spPr>
        <p:txBody>
          <a:bodyPr vert="horz" lIns="91425" tIns="45700" rIns="91425" bIns="45700" rtlCol="0" anchor="ctr" anchorCtr="0">
            <a:noAutofit/>
          </a:bodyPr>
          <a:lstStyle/>
          <a:p>
            <a:pPr>
              <a:buClr>
                <a:srgbClr val="000000"/>
              </a:buClr>
              <a:buSzPct val="25000"/>
              <a:buFont typeface="Arial"/>
              <a:buNone/>
            </a:pPr>
            <a:fld id="{00000000-1234-1234-1234-123412341234}" type="slidenum">
              <a:rPr lang="da-DK"/>
              <a:pPr>
                <a:buClr>
                  <a:srgbClr val="000000"/>
                </a:buClr>
                <a:buSzPct val="25000"/>
                <a:buFont typeface="Arial"/>
                <a:buNone/>
              </a:pPr>
              <a:t>7</a:t>
            </a:fld>
            <a:endParaRPr lang="da-DK"/>
          </a:p>
        </p:txBody>
      </p:sp>
      <p:pic>
        <p:nvPicPr>
          <p:cNvPr id="272" name="Shape 272"/>
          <p:cNvPicPr preferRelativeResize="0"/>
          <p:nvPr/>
        </p:nvPicPr>
        <p:blipFill>
          <a:blip r:embed="rId3">
            <a:alphaModFix/>
          </a:blip>
          <a:stretch>
            <a:fillRect/>
          </a:stretch>
        </p:blipFill>
        <p:spPr>
          <a:xfrm>
            <a:off x="7173071" y="197574"/>
            <a:ext cx="3386504" cy="2336574"/>
          </a:xfrm>
          <a:prstGeom prst="rect">
            <a:avLst/>
          </a:prstGeom>
          <a:noFill/>
          <a:ln>
            <a:noFill/>
          </a:ln>
        </p:spPr>
      </p:pic>
      <p:pic>
        <p:nvPicPr>
          <p:cNvPr id="273" name="Shape 273" descr="IMAG0602.jpg"/>
          <p:cNvPicPr preferRelativeResize="0"/>
          <p:nvPr/>
        </p:nvPicPr>
        <p:blipFill rotWithShape="1">
          <a:blip r:embed="rId4">
            <a:alphaModFix/>
          </a:blip>
          <a:srcRect l="20678"/>
          <a:stretch/>
        </p:blipFill>
        <p:spPr>
          <a:xfrm>
            <a:off x="1731098" y="197575"/>
            <a:ext cx="3095346" cy="2336574"/>
          </a:xfrm>
          <a:prstGeom prst="rect">
            <a:avLst/>
          </a:prstGeom>
          <a:noFill/>
          <a:ln>
            <a:noFill/>
          </a:ln>
        </p:spPr>
      </p:pic>
      <p:pic>
        <p:nvPicPr>
          <p:cNvPr id="274" name="Shape 274" descr="Ny gang modtagelsen.jpg"/>
          <p:cNvPicPr preferRelativeResize="0"/>
          <p:nvPr/>
        </p:nvPicPr>
        <p:blipFill rotWithShape="1">
          <a:blip r:embed="rId5">
            <a:alphaModFix/>
          </a:blip>
          <a:srcRect l="25617"/>
          <a:stretch/>
        </p:blipFill>
        <p:spPr>
          <a:xfrm>
            <a:off x="3662301" y="4780851"/>
            <a:ext cx="6801618" cy="1969399"/>
          </a:xfrm>
          <a:prstGeom prst="rect">
            <a:avLst/>
          </a:prstGeom>
          <a:noFill/>
          <a:ln>
            <a:noFill/>
          </a:ln>
        </p:spPr>
      </p:pic>
      <p:pic>
        <p:nvPicPr>
          <p:cNvPr id="275" name="Shape 275" descr="_MG_4132.jpg"/>
          <p:cNvPicPr preferRelativeResize="0"/>
          <p:nvPr/>
        </p:nvPicPr>
        <p:blipFill>
          <a:blip r:embed="rId6">
            <a:alphaModFix/>
          </a:blip>
          <a:stretch>
            <a:fillRect/>
          </a:stretch>
        </p:blipFill>
        <p:spPr>
          <a:xfrm>
            <a:off x="4896715" y="1990916"/>
            <a:ext cx="3960772" cy="2640497"/>
          </a:xfrm>
          <a:prstGeom prst="rect">
            <a:avLst/>
          </a:prstGeom>
          <a:noFill/>
          <a:ln>
            <a:noFill/>
          </a:ln>
        </p:spPr>
      </p:pic>
      <p:pic>
        <p:nvPicPr>
          <p:cNvPr id="276" name="Shape 276" descr="MR-8447.jpg"/>
          <p:cNvPicPr preferRelativeResize="0"/>
          <p:nvPr/>
        </p:nvPicPr>
        <p:blipFill rotWithShape="1">
          <a:blip r:embed="rId7">
            <a:alphaModFix/>
          </a:blip>
          <a:srcRect l="17517" r="27775"/>
          <a:stretch/>
        </p:blipFill>
        <p:spPr>
          <a:xfrm>
            <a:off x="1731099" y="4780850"/>
            <a:ext cx="1616176" cy="1969398"/>
          </a:xfrm>
          <a:prstGeom prst="rect">
            <a:avLst/>
          </a:prstGeom>
          <a:noFill/>
          <a:ln>
            <a:noFill/>
          </a:ln>
        </p:spPr>
      </p:pic>
    </p:spTree>
    <p:extLst>
      <p:ext uri="{BB962C8B-B14F-4D97-AF65-F5344CB8AC3E}">
        <p14:creationId xmlns:p14="http://schemas.microsoft.com/office/powerpoint/2010/main" val="6194619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Shape 89"/>
          <p:cNvSpPr txBox="1">
            <a:spLocks noGrp="1"/>
          </p:cNvSpPr>
          <p:nvPr>
            <p:ph type="ctrTitle"/>
          </p:nvPr>
        </p:nvSpPr>
        <p:spPr>
          <a:xfrm>
            <a:off x="2207568" y="4221089"/>
            <a:ext cx="7772400" cy="2448271"/>
          </a:xfrm>
          <a:prstGeom prst="rect">
            <a:avLst/>
          </a:prstGeom>
          <a:noFill/>
          <a:ln>
            <a:noFill/>
          </a:ln>
        </p:spPr>
        <p:txBody>
          <a:bodyPr vert="horz" lIns="91425" tIns="45700" rIns="91425" bIns="45700" rtlCol="0" anchor="ctr" anchorCtr="0">
            <a:noAutofit/>
          </a:bodyPr>
          <a:lstStyle/>
          <a:p>
            <a:pPr algn="ctr">
              <a:spcBef>
                <a:spcPts val="0"/>
              </a:spcBef>
              <a:buClr>
                <a:schemeClr val="dk1"/>
              </a:buClr>
              <a:buSzPct val="25000"/>
            </a:pPr>
            <a:r>
              <a:rPr lang="da-DK" sz="3600" dirty="0">
                <a:latin typeface="Arial" panose="020B0604020202020204" pitchFamily="34" charset="0"/>
                <a:cs typeface="Arial" panose="020B0604020202020204" pitchFamily="34" charset="0"/>
              </a:rPr>
              <a:t>Hvidovre Hospitals KFP-ombygning af sengeafsnit</a:t>
            </a:r>
          </a:p>
          <a:p>
            <a:pPr algn="ctr">
              <a:spcBef>
                <a:spcPts val="0"/>
              </a:spcBef>
              <a:buClr>
                <a:schemeClr val="dk1"/>
              </a:buClr>
              <a:buSzPct val="25000"/>
            </a:pPr>
            <a:r>
              <a:rPr lang="da-DK" sz="3959" dirty="0"/>
              <a:t> 2015 -2021</a:t>
            </a:r>
          </a:p>
        </p:txBody>
      </p:sp>
      <p:pic>
        <p:nvPicPr>
          <p:cNvPr id="4" name="Picture 4" descr="P:\Bygge- og teknikafdelingen\_BYGGEAFDELING\_NYTHOSPITALHVIDOVRE\NHH4_SENGEBYGNINGER\NHH2.5.1.MIS\Foto\Præsentationsbilleder\Thomas Hommelgaard_endelige\EmptyName 18 cop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6258" y="332657"/>
            <a:ext cx="6156683" cy="4104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85923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dsholder til dato 3"/>
          <p:cNvSpPr>
            <a:spLocks noGrp="1"/>
          </p:cNvSpPr>
          <p:nvPr>
            <p:ph type="dt" sz="quarter" idx="10"/>
          </p:nvPr>
        </p:nvSpPr>
        <p:spPr>
          <a:xfrm>
            <a:off x="4290046" y="6400800"/>
            <a:ext cx="2886075" cy="457200"/>
          </a:xfrm>
          <a:prstGeom prst="rect">
            <a:avLst/>
          </a:prstGeom>
          <a:noFill/>
        </p:spPr>
        <p:txBody>
          <a:bodyPr/>
          <a:lstStyle>
            <a:lvl1pPr>
              <a:defRPr sz="1200">
                <a:solidFill>
                  <a:schemeClr val="tx1"/>
                </a:solidFill>
                <a:latin typeface="Arial" charset="0"/>
                <a:ea typeface="ヒラギノ角ゴ Pro W3" pitchFamily="1" charset="-128"/>
              </a:defRPr>
            </a:lvl1pPr>
            <a:lvl2pPr marL="742950" indent="-285750">
              <a:defRPr sz="1200">
                <a:solidFill>
                  <a:schemeClr val="tx1"/>
                </a:solidFill>
                <a:latin typeface="Arial" charset="0"/>
                <a:ea typeface="ヒラギノ角ゴ Pro W3" pitchFamily="1" charset="-128"/>
              </a:defRPr>
            </a:lvl2pPr>
            <a:lvl3pPr marL="1143000" indent="-228600">
              <a:defRPr sz="1200">
                <a:solidFill>
                  <a:schemeClr val="tx1"/>
                </a:solidFill>
                <a:latin typeface="Arial" charset="0"/>
                <a:ea typeface="ヒラギノ角ゴ Pro W3" pitchFamily="1" charset="-128"/>
              </a:defRPr>
            </a:lvl3pPr>
            <a:lvl4pPr marL="1600200" indent="-228600">
              <a:defRPr sz="1200">
                <a:solidFill>
                  <a:schemeClr val="tx1"/>
                </a:solidFill>
                <a:latin typeface="Arial" charset="0"/>
                <a:ea typeface="ヒラギノ角ゴ Pro W3" pitchFamily="1" charset="-128"/>
              </a:defRPr>
            </a:lvl4pPr>
            <a:lvl5pPr marL="2057400" indent="-228600">
              <a:defRPr sz="1200">
                <a:solidFill>
                  <a:schemeClr val="tx1"/>
                </a:solidFill>
                <a:latin typeface="Arial" charset="0"/>
                <a:ea typeface="ヒラギノ角ゴ Pro W3" pitchFamily="1" charset="-128"/>
              </a:defRPr>
            </a:lvl5pPr>
            <a:lvl6pPr marL="2514600" indent="-228600" eaLnBrk="0" fontAlgn="base" hangingPunct="0">
              <a:spcBef>
                <a:spcPct val="0"/>
              </a:spcBef>
              <a:spcAft>
                <a:spcPct val="0"/>
              </a:spcAft>
              <a:defRPr sz="1200">
                <a:solidFill>
                  <a:schemeClr val="tx1"/>
                </a:solidFill>
                <a:latin typeface="Arial" charset="0"/>
                <a:ea typeface="ヒラギノ角ゴ Pro W3" pitchFamily="1" charset="-128"/>
              </a:defRPr>
            </a:lvl6pPr>
            <a:lvl7pPr marL="2971800" indent="-228600" eaLnBrk="0" fontAlgn="base" hangingPunct="0">
              <a:spcBef>
                <a:spcPct val="0"/>
              </a:spcBef>
              <a:spcAft>
                <a:spcPct val="0"/>
              </a:spcAft>
              <a:defRPr sz="1200">
                <a:solidFill>
                  <a:schemeClr val="tx1"/>
                </a:solidFill>
                <a:latin typeface="Arial" charset="0"/>
                <a:ea typeface="ヒラギノ角ゴ Pro W3" pitchFamily="1" charset="-128"/>
              </a:defRPr>
            </a:lvl7pPr>
            <a:lvl8pPr marL="3429000" indent="-228600" eaLnBrk="0" fontAlgn="base" hangingPunct="0">
              <a:spcBef>
                <a:spcPct val="0"/>
              </a:spcBef>
              <a:spcAft>
                <a:spcPct val="0"/>
              </a:spcAft>
              <a:defRPr sz="1200">
                <a:solidFill>
                  <a:schemeClr val="tx1"/>
                </a:solidFill>
                <a:latin typeface="Arial" charset="0"/>
                <a:ea typeface="ヒラギノ角ゴ Pro W3" pitchFamily="1" charset="-128"/>
              </a:defRPr>
            </a:lvl8pPr>
            <a:lvl9pPr marL="3886200" indent="-228600" eaLnBrk="0" fontAlgn="base" hangingPunct="0">
              <a:spcBef>
                <a:spcPct val="0"/>
              </a:spcBef>
              <a:spcAft>
                <a:spcPct val="0"/>
              </a:spcAft>
              <a:defRPr sz="1200">
                <a:solidFill>
                  <a:schemeClr val="tx1"/>
                </a:solidFill>
                <a:latin typeface="Arial" charset="0"/>
                <a:ea typeface="ヒラギノ角ゴ Pro W3" pitchFamily="1" charset="-128"/>
              </a:defRPr>
            </a:lvl9pPr>
          </a:lstStyle>
          <a:p>
            <a:pPr>
              <a:defRPr/>
            </a:pPr>
            <a:r>
              <a:rPr lang="da-DK" sz="800" kern="0" dirty="0">
                <a:solidFill>
                  <a:schemeClr val="bg1"/>
                </a:solidFill>
              </a:rPr>
              <a:t>26. ovember014</a:t>
            </a:r>
            <a:endParaRPr lang="da-DK" sz="800" kern="0" noProof="1">
              <a:solidFill>
                <a:schemeClr val="bg1"/>
              </a:solidFill>
            </a:endParaRPr>
          </a:p>
        </p:txBody>
      </p:sp>
      <p:sp>
        <p:nvSpPr>
          <p:cNvPr id="6" name="Titel 1"/>
          <p:cNvSpPr txBox="1">
            <a:spLocks/>
          </p:cNvSpPr>
          <p:nvPr/>
        </p:nvSpPr>
        <p:spPr bwMode="auto">
          <a:xfrm>
            <a:off x="1905608" y="289685"/>
            <a:ext cx="7239000" cy="547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algn="l" rtl="0" eaLnBrk="1" fontAlgn="base" hangingPunct="1">
              <a:lnSpc>
                <a:spcPct val="90000"/>
              </a:lnSpc>
              <a:spcBef>
                <a:spcPct val="0"/>
              </a:spcBef>
              <a:spcAft>
                <a:spcPct val="0"/>
              </a:spcAft>
              <a:defRPr sz="2700" b="1">
                <a:solidFill>
                  <a:schemeClr val="tx2"/>
                </a:solidFill>
                <a:latin typeface="+mj-lt"/>
                <a:ea typeface="+mj-ea"/>
                <a:cs typeface="+mj-cs"/>
              </a:defRPr>
            </a:lvl1pPr>
            <a:lvl2pPr algn="l" rtl="0" eaLnBrk="1" fontAlgn="base" hangingPunct="1">
              <a:lnSpc>
                <a:spcPct val="90000"/>
              </a:lnSpc>
              <a:spcBef>
                <a:spcPct val="0"/>
              </a:spcBef>
              <a:spcAft>
                <a:spcPct val="0"/>
              </a:spcAft>
              <a:defRPr sz="2700" b="1">
                <a:solidFill>
                  <a:schemeClr val="tx2"/>
                </a:solidFill>
                <a:latin typeface="Arial" charset="0"/>
                <a:ea typeface="ヒラギノ角ゴ Pro W3" pitchFamily="1" charset="-128"/>
              </a:defRPr>
            </a:lvl2pPr>
            <a:lvl3pPr algn="l" rtl="0" eaLnBrk="1" fontAlgn="base" hangingPunct="1">
              <a:lnSpc>
                <a:spcPct val="90000"/>
              </a:lnSpc>
              <a:spcBef>
                <a:spcPct val="0"/>
              </a:spcBef>
              <a:spcAft>
                <a:spcPct val="0"/>
              </a:spcAft>
              <a:defRPr sz="2700" b="1">
                <a:solidFill>
                  <a:schemeClr val="tx2"/>
                </a:solidFill>
                <a:latin typeface="Arial" charset="0"/>
                <a:ea typeface="ヒラギノ角ゴ Pro W3" pitchFamily="1" charset="-128"/>
              </a:defRPr>
            </a:lvl3pPr>
            <a:lvl4pPr algn="l" rtl="0" eaLnBrk="1" fontAlgn="base" hangingPunct="1">
              <a:lnSpc>
                <a:spcPct val="90000"/>
              </a:lnSpc>
              <a:spcBef>
                <a:spcPct val="0"/>
              </a:spcBef>
              <a:spcAft>
                <a:spcPct val="0"/>
              </a:spcAft>
              <a:defRPr sz="2700" b="1">
                <a:solidFill>
                  <a:schemeClr val="tx2"/>
                </a:solidFill>
                <a:latin typeface="Arial" charset="0"/>
                <a:ea typeface="ヒラギノ角ゴ Pro W3" pitchFamily="1" charset="-128"/>
              </a:defRPr>
            </a:lvl4pPr>
            <a:lvl5pPr algn="l" rtl="0" eaLnBrk="1" fontAlgn="base" hangingPunct="1">
              <a:lnSpc>
                <a:spcPct val="90000"/>
              </a:lnSpc>
              <a:spcBef>
                <a:spcPct val="0"/>
              </a:spcBef>
              <a:spcAft>
                <a:spcPct val="0"/>
              </a:spcAft>
              <a:defRPr sz="2700" b="1">
                <a:solidFill>
                  <a:schemeClr val="tx2"/>
                </a:solidFill>
                <a:latin typeface="Arial" charset="0"/>
                <a:ea typeface="ヒラギノ角ゴ Pro W3" pitchFamily="1" charset="-128"/>
              </a:defRPr>
            </a:lvl5pPr>
            <a:lvl6pPr marL="457200" algn="l" rtl="0" eaLnBrk="1" fontAlgn="base" hangingPunct="1">
              <a:lnSpc>
                <a:spcPct val="90000"/>
              </a:lnSpc>
              <a:spcBef>
                <a:spcPct val="0"/>
              </a:spcBef>
              <a:spcAft>
                <a:spcPct val="0"/>
              </a:spcAft>
              <a:defRPr sz="2700" b="1">
                <a:solidFill>
                  <a:schemeClr val="tx2"/>
                </a:solidFill>
                <a:latin typeface="Arial" charset="0"/>
                <a:ea typeface="ヒラギノ角ゴ Pro W3" pitchFamily="1" charset="-128"/>
              </a:defRPr>
            </a:lvl6pPr>
            <a:lvl7pPr marL="914400" algn="l" rtl="0" eaLnBrk="1" fontAlgn="base" hangingPunct="1">
              <a:lnSpc>
                <a:spcPct val="90000"/>
              </a:lnSpc>
              <a:spcBef>
                <a:spcPct val="0"/>
              </a:spcBef>
              <a:spcAft>
                <a:spcPct val="0"/>
              </a:spcAft>
              <a:defRPr sz="2700" b="1">
                <a:solidFill>
                  <a:schemeClr val="tx2"/>
                </a:solidFill>
                <a:latin typeface="Arial" charset="0"/>
                <a:ea typeface="ヒラギノ角ゴ Pro W3" pitchFamily="1" charset="-128"/>
              </a:defRPr>
            </a:lvl7pPr>
            <a:lvl8pPr marL="1371600" algn="l" rtl="0" eaLnBrk="1" fontAlgn="base" hangingPunct="1">
              <a:lnSpc>
                <a:spcPct val="90000"/>
              </a:lnSpc>
              <a:spcBef>
                <a:spcPct val="0"/>
              </a:spcBef>
              <a:spcAft>
                <a:spcPct val="0"/>
              </a:spcAft>
              <a:defRPr sz="2700" b="1">
                <a:solidFill>
                  <a:schemeClr val="tx2"/>
                </a:solidFill>
                <a:latin typeface="Arial" charset="0"/>
                <a:ea typeface="ヒラギノ角ゴ Pro W3" pitchFamily="1" charset="-128"/>
              </a:defRPr>
            </a:lvl8pPr>
            <a:lvl9pPr marL="1828800" algn="l" rtl="0" eaLnBrk="1" fontAlgn="base" hangingPunct="1">
              <a:lnSpc>
                <a:spcPct val="90000"/>
              </a:lnSpc>
              <a:spcBef>
                <a:spcPct val="0"/>
              </a:spcBef>
              <a:spcAft>
                <a:spcPct val="0"/>
              </a:spcAft>
              <a:defRPr sz="2700" b="1">
                <a:solidFill>
                  <a:schemeClr val="tx2"/>
                </a:solidFill>
                <a:latin typeface="Arial" charset="0"/>
                <a:ea typeface="ヒラギノ角ゴ Pro W3" pitchFamily="1" charset="-128"/>
              </a:defRPr>
            </a:lvl9pPr>
          </a:lstStyle>
          <a:p>
            <a:pPr>
              <a:defRPr/>
            </a:pPr>
            <a:r>
              <a:rPr lang="da-DK" kern="0" dirty="0">
                <a:solidFill>
                  <a:schemeClr val="bg1"/>
                </a:solidFill>
                <a:latin typeface="Arial"/>
              </a:rPr>
              <a:t>Højhuset - der ligger ned</a:t>
            </a:r>
          </a:p>
        </p:txBody>
      </p:sp>
      <p:sp>
        <p:nvSpPr>
          <p:cNvPr id="8" name="Undertitel 2"/>
          <p:cNvSpPr txBox="1">
            <a:spLocks/>
          </p:cNvSpPr>
          <p:nvPr/>
        </p:nvSpPr>
        <p:spPr bwMode="auto">
          <a:xfrm>
            <a:off x="1631032" y="4823048"/>
            <a:ext cx="6553200"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marL="182563" indent="-182563" algn="l" rtl="0" eaLnBrk="1" fontAlgn="base" hangingPunct="1">
              <a:spcBef>
                <a:spcPct val="20000"/>
              </a:spcBef>
              <a:spcAft>
                <a:spcPct val="0"/>
              </a:spcAft>
              <a:buClr>
                <a:schemeClr val="accent1"/>
              </a:buClr>
              <a:buSzPct val="110000"/>
              <a:buChar char="•"/>
              <a:defRPr sz="1600" noProof="1">
                <a:solidFill>
                  <a:srgbClr val="404040"/>
                </a:solidFill>
                <a:latin typeface="+mn-lt"/>
                <a:ea typeface="+mn-ea"/>
                <a:cs typeface="+mn-cs"/>
              </a:defRPr>
            </a:lvl1pPr>
            <a:lvl2pPr marL="768350" indent="-285750" algn="l" rtl="0" eaLnBrk="1" fontAlgn="base" hangingPunct="1">
              <a:spcBef>
                <a:spcPct val="20000"/>
              </a:spcBef>
              <a:spcAft>
                <a:spcPct val="0"/>
              </a:spcAft>
              <a:buFont typeface="Times" pitchFamily="1" charset="0"/>
              <a:buChar char="•"/>
              <a:defRPr sz="2000">
                <a:solidFill>
                  <a:srgbClr val="404040"/>
                </a:solidFill>
                <a:latin typeface="+mn-lt"/>
                <a:ea typeface="+mn-ea"/>
              </a:defRPr>
            </a:lvl2pPr>
            <a:lvl3pPr marL="1187450" indent="-228600" algn="l" rtl="0" eaLnBrk="1" fontAlgn="base" hangingPunct="1">
              <a:spcBef>
                <a:spcPct val="20000"/>
              </a:spcBef>
              <a:spcAft>
                <a:spcPct val="0"/>
              </a:spcAft>
              <a:buChar char="-"/>
              <a:defRPr>
                <a:solidFill>
                  <a:srgbClr val="404040"/>
                </a:solidFill>
                <a:latin typeface="+mn-lt"/>
                <a:ea typeface="+mn-ea"/>
              </a:defRPr>
            </a:lvl3pPr>
            <a:lvl4pPr marL="1606550" indent="-228600" algn="l" rtl="0" eaLnBrk="1" fontAlgn="base" hangingPunct="1">
              <a:spcBef>
                <a:spcPct val="20000"/>
              </a:spcBef>
              <a:spcAft>
                <a:spcPct val="0"/>
              </a:spcAft>
              <a:buChar char="&gt;"/>
              <a:defRPr sz="1600">
                <a:solidFill>
                  <a:srgbClr val="404040"/>
                </a:solidFill>
                <a:latin typeface="+mn-lt"/>
                <a:ea typeface="+mn-ea"/>
              </a:defRPr>
            </a:lvl4pPr>
            <a:lvl5pPr marL="2057400" indent="-228600" algn="l" rtl="0" eaLnBrk="1" fontAlgn="base" hangingPunct="1">
              <a:spcBef>
                <a:spcPct val="20000"/>
              </a:spcBef>
              <a:spcAft>
                <a:spcPct val="0"/>
              </a:spcAft>
              <a:buChar char="»"/>
              <a:defRPr sz="1600">
                <a:solidFill>
                  <a:srgbClr val="404040"/>
                </a:solidFill>
                <a:latin typeface="+mn-lt"/>
                <a:ea typeface="+mn-ea"/>
              </a:defRPr>
            </a:lvl5pPr>
            <a:lvl6pPr marL="2514600" indent="-228600" algn="l" rtl="0" eaLnBrk="1" fontAlgn="base" hangingPunct="1">
              <a:spcBef>
                <a:spcPct val="20000"/>
              </a:spcBef>
              <a:spcAft>
                <a:spcPct val="0"/>
              </a:spcAft>
              <a:buChar char="»"/>
              <a:defRPr sz="1600">
                <a:solidFill>
                  <a:srgbClr val="404040"/>
                </a:solidFill>
                <a:latin typeface="+mn-lt"/>
                <a:ea typeface="+mn-ea"/>
              </a:defRPr>
            </a:lvl6pPr>
            <a:lvl7pPr marL="2971800" indent="-228600" algn="l" rtl="0" eaLnBrk="1" fontAlgn="base" hangingPunct="1">
              <a:spcBef>
                <a:spcPct val="20000"/>
              </a:spcBef>
              <a:spcAft>
                <a:spcPct val="0"/>
              </a:spcAft>
              <a:buChar char="»"/>
              <a:defRPr sz="1600">
                <a:solidFill>
                  <a:srgbClr val="404040"/>
                </a:solidFill>
                <a:latin typeface="+mn-lt"/>
                <a:ea typeface="+mn-ea"/>
              </a:defRPr>
            </a:lvl7pPr>
            <a:lvl8pPr marL="3429000" indent="-228600" algn="l" rtl="0" eaLnBrk="1" fontAlgn="base" hangingPunct="1">
              <a:spcBef>
                <a:spcPct val="20000"/>
              </a:spcBef>
              <a:spcAft>
                <a:spcPct val="0"/>
              </a:spcAft>
              <a:buChar char="»"/>
              <a:defRPr sz="1600">
                <a:solidFill>
                  <a:srgbClr val="404040"/>
                </a:solidFill>
                <a:latin typeface="+mn-lt"/>
                <a:ea typeface="+mn-ea"/>
              </a:defRPr>
            </a:lvl8pPr>
            <a:lvl9pPr marL="3886200" indent="-228600" algn="l" rtl="0" eaLnBrk="1" fontAlgn="base" hangingPunct="1">
              <a:spcBef>
                <a:spcPct val="20000"/>
              </a:spcBef>
              <a:spcAft>
                <a:spcPct val="0"/>
              </a:spcAft>
              <a:buChar char="»"/>
              <a:defRPr sz="1600">
                <a:solidFill>
                  <a:srgbClr val="404040"/>
                </a:solidFill>
                <a:latin typeface="+mn-lt"/>
                <a:ea typeface="+mn-ea"/>
              </a:defRPr>
            </a:lvl9pPr>
          </a:lstStyle>
          <a:p>
            <a:pPr marL="0" indent="0">
              <a:buClr>
                <a:srgbClr val="009AEB"/>
              </a:buClr>
              <a:buNone/>
              <a:defRPr/>
            </a:pPr>
            <a:endParaRPr lang="da-DK" sz="2000" b="1" kern="0">
              <a:solidFill>
                <a:schemeClr val="tx1"/>
              </a:solidFill>
              <a:latin typeface="Arial"/>
            </a:endParaRPr>
          </a:p>
        </p:txBody>
      </p:sp>
      <p:sp>
        <p:nvSpPr>
          <p:cNvPr id="3" name="Tekstboks 2"/>
          <p:cNvSpPr txBox="1"/>
          <p:nvPr/>
        </p:nvSpPr>
        <p:spPr>
          <a:xfrm>
            <a:off x="1631210" y="3717034"/>
            <a:ext cx="184731" cy="2031325"/>
          </a:xfrm>
          <a:prstGeom prst="rect">
            <a:avLst/>
          </a:prstGeom>
          <a:noFill/>
        </p:spPr>
        <p:txBody>
          <a:bodyPr wrap="none" rtlCol="0">
            <a:spAutoFit/>
          </a:bodyPr>
          <a:lstStyle/>
          <a:p>
            <a:endParaRPr lang="da-DK" b="1" dirty="0"/>
          </a:p>
          <a:p>
            <a:endParaRPr lang="da-DK" b="1" dirty="0"/>
          </a:p>
          <a:p>
            <a:endParaRPr lang="da-DK" b="1" dirty="0"/>
          </a:p>
          <a:p>
            <a:endParaRPr lang="da-DK" b="1" dirty="0"/>
          </a:p>
          <a:p>
            <a:endParaRPr lang="da-DK" b="1" dirty="0"/>
          </a:p>
          <a:p>
            <a:endParaRPr lang="da-DK" b="1" dirty="0"/>
          </a:p>
          <a:p>
            <a:endParaRPr lang="da-DK" b="1" dirty="0"/>
          </a:p>
        </p:txBody>
      </p:sp>
      <p:sp>
        <p:nvSpPr>
          <p:cNvPr id="7" name="Titel 1"/>
          <p:cNvSpPr txBox="1">
            <a:spLocks/>
          </p:cNvSpPr>
          <p:nvPr/>
        </p:nvSpPr>
        <p:spPr bwMode="auto">
          <a:xfrm>
            <a:off x="1524000" y="207536"/>
            <a:ext cx="9217024" cy="711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lvl1pPr algn="l" rtl="0" eaLnBrk="1" fontAlgn="base" hangingPunct="1">
              <a:lnSpc>
                <a:spcPct val="90000"/>
              </a:lnSpc>
              <a:spcBef>
                <a:spcPct val="0"/>
              </a:spcBef>
              <a:spcAft>
                <a:spcPct val="0"/>
              </a:spcAft>
              <a:defRPr sz="3700" b="1" noProof="1">
                <a:solidFill>
                  <a:srgbClr val="FFFFFF"/>
                </a:solidFill>
                <a:latin typeface="+mj-lt"/>
                <a:ea typeface="+mj-ea"/>
                <a:cs typeface="+mj-cs"/>
              </a:defRPr>
            </a:lvl1pPr>
            <a:lvl2pPr algn="l" rtl="0" eaLnBrk="1" fontAlgn="base" hangingPunct="1">
              <a:lnSpc>
                <a:spcPct val="90000"/>
              </a:lnSpc>
              <a:spcBef>
                <a:spcPct val="0"/>
              </a:spcBef>
              <a:spcAft>
                <a:spcPct val="0"/>
              </a:spcAft>
              <a:defRPr sz="2700" b="1">
                <a:solidFill>
                  <a:schemeClr val="tx2"/>
                </a:solidFill>
                <a:latin typeface="Arial" charset="0"/>
                <a:ea typeface="ヒラギノ角ゴ Pro W3" pitchFamily="1" charset="-128"/>
              </a:defRPr>
            </a:lvl2pPr>
            <a:lvl3pPr algn="l" rtl="0" eaLnBrk="1" fontAlgn="base" hangingPunct="1">
              <a:lnSpc>
                <a:spcPct val="90000"/>
              </a:lnSpc>
              <a:spcBef>
                <a:spcPct val="0"/>
              </a:spcBef>
              <a:spcAft>
                <a:spcPct val="0"/>
              </a:spcAft>
              <a:defRPr sz="2700" b="1">
                <a:solidFill>
                  <a:schemeClr val="tx2"/>
                </a:solidFill>
                <a:latin typeface="Arial" charset="0"/>
                <a:ea typeface="ヒラギノ角ゴ Pro W3" pitchFamily="1" charset="-128"/>
              </a:defRPr>
            </a:lvl3pPr>
            <a:lvl4pPr algn="l" rtl="0" eaLnBrk="1" fontAlgn="base" hangingPunct="1">
              <a:lnSpc>
                <a:spcPct val="90000"/>
              </a:lnSpc>
              <a:spcBef>
                <a:spcPct val="0"/>
              </a:spcBef>
              <a:spcAft>
                <a:spcPct val="0"/>
              </a:spcAft>
              <a:defRPr sz="2700" b="1">
                <a:solidFill>
                  <a:schemeClr val="tx2"/>
                </a:solidFill>
                <a:latin typeface="Arial" charset="0"/>
                <a:ea typeface="ヒラギノ角ゴ Pro W3" pitchFamily="1" charset="-128"/>
              </a:defRPr>
            </a:lvl4pPr>
            <a:lvl5pPr algn="l" rtl="0" eaLnBrk="1" fontAlgn="base" hangingPunct="1">
              <a:lnSpc>
                <a:spcPct val="90000"/>
              </a:lnSpc>
              <a:spcBef>
                <a:spcPct val="0"/>
              </a:spcBef>
              <a:spcAft>
                <a:spcPct val="0"/>
              </a:spcAft>
              <a:defRPr sz="2700" b="1">
                <a:solidFill>
                  <a:schemeClr val="tx2"/>
                </a:solidFill>
                <a:latin typeface="Arial" charset="0"/>
                <a:ea typeface="ヒラギノ角ゴ Pro W3" pitchFamily="1" charset="-128"/>
              </a:defRPr>
            </a:lvl5pPr>
            <a:lvl6pPr marL="457200" algn="l" rtl="0" eaLnBrk="1" fontAlgn="base" hangingPunct="1">
              <a:lnSpc>
                <a:spcPct val="90000"/>
              </a:lnSpc>
              <a:spcBef>
                <a:spcPct val="0"/>
              </a:spcBef>
              <a:spcAft>
                <a:spcPct val="0"/>
              </a:spcAft>
              <a:defRPr sz="2700" b="1">
                <a:solidFill>
                  <a:schemeClr val="tx2"/>
                </a:solidFill>
                <a:latin typeface="Arial" charset="0"/>
                <a:ea typeface="ヒラギノ角ゴ Pro W3" pitchFamily="1" charset="-128"/>
              </a:defRPr>
            </a:lvl6pPr>
            <a:lvl7pPr marL="914400" algn="l" rtl="0" eaLnBrk="1" fontAlgn="base" hangingPunct="1">
              <a:lnSpc>
                <a:spcPct val="90000"/>
              </a:lnSpc>
              <a:spcBef>
                <a:spcPct val="0"/>
              </a:spcBef>
              <a:spcAft>
                <a:spcPct val="0"/>
              </a:spcAft>
              <a:defRPr sz="2700" b="1">
                <a:solidFill>
                  <a:schemeClr val="tx2"/>
                </a:solidFill>
                <a:latin typeface="Arial" charset="0"/>
                <a:ea typeface="ヒラギノ角ゴ Pro W3" pitchFamily="1" charset="-128"/>
              </a:defRPr>
            </a:lvl7pPr>
            <a:lvl8pPr marL="1371600" algn="l" rtl="0" eaLnBrk="1" fontAlgn="base" hangingPunct="1">
              <a:lnSpc>
                <a:spcPct val="90000"/>
              </a:lnSpc>
              <a:spcBef>
                <a:spcPct val="0"/>
              </a:spcBef>
              <a:spcAft>
                <a:spcPct val="0"/>
              </a:spcAft>
              <a:defRPr sz="2700" b="1">
                <a:solidFill>
                  <a:schemeClr val="tx2"/>
                </a:solidFill>
                <a:latin typeface="Arial" charset="0"/>
                <a:ea typeface="ヒラギノ角ゴ Pro W3" pitchFamily="1" charset="-128"/>
              </a:defRPr>
            </a:lvl8pPr>
            <a:lvl9pPr marL="1828800" algn="l" rtl="0" eaLnBrk="1" fontAlgn="base" hangingPunct="1">
              <a:lnSpc>
                <a:spcPct val="90000"/>
              </a:lnSpc>
              <a:spcBef>
                <a:spcPct val="0"/>
              </a:spcBef>
              <a:spcAft>
                <a:spcPct val="0"/>
              </a:spcAft>
              <a:defRPr sz="2700" b="1">
                <a:solidFill>
                  <a:schemeClr val="tx2"/>
                </a:solidFill>
                <a:latin typeface="Arial" charset="0"/>
                <a:ea typeface="ヒラギノ角ゴ Pro W3" pitchFamily="1" charset="-128"/>
              </a:defRPr>
            </a:lvl9pPr>
          </a:lstStyle>
          <a:p>
            <a:pPr lvl="0" algn="ctr">
              <a:defRPr/>
            </a:pPr>
            <a:r>
              <a:rPr lang="da-DK" sz="4000" kern="0" dirty="0">
                <a:solidFill>
                  <a:schemeClr val="tx1"/>
                </a:solidFill>
                <a:latin typeface="Arial"/>
              </a:rPr>
              <a:t>Ny modtagelse i sengeafsnit.</a:t>
            </a:r>
          </a:p>
          <a:p>
            <a:pPr lvl="0" algn="ctr">
              <a:defRPr/>
            </a:pPr>
            <a:r>
              <a:rPr lang="da-DK" sz="4000" kern="0">
                <a:solidFill>
                  <a:schemeClr val="tx1"/>
                </a:solidFill>
                <a:latin typeface="Arial"/>
              </a:rPr>
              <a:t>Ny rumdisponering i sengeafsnit</a:t>
            </a:r>
          </a:p>
        </p:txBody>
      </p:sp>
      <p:pic>
        <p:nvPicPr>
          <p:cNvPr id="6146" name="Picture 2" descr="P:\Bygge- og teknikafdelingen\_BYGGEAFDELING\_NYTHOSPITALHVIDOVRE\NHH4_SENGEBYGNINGER\NHH4 Fælles\Foto.Film\Præsentationsbilleder\ventet og velkommen\Smilende.Benedikte.i.skranke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1" y="1476782"/>
            <a:ext cx="9144001" cy="5381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660140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EMPLAFYSLIDEID" val="636193039144106622"/>
</p:tagLst>
</file>

<file path=ppt/tags/tag2.xml><?xml version="1.0" encoding="utf-8"?>
<p:tagLst xmlns:a="http://schemas.openxmlformats.org/drawingml/2006/main" xmlns:r="http://schemas.openxmlformats.org/officeDocument/2006/relationships" xmlns:p="http://schemas.openxmlformats.org/presentationml/2006/main">
  <p:tag name="TEMPLAFYSLIDEID" val="636193039144106623"/>
</p:tagLst>
</file>

<file path=ppt/theme/theme1.xml><?xml version="1.0" encoding="utf-8"?>
<a:theme xmlns:a="http://schemas.openxmlformats.org/drawingml/2006/main" name="REGION H Hospital PowerPoint Skabelon_DKfinal">
  <a:themeElements>
    <a:clrScheme name="Region Hovedstaden Blå">
      <a:dk1>
        <a:srgbClr val="333333"/>
      </a:dk1>
      <a:lt1>
        <a:srgbClr val="FFFFFF"/>
      </a:lt1>
      <a:dk2>
        <a:srgbClr val="575757"/>
      </a:dk2>
      <a:lt2>
        <a:srgbClr val="CCEBFA"/>
      </a:lt2>
      <a:accent1>
        <a:srgbClr val="99D7F6"/>
      </a:accent1>
      <a:accent2>
        <a:srgbClr val="333333"/>
      </a:accent2>
      <a:accent3>
        <a:srgbClr val="4DB9EF"/>
      </a:accent3>
      <a:accent4>
        <a:srgbClr val="666666"/>
      </a:accent4>
      <a:accent5>
        <a:srgbClr val="19A5EA"/>
      </a:accent5>
      <a:accent6>
        <a:srgbClr val="999999"/>
      </a:accent6>
      <a:hlink>
        <a:srgbClr val="0086CC"/>
      </a:hlink>
      <a:folHlink>
        <a:srgbClr val="808080"/>
      </a:folHlink>
    </a:clrScheme>
    <a:fontScheme name="Region Hovedstaden">
      <a:majorFont>
        <a:latin typeface="Arial"/>
        <a:ea typeface=""/>
        <a:cs typeface=""/>
      </a:majorFont>
      <a:minorFont>
        <a:latin typeface="Arial"/>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F4A60"/>
        </a:solidFill>
        <a:ln w="9525">
          <a:solidFill>
            <a:srgbClr val="1F4A60"/>
          </a:solidFill>
        </a:ln>
      </a:spPr>
      <a:bodyPr lIns="0" tIns="0" rIns="0" bIns="0"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rgbClr val="1F293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defRPr dirty="0" err="1" smtClean="0"/>
        </a:defPPr>
      </a:lstStyle>
    </a:txDef>
  </a:objectDefaults>
  <a:extraClrSchemeLst/>
  <a:extLst>
    <a:ext uri="{05A4C25C-085E-4340-85A3-A5531E510DB2}">
      <thm15:themeFamily xmlns:thm15="http://schemas.microsoft.com/office/thememl/2012/main" name="REGION H PowerPoint Skabelon_DK.potx" id="{26986A75-4BB5-4C20-9DD6-E823FDD01161}" vid="{1F3D9A04-036F-41B4-8EF4-D6B3C5EA408C}"/>
    </a:ext>
  </a:extLst>
</a:theme>
</file>

<file path=ppt/theme/theme2.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Arial" panose="020B0604020202020204"/>
        <a:ea typeface=""/>
        <a:cs typeface=""/>
        <a:font script="Jpan" typeface="Arial"/>
        <a:font script="Hang" typeface="Arial"/>
        <a:font script="Hans" typeface="Arial"/>
        <a:font script="Hant" typeface="Arial"/>
        <a:font script="Arab" typeface="Arial"/>
        <a:font script="Hebr" typeface="Arial"/>
        <a:font script="Thai" typeface="Arial"/>
        <a:font script="Ethi" typeface="Arial"/>
        <a:font script="Beng" typeface="Arial"/>
        <a:font script="Gujr" typeface="Arial"/>
        <a:font script="Khmr" typeface="Arial"/>
        <a:font script="Knda" typeface="Arial"/>
        <a:font script="Guru" typeface="Arial"/>
        <a:font script="Cans" typeface="Arial"/>
        <a:font script="Cher" typeface="Arial"/>
        <a:font script="Yiii" typeface="Arial"/>
        <a:font script="Tibt" typeface="Arial"/>
        <a:font script="Thaa" typeface="Arial"/>
        <a:font script="Deva" typeface="Arial"/>
        <a:font script="Telu" typeface="Arial"/>
        <a:font script="Taml" typeface="Arial"/>
        <a:font script="Syrc" typeface="Arial"/>
        <a:font script="Orya" typeface="Arial"/>
        <a:font script="Mlym" typeface="Arial"/>
        <a:font script="Laoo" typeface="Arial"/>
        <a:font script="Sinh" typeface="Arial"/>
        <a:font script="Mong" typeface="Arial"/>
        <a:font script="Viet" typeface="Arial"/>
        <a:font script="Uigh" typeface="Arial"/>
        <a:font script="Geor" typeface="Arial"/>
      </a:majorFont>
      <a:minorFont>
        <a:latin typeface="Arial" panose="020B0604020202020204"/>
        <a:ea typeface=""/>
        <a:cs typeface=""/>
        <a:font script="Jpan" typeface="Arial"/>
        <a:font script="Hang" typeface="Arial"/>
        <a:font script="Hans" typeface="Arial"/>
        <a:font script="Hant" typeface="Arial"/>
        <a:font script="Arab" typeface="Arial"/>
        <a:font script="Hebr" typeface="Arial"/>
        <a:font script="Thai" typeface="Arial"/>
        <a:font script="Ethi" typeface="Arial"/>
        <a:font script="Beng" typeface="Arial"/>
        <a:font script="Gujr" typeface="Arial"/>
        <a:font script="Khmr" typeface="Arial"/>
        <a:font script="Knda" typeface="Arial"/>
        <a:font script="Guru" typeface="Arial"/>
        <a:font script="Cans" typeface="Arial"/>
        <a:font script="Cher" typeface="Arial"/>
        <a:font script="Yiii" typeface="Arial"/>
        <a:font script="Tibt" typeface="Arial"/>
        <a:font script="Thaa" typeface="Arial"/>
        <a:font script="Deva" typeface="Arial"/>
        <a:font script="Telu" typeface="Arial"/>
        <a:font script="Taml" typeface="Arial"/>
        <a:font script="Syrc" typeface="Arial"/>
        <a:font script="Orya" typeface="Arial"/>
        <a:font script="Mlym" typeface="Arial"/>
        <a:font script="Laoo" typeface="Arial"/>
        <a:font script="Sinh" typeface="Arial"/>
        <a:font script="Mong" typeface="Arial"/>
        <a:font script="Viet" typeface="Arial"/>
        <a:font script="Uigh" typeface="Arial"/>
        <a:font script="Geor" typeface="Arial"/>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TemplafySlideFormConfiguration><![CDATA[{"formFields":[],"formDataEntries":[]}]]></TemplafySlideFormConfiguration>
</file>

<file path=customXml/item2.xml><?xml version="1.0" encoding="utf-8"?>
<TemplafyFormConfiguration><![CDATA[{"formFields":[{"required":false,"placeholder":"Præsentationens titel/beskrivelse (venstre sidefod)","lines":0,"type":"textBox","name":"PresentationTitle","label":"Titel/beskrivelse","helpTexts":{"prefix":"","postfix":""},"spacing":{},"fullyQualifiedName":"PresentationTitle"},{"required":false,"placeholder":"","lines":0,"type":"textBox","name":"Manuel_dato","label":"Dato","helpTexts":{"prefix":"Indsæt ønsket dato (fjerner brugernavnet)","postfix":""},"spacing":{},"fullyQualifiedName":"Manuel_dato"}],"formDataEntries":[]}]]></TemplafyFormConfiguration>
</file>

<file path=customXml/item3.xml><?xml version="1.0" encoding="utf-8"?>
<TemplafyTemplateConfiguration><![CDATA[{"elementsMetadata":[{"type":"shape","id":"68a16889-e8e8-43fd-86e0-e92f1e9cf2f7","elementConfiguration":{"inheritDimensions":"inheritNone","width":"1.9 cm","height":"1.9 cm","disableUpdates":false,"type":"image"}},{"type":"shape","id":"0bf69df6-8c13-42b3-ab22-8c1db9b28e99","elementConfiguration":{"binding":"UserProfile.Office.Virksomhed_{{DocumentLanguage}}","disableUpdates":false,"type":"text"}},{"type":"shape","id":"ae15b877-d8cc-42c4-8307-05830fe0985b","elementConfiguration":{"binding":"UserProfile.CenterFreeText","visibility":{"action":"hide","binding":"UserProfile.Centers.CenterUI","operator":"notEquals","compareValue":"Intet valgt"},"disableUpdates":false,"type":"text"}},{"type":"shape","id":"d19e2e94-cac4-4493-a603-ae6d4f706cb3","elementConfiguration":{"binding":"UserProfile.Centers.Center_{{DocumentLanguage}}","visibility":{"action":"hide","binding":"UserProfile.Centers.CenterUI","operator":"equals","compareValue":"Intet valgt"},"disableUpdates":false,"type":"text"}},{"type":"shape","id":"2f0014a7-a264-4f3f-9633-4b0ac8850784","elementConfiguration":{"binding":"Form.PresentationTitle","disableUpdates":false,"type":"text"}},{"type":"shape","id":"1df26186-e5e7-44a5-bbf3-651da90c2e1a","elementConfiguration":{"binding":"UserProfile.Office.LogoColor_DCU","inheritDimensions":"inheritNone","width":"1.9 cm","height":"1.9 cm","disableUpdates":false,"type":"image"}},{"type":"shape","id":"0efb4b7b-a9a8-4086-a6b2-ecc6fddee1ea","elementConfiguration":{"binding":"UserProfile.EkstraLogo.ExtraLogoPPNEGDCU_{{DocumentLanguage}}","inheritDimensions":"inheritNone","width":"3.68 cm","height":"1.17 cm","disableUpdates":false,"type":"image"}},{"type":"shape","id":"c398c55c-9894-4693-b3f7-74e691cca78d","elementConfiguration":{"binding":"UserProfile.EkstraLogo.ExtraLogoFive_PP_DCU_{{DocumentLanguage}}","inheritDimensions":"inheritNone","width":"2.42 cm","height":"2.5 cm","disableUpdates":false,"type":"image"}},{"type":"shape","id":"18f9dfea-4191-4de9-90b6-397540cd67b6","elementConfiguration":{"binding":"UserProfile.EkstraLogo.ExtraLogoTwo_PP_DCU_{{DocumentLanguage}}","inheritDimensions":"inheritNone","width":"2.42 cm","height":"2.5 cm","disableUpdates":false,"type":"image"}},{"type":"shape","id":"8637b746-21e1-4568-8256-dfc05079e514","elementConfiguration":{"binding":"UserProfile.EkstraLogo.ExtraLogoSix_PP_DCU_{{DocumentLanguage}}","inheritDimensions":"inheritNone","width":"11.6 cm","height":"1.72 cm","disableUpdates":false,"type":"image"}},{"type":"shape","id":"63073ab6-4bcf-4078-8597-c43c42bd1bb1","elementConfiguration":{"binding":"UserProfile.Name","visibility":{"action":"hide","binding":"Form.Manuel_dato","operator":"notEquals","compareValue":""},"disableUpdates":false,"type":"text"}},{"type":"shape","id":"b8cd1370-2d35-46d3-b244-1eaa6dfd8a9e","elementConfiguration":{"binding":"Form.Manuel_dato","visibility":{"action":"hide","operator":"equals","compareValue":""},"disableUpdates":false,"type":"text"}},{"type":"shape","id":"6163225a-6ff9-44c7-970e-aac4d1ba6583","elementConfiguration":{"binding":"UserProfile.Office.LogoH_PP_DCU","inheritDimensions":"inheritWidth","width":"1.91 cm","disableUpdates":false,"type":"image"}},{"type":"shape","id":"859abbd9-b7de-461d-b38b-59412f61e2cc","elementConfiguration":{"binding":"UserProfile.Office.Virksomhed_{{DocumentLanguage}}","disableUpdates":false,"type":"text"}},{"type":"shape","id":"f286bc30-d03a-45f0-bccb-972cf18753ec","elementConfiguration":{"binding":"UserProfile.CenterFreeText","visibility":{"action":"hide","binding":"UserProfile.Centers.CenterUI","operator":"notEquals","compareValue":"Intet valgt"},"disableUpdates":false,"type":"text"}},{"type":"shape","id":"62ad7c97-e4eb-4377-a3fd-7275e4f72534","elementConfiguration":{"binding":"UserProfile.Centers.Center_{{DocumentLanguage}}","visibility":{"action":"hide","binding":"UserProfile.Centers.CenterUI","operator":"equals","compareValue":"Intet valgt"},"disableUpdates":false,"type":"text"}},{"type":"shape","id":"fd0372d6-dc24-494a-bed9-5b2c9a205897","elementConfiguration":{"binding":"Form.PresentationTitle","disableUpdates":false,"type":"text"}},{"type":"shape","id":"50f47765-91be-4d61-a48a-89928304140b","elementConfiguration":{"binding":"UserProfile.Office.LogoColor_DCU","inheritDimensions":"inheritNone","width":"1.9 cm","height":"1.9 cm","disableUpdates":false,"type":"image"}},{"type":"shape","id":"a3491ab5-cac0-4786-9eee-1601762f3030","elementConfiguration":{"binding":"UserProfile.EkstraLogo.ExtraLogoPPNEGDCU_{{DocumentLanguage}}","inheritDimensions":"inheritNone","width":"3.68 cm","height":"1.17 cm","disableUpdates":false,"type":"image"}},{"type":"shape","id":"1b87fe68-be10-4c07-9071-05a170954465","elementConfiguration":{"binding":"UserProfile.EkstraLogo.ExtraLogoFive_PP_DCU_{{DocumentLanguage}}","inheritDimensions":"inheritNone","width":"2.42 cm","height":"2.5 cm","disableUpdates":false,"type":"image"}},{"type":"shape","id":"ede029b7-bf65-4019-8649-786a95ed084a","elementConfiguration":{"binding":"UserProfile.EkstraLogo.ExtraLogoTwo_PP_DCU_{{DocumentLanguage}}","inheritDimensions":"inheritNone","width":"2.42 cm","height":"2.5 cm","disableUpdates":false,"type":"image"}},{"type":"shape","id":"f13a0fdd-0deb-4707-b6dc-434aac48aaab","elementConfiguration":{"binding":"UserProfile.EkstraLogo.ExtraLogoSix_PP_DCU_{{DocumentLanguage}}","inheritDimensions":"inheritNone","width":"11.6 cm","height":"1.72 cm","disableUpdates":false,"type":"image"}},{"type":"shape","id":"110089fa-734d-4ea0-96b5-399b769bc0e1","elementConfiguration":{"binding":"UserProfile.Name","visibility":{"action":"hide","binding":"Form.Manuel_dato","operator":"notEquals","compareValue":""},"disableUpdates":false,"type":"text"}},{"type":"shape","id":"7ffcaf13-973b-4905-9f5d-098eff155131","elementConfiguration":{"binding":"Form.Manuel_dato","visibility":{"action":"hide","operator":"equals","compareValue":""},"disableUpdates":false,"type":"text"}},{"type":"shape","id":"c0790ecc-735c-47ab-928f-76815bfdf763","elementConfiguration":{"binding":"UserProfile.Office.LogoH_PP_DCU","inheritDimensions":"inheritWidth","width":"1.91 cm","disableUpdates":false,"type":"image"}},{"type":"shape","id":"06378261-aed2-4edc-9052-302fe3ebef53","elementConfiguration":{"binding":"UserProfile.Office.Virksomhed_{{DocumentLanguage}}","disableUpdates":false,"type":"text"}},{"type":"shape","id":"b7623f7a-3e8b-4fe2-a07c-5ff43d00bb41","elementConfiguration":{"binding":"UserProfile.CenterFreeText","visibility":{"action":"hide","binding":"UserProfile.Centers.CenterUI","operator":"notEquals","compareValue":"Intet valgt"},"disableUpdates":false,"type":"text"}},{"type":"shape","id":"bf1cbedf-4502-42cf-ad76-20d2889095bc","elementConfiguration":{"binding":"UserProfile.Centers.Center_{{DocumentLanguage}}","visibility":{"action":"hide","binding":"UserProfile.Centers.CenterUI","operator":"equals","compareValue":"Intet valgt"},"disableUpdates":false,"type":"text"}},{"type":"shape","id":"e8d3ef7e-2c48-41c5-b0b9-cd36b7f05e95","elementConfiguration":{"binding":"Form.PresentationTitle","disableUpdates":false,"type":"text"}},{"type":"shape","id":"e4ae4ae0-047c-449e-a64d-fb2a6fe243bb","elementConfiguration":{"binding":"UserProfile.Office.LogoColor_DCU","inheritDimensions":"inheritNone","width":"1.9 cm","height":"1.9 cm","disableUpdates":false,"type":"image"}},{"type":"shape","id":"7ea5cee0-d1d8-402f-b929-07c9b905397e","elementConfiguration":{"binding":"UserProfile.EkstraLogo.ExtraLogoPPNEGDCU_{{DocumentLanguage}}","inheritDimensions":"inheritNone","width":"3.68 cm","height":"1.17 cm","disableUpdates":false,"type":"image"}},{"type":"shape","id":"b5135973-e883-48f6-b1a7-e090b2709256","elementConfiguration":{"binding":"UserProfile.EkstraLogo.ExtraLogoFive_PP_DCU_{{DocumentLanguage}}","inheritDimensions":"inheritNone","width":"2.42 cm","height":"2.5 cm","disableUpdates":false,"type":"image"}},{"type":"shape","id":"8f7bfe14-1081-4294-914b-ba43fd2bae2b","elementConfiguration":{"binding":"UserProfile.EkstraLogo.ExtraLogoTwo_PP_DCU_{{DocumentLanguage}}","inheritDimensions":"inheritNone","width":"2.42 cm","height":"2.5 cm","disableUpdates":false,"type":"image"}},{"type":"shape","id":"9fa3665c-4f74-4f4d-9c32-b861d34e46ee","elementConfiguration":{"binding":"UserProfile.EkstraLogo.ExtraLogoSix_PP_DCU_{{DocumentLanguage}}","inheritDimensions":"inheritNone","width":"11.6 cm","height":"1.72 cm","disableUpdates":false,"type":"image"}},{"type":"shape","id":"360bbd1d-52cc-4825-8883-ddef8c111355","elementConfiguration":{"binding":"UserProfile.Name","visibility":{"action":"hide","binding":"Form.Manuel_dato","operator":"notEquals","compareValue":""},"disableUpdates":false,"type":"text"}},{"type":"shape","id":"0ef5d64a-a365-412b-90a5-cb0b4edeed06","elementConfiguration":{"binding":"Form.Manuel_dato","visibility":{"action":"hide","operator":"equals","compareValue":""},"disableUpdates":false,"type":"text"}},{"type":"shape","id":"d5ade230-a324-431e-b9ce-f86f312a54de","elementConfiguration":{"binding":"UserProfile.Office.LogoH_PP_DCU","inheritDimensions":"inheritWidth","width":"1.91 cm","disableUpdates":false,"type":"image"}},{"type":"shape","id":"d989c047-7276-4087-af10-695b7fcf574a","elementConfiguration":{"binding":"UserProfile.Office.LogoColor_DCU","inheritDimensions":"inheritNone","width":"1.9 cm","height":"19.05 cm","disableUpdates":false,"type":"image"}},{"type":"shape","id":"76fc6103-d10f-4698-af95-135cad4b6ba0","elementConfiguration":{"binding":"UserProfile.EkstraLogo.ExtraLogoSixNEG_PP_DCU_{{DocumentLanguage}}","inheritDimensions":"inheritNone","width":"11.6 cm","height":"1.72 cm","disableUpdates":false,"type":"image"}},{"type":"shape","id":"fec8c1ce-3c9e-4e53-b161-14277523216f","elementConfiguration":{"binding":"UserProfile.EkstraLogo.ExtraLogoPPNEGDCU_{{DocumentLanguage}}","inheritDimensions":"inheritNone","width":"3.68 cm","height":"1.17 cm","disableUpdates":false,"type":"image"}},{"type":"shape","id":"04019153-2486-4569-a36d-30cebcf228db","elementConfiguration":{"binding":"UserProfile.Office.Virksomhed_{{DocumentLanguage}}","disableUpdates":false,"type":"text"}},{"type":"shape","id":"e78b5676-fba8-4e10-9ab1-0ad633824532","elementConfiguration":{"binding":"UserProfile.CenterFreeText","visibility":{"action":"hide","binding":"UserProfile.Centers.CenterUI","operator":"notEquals","compareValue":"Intet valgt","compareValues":[""]},"disableUpdates":false,"type":"text"}},{"type":"shape","id":"8e0860cf-bc33-4d8e-9c32-33a7ab5af60f","elementConfiguration":{"binding":"UserProfile.Centers.Center_{{DocumentLanguage}}","visibility":{"action":"hide","binding":"UserProfile.Centers.CenterUI","operator":"equals","compareValue":"Intet valgt"},"disableUpdates":false,"type":"text"}},{"type":"shape","id":"f8b150cc-f141-46fc-a1b7-ea4312554d01","elementConfiguration":{"binding":"Form.PresentationTitle","disableUpdates":false,"type":"text"}},{"type":"shape","id":"c1e0bf16-0fcb-45db-9b90-1930b5536d18","elementConfiguration":{"binding":"UserProfile.EkstraLogo.ExtraLogoFive_PP_DCU_{{DocumentLanguage}}","inheritDimensions":"inheritNone","width":"2.42 cm","height":"2.5 cm","disableUpdates":false,"type":"image"}},{"type":"shape","id":"85f84e6c-1216-4cc6-afeb-25152a273f84","elementConfiguration":{"binding":"UserProfile.EkstraLogo.ExtraLogoTwo_PP_DCU_{{DocumentLanguage}}","inheritDimensions":"inheritNone","width":"2.42 cm","height":"2.5 cm","disableUpdates":false,"type":"image"}},{"type":"shape","id":"81d0e6e3-7926-48b3-9dca-dc7566196a71","elementConfiguration":{"binding":"UserProfile.Name","visibility":{"action":"hide","binding":"Form.Manuel_dato","operator":"notEquals","compareValue":""},"disableUpdates":false,"type":"text"}},{"type":"shape","id":"07cd2147-5d31-4092-8d03-d3392a432bfe","elementConfiguration":{"binding":"Form.Manuel_dato","visibility":{"action":"hide","operator":"equals","compareValue":""},"disableUpdates":false,"type":"text"}},{"type":"shape","id":"3b2069f9-7540-4341-a8b9-d24cb7913eab","elementConfiguration":{"binding":"UserProfile.Office.LogoH_PP_DCU","inheritDimensions":"inheritWidth","width":"1.91 cm","disableUpdates":false,"type":"image"}},{"type":"shape","id":"e3ba31d2-7884-494e-9daf-14348649cd55","elementConfiguration":{"binding":"UserProfile.Office.Virksomhed_{{DocumentLanguage}}","disableUpdates":false,"type":"text"}},{"type":"shape","id":"e5c7299c-ad33-4446-b5d4-19881a933c75","elementConfiguration":{"binding":"UserProfile.CenterFreeText","visibility":{"action":"hide","binding":"UserProfile.Centers.CenterUI","operator":"notEquals","compareValue":"Intet valgt"},"disableUpdates":false,"type":"text"}},{"type":"shape","id":"0147d732-2d8f-49fa-b411-2d2e40111475","elementConfiguration":{"binding":"UserProfile.Centers.Center_{{DocumentLanguage}}","visibility":{"action":"hide","binding":"UserProfile.Centers.CenterUI","operator":"equals","compareValue":"Intet valgt"},"disableUpdates":false,"type":"text"}},{"type":"shape","id":"b9cbed08-6a30-492b-8842-b51e483a9b8d","elementConfiguration":{"binding":"Form.PresentationTitle","disableUpdates":false,"type":"text"}},{"type":"shape","id":"ad33a06e-a7b6-4b19-aac4-0ddfbe95144d","elementConfiguration":{"binding":"UserProfile.Office.LogoColor_DCU","inheritDimensions":"inheritNone","width":"1.9 cm","height":"1.9 cm","disableUpdates":false,"type":"image"}},{"type":"shape","id":"90ec0957-00d4-40a3-9d6f-f834fce96639","elementConfiguration":{"binding":"UserProfile.EkstraLogo.ExtraLogoPPNEGDCU_{{DocumentLanguage}}","inheritDimensions":"inheritNone","width":"3.68 cm","height":"1.17 cm","disableUpdates":false,"type":"image"}},{"type":"shape","id":"8a452c29-88a1-40af-bc38-9231f70d1bf5","elementConfiguration":{"binding":"UserProfile.EkstraLogo.ExtraLogoFive_PP_DCU_{{DocumentLanguage}}","inheritDimensions":"inheritNone","width":"2.42 cm","height":"2.5 cm","disableUpdates":false,"type":"image"}},{"type":"shape","id":"a929fd7b-1be1-4716-899a-dcd194451f7a","elementConfiguration":{"binding":"UserProfile.EkstraLogo.ExtraLogoTwo_PP_DCU_{{DocumentLanguage}}","inheritDimensions":"inheritNone","width":"2.42 cm","height":"2.5 cm","disableUpdates":false,"type":"image"}},{"type":"shape","id":"9b4940e9-1108-48bf-a1ab-8ce139ec1b35","elementConfiguration":{"binding":"UserProfile.EkstraLogo.ExtraLogoSix_PP_DCU_{{DocumentLanguage}}","inheritDimensions":"inheritNone","width":"11.6 cm","height":"1.72 cm","disableUpdates":false,"type":"image"}},{"type":"shape","id":"b8f435f5-af0a-4dc9-8e00-5010ebc93f11","elementConfiguration":{"binding":"UserProfile.Name","visibility":{"action":"hide","binding":"Form.Manuel_dato","operator":"notEquals","compareValue":""},"disableUpdates":false,"type":"text"}},{"type":"shape","id":"1777a90e-8008-4f4d-a96e-b44308cbe406","elementConfiguration":{"binding":"Form.Manuel_dato","visibility":{"action":"hide","operator":"equals","compareValue":""},"disableUpdates":false,"type":"text"}},{"type":"shape","id":"d598f515-e750-40c8-a094-3a86cb5fb8bd","elementConfiguration":{"binding":"UserProfile.Office.LogoH_PP_DCU","inheritDimensions":"inheritWidth","width":"1.91 cm","disableUpdates":false,"type":"image"}},{"type":"shape","id":"415686d1-de77-400d-96af-8abbabef96d8","elementConfiguration":{"binding":"UserProfile.Office.LogoColor_DCU","inheritDimensions":"inheritNone","width":"1.9 cm","height":"13.39 cm","disableUpdates":false,"type":"image"}},{"type":"shape","id":"db9ae994-67fb-4a4c-bc5c-bc6d071cc4e8","elementConfiguration":{"binding":"UserProfile.Centers.VaelgKorrektSkabelon169DCU","inheritDimensions":"inheritNone","width":"33.89 cm","height":"19.07 cm","disableUpdates":false,"type":"image"}},{"type":"shape","id":"1c027679-a8da-4db9-820e-aee8a9f71f14","elementConfiguration":{"binding":"UserProfile.Centers.VaelgKorrektSkabelon169DCU","inheritDimensions":"inheritNone","width":"33.89 cm","height":"19.07 cm","disableUpdates":false,"type":"image"}},{"type":"shape","id":"94665c7f-af55-40d9-a709-3dc9309e1cde","elementConfiguration":{"binding":"Form.PresentationTitle","disableUpdates":false,"type":"text"}},{"type":"shape","id":"d4eaccf5-a08f-455a-8620-6814711c5a14","elementConfiguration":{"binding":"UserProfile.Name","visibility":{"action":"hide","binding":"Form.Manuel_dato","operator":"notEquals","compareValue":""},"disableUpdates":false,"type":"text"}},{"type":"shape","id":"e00a12af-a25c-49d9-b523-3d83b8fde428","elementConfiguration":{"binding":"UserProfile.EkstraLogo.ExtraLogoPPNEGDCU_{{DocumentLanguage}}","inheritDimensions":"inheritNone","width":"3.68 cm","height":"1.17 cm","disableUpdates":false,"type":"image"}},{"type":"shape","id":"101fe29e-c170-458c-846e-9a529e425437","elementConfiguration":{"binding":"UserProfile.EkstraLogo.ExtraLogoSix_PP_DCU_{{DocumentLanguage}}","inheritDimensions":"inheritNone","width":"11.6 cm","height":"1.72 cm","disableUpdates":false,"type":"image"}},{"type":"shape","id":"9dd34f8e-1271-48b3-97c3-9829f60ee9b3","elementConfiguration":{"binding":"UserProfile.EkstraLogo.ExtraLogoFive_PP_DCU_{{DocumentLanguage}}","inheritDimensions":"inheritNone","width":"2.42 cm","height":"2.5 cm","disableUpdates":false,"type":"image"}},{"type":"shape","id":"985aafe9-ea6a-41d8-a7eb-597b86e732b5","elementConfiguration":{"binding":"UserProfile.EkstraLogo.ExtraLogoTwo_PP_DCU_{{DocumentLanguage}}","inheritDimensions":"inheritNone","width":"2.42 cm","height":"2.5 cm","disableUpdates":false,"type":"image"}},{"type":"shape","id":"3021e79b-632e-48b3-99d4-73fdec3c3cf0","elementConfiguration":{"binding":"UserProfile.Office.Virksomhed_{{DocumentLanguage}}","disableUpdates":false,"type":"text"}},{"type":"shape","id":"cc649846-e869-42c2-8419-cfb80834c974","elementConfiguration":{"binding":"UserProfile.CenterFreeText","visibility":{"action":"hide","binding":"UserProfile.Centers.CenterUI","operator":"notEquals","compareValue":"Intet valgt"},"disableUpdates":false,"type":"text"}},{"type":"shape","id":"8559b0c2-bd0d-41e0-bf1b-cd420168b5ab","elementConfiguration":{"binding":"UserProfile.Centers.Center_{{DocumentLanguage}}","visibility":{"action":"hide","binding":"UserProfile.Centers.CenterUI","operator":"equals","compareValue":"Intet valgt","compareValues":[]},"disableUpdates":false,"type":"text"}},{"type":"shape","id":"168f1afb-2d8e-43b5-b424-25dfe1506850","elementConfiguration":{"binding":"Form.Manuel_dato","visibility":{"action":"hide","operator":"equals","compareValue":""},"disableUpdates":false,"type":"text"}},{"type":"shape","id":"74ce9497-80eb-491d-b6d7-36338cea0410","elementConfiguration":{"binding":"UserProfile.Office.LogoH_PP_DCU","inheritDimensions":"inheritWidth","width":"1.91 cm","disableUpdates":false,"type":"image"}},{"type":"shape","id":"a95949f7-0933-4d08-bfe9-165b1fc475c9","elementConfiguration":{"binding":"UserProfile.Office.Virksomhed_{{DocumentLanguage}}","disableUpdates":false,"type":"text"}},{"type":"shape","id":"bda2b3d6-2167-4816-8083-2aa1f670185a","elementConfiguration":{"binding":"UserProfile.CenterFreeText","visibility":{"action":"hide","binding":"UserProfile.Centers.CenterUI","operator":"notEquals","compareValue":"Intet valgt"},"disableUpdates":false,"type":"text"}},{"type":"shape","id":"902bf0dc-7531-43ad-93e3-8ce9e77b4517","elementConfiguration":{"binding":"UserProfile.Centers.Center_{{DocumentLanguage}}","visibility":{"action":"hide","binding":"UserProfile.Centers.CenterUI","operator":"equals","compareValue":"Intet valgt"},"disableUpdates":false,"type":"text"}},{"type":"shape","id":"e4c661e1-18d9-4edf-8657-aa2820399a28","elementConfiguration":{"binding":"Form.PresentationTitle","disableUpdates":false,"type":"text"}},{"type":"shape","id":"377204b0-a58d-4ec2-b873-16bb1fb38ec3","elementConfiguration":{"binding":"UserProfile.Office.LogoColor_DCU","inheritDimensions":"inheritNone","width":"1.9 cm","height":"1.9 cm","disableUpdates":false,"type":"image"}},{"type":"shape","id":"7201865f-5f97-4727-9ef2-297064b15a3b","elementConfiguration":{"binding":"UserProfile.EkstraLogo.ExtraLogoPPNEGDCU_{{DocumentLanguage}}","inheritDimensions":"inheritNone","width":"3.68 cm","height":"1.17 cm","disableUpdates":false,"type":"image"}},{"type":"shape","id":"4daba690-21ce-498b-9036-d0865ce52359","elementConfiguration":{"binding":"UserProfile.EkstraLogo.ExtraLogoFive_PP_DCU_{{DocumentLanguage}}","inheritDimensions":"inheritNone","width":"2.42 cm","height":"2.5 cm","disableUpdates":false,"type":"image"}},{"type":"shape","id":"76fcf301-2547-4b25-b94c-3a494d034963","elementConfiguration":{"binding":"UserProfile.EkstraLogo.ExtraLogoTwo_PP_DCU_{{DocumentLanguage}}","inheritDimensions":"inheritNone","width":"2.42 cm","height":"2.5 cm","disableUpdates":false,"type":"image"}},{"type":"shape","id":"91a5b6a5-e8e3-42f7-b129-e1ceec593c71","elementConfiguration":{"binding":"UserProfile.EkstraLogo.ExtraLogoSix_PP_DCU_{{DocumentLanguage}}","inheritDimensions":"inheritNone","width":"11.6 cm","height":"1.72 cm","disableUpdates":false,"type":"image"}},{"type":"shape","id":"a5c5941a-6d37-4ded-b63d-1515bbb4f0e7","elementConfiguration":{"binding":"UserProfile.Name","visibility":{"action":"hide","binding":"Form.Manuel_dato","operator":"notEquals","compareValue":""},"disableUpdates":false,"type":"text"}},{"type":"shape","id":"da3bb626-4ce7-4575-aa9a-c9fad53a3169","elementConfiguration":{"binding":"Form.Manuel_dato","visibility":{"action":"hide","operator":"equals","compareValue":""},"disableUpdates":false,"type":"text"}},{"type":"shape","id":"1d63af47-b332-4025-8155-ee49e03aa78b","elementConfiguration":{"binding":"UserProfile.Office.LogoH_PP_DCU","inheritDimensions":"inheritWidth","width":"1.91 cm","disableUpdates":false,"type":"image"}},{"type":"shape","id":"17113489-61ba-4b0f-823d-51bf99399457","elementConfiguration":{"binding":"UserProfile.Office.LogoColor_DCU","inheritDimensions":"inheritNone","width":"1.9 cm","height":"1.9 cm","disableUpdates":false,"type":"image"}},{"type":"shape","id":"603a0710-3ed2-49ea-8d4c-87e717798618","elementConfiguration":{"binding":"UserProfile.Office.Virksomhed_{{DocumentLanguage}}","disableUpdates":false,"type":"text"}},{"type":"shape","id":"1a70c649-042c-48d8-8c5b-e1a2d5838e23","elementConfiguration":{"binding":"UserProfile.CenterFreeText","visibility":{"action":"hide","binding":"UserProfile.Centers.CenterUI","operator":"notEquals","compareValue":"Intet valgt"},"disableUpdates":false,"type":"text"}},{"type":"shape","id":"e9094bfc-5248-4254-bd0b-ea5dd86c44a3","elementConfiguration":{"binding":"UserProfile.Centers.Center_{{DocumentLanguage}}","visibility":{"action":"hide","binding":"UserProfile.Centers.CenterUI","operator":"equals","compareValue":"Intet valgt"},"disableUpdates":false,"type":"text"}},{"type":"shape","id":"f03a6bbb-02c3-4957-906e-84993243de22","elementConfiguration":{"binding":"Form.PresentationTitle","disableUpdates":false,"type":"text"}},{"type":"shape","id":"76438235-04a3-4233-8060-9bff4883d8bb","elementConfiguration":{"binding":"UserProfile.EkstraLogo.ExtraLogoPPNEGDCU_{{DocumentLanguage}}","inheritDimensions":"inheritNone","width":"3.68 cm","height":"1.17 cm","disableUpdates":false,"type":"image"}},{"type":"shape","id":"385bdd4b-58b5-4df0-b921-d71f22845f7a","elementConfiguration":{"binding":"UserProfile.EkstraLogo.ExtraLogoFive_PP_DCU_{{DocumentLanguage}}","inheritDimensions":"inheritNone","width":"2.42 cm","height":"2.5 cm","disableUpdates":false,"type":"image"}},{"type":"shape","id":"c0594510-870c-4f93-ba95-65fed558a03e","elementConfiguration":{"binding":"UserProfile.EkstraLogo.ExtraLogoTwo_PP_DCU_{{DocumentLanguage}}","inheritDimensions":"inheritNone","width":"2.42 cm","height":"2.5 cm","disableUpdates":false,"type":"image"}},{"type":"shape","id":"d93d859e-e8b2-439b-8745-6461c0abda91","elementConfiguration":{"binding":"UserProfile.EkstraLogo.ExtraLogoSix_PP_DCU_{{DocumentLanguage}}","inheritDimensions":"inheritNone","width":"11.6 cm","height":"1.72 cm","disableUpdates":false,"type":"image"}},{"type":"shape","id":"30c8ec66-73da-4643-8b73-0cfa4693bc0a","elementConfiguration":{"binding":"UserProfile.Name","visibility":{"action":"hide","binding":"Form.Manuel_dato","operator":"notEquals","compareValue":""},"disableUpdates":false,"type":"text"}},{"type":"shape","id":"dcc0d4a2-0962-4fca-b5bd-e4a57b659408","elementConfiguration":{"binding":"Form.Manuel_dato","visibility":{"action":"hide","operator":"equals","compareValue":""},"disableUpdates":false,"type":"text"}},{"type":"shape","id":"42a42c51-9a5a-44e7-bed4-43db2326a68d","elementConfiguration":{"binding":"UserProfile.Office.LogoH_PP_DCU","inheritDimensions":"inheritWidth","width":"1.91 cm","disableUpdates":false,"type":"image"}},{"type":"shape","id":"4942fb2c-9cf0-4e84-96a1-33334d6ea74f","elementConfiguration":{"binding":"UserProfile.Office.Virksomhed_{{DocumentLanguage}}","disableUpdates":false,"type":"text"}},{"type":"shape","id":"c5e551d6-a26d-46ef-a563-c624e2bf09aa","elementConfiguration":{"binding":"UserProfile.CenterFreeText","visibility":{"action":"hide","binding":"UserProfile.Centers.CenterUI","operator":"notEquals","compareValue":"Intet valgt"},"disableUpdates":false,"type":"text"}},{"type":"shape","id":"6f7acfa1-905e-4361-960f-7b89f3dcc5a2","elementConfiguration":{"binding":"UserProfile.Centers.Center_{{DocumentLanguage}}","visibility":{"action":"hide","binding":"UserProfile.Centers.CenterUI","operator":"equals","compareValue":"Intet valgt"},"disableUpdates":false,"type":"text"}},{"type":"shape","id":"6bb1e884-af5d-4425-a7ab-bdb9e4290dc2","elementConfiguration":{"binding":"Form.PresentationTitle","disableUpdates":false,"type":"text"}},{"type":"shape","id":"bca56dd5-2a22-49ff-a18e-41fd47b1f5c1","elementConfiguration":{"binding":"UserProfile.Office.LogoColor_DCU","inheritDimensions":"inheritNone","width":"1.9 cm","height":"1.9 cm","disableUpdates":false,"type":"image"}},{"type":"shape","id":"7093f4cf-d130-47bf-beb1-c658c0dcc430","elementConfiguration":{"binding":"UserProfile.EkstraLogo.ExtraLogoPPNEGDCU_{{DocumentLanguage}}","inheritDimensions":"inheritNone","width":"3.68 cm","height":"1.17 cm","disableUpdates":false,"type":"image"}},{"type":"shape","id":"af07ac0e-8e9f-4e4f-a79b-40d0fedcac6f","elementConfiguration":{"binding":"UserProfile.EkstraLogo.ExtraLogoFive_PP_DCU_{{DocumentLanguage}}","inheritDimensions":"inheritNone","width":"2.42 cm","height":"2.5 cm","disableUpdates":false,"type":"image"}},{"type":"shape","id":"2695e50b-863d-4f3f-b50d-99b90829a9b8","elementConfiguration":{"binding":"UserProfile.EkstraLogo.ExtraLogoTwo_PP_DCU_{{DocumentLanguage}}","inheritDimensions":"inheritNone","width":"2.42 cm","height":"2.5 cm","disableUpdates":false,"type":"image"}},{"type":"shape","id":"173c430b-4971-4d5f-acb6-ee8a7da8df15","elementConfiguration":{"binding":"UserProfile.EkstraLogo.ExtraLogoSix_PP_DCU_{{DocumentLanguage}}","inheritDimensions":"inheritNone","width":"11.6 cm","height":"1.72 cm","disableUpdates":false,"type":"image"}},{"type":"shape","id":"d033a5df-f539-4760-84ed-327c9e291e18","elementConfiguration":{"binding":"UserProfile.Name","visibility":{"action":"hide","binding":"Form.Manuel_dato","operator":"notEquals","compareValue":""},"disableUpdates":false,"type":"text"}},{"type":"shape","id":"816156f6-1f38-4de1-9d81-57619acc47b2","elementConfiguration":{"binding":"Form.Manuel_dato","visibility":{"action":"hide","operator":"equals","compareValue":""},"disableUpdates":false,"type":"text"}},{"type":"shape","id":"03c5e8fd-9099-4fe6-ab0d-0388271d5e48","elementConfiguration":{"binding":"UserProfile.Office.LogoH_PP_DCU","inheritDimensions":"inheritWidth","width":"1.91 cm","disableUpdates":false,"type":"image"}},{"type":"shape","id":"4aec216b-956c-455b-8a29-728090b39a1d","elementConfiguration":{"binding":"UserProfile.Office.LogoColor_DCU","inheritDimensions":"inheritNone","width":"1.9 cm","height":"13.39 cm","disableUpdates":false,"type":"image"}},{"type":"shape","id":"2b21c58e-03f3-4500-8f5d-5cca53d4ef4d","elementConfiguration":{"binding":"UserProfile.EkstraLogo.ExtraLogoPPDCU_{{DocumentLanguage}}","inheritDimensions":"inheritNone","width":"3.68 cm","height":"1.17 cm","disableUpdates":false,"type":"image"}},{"type":"shape","id":"6e874cf3-ca6e-47c3-a867-5368bad43d81","elementConfiguration":{"binding":"UserProfile.Office.Virksomhed_{{DocumentLanguage}}","disableUpdates":false,"type":"text"}},{"type":"shape","id":"5984c5db-41d9-41ad-89e1-7035e55fe567","elementConfiguration":{"binding":"UserProfile.CenterFreeText","visibility":{"action":"hide","binding":"UserProfile.Centers.CenterUI","operator":"notEquals","compareValue":"Intet valgt"},"disableUpdates":false,"type":"text"}},{"type":"shape","id":"472f50a8-a3a2-4b08-8def-65804b962525","elementConfiguration":{"binding":"UserProfile.Centers.Center_{{DocumentLanguage}}","visibility":{"action":"hide","binding":"UserProfile.Centers.CenterUI","operator":"equals","compareValue":"Intet valgt"},"disableUpdates":false,"type":"text"}},{"type":"shape","id":"a6c676e0-9e48-4435-9873-89e5c7c6a1e3","elementConfiguration":{"binding":"Form.PresentationTitle","disableUpdates":false,"type":"text"}},{"type":"shape","id":"41d4deb9-093e-4595-afaa-4fea99ec140e","elementConfiguration":{"binding":"UserProfile.EkstraLogo.ExtraLogoFive_PP_DCU_{{DocumentLanguage}}","inheritDimensions":"inheritNone","width":"2.42 cm","height":"2.5 cm","disableUpdates":false,"type":"image"}},{"type":"shape","id":"cfbfb36f-3a6e-4624-a90c-6b628a6e83e0","elementConfiguration":{"binding":"UserProfile.EkstraLogo.ExtraLogoTwo_PP_DCU_{{DocumentLanguage}}","inheritDimensions":"inheritNone","width":"2.42 cm","height":"2.5 cm","disableUpdates":false,"type":"image"}},{"type":"shape","id":"2308d475-8dd7-449e-b2cb-c262972aea8e","elementConfiguration":{"binding":"UserProfile.EkstraLogo.ExtraLogoSix_PP_DCU_{{DocumentLanguage}}","inheritDimensions":"inheritNone","width":"11.6 cm","height":"1.72 cm","disableUpdates":false,"type":"image"}},{"type":"shape","id":"c916a0ad-a616-495d-8383-1ce13a8fbe6d","elementConfiguration":{"binding":"UserProfile.Name","visibility":{"action":"hide","binding":"Form.Manuel_dato","operator":"notEquals","compareValue":""},"disableUpdates":false,"type":"text"}},{"type":"shape","id":"57ba63ae-7783-4fe8-9395-90061d884d6f","elementConfiguration":{"binding":"Form.Manuel_dato","visibility":{"action":"hide","operator":"equals","compareValue":""},"disableUpdates":false,"type":"text"}},{"type":"shape","id":"5bf9fbda-2509-453f-9a02-1d22885dfcce","elementConfiguration":{"binding":"UserProfile.Office.LogoH_PP_DCU","inheritDimensions":"inheritWidth","width":"1.91 cm","disableUpdates":false,"type":"image"}},{"type":"shape","id":"d9596549-ea43-4312-82b1-91f869f44ffc","elementConfiguration":{"binding":"UserProfile.Office.Virksomhed_{{DocumentLanguage}}","disableUpdates":false,"type":"text"}},{"type":"shape","id":"d5745b3c-9dd0-475d-b71a-27a521d6a2b8","elementConfiguration":{"binding":"UserProfile.CenterFreeText","visibility":{"action":"hide","binding":"UserProfile.Centers.CenterUI","operator":"notEquals","compareValue":"Intet valgt","compareValues":[""]},"disableUpdates":false,"type":"text"}},{"type":"shape","id":"a9d40ed6-c0f0-438c-90ee-aa472ad48202","elementConfiguration":{"binding":"UserProfile.Centers.Center_{{DocumentLanguage}}","visibility":{"action":"hide","binding":"UserProfile.Centers.CenterUI","operator":"equals","compareValue":"Intet valgt"},"disableUpdates":false,"type":"text"}},{"type":"shape","id":"7bddecd8-f2c3-4807-b2ee-86105f6024f2","elementConfiguration":{"binding":"Form.PresentationTitle","disableUpdates":false,"type":"text"}},{"type":"shape","id":"aaa4cce6-e541-4b07-a504-5735f80a3cea","elementConfiguration":{"binding":"UserProfile.Office.LogoColor_DCU","inheritDimensions":"inheritNone","width":"1.9 cm","height":"1.9 cm","disableUpdates":false,"type":"image"}},{"type":"shape","id":"7e007eb4-9159-47d6-a952-0bdaa9f2532e","elementConfiguration":{"binding":"UserProfile.EkstraLogo.ExtraLogoPPNEGDCU_{{DocumentLanguage}}","inheritDimensions":"inheritNone","width":"3.68 cm","height":"1.17 cm","disableUpdates":false,"type":"image"}},{"type":"shape","id":"157042e1-e886-4bf3-8a9d-551173d59352","elementConfiguration":{"binding":"UserProfile.EkstraLogo.ExtraLogoFive_PP_DCU_{{DocumentLanguage}}","inheritDimensions":"inheritNone","width":"2.42 cm","height":"2.5 cm","disableUpdates":false,"type":"image"}},{"type":"shape","id":"5244b361-7400-4d20-a159-d177723e2812","elementConfiguration":{"binding":"UserProfile.EkstraLogo.ExtraLogoTwo_PP_DCU_{{DocumentLanguage}}","inheritDimensions":"inheritNone","width":"2.42 cm","height":"2.5 cm","disableUpdates":false,"type":"image"}},{"type":"shape","id":"703078b0-e423-472a-b160-8d3165910a8f","elementConfiguration":{"binding":"UserProfile.EkstraLogo.ExtraLogoSix_PP_DCU_{{DocumentLanguage}}","inheritDimensions":"inheritNone","width":"11.6 cm","height":"1.72 cm","disableUpdates":false,"type":"image"}},{"type":"shape","id":"59c0e8f3-6b5d-44d4-9a19-19052e197af4","elementConfiguration":{"binding":"UserProfile.Name","visibility":{"action":"hide","binding":"Form.Manuel_dato","operator":"notEquals","compareValue":""},"disableUpdates":false,"type":"text"}},{"type":"shape","id":"30ef3779-fae3-46aa-a132-93765941c8e9","elementConfiguration":{"binding":"Form.Manuel_dato","visibility":{"action":"hide","operator":"equals","compareValue":""},"disableUpdates":false,"type":"text"}},{"type":"shape","id":"65ba878e-c547-432a-be0a-93008ea7a143","elementConfiguration":{"binding":"UserProfile.Office.LogoH_PP_DCU","inheritDimensions":"inheritWidth","width":"1.91 cm","disableUpdates":false,"type":"image"}},{"type":"shape","id":"434ad055-066d-4cf8-a07e-dd466a796424","elementConfiguration":{"binding":"UserProfile.Office.Virksomhed_{{DocumentLanguage}}","disableUpdates":false,"type":"text"}},{"type":"shape","id":"489def99-f0e7-4b86-9a3b-642b6443e127","elementConfiguration":{"binding":"UserProfile.CenterFreeText","visibility":{"action":"hide","binding":"UserProfile.Centers.CenterUI","operator":"notEquals","compareValue":"Intet valgt"},"disableUpdates":false,"type":"text"}},{"type":"shape","id":"81e59d7e-7567-4243-9de9-a48b15f3e5a9","elementConfiguration":{"binding":"UserProfile.Centers.Center_{{DocumentLanguage}}","visibility":{"action":"hide","binding":"UserProfile.Centers.CenterUI","operator":"equals","compareValue":"Intet valgt"},"disableUpdates":false,"type":"text"}},{"type":"shape","id":"836be96c-5ec3-46e0-845f-7d6206d9f7d3","elementConfiguration":{"binding":"Form.PresentationTitle","disableUpdates":false,"type":"text"}},{"type":"shape","id":"09bf36c3-a111-4988-9e62-353ce3cf47da","elementConfiguration":{"binding":"UserProfile.Office.LogoColor_DCU","inheritDimensions":"inheritNone","width":"1.9 cm","height":"1.9 cm","disableUpdates":false,"type":"image"}},{"type":"shape","id":"0a3372d8-32b4-4e9a-91b0-5a92d7e63384","elementConfiguration":{"binding":"UserProfile.EkstraLogo.ExtraLogoPPNEGDCU_{{DocumentLanguage}}","inheritDimensions":"inheritNone","width":"3.68 cm","height":"1.17 cm","disableUpdates":false,"type":"image"}},{"type":"shape","id":"072d0256-66be-4c52-aefe-24a155ade194","elementConfiguration":{"binding":"UserProfile.EkstraLogo.ExtraLogoFive_PP_DCU_{{DocumentLanguage}}","inheritDimensions":"inheritNone","width":"2.42 cm","height":"2.5 cm","disableUpdates":false,"type":"image"}},{"type":"shape","id":"fbd9eaf2-0cf8-4ee5-b357-146354b27664","elementConfiguration":{"binding":"UserProfile.EkstraLogo.ExtraLogoTwo_PP_DCU_{{DocumentLanguage}}","inheritDimensions":"inheritNone","width":"2.42 cm","height":"2.5 cm","disableUpdates":false,"type":"image"}},{"type":"shape","id":"100eb9d8-8eea-4789-952e-401fb48dff8b","elementConfiguration":{"binding":"UserProfile.EkstraLogo.ExtraLogoSix_PP_DCU_{{DocumentLanguage}}","inheritDimensions":"inheritNone","width":"11.6 cm","height":"1.72 cm","disableUpdates":false,"type":"image"}},{"type":"shape","id":"087ef120-7fc0-4c1e-a51f-50e5acda2702","elementConfiguration":{"binding":"UserProfile.Name","visibility":{"action":"hide","binding":"Form.Manuel_dato","operator":"notEquals","compareValue":""},"disableUpdates":false,"type":"text"}},{"type":"shape","id":"5614df91-7f3d-4967-be30-c71909bb56a4","elementConfiguration":{"binding":"Form.Manuel_dato","visibility":{"action":"hide","operator":"equals","compareValue":""},"disableUpdates":false,"type":"text"}},{"type":"shape","id":"bc264130-e779-46a8-b3e2-65c568bf49c3","elementConfiguration":{"binding":"UserProfile.Office.LogoH_PP_DCU","inheritDimensions":"inheritWidth","width":"1.91 cm","disableUpdates":false,"type":"image"}}],"transformationConfigurations":[{"colorTheme":"{{UserProfile.Office.ApplyColorTheme}}","originalColorThemeXml":"<a:clrScheme name=\"REGION H Hospital\" xmlns:a=\"http://schemas.openxmlformats.org/drawingml/2006/main\"><a:dk1><a:srgbClr val=\"333333\" /></a:dk1><a:lt1><a:srgbClr val=\"FFFFFF\" /></a:lt1><a:dk2><a:srgbClr val=\"575757\" /></a:dk2><a:lt2><a:srgbClr val=\"CCEBFA\" /></a:lt2><a:accent1><a:srgbClr val=\"99D7F6\" /></a:accent1><a:accent2><a:srgbClr val=\"333333\" /></a:accent2><a:accent3><a:srgbClr val=\"4DB9EF\" /></a:accent3><a:accent4><a:srgbClr val=\"666666\" /></a:accent4><a:accent5><a:srgbClr val=\"19A5EA\" /></a:accent5><a:accent6><a:srgbClr val=\"999999\" /></a:accent6><a:hlink><a:srgbClr val=\"0086CC\" /></a:hlink><a:folHlink><a:srgbClr val=\"808080\" /></a:folHlink></a:clrScheme>","disableUpdates":false,"type":"colorTheme"}],"templateName":"FÆLLES standard PowerPoint-præsentation 16:9","templateDescription":"Logo, enhedsnavn og farver følger dine valg i din brugerprofil","enableDocumentContentUpdater":true,"version":"1.3"}]]></TemplafyTemplateConfiguration>
</file>

<file path=customXml/item4.xml><?xml version="1.0" encoding="utf-8"?>
<TemplafySlideTemplateConfiguration><![CDATA[{"elementsMetadata":[],"documentContentValidatorConfiguration":{"enableDocumentContentValidator":false,"documentContentValidatorVersion":0},"slideId":"636973038326905613","enableDocumentContentUpdater":true,"version":"1.3"}]]></TemplafySlideTemplateConfiguration>
</file>

<file path=customXml/item5.xml><?xml version="1.0" encoding="utf-8"?>
<TemplafySlideTemplateConfiguration><![CDATA[{"elementsMetadata":[],"documentContentValidatorConfiguration":{"enableDocumentContentValidator":false,"documentContentValidatorVersion":0},"slideId":"636973038323624315","enableDocumentContentUpdater":true,"version":"1.3"}]]></TemplafySlideTemplateConfiguration>
</file>

<file path=customXml/item6.xml><?xml version="1.0" encoding="utf-8"?>
<TemplafySlideFormConfiguration><![CDATA[{"formFields":[],"formDataEntries":[]}]]></TemplafySlideFormConfiguration>
</file>

<file path=customXml/itemProps1.xml><?xml version="1.0" encoding="utf-8"?>
<ds:datastoreItem xmlns:ds="http://schemas.openxmlformats.org/officeDocument/2006/customXml" ds:itemID="{B518EF32-D7ED-4D8E-80D0-C33C01DB34BB}">
  <ds:schemaRefs/>
</ds:datastoreItem>
</file>

<file path=customXml/itemProps2.xml><?xml version="1.0" encoding="utf-8"?>
<ds:datastoreItem xmlns:ds="http://schemas.openxmlformats.org/officeDocument/2006/customXml" ds:itemID="{B0D2E709-FA3C-4E2D-A1F5-DD257C406372}">
  <ds:schemaRefs/>
</ds:datastoreItem>
</file>

<file path=customXml/itemProps3.xml><?xml version="1.0" encoding="utf-8"?>
<ds:datastoreItem xmlns:ds="http://schemas.openxmlformats.org/officeDocument/2006/customXml" ds:itemID="{978984FF-6C25-4FD4-85EA-2F9586C8CA61}">
  <ds:schemaRefs/>
</ds:datastoreItem>
</file>

<file path=customXml/itemProps4.xml><?xml version="1.0" encoding="utf-8"?>
<ds:datastoreItem xmlns:ds="http://schemas.openxmlformats.org/officeDocument/2006/customXml" ds:itemID="{A8AA72CF-9D38-4238-8FAC-44E40A3AC362}">
  <ds:schemaRefs/>
</ds:datastoreItem>
</file>

<file path=customXml/itemProps5.xml><?xml version="1.0" encoding="utf-8"?>
<ds:datastoreItem xmlns:ds="http://schemas.openxmlformats.org/officeDocument/2006/customXml" ds:itemID="{7FA764BE-93AE-4A1F-94F8-EB73EE3F6FA7}">
  <ds:schemaRefs/>
</ds:datastoreItem>
</file>

<file path=customXml/itemProps6.xml><?xml version="1.0" encoding="utf-8"?>
<ds:datastoreItem xmlns:ds="http://schemas.openxmlformats.org/officeDocument/2006/customXml" ds:itemID="{175F1C33-8C90-4C9D-915F-050F06F1980F}">
  <ds:schemaRefs/>
</ds:datastoreItem>
</file>

<file path=docProps/app.xml><?xml version="1.0" encoding="utf-8"?>
<Properties xmlns="http://schemas.openxmlformats.org/officeDocument/2006/extended-properties" xmlns:vt="http://schemas.openxmlformats.org/officeDocument/2006/docPropsVTypes">
  <Template/>
  <TotalTime>0</TotalTime>
  <Words>1362</Words>
  <Application>Microsoft Office PowerPoint</Application>
  <PresentationFormat>Widescreen</PresentationFormat>
  <Paragraphs>243</Paragraphs>
  <Slides>27</Slides>
  <Notes>16</Notes>
  <HiddenSlides>0</HiddenSlides>
  <MMClips>0</MMClips>
  <ScaleCrop>false</ScaleCrop>
  <HeadingPairs>
    <vt:vector size="6" baseType="variant">
      <vt:variant>
        <vt:lpstr>Benyttede skrifttyper</vt:lpstr>
      </vt:variant>
      <vt:variant>
        <vt:i4>2</vt:i4>
      </vt:variant>
      <vt:variant>
        <vt:lpstr>Tema</vt:lpstr>
      </vt:variant>
      <vt:variant>
        <vt:i4>1</vt:i4>
      </vt:variant>
      <vt:variant>
        <vt:lpstr>Slidetitler</vt:lpstr>
      </vt:variant>
      <vt:variant>
        <vt:i4>27</vt:i4>
      </vt:variant>
    </vt:vector>
  </HeadingPairs>
  <TitlesOfParts>
    <vt:vector size="30" baseType="lpstr">
      <vt:lpstr>Arial</vt:lpstr>
      <vt:lpstr>Calibri</vt:lpstr>
      <vt:lpstr>REGION H Hospital PowerPoint Skabelon_DKfinal</vt:lpstr>
      <vt:lpstr>På vej mod Nyt Amager og Hvidovre Hospital - fra effektiviseringskrav til budgetreduktioner</vt:lpstr>
      <vt:lpstr>Agenda</vt:lpstr>
      <vt:lpstr>Vores kvalitetsfondsbyggeri  - en hurtig introduktion</vt:lpstr>
      <vt:lpstr>PowerPoint-præsentation</vt:lpstr>
      <vt:lpstr>PowerPoint-præsentation</vt:lpstr>
      <vt:lpstr> Hvidovre Hospitals KFP-ombygning af ambulatorier 2013 -2021  Den fleksible ambulatorieetage 80.000 m2 - Ombygning af ambulatorier  uden påvirkning af hospitalsdrift. </vt:lpstr>
      <vt:lpstr>Nye  modtagelser 2009 -2017</vt:lpstr>
      <vt:lpstr>Hvidovre Hospitals KFP-ombygning af sengeafsnit  2015 -2021</vt:lpstr>
      <vt:lpstr>PowerPoint-præsentation</vt:lpstr>
      <vt:lpstr>Nybyggeriet på  Hvidovre Hospital - første spadestik den 21. februar 2017</vt:lpstr>
      <vt:lpstr>PowerPoint-præsentation</vt:lpstr>
      <vt:lpstr>Effektiviseringskravet - det oprindelige og når forudsætningerne ændrer sig</vt:lpstr>
      <vt:lpstr>PowerPoint-præsentation</vt:lpstr>
      <vt:lpstr>PowerPoint-præsentation</vt:lpstr>
      <vt:lpstr>Effektiviseringstiltag – indflytning af funktioner </vt:lpstr>
      <vt:lpstr>PowerPoint-præsentation</vt:lpstr>
      <vt:lpstr>Proces for indfrielse af effektiviseringstiltag – fra krav til reelle budgetreduktioner</vt:lpstr>
      <vt:lpstr>Sammenhæng mellem forventede og planlagte effektiviseringer</vt:lpstr>
      <vt:lpstr>Budgetplan for effektiviseringsindfrielse</vt:lpstr>
      <vt:lpstr>Understøttelse af budgettilpasningerne</vt:lpstr>
      <vt:lpstr>NAHH-programmet 2018 </vt:lpstr>
      <vt:lpstr>Resultater af NAHH programmet 2018 </vt:lpstr>
      <vt:lpstr>Hvad skal der til for at komme i mål med ambitionen?</vt:lpstr>
      <vt:lpstr>Organogram </vt:lpstr>
      <vt:lpstr>Rebudgettering på NAHH </vt:lpstr>
      <vt:lpstr>Opsummering</vt:lpstr>
      <vt:lpstr>PowerPoint-præsentation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2015-01-13T08:58:59Z</dcterms:created>
  <dcterms:modified xsi:type="dcterms:W3CDTF">2019-09-20T10:52:08Z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by:">
    <vt:lpwstr>www.skabelondesign.dk</vt:lpwstr>
  </property>
  <property fmtid="{D5CDD505-2E9C-101B-9397-08002B2CF9AE}" pid="3" name="TemplafyTimeStamp">
    <vt:lpwstr>2019-03-05T08:56:12.5785354Z</vt:lpwstr>
  </property>
  <property fmtid="{D5CDD505-2E9C-101B-9397-08002B2CF9AE}" pid="4" name="TemplafyTenantId">
    <vt:lpwstr>regionh</vt:lpwstr>
  </property>
  <property fmtid="{D5CDD505-2E9C-101B-9397-08002B2CF9AE}" pid="5" name="TemplafyTemplateId">
    <vt:lpwstr>636933321759797439</vt:lpwstr>
  </property>
  <property fmtid="{D5CDD505-2E9C-101B-9397-08002B2CF9AE}" pid="6" name="TemplafyUserProfileId">
    <vt:lpwstr>636450001678128001</vt:lpwstr>
  </property>
  <property fmtid="{D5CDD505-2E9C-101B-9397-08002B2CF9AE}" pid="7" name="TemplafyLanguageCode">
    <vt:lpwstr>da-DK</vt:lpwstr>
  </property>
</Properties>
</file>