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4341" r:id="rId1"/>
  </p:sldMasterIdLst>
  <p:notesMasterIdLst>
    <p:notesMasterId r:id="rId23"/>
  </p:notesMasterIdLst>
  <p:handoutMasterIdLst>
    <p:handoutMasterId r:id="rId24"/>
  </p:handoutMasterIdLst>
  <p:sldIdLst>
    <p:sldId id="272" r:id="rId2"/>
    <p:sldId id="625" r:id="rId3"/>
    <p:sldId id="622" r:id="rId4"/>
    <p:sldId id="624" r:id="rId5"/>
    <p:sldId id="623" r:id="rId6"/>
    <p:sldId id="626" r:id="rId7"/>
    <p:sldId id="631" r:id="rId8"/>
    <p:sldId id="632" r:id="rId9"/>
    <p:sldId id="633" r:id="rId10"/>
    <p:sldId id="637" r:id="rId11"/>
    <p:sldId id="638" r:id="rId12"/>
    <p:sldId id="639" r:id="rId13"/>
    <p:sldId id="640" r:id="rId14"/>
    <p:sldId id="641" r:id="rId15"/>
    <p:sldId id="642" r:id="rId16"/>
    <p:sldId id="643" r:id="rId17"/>
    <p:sldId id="627" r:id="rId18"/>
    <p:sldId id="634" r:id="rId19"/>
    <p:sldId id="635" r:id="rId20"/>
    <p:sldId id="636" r:id="rId21"/>
    <p:sldId id="269" r:id="rId22"/>
  </p:sldIdLst>
  <p:sldSz cx="13433425" cy="7556500"/>
  <p:notesSz cx="6797675" cy="9926638"/>
  <p:embeddedFontLst>
    <p:embeddedFont>
      <p:font typeface="Open Sans" panose="020B0604020202020204" charset="0"/>
      <p:regular r:id="rId25"/>
      <p:bold r:id="rId26"/>
      <p:italic r:id="rId27"/>
      <p:boldItalic r:id="rId28"/>
    </p:embeddedFont>
    <p:embeddedFont>
      <p:font typeface="Open Sans Light" panose="020B0604020202020204" charset="0"/>
      <p:regular r:id="rId29"/>
      <p:italic r:id="rId30"/>
    </p:embeddedFont>
  </p:embeddedFontLst>
  <p:custDataLst>
    <p:tags r:id="rId31"/>
  </p:custDataLst>
  <p:defaultTextStyle>
    <a:defPPr>
      <a:defRPr lang="da-DK"/>
    </a:defPPr>
    <a:lvl1pPr algn="ctr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4" userDrawn="1">
          <p15:clr>
            <a:srgbClr val="A4A3A4"/>
          </p15:clr>
        </p15:guide>
        <p15:guide id="2" orient="horz" pos="3012" userDrawn="1">
          <p15:clr>
            <a:srgbClr val="A4A3A4"/>
          </p15:clr>
        </p15:guide>
        <p15:guide id="3" orient="horz" pos="620" userDrawn="1">
          <p15:clr>
            <a:srgbClr val="A4A3A4"/>
          </p15:clr>
        </p15:guide>
        <p15:guide id="4" orient="horz" pos="1615" userDrawn="1">
          <p15:clr>
            <a:srgbClr val="A4A3A4"/>
          </p15:clr>
        </p15:guide>
        <p15:guide id="5" orient="horz" pos="1745" userDrawn="1">
          <p15:clr>
            <a:srgbClr val="A4A3A4"/>
          </p15:clr>
        </p15:guide>
        <p15:guide id="6" orient="horz" pos="4285" userDrawn="1">
          <p15:clr>
            <a:srgbClr val="A4A3A4"/>
          </p15:clr>
        </p15:guide>
        <p15:guide id="7" pos="5428" userDrawn="1">
          <p15:clr>
            <a:srgbClr val="A4A3A4"/>
          </p15:clr>
        </p15:guide>
        <p15:guide id="8" pos="7625" userDrawn="1">
          <p15:clr>
            <a:srgbClr val="A4A3A4"/>
          </p15:clr>
        </p15:guide>
        <p15:guide id="9" pos="85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D5C4"/>
    <a:srgbClr val="FF0000"/>
    <a:srgbClr val="4335FD"/>
    <a:srgbClr val="FFFF00"/>
    <a:srgbClr val="323226"/>
    <a:srgbClr val="55DD9F"/>
    <a:srgbClr val="FDE035"/>
    <a:srgbClr val="CCFF33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24" autoAdjust="0"/>
    <p:restoredTop sz="96357" autoAdjust="0"/>
  </p:normalViewPr>
  <p:slideViewPr>
    <p:cSldViewPr showGuides="1">
      <p:cViewPr varScale="1">
        <p:scale>
          <a:sx n="97" d="100"/>
          <a:sy n="97" d="100"/>
        </p:scale>
        <p:origin x="882" y="72"/>
      </p:cViewPr>
      <p:guideLst>
        <p:guide orient="horz" pos="974"/>
        <p:guide orient="horz" pos="3012"/>
        <p:guide orient="horz" pos="620"/>
        <p:guide orient="horz" pos="1615"/>
        <p:guide orient="horz" pos="1745"/>
        <p:guide orient="horz" pos="4285"/>
        <p:guide pos="5428"/>
        <p:guide pos="7625"/>
        <p:guide pos="853"/>
      </p:guideLst>
    </p:cSldViewPr>
  </p:slideViewPr>
  <p:outlineViewPr>
    <p:cViewPr>
      <p:scale>
        <a:sx n="33" d="100"/>
        <a:sy n="33" d="100"/>
      </p:scale>
      <p:origin x="0" y="-218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3324" y="-90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53" rIns="90703" bIns="45353" numCol="1" anchor="t" anchorCtr="0" compatLnSpc="1">
            <a:prstTxWarp prst="textNoShape">
              <a:avLst/>
            </a:prstTxWarp>
          </a:bodyPr>
          <a:lstStyle>
            <a:lvl1pPr algn="l" defTabSz="907590">
              <a:defRPr sz="1200"/>
            </a:lvl1pPr>
          </a:lstStyle>
          <a:p>
            <a:pPr>
              <a:defRPr/>
            </a:pPr>
            <a:endParaRPr lang="da-DK" dirty="0">
              <a:latin typeface="Open Sans Light" panose="020B0306030504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53" rIns="90703" bIns="45353" numCol="1" anchor="t" anchorCtr="0" compatLnSpc="1">
            <a:prstTxWarp prst="textNoShape">
              <a:avLst/>
            </a:prstTxWarp>
          </a:bodyPr>
          <a:lstStyle>
            <a:lvl1pPr algn="r" defTabSz="907590">
              <a:defRPr sz="1200"/>
            </a:lvl1pPr>
          </a:lstStyle>
          <a:p>
            <a:pPr>
              <a:defRPr/>
            </a:pPr>
            <a:endParaRPr lang="da-DK" dirty="0">
              <a:latin typeface="Open Sans Light" panose="020B0306030504020204" pitchFamily="34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53" rIns="90703" bIns="45353" numCol="1" anchor="b" anchorCtr="0" compatLnSpc="1">
            <a:prstTxWarp prst="textNoShape">
              <a:avLst/>
            </a:prstTxWarp>
          </a:bodyPr>
          <a:lstStyle>
            <a:lvl1pPr algn="l" defTabSz="907590">
              <a:defRPr sz="1200"/>
            </a:lvl1pPr>
          </a:lstStyle>
          <a:p>
            <a:pPr>
              <a:defRPr/>
            </a:pPr>
            <a:endParaRPr lang="da-DK" dirty="0">
              <a:latin typeface="Open Sans Light" panose="020B0306030504020204" pitchFamily="34" charset="0"/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53" rIns="90703" bIns="45353" numCol="1" anchor="b" anchorCtr="0" compatLnSpc="1">
            <a:prstTxWarp prst="textNoShape">
              <a:avLst/>
            </a:prstTxWarp>
          </a:bodyPr>
          <a:lstStyle>
            <a:lvl1pPr algn="r" defTabSz="907590">
              <a:defRPr sz="1200"/>
            </a:lvl1pPr>
          </a:lstStyle>
          <a:p>
            <a:pPr>
              <a:defRPr/>
            </a:pPr>
            <a:fld id="{9B39FD67-AF16-4745-9045-B9EA27ED69FC}" type="slidenum">
              <a:rPr lang="da-DK">
                <a:latin typeface="Open Sans Light" panose="020B0306030504020204" pitchFamily="34" charset="0"/>
              </a:rPr>
              <a:pPr>
                <a:defRPr/>
              </a:pPr>
              <a:t>‹nr.›</a:t>
            </a:fld>
            <a:endParaRPr lang="da-DK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654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53" rIns="90703" bIns="45353" numCol="1" anchor="t" anchorCtr="0" compatLnSpc="1">
            <a:prstTxWarp prst="textNoShape">
              <a:avLst/>
            </a:prstTxWarp>
          </a:bodyPr>
          <a:lstStyle>
            <a:lvl1pPr algn="l" defTabSz="907590">
              <a:defRPr sz="1200">
                <a:latin typeface="Open Sans Light" panose="020B0306030504020204" pitchFamily="34" charset="0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53" rIns="90703" bIns="45353" numCol="1" anchor="t" anchorCtr="0" compatLnSpc="1">
            <a:prstTxWarp prst="textNoShape">
              <a:avLst/>
            </a:prstTxWarp>
          </a:bodyPr>
          <a:lstStyle>
            <a:lvl1pPr algn="r" defTabSz="907590">
              <a:defRPr sz="1200">
                <a:latin typeface="Open Sans Light" panose="020B0306030504020204" pitchFamily="34" charset="0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2355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6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53" rIns="90703" bIns="453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dirty="0"/>
              <a:t>Klik for at redigere teksttypografierne i masteren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sp>
        <p:nvSpPr>
          <p:cNvPr id="512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53" rIns="90703" bIns="45353" numCol="1" anchor="b" anchorCtr="0" compatLnSpc="1">
            <a:prstTxWarp prst="textNoShape">
              <a:avLst/>
            </a:prstTxWarp>
          </a:bodyPr>
          <a:lstStyle>
            <a:lvl1pPr algn="l" defTabSz="907590">
              <a:defRPr sz="1200">
                <a:latin typeface="Open Sans Light" panose="020B0306030504020204" pitchFamily="34" charset="0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512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53" rIns="90703" bIns="45353" numCol="1" anchor="b" anchorCtr="0" compatLnSpc="1">
            <a:prstTxWarp prst="textNoShape">
              <a:avLst/>
            </a:prstTxWarp>
          </a:bodyPr>
          <a:lstStyle>
            <a:lvl1pPr algn="r" defTabSz="907590">
              <a:defRPr sz="1200">
                <a:latin typeface="Open Sans Light" panose="020B0306030504020204" pitchFamily="34" charset="0"/>
              </a:defRPr>
            </a:lvl1pPr>
          </a:lstStyle>
          <a:p>
            <a:pPr>
              <a:defRPr/>
            </a:pPr>
            <a:fld id="{CFC1C700-F00A-413B-80C5-1D1EA4A120E4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93854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72442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30" indent="0" defTabSz="1042735" eaLnBrk="1" fontAlgn="auto" hangingPunct="1">
              <a:spcBef>
                <a:spcPts val="8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da-DK" dirty="0">
              <a:sym typeface="Wingdings" panose="05000000000000000000" pitchFamily="2" charset="2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31651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85807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2086" y="4860001"/>
            <a:ext cx="10765178" cy="1148475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lIns="0" rIns="0" bIns="216000" anchor="b" anchorCtr="0">
            <a:noAutofit/>
          </a:bodyPr>
          <a:lstStyle>
            <a:lvl1pPr algn="l">
              <a:defRPr sz="603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33129" y="6012001"/>
            <a:ext cx="10763092" cy="790438"/>
          </a:xfrm>
        </p:spPr>
        <p:txBody>
          <a:bodyPr tIns="216000">
            <a:noAutofit/>
          </a:bodyPr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55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10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65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20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75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30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86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41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7968574" y="7108273"/>
            <a:ext cx="4253917" cy="4023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8" name="Pladsholder til slidenummer 3">
            <a:extLst>
              <a:ext uri="{FF2B5EF4-FFF2-40B4-BE49-F238E27FC236}">
                <a16:creationId xmlns:a16="http://schemas.microsoft.com/office/drawing/2014/main" id="{A147B277-3EA2-4D9C-9C63-7E0D16B6FA04}"/>
              </a:ext>
            </a:extLst>
          </p:cNvPr>
          <p:cNvSpPr txBox="1"/>
          <p:nvPr userDrawn="1"/>
        </p:nvSpPr>
        <p:spPr>
          <a:xfrm>
            <a:off x="12084422" y="442789"/>
            <a:ext cx="1368152" cy="671071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622340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24468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86702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48936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311170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373404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435638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4978726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FE399EB7-E9F5-462E-BAC1-463FF3811A2F}" type="slidenum">
              <a:rPr lang="da-DK" sz="700" smtClean="0">
                <a:solidFill>
                  <a:srgbClr val="0026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a-DK" sz="700" dirty="0">
              <a:solidFill>
                <a:srgbClr val="0026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8EAAB1AF-3157-4D9C-989B-46010BB9F9BE}"/>
              </a:ext>
            </a:extLst>
          </p:cNvPr>
          <p:cNvSpPr/>
          <p:nvPr userDrawn="1"/>
        </p:nvSpPr>
        <p:spPr>
          <a:xfrm>
            <a:off x="12676609" y="452726"/>
            <a:ext cx="180000" cy="180000"/>
          </a:xfrm>
          <a:prstGeom prst="ellipse">
            <a:avLst/>
          </a:prstGeom>
          <a:noFill/>
          <a:ln>
            <a:solidFill>
              <a:srgbClr val="A7E6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23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7" name="Tekstfelt 12"/>
          <p:cNvSpPr txBox="1"/>
          <p:nvPr/>
        </p:nvSpPr>
        <p:spPr>
          <a:xfrm>
            <a:off x="9127850" y="6657119"/>
            <a:ext cx="2835484" cy="57533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da-DK" sz="1131" i="1" dirty="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* Transaction </a:t>
            </a:r>
            <a:r>
              <a:rPr lang="da-DK" sz="1131" i="1" dirty="0" err="1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value</a:t>
            </a:r>
            <a:r>
              <a:rPr lang="da-DK" sz="1131" i="1" dirty="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 </a:t>
            </a:r>
            <a:r>
              <a:rPr lang="da-DK" sz="1131" i="1" dirty="0" err="1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confidential</a:t>
            </a:r>
            <a:endParaRPr lang="da-DK" sz="1131" i="1" dirty="0">
              <a:latin typeface="Open Sans Light" pitchFamily="34" charset="0"/>
              <a:ea typeface="Open Sans Light" pitchFamily="34" charset="0"/>
              <a:cs typeface="Open Sans Light" pitchFamily="34" charset="0"/>
            </a:endParaRPr>
          </a:p>
        </p:txBody>
      </p:sp>
      <p:sp>
        <p:nvSpPr>
          <p:cNvPr id="27" name="Pladsholder til tekst 26"/>
          <p:cNvSpPr>
            <a:spLocks noGrp="1"/>
          </p:cNvSpPr>
          <p:nvPr>
            <p:ph type="body" sz="quarter" idx="13"/>
          </p:nvPr>
        </p:nvSpPr>
        <p:spPr>
          <a:xfrm>
            <a:off x="1338158" y="2739016"/>
            <a:ext cx="3256162" cy="650316"/>
          </a:xfrm>
        </p:spPr>
        <p:txBody>
          <a:bodyPr tIns="0" bIns="144000"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759"/>
            </a:lvl1pPr>
            <a:lvl2pPr marL="219364" indent="0">
              <a:buNone/>
              <a:defRPr sz="2010"/>
            </a:lvl2pPr>
            <a:lvl3pPr marL="452688" indent="0">
              <a:buNone/>
              <a:defRPr sz="2010"/>
            </a:lvl3pPr>
            <a:lvl4pPr marL="672052" indent="0">
              <a:buNone/>
              <a:defRPr sz="2010"/>
            </a:lvl4pPr>
            <a:lvl5pPr marL="903380" indent="0">
              <a:buNone/>
              <a:defRPr sz="2010"/>
            </a:lvl5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28" name="Pladsholder til tekst 26"/>
          <p:cNvSpPr>
            <a:spLocks noGrp="1"/>
          </p:cNvSpPr>
          <p:nvPr>
            <p:ph type="body" sz="quarter" idx="14"/>
          </p:nvPr>
        </p:nvSpPr>
        <p:spPr>
          <a:xfrm>
            <a:off x="1338158" y="3406898"/>
            <a:ext cx="3256162" cy="1007365"/>
          </a:xfr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tIns="144000" bIns="0" anchor="t" anchorCtr="0">
            <a:noAutofit/>
          </a:bodyPr>
          <a:lstStyle>
            <a:lvl1pPr marL="0" indent="0">
              <a:spcBef>
                <a:spcPts val="0"/>
              </a:spcBef>
              <a:buNone/>
              <a:defRPr sz="1382"/>
            </a:lvl1pPr>
            <a:lvl2pPr marL="219364" indent="0">
              <a:buNone/>
              <a:defRPr sz="2010"/>
            </a:lvl2pPr>
            <a:lvl3pPr marL="452688" indent="0">
              <a:buNone/>
              <a:defRPr sz="2010"/>
            </a:lvl3pPr>
            <a:lvl4pPr marL="672052" indent="0">
              <a:buNone/>
              <a:defRPr sz="2010"/>
            </a:lvl4pPr>
            <a:lvl5pPr marL="903380" indent="0">
              <a:buNone/>
              <a:defRPr sz="2010"/>
            </a:lvl5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29" name="Pladsholder til tekst 26"/>
          <p:cNvSpPr>
            <a:spLocks noGrp="1"/>
          </p:cNvSpPr>
          <p:nvPr>
            <p:ph type="body" sz="quarter" idx="15"/>
          </p:nvPr>
        </p:nvSpPr>
        <p:spPr>
          <a:xfrm>
            <a:off x="5092104" y="2739016"/>
            <a:ext cx="3256162" cy="650316"/>
          </a:xfrm>
        </p:spPr>
        <p:txBody>
          <a:bodyPr tIns="0" bIns="144000"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759"/>
            </a:lvl1pPr>
            <a:lvl2pPr marL="219364" indent="0">
              <a:buNone/>
              <a:defRPr sz="2010"/>
            </a:lvl2pPr>
            <a:lvl3pPr marL="452688" indent="0">
              <a:buNone/>
              <a:defRPr sz="2010"/>
            </a:lvl3pPr>
            <a:lvl4pPr marL="672052" indent="0">
              <a:buNone/>
              <a:defRPr sz="2010"/>
            </a:lvl4pPr>
            <a:lvl5pPr marL="903380" indent="0">
              <a:buNone/>
              <a:defRPr sz="2010"/>
            </a:lvl5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0" name="Pladsholder til tekst 26"/>
          <p:cNvSpPr>
            <a:spLocks noGrp="1"/>
          </p:cNvSpPr>
          <p:nvPr>
            <p:ph type="body" sz="quarter" idx="16"/>
          </p:nvPr>
        </p:nvSpPr>
        <p:spPr>
          <a:xfrm>
            <a:off x="5092104" y="3406898"/>
            <a:ext cx="3256162" cy="1007365"/>
          </a:xfr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tIns="144000" bIns="0" anchor="t" anchorCtr="0">
            <a:noAutofit/>
          </a:bodyPr>
          <a:lstStyle>
            <a:lvl1pPr marL="0" indent="0">
              <a:spcBef>
                <a:spcPts val="0"/>
              </a:spcBef>
              <a:buNone/>
              <a:defRPr sz="1382"/>
            </a:lvl1pPr>
            <a:lvl2pPr marL="219364" indent="0">
              <a:buNone/>
              <a:defRPr sz="2010"/>
            </a:lvl2pPr>
            <a:lvl3pPr marL="452688" indent="0">
              <a:buNone/>
              <a:defRPr sz="2010"/>
            </a:lvl3pPr>
            <a:lvl4pPr marL="672052" indent="0">
              <a:buNone/>
              <a:defRPr sz="2010"/>
            </a:lvl4pPr>
            <a:lvl5pPr marL="903380" indent="0">
              <a:buNone/>
              <a:defRPr sz="2010"/>
            </a:lvl5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1" name="Pladsholder til tekst 26"/>
          <p:cNvSpPr>
            <a:spLocks noGrp="1"/>
          </p:cNvSpPr>
          <p:nvPr>
            <p:ph type="body" sz="quarter" idx="17"/>
          </p:nvPr>
        </p:nvSpPr>
        <p:spPr>
          <a:xfrm>
            <a:off x="8833931" y="2739016"/>
            <a:ext cx="3256162" cy="650316"/>
          </a:xfrm>
        </p:spPr>
        <p:txBody>
          <a:bodyPr tIns="0" bIns="144000"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759"/>
            </a:lvl1pPr>
            <a:lvl2pPr marL="219364" indent="0">
              <a:buNone/>
              <a:defRPr sz="2010"/>
            </a:lvl2pPr>
            <a:lvl3pPr marL="452688" indent="0">
              <a:buNone/>
              <a:defRPr sz="2010"/>
            </a:lvl3pPr>
            <a:lvl4pPr marL="672052" indent="0">
              <a:buNone/>
              <a:defRPr sz="2010"/>
            </a:lvl4pPr>
            <a:lvl5pPr marL="903380" indent="0">
              <a:buNone/>
              <a:defRPr sz="2010"/>
            </a:lvl5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2" name="Pladsholder til tekst 26"/>
          <p:cNvSpPr>
            <a:spLocks noGrp="1"/>
          </p:cNvSpPr>
          <p:nvPr>
            <p:ph type="body" sz="quarter" idx="18"/>
          </p:nvPr>
        </p:nvSpPr>
        <p:spPr>
          <a:xfrm>
            <a:off x="8833931" y="3406898"/>
            <a:ext cx="3256162" cy="1007365"/>
          </a:xfr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tIns="144000" bIns="0" anchor="t" anchorCtr="0">
            <a:noAutofit/>
          </a:bodyPr>
          <a:lstStyle>
            <a:lvl1pPr marL="0" indent="0">
              <a:spcBef>
                <a:spcPts val="0"/>
              </a:spcBef>
              <a:buNone/>
              <a:defRPr sz="1382"/>
            </a:lvl1pPr>
            <a:lvl2pPr marL="219364" indent="0">
              <a:buNone/>
              <a:defRPr sz="2010"/>
            </a:lvl2pPr>
            <a:lvl3pPr marL="452688" indent="0">
              <a:buNone/>
              <a:defRPr sz="2010"/>
            </a:lvl3pPr>
            <a:lvl4pPr marL="672052" indent="0">
              <a:buNone/>
              <a:defRPr sz="2010"/>
            </a:lvl4pPr>
            <a:lvl5pPr marL="903380" indent="0">
              <a:buNone/>
              <a:defRPr sz="2010"/>
            </a:lvl5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3" name="Pladsholder til tekst 26"/>
          <p:cNvSpPr>
            <a:spLocks noGrp="1"/>
          </p:cNvSpPr>
          <p:nvPr>
            <p:ph type="body" sz="quarter" idx="19"/>
          </p:nvPr>
        </p:nvSpPr>
        <p:spPr>
          <a:xfrm>
            <a:off x="1338158" y="4723971"/>
            <a:ext cx="3256162" cy="650316"/>
          </a:xfrm>
        </p:spPr>
        <p:txBody>
          <a:bodyPr tIns="0" bIns="144000"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759"/>
            </a:lvl1pPr>
            <a:lvl2pPr marL="219364" indent="0">
              <a:buNone/>
              <a:defRPr sz="2010"/>
            </a:lvl2pPr>
            <a:lvl3pPr marL="452688" indent="0">
              <a:buNone/>
              <a:defRPr sz="2010"/>
            </a:lvl3pPr>
            <a:lvl4pPr marL="672052" indent="0">
              <a:buNone/>
              <a:defRPr sz="2010"/>
            </a:lvl4pPr>
            <a:lvl5pPr marL="903380" indent="0">
              <a:buNone/>
              <a:defRPr sz="2010"/>
            </a:lvl5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4" name="Pladsholder til tekst 26"/>
          <p:cNvSpPr>
            <a:spLocks noGrp="1"/>
          </p:cNvSpPr>
          <p:nvPr>
            <p:ph type="body" sz="quarter" idx="20"/>
          </p:nvPr>
        </p:nvSpPr>
        <p:spPr>
          <a:xfrm>
            <a:off x="1338158" y="5391853"/>
            <a:ext cx="3256162" cy="1007365"/>
          </a:xfr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tIns="144000" bIns="0" anchor="t" anchorCtr="0">
            <a:noAutofit/>
          </a:bodyPr>
          <a:lstStyle>
            <a:lvl1pPr marL="0" indent="0">
              <a:spcBef>
                <a:spcPts val="0"/>
              </a:spcBef>
              <a:buNone/>
              <a:defRPr sz="1382"/>
            </a:lvl1pPr>
            <a:lvl2pPr marL="219364" indent="0">
              <a:buNone/>
              <a:defRPr sz="2010"/>
            </a:lvl2pPr>
            <a:lvl3pPr marL="452688" indent="0">
              <a:buNone/>
              <a:defRPr sz="2010"/>
            </a:lvl3pPr>
            <a:lvl4pPr marL="672052" indent="0">
              <a:buNone/>
              <a:defRPr sz="2010"/>
            </a:lvl4pPr>
            <a:lvl5pPr marL="903380" indent="0">
              <a:buNone/>
              <a:defRPr sz="2010"/>
            </a:lvl5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5" name="Pladsholder til tekst 26"/>
          <p:cNvSpPr>
            <a:spLocks noGrp="1"/>
          </p:cNvSpPr>
          <p:nvPr>
            <p:ph type="body" sz="quarter" idx="21"/>
          </p:nvPr>
        </p:nvSpPr>
        <p:spPr>
          <a:xfrm>
            <a:off x="5092104" y="4723971"/>
            <a:ext cx="3256162" cy="650316"/>
          </a:xfrm>
        </p:spPr>
        <p:txBody>
          <a:bodyPr tIns="0" bIns="144000"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759"/>
            </a:lvl1pPr>
            <a:lvl2pPr marL="219364" indent="0">
              <a:buNone/>
              <a:defRPr sz="2010"/>
            </a:lvl2pPr>
            <a:lvl3pPr marL="452688" indent="0">
              <a:buNone/>
              <a:defRPr sz="2010"/>
            </a:lvl3pPr>
            <a:lvl4pPr marL="672052" indent="0">
              <a:buNone/>
              <a:defRPr sz="2010"/>
            </a:lvl4pPr>
            <a:lvl5pPr marL="903380" indent="0">
              <a:buNone/>
              <a:defRPr sz="2010"/>
            </a:lvl5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6" name="Pladsholder til tekst 26"/>
          <p:cNvSpPr>
            <a:spLocks noGrp="1"/>
          </p:cNvSpPr>
          <p:nvPr>
            <p:ph type="body" sz="quarter" idx="22"/>
          </p:nvPr>
        </p:nvSpPr>
        <p:spPr>
          <a:xfrm>
            <a:off x="5092104" y="5391853"/>
            <a:ext cx="3256162" cy="1007365"/>
          </a:xfr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tIns="144000" bIns="0" anchor="t" anchorCtr="0">
            <a:noAutofit/>
          </a:bodyPr>
          <a:lstStyle>
            <a:lvl1pPr marL="0" indent="0">
              <a:spcBef>
                <a:spcPts val="0"/>
              </a:spcBef>
              <a:buNone/>
              <a:defRPr sz="1382"/>
            </a:lvl1pPr>
            <a:lvl2pPr marL="219364" indent="0">
              <a:buNone/>
              <a:defRPr sz="2010"/>
            </a:lvl2pPr>
            <a:lvl3pPr marL="452688" indent="0">
              <a:buNone/>
              <a:defRPr sz="2010"/>
            </a:lvl3pPr>
            <a:lvl4pPr marL="672052" indent="0">
              <a:buNone/>
              <a:defRPr sz="2010"/>
            </a:lvl4pPr>
            <a:lvl5pPr marL="903380" indent="0">
              <a:buNone/>
              <a:defRPr sz="2010"/>
            </a:lvl5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7" name="Pladsholder til tekst 26"/>
          <p:cNvSpPr>
            <a:spLocks noGrp="1"/>
          </p:cNvSpPr>
          <p:nvPr>
            <p:ph type="body" sz="quarter" idx="23"/>
          </p:nvPr>
        </p:nvSpPr>
        <p:spPr>
          <a:xfrm>
            <a:off x="8833931" y="4723971"/>
            <a:ext cx="3256162" cy="650316"/>
          </a:xfrm>
        </p:spPr>
        <p:txBody>
          <a:bodyPr tIns="0" bIns="144000"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759"/>
            </a:lvl1pPr>
            <a:lvl2pPr marL="219364" indent="0">
              <a:buNone/>
              <a:defRPr sz="2010"/>
            </a:lvl2pPr>
            <a:lvl3pPr marL="452688" indent="0">
              <a:buNone/>
              <a:defRPr sz="2010"/>
            </a:lvl3pPr>
            <a:lvl4pPr marL="672052" indent="0">
              <a:buNone/>
              <a:defRPr sz="2010"/>
            </a:lvl4pPr>
            <a:lvl5pPr marL="903380" indent="0">
              <a:buNone/>
              <a:defRPr sz="2010"/>
            </a:lvl5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8" name="Pladsholder til tekst 26"/>
          <p:cNvSpPr>
            <a:spLocks noGrp="1"/>
          </p:cNvSpPr>
          <p:nvPr>
            <p:ph type="body" sz="quarter" idx="24"/>
          </p:nvPr>
        </p:nvSpPr>
        <p:spPr>
          <a:xfrm>
            <a:off x="8833931" y="5391853"/>
            <a:ext cx="3256162" cy="1007365"/>
          </a:xfr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tIns="144000" bIns="0" anchor="t" anchorCtr="0">
            <a:noAutofit/>
          </a:bodyPr>
          <a:lstStyle>
            <a:lvl1pPr marL="0" indent="0">
              <a:spcBef>
                <a:spcPts val="0"/>
              </a:spcBef>
              <a:buNone/>
              <a:defRPr sz="1382"/>
            </a:lvl1pPr>
            <a:lvl2pPr marL="219364" indent="0">
              <a:buNone/>
              <a:defRPr sz="2010"/>
            </a:lvl2pPr>
            <a:lvl3pPr marL="452688" indent="0">
              <a:buNone/>
              <a:defRPr sz="2010"/>
            </a:lvl3pPr>
            <a:lvl4pPr marL="672052" indent="0">
              <a:buNone/>
              <a:defRPr sz="2010"/>
            </a:lvl4pPr>
            <a:lvl5pPr marL="903380" indent="0">
              <a:buNone/>
              <a:defRPr sz="2010"/>
            </a:lvl5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19" name="Pladsholder til slidenummer 3">
            <a:extLst>
              <a:ext uri="{FF2B5EF4-FFF2-40B4-BE49-F238E27FC236}">
                <a16:creationId xmlns:a16="http://schemas.microsoft.com/office/drawing/2014/main" id="{6CF7B415-75A8-470D-AC79-012C61D89EA0}"/>
              </a:ext>
            </a:extLst>
          </p:cNvPr>
          <p:cNvSpPr txBox="1"/>
          <p:nvPr userDrawn="1"/>
        </p:nvSpPr>
        <p:spPr>
          <a:xfrm>
            <a:off x="12084422" y="442789"/>
            <a:ext cx="1368152" cy="671071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622340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24468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86702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48936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311170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373404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435638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4978726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FE399EB7-E9F5-462E-BAC1-463FF3811A2F}" type="slidenum">
              <a:rPr lang="da-DK" sz="700" smtClean="0">
                <a:solidFill>
                  <a:srgbClr val="0026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a-DK" sz="700" dirty="0">
              <a:solidFill>
                <a:srgbClr val="0026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D392A687-96BF-437C-A7CF-2CEF1C56D783}"/>
              </a:ext>
            </a:extLst>
          </p:cNvPr>
          <p:cNvSpPr/>
          <p:nvPr userDrawn="1"/>
        </p:nvSpPr>
        <p:spPr>
          <a:xfrm>
            <a:off x="12676609" y="452726"/>
            <a:ext cx="180000" cy="180000"/>
          </a:xfrm>
          <a:prstGeom prst="ellipse">
            <a:avLst/>
          </a:prstGeom>
          <a:noFill/>
          <a:ln>
            <a:solidFill>
              <a:srgbClr val="A7E6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719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dsholder til tekst 24"/>
          <p:cNvSpPr>
            <a:spLocks noGrp="1"/>
          </p:cNvSpPr>
          <p:nvPr>
            <p:ph type="body" sz="quarter" idx="25"/>
          </p:nvPr>
        </p:nvSpPr>
        <p:spPr>
          <a:xfrm>
            <a:off x="7249238" y="4563327"/>
            <a:ext cx="4839018" cy="201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754"/>
              </a:spcAft>
              <a:buNone/>
              <a:tabLst>
                <a:tab pos="452688" algn="l"/>
              </a:tabLst>
              <a:defRPr sz="1382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28" name="Pladsholder til tekst 24"/>
          <p:cNvSpPr>
            <a:spLocks noGrp="1"/>
          </p:cNvSpPr>
          <p:nvPr>
            <p:ph type="body" sz="quarter" idx="23"/>
          </p:nvPr>
        </p:nvSpPr>
        <p:spPr>
          <a:xfrm>
            <a:off x="7249238" y="2563639"/>
            <a:ext cx="4839018" cy="20160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754"/>
              </a:spcAft>
              <a:buNone/>
              <a:tabLst>
                <a:tab pos="452688" algn="l"/>
              </a:tabLst>
              <a:defRPr sz="1382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22" name="Pladsholder til tekst 24"/>
          <p:cNvSpPr>
            <a:spLocks noGrp="1"/>
          </p:cNvSpPr>
          <p:nvPr>
            <p:ph type="body" sz="quarter" idx="21"/>
          </p:nvPr>
        </p:nvSpPr>
        <p:spPr>
          <a:xfrm>
            <a:off x="1338158" y="4563327"/>
            <a:ext cx="4839018" cy="201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754"/>
              </a:spcAft>
              <a:buNone/>
              <a:tabLst>
                <a:tab pos="452688" algn="l"/>
              </a:tabLst>
              <a:defRPr sz="1382"/>
            </a:lvl1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25" name="Pladsholder til tekst 24"/>
          <p:cNvSpPr>
            <a:spLocks noGrp="1"/>
          </p:cNvSpPr>
          <p:nvPr>
            <p:ph type="body" sz="quarter" idx="14"/>
          </p:nvPr>
        </p:nvSpPr>
        <p:spPr>
          <a:xfrm>
            <a:off x="1338158" y="2563639"/>
            <a:ext cx="4839018" cy="20160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754"/>
              </a:spcAft>
              <a:buNone/>
              <a:tabLst>
                <a:tab pos="452688" algn="l"/>
              </a:tabLst>
              <a:defRPr sz="1382"/>
            </a:lvl1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23" name="Pladsholder til billede 22"/>
          <p:cNvSpPr>
            <a:spLocks noGrp="1"/>
          </p:cNvSpPr>
          <p:nvPr>
            <p:ph type="pic" sz="quarter" idx="13"/>
          </p:nvPr>
        </p:nvSpPr>
        <p:spPr>
          <a:xfrm>
            <a:off x="1338158" y="2942036"/>
            <a:ext cx="1266285" cy="1259206"/>
          </a:xfrm>
        </p:spPr>
        <p:txBody>
          <a:bodyPr/>
          <a:lstStyle>
            <a:lvl1pPr>
              <a:defRPr sz="1507"/>
            </a:lvl1pPr>
          </a:lstStyle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30" name="Pladsholder til billede 22"/>
          <p:cNvSpPr>
            <a:spLocks noGrp="1"/>
          </p:cNvSpPr>
          <p:nvPr>
            <p:ph type="pic" sz="quarter" idx="17"/>
          </p:nvPr>
        </p:nvSpPr>
        <p:spPr>
          <a:xfrm>
            <a:off x="1338158" y="4941724"/>
            <a:ext cx="1266285" cy="1259206"/>
          </a:xfrm>
        </p:spPr>
        <p:txBody>
          <a:bodyPr/>
          <a:lstStyle>
            <a:lvl1pPr>
              <a:defRPr sz="1507"/>
            </a:lvl1pPr>
          </a:lstStyle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24" name="Pladsholder til billede 22"/>
          <p:cNvSpPr>
            <a:spLocks noGrp="1"/>
          </p:cNvSpPr>
          <p:nvPr>
            <p:ph type="pic" sz="quarter" idx="22"/>
          </p:nvPr>
        </p:nvSpPr>
        <p:spPr>
          <a:xfrm>
            <a:off x="7249238" y="2942036"/>
            <a:ext cx="1266285" cy="1259206"/>
          </a:xfrm>
        </p:spPr>
        <p:txBody>
          <a:bodyPr/>
          <a:lstStyle>
            <a:lvl1pPr>
              <a:defRPr sz="1507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9" name="Pladsholder til billede 22"/>
          <p:cNvSpPr>
            <a:spLocks noGrp="1"/>
          </p:cNvSpPr>
          <p:nvPr>
            <p:ph type="pic" sz="quarter" idx="24"/>
          </p:nvPr>
        </p:nvSpPr>
        <p:spPr>
          <a:xfrm>
            <a:off x="7249238" y="4941724"/>
            <a:ext cx="1266285" cy="1259206"/>
          </a:xfrm>
        </p:spPr>
        <p:txBody>
          <a:bodyPr/>
          <a:lstStyle>
            <a:lvl1pPr>
              <a:defRPr sz="1507"/>
            </a:lvl1pPr>
          </a:lstStyle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i master</a:t>
            </a:r>
            <a:endParaRPr lang="en-US" dirty="0"/>
          </a:p>
        </p:txBody>
      </p:sp>
      <p:sp>
        <p:nvSpPr>
          <p:cNvPr id="16" name="Pladsholder til slidenummer 3">
            <a:extLst>
              <a:ext uri="{FF2B5EF4-FFF2-40B4-BE49-F238E27FC236}">
                <a16:creationId xmlns:a16="http://schemas.microsoft.com/office/drawing/2014/main" id="{AEAC1683-C28D-47C1-8645-5F9F88C86C7D}"/>
              </a:ext>
            </a:extLst>
          </p:cNvPr>
          <p:cNvSpPr txBox="1"/>
          <p:nvPr userDrawn="1"/>
        </p:nvSpPr>
        <p:spPr>
          <a:xfrm>
            <a:off x="12084422" y="442789"/>
            <a:ext cx="1368152" cy="671071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622340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24468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86702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48936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311170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373404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435638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4978726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FE399EB7-E9F5-462E-BAC1-463FF3811A2F}" type="slidenum">
              <a:rPr lang="da-DK" sz="700" smtClean="0">
                <a:solidFill>
                  <a:srgbClr val="0026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a-DK" sz="700" dirty="0">
              <a:solidFill>
                <a:srgbClr val="0026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8BD684AD-E33B-4CC6-AE86-EE75A0A09C70}"/>
              </a:ext>
            </a:extLst>
          </p:cNvPr>
          <p:cNvSpPr/>
          <p:nvPr userDrawn="1"/>
        </p:nvSpPr>
        <p:spPr>
          <a:xfrm>
            <a:off x="12676609" y="452726"/>
            <a:ext cx="180000" cy="180000"/>
          </a:xfrm>
          <a:prstGeom prst="ellipse">
            <a:avLst/>
          </a:prstGeom>
          <a:noFill/>
          <a:ln>
            <a:solidFill>
              <a:srgbClr val="A7E6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049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takt far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dsholder til tekst 24"/>
          <p:cNvSpPr>
            <a:spLocks noGrp="1"/>
          </p:cNvSpPr>
          <p:nvPr>
            <p:ph type="body" sz="quarter" idx="25"/>
          </p:nvPr>
        </p:nvSpPr>
        <p:spPr>
          <a:xfrm>
            <a:off x="7249238" y="4566895"/>
            <a:ext cx="4839018" cy="201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60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754"/>
              </a:spcAft>
              <a:buNone/>
              <a:tabLst>
                <a:tab pos="452688" algn="l"/>
              </a:tabLst>
              <a:defRPr sz="1382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36" name="Pladsholder til tekst 24"/>
          <p:cNvSpPr>
            <a:spLocks noGrp="1"/>
          </p:cNvSpPr>
          <p:nvPr>
            <p:ph type="body" sz="quarter" idx="23"/>
          </p:nvPr>
        </p:nvSpPr>
        <p:spPr>
          <a:xfrm>
            <a:off x="7249238" y="2559447"/>
            <a:ext cx="4839018" cy="20160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754"/>
              </a:spcAft>
              <a:buNone/>
              <a:tabLst>
                <a:tab pos="452688" algn="l"/>
              </a:tabLst>
              <a:defRPr sz="1382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34" name="Pladsholder til tekst 24"/>
          <p:cNvSpPr>
            <a:spLocks noGrp="1"/>
          </p:cNvSpPr>
          <p:nvPr>
            <p:ph type="body" sz="quarter" idx="21"/>
          </p:nvPr>
        </p:nvSpPr>
        <p:spPr>
          <a:xfrm>
            <a:off x="1338158" y="4566895"/>
            <a:ext cx="4839018" cy="201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754"/>
              </a:spcAft>
              <a:buNone/>
              <a:tabLst>
                <a:tab pos="452688" algn="l"/>
              </a:tabLst>
              <a:defRPr sz="1382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28" name="Pladsholder til tekst 24"/>
          <p:cNvSpPr>
            <a:spLocks noGrp="1"/>
          </p:cNvSpPr>
          <p:nvPr>
            <p:ph type="body" sz="quarter" idx="14"/>
          </p:nvPr>
        </p:nvSpPr>
        <p:spPr>
          <a:xfrm>
            <a:off x="1338158" y="2559447"/>
            <a:ext cx="4839018" cy="20160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754"/>
              </a:spcAft>
              <a:buNone/>
              <a:tabLst>
                <a:tab pos="452688" algn="l"/>
              </a:tabLst>
              <a:defRPr sz="1382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24" name="Pladsholder til billede 22"/>
          <p:cNvSpPr>
            <a:spLocks noGrp="1"/>
          </p:cNvSpPr>
          <p:nvPr>
            <p:ph type="pic" sz="quarter" idx="13"/>
          </p:nvPr>
        </p:nvSpPr>
        <p:spPr>
          <a:xfrm>
            <a:off x="1338158" y="2937844"/>
            <a:ext cx="1266285" cy="1259206"/>
          </a:xfrm>
          <a:noFill/>
        </p:spPr>
        <p:txBody>
          <a:bodyPr/>
          <a:lstStyle>
            <a:lvl1pPr>
              <a:defRPr sz="1507">
                <a:solidFill>
                  <a:schemeClr val="bg1"/>
                </a:solidFill>
              </a:defRPr>
            </a:lvl1pPr>
          </a:lstStyle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29" name="Pladsholder til billede 22"/>
          <p:cNvSpPr>
            <a:spLocks noGrp="1"/>
          </p:cNvSpPr>
          <p:nvPr>
            <p:ph type="pic" sz="quarter" idx="17"/>
          </p:nvPr>
        </p:nvSpPr>
        <p:spPr>
          <a:xfrm>
            <a:off x="1338158" y="4945292"/>
            <a:ext cx="1266285" cy="1259206"/>
          </a:xfrm>
        </p:spPr>
        <p:txBody>
          <a:bodyPr/>
          <a:lstStyle>
            <a:lvl1pPr>
              <a:defRPr sz="1507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35" name="Pladsholder til billede 22"/>
          <p:cNvSpPr>
            <a:spLocks noGrp="1"/>
          </p:cNvSpPr>
          <p:nvPr>
            <p:ph type="pic" sz="quarter" idx="22"/>
          </p:nvPr>
        </p:nvSpPr>
        <p:spPr>
          <a:xfrm>
            <a:off x="7249238" y="2937844"/>
            <a:ext cx="1266285" cy="1259206"/>
          </a:xfrm>
        </p:spPr>
        <p:txBody>
          <a:bodyPr/>
          <a:lstStyle>
            <a:lvl1pPr>
              <a:defRPr sz="1507">
                <a:solidFill>
                  <a:schemeClr val="bg1"/>
                </a:solidFill>
              </a:defRPr>
            </a:lvl1pPr>
          </a:lstStyle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37" name="Pladsholder til billede 22"/>
          <p:cNvSpPr>
            <a:spLocks noGrp="1"/>
          </p:cNvSpPr>
          <p:nvPr>
            <p:ph type="pic" sz="quarter" idx="24"/>
          </p:nvPr>
        </p:nvSpPr>
        <p:spPr>
          <a:xfrm>
            <a:off x="7249238" y="4945292"/>
            <a:ext cx="1266285" cy="1259206"/>
          </a:xfrm>
        </p:spPr>
        <p:txBody>
          <a:bodyPr/>
          <a:lstStyle>
            <a:lvl1pPr>
              <a:defRPr sz="1507">
                <a:solidFill>
                  <a:schemeClr val="bg1"/>
                </a:solidFill>
              </a:defRPr>
            </a:lvl1pPr>
          </a:lstStyle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15" name="Pladsholder til slidenummer 3">
            <a:extLst>
              <a:ext uri="{FF2B5EF4-FFF2-40B4-BE49-F238E27FC236}">
                <a16:creationId xmlns:a16="http://schemas.microsoft.com/office/drawing/2014/main" id="{4F9D8474-B3AF-4151-9772-040489E7D629}"/>
              </a:ext>
            </a:extLst>
          </p:cNvPr>
          <p:cNvSpPr txBox="1"/>
          <p:nvPr userDrawn="1"/>
        </p:nvSpPr>
        <p:spPr>
          <a:xfrm>
            <a:off x="12084422" y="442789"/>
            <a:ext cx="1368152" cy="671071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622340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24468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86702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48936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311170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373404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435638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4978726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FE399EB7-E9F5-462E-BAC1-463FF3811A2F}" type="slidenum">
              <a:rPr lang="da-DK" sz="700" smtClean="0">
                <a:solidFill>
                  <a:srgbClr val="0026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a-DK" sz="700" dirty="0">
              <a:solidFill>
                <a:srgbClr val="0026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D8685EBF-7357-4DE7-9A00-84957939F408}"/>
              </a:ext>
            </a:extLst>
          </p:cNvPr>
          <p:cNvSpPr/>
          <p:nvPr userDrawn="1"/>
        </p:nvSpPr>
        <p:spPr>
          <a:xfrm>
            <a:off x="12676609" y="452726"/>
            <a:ext cx="180000" cy="180000"/>
          </a:xfrm>
          <a:prstGeom prst="ellipse">
            <a:avLst/>
          </a:prstGeom>
          <a:noFill/>
          <a:ln>
            <a:solidFill>
              <a:srgbClr val="A7E6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840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 og bag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18" name="Pladsholder til tekst 24"/>
          <p:cNvSpPr>
            <a:spLocks noGrp="1"/>
          </p:cNvSpPr>
          <p:nvPr>
            <p:ph type="body" sz="quarter" idx="23"/>
          </p:nvPr>
        </p:nvSpPr>
        <p:spPr>
          <a:xfrm>
            <a:off x="7249238" y="2559447"/>
            <a:ext cx="4839018" cy="201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754"/>
              </a:spcAft>
              <a:buNone/>
              <a:tabLst>
                <a:tab pos="452688" algn="l"/>
              </a:tabLst>
              <a:defRPr sz="1382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19" name="Pladsholder til tekst 24"/>
          <p:cNvSpPr>
            <a:spLocks noGrp="1"/>
          </p:cNvSpPr>
          <p:nvPr>
            <p:ph type="body" sz="quarter" idx="14"/>
          </p:nvPr>
        </p:nvSpPr>
        <p:spPr>
          <a:xfrm>
            <a:off x="1338158" y="2559447"/>
            <a:ext cx="4839018" cy="201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754"/>
              </a:spcAft>
              <a:buNone/>
              <a:tabLst>
                <a:tab pos="452688" algn="l"/>
              </a:tabLst>
              <a:defRPr sz="1382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21" name="Pladsholder til billede 22"/>
          <p:cNvSpPr>
            <a:spLocks noGrp="1"/>
          </p:cNvSpPr>
          <p:nvPr>
            <p:ph type="pic" sz="quarter" idx="13"/>
          </p:nvPr>
        </p:nvSpPr>
        <p:spPr>
          <a:xfrm>
            <a:off x="1338158" y="2937844"/>
            <a:ext cx="1266285" cy="1259206"/>
          </a:xfrm>
          <a:noFill/>
        </p:spPr>
        <p:txBody>
          <a:bodyPr/>
          <a:lstStyle>
            <a:lvl1pPr>
              <a:defRPr sz="1507">
                <a:solidFill>
                  <a:schemeClr val="bg1"/>
                </a:solidFill>
              </a:defRPr>
            </a:lvl1pPr>
          </a:lstStyle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22" name="Pladsholder til billede 22"/>
          <p:cNvSpPr>
            <a:spLocks noGrp="1"/>
          </p:cNvSpPr>
          <p:nvPr>
            <p:ph type="pic" sz="quarter" idx="22"/>
          </p:nvPr>
        </p:nvSpPr>
        <p:spPr>
          <a:xfrm>
            <a:off x="7249238" y="2937844"/>
            <a:ext cx="1266285" cy="1259206"/>
          </a:xfrm>
        </p:spPr>
        <p:txBody>
          <a:bodyPr/>
          <a:lstStyle>
            <a:lvl1pPr>
              <a:defRPr sz="1507">
                <a:solidFill>
                  <a:schemeClr val="bg1"/>
                </a:solidFill>
              </a:defRPr>
            </a:lvl1pPr>
          </a:lstStyle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24" name="Pladsholder til tekst 9"/>
          <p:cNvSpPr txBox="1">
            <a:spLocks/>
          </p:cNvSpPr>
          <p:nvPr userDrawn="1"/>
        </p:nvSpPr>
        <p:spPr>
          <a:xfrm>
            <a:off x="1342971" y="6298531"/>
            <a:ext cx="2239179" cy="570731"/>
          </a:xfrm>
          <a:prstGeom prst="rect">
            <a:avLst/>
          </a:prstGeom>
        </p:spPr>
        <p:txBody>
          <a:bodyPr lIns="180898" tIns="226122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382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København</a:t>
            </a:r>
            <a:b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Danmark</a:t>
            </a:r>
          </a:p>
        </p:txBody>
      </p:sp>
      <p:sp>
        <p:nvSpPr>
          <p:cNvPr id="25" name="Pladsholder til tekst 10"/>
          <p:cNvSpPr txBox="1">
            <a:spLocks/>
          </p:cNvSpPr>
          <p:nvPr userDrawn="1"/>
        </p:nvSpPr>
        <p:spPr>
          <a:xfrm>
            <a:off x="3392026" y="6298530"/>
            <a:ext cx="2239179" cy="570634"/>
          </a:xfrm>
          <a:prstGeom prst="rect">
            <a:avLst/>
          </a:prstGeom>
        </p:spPr>
        <p:txBody>
          <a:bodyPr lIns="180898" tIns="226122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382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Aarhus</a:t>
            </a:r>
            <a:b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Danmark</a:t>
            </a:r>
          </a:p>
        </p:txBody>
      </p:sp>
      <p:sp>
        <p:nvSpPr>
          <p:cNvPr id="26" name="Pladsholder til tekst 11"/>
          <p:cNvSpPr txBox="1">
            <a:spLocks/>
          </p:cNvSpPr>
          <p:nvPr userDrawn="1"/>
        </p:nvSpPr>
        <p:spPr>
          <a:xfrm>
            <a:off x="5313694" y="6298531"/>
            <a:ext cx="3302657" cy="570731"/>
          </a:xfrm>
          <a:prstGeom prst="rect">
            <a:avLst/>
          </a:prstGeom>
        </p:spPr>
        <p:txBody>
          <a:bodyPr lIns="180898" tIns="226122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382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Shanghai</a:t>
            </a:r>
            <a:b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Kina</a:t>
            </a:r>
            <a:endParaRPr lang="en-US" sz="1382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Pladsholder til tekst 11"/>
          <p:cNvSpPr txBox="1">
            <a:spLocks/>
          </p:cNvSpPr>
          <p:nvPr userDrawn="1"/>
        </p:nvSpPr>
        <p:spPr>
          <a:xfrm>
            <a:off x="7078549" y="6298531"/>
            <a:ext cx="3302657" cy="570731"/>
          </a:xfrm>
          <a:prstGeom prst="rect">
            <a:avLst/>
          </a:prstGeom>
        </p:spPr>
        <p:txBody>
          <a:bodyPr lIns="180898" tIns="226122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tabLst>
                <a:tab pos="219364" algn="l"/>
              </a:tabLst>
            </a:pPr>
            <a:r>
              <a:rPr lang="da-DK" sz="1382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	+45 72 27 00 00</a:t>
            </a:r>
            <a:b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www.bechbruun.com</a:t>
            </a:r>
          </a:p>
        </p:txBody>
      </p:sp>
      <p:grpSp>
        <p:nvGrpSpPr>
          <p:cNvPr id="28" name="Gruppe 27"/>
          <p:cNvGrpSpPr/>
          <p:nvPr userDrawn="1"/>
        </p:nvGrpSpPr>
        <p:grpSpPr>
          <a:xfrm>
            <a:off x="1338159" y="6514557"/>
            <a:ext cx="5740389" cy="288037"/>
            <a:chOff x="1065213" y="6228191"/>
            <a:chExt cx="4569518" cy="325042"/>
          </a:xfrm>
        </p:grpSpPr>
        <p:cxnSp>
          <p:nvCxnSpPr>
            <p:cNvPr id="29" name="Lige forbindelse 28"/>
            <p:cNvCxnSpPr/>
            <p:nvPr userDrawn="1"/>
          </p:nvCxnSpPr>
          <p:spPr>
            <a:xfrm>
              <a:off x="2692380" y="6228231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Lige forbindelse 29"/>
            <p:cNvCxnSpPr/>
            <p:nvPr userDrawn="1"/>
          </p:nvCxnSpPr>
          <p:spPr>
            <a:xfrm>
              <a:off x="4209312" y="6228232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Lige forbindelse 30"/>
            <p:cNvCxnSpPr/>
            <p:nvPr userDrawn="1"/>
          </p:nvCxnSpPr>
          <p:spPr>
            <a:xfrm>
              <a:off x="1065213" y="6228191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Lige forbindelse 31"/>
            <p:cNvCxnSpPr/>
            <p:nvPr userDrawn="1"/>
          </p:nvCxnSpPr>
          <p:spPr>
            <a:xfrm>
              <a:off x="5634731" y="6228216"/>
              <a:ext cx="0" cy="32500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Pladsholder til slidenummer 3">
            <a:extLst>
              <a:ext uri="{FF2B5EF4-FFF2-40B4-BE49-F238E27FC236}">
                <a16:creationId xmlns:a16="http://schemas.microsoft.com/office/drawing/2014/main" id="{D3FA7CF5-0463-4FCD-B23B-0C6ADFEA6360}"/>
              </a:ext>
            </a:extLst>
          </p:cNvPr>
          <p:cNvSpPr txBox="1"/>
          <p:nvPr userDrawn="1"/>
        </p:nvSpPr>
        <p:spPr>
          <a:xfrm>
            <a:off x="12084422" y="442789"/>
            <a:ext cx="1368152" cy="671071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622340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24468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86702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48936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311170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373404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435638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4978726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FE399EB7-E9F5-462E-BAC1-463FF3811A2F}" type="slidenum">
              <a:rPr lang="da-DK" sz="700" smtClean="0">
                <a:solidFill>
                  <a:srgbClr val="0026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a-DK" sz="700" dirty="0">
              <a:solidFill>
                <a:srgbClr val="0026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9DF5356F-F120-4B07-A4B6-6623C690745D}"/>
              </a:ext>
            </a:extLst>
          </p:cNvPr>
          <p:cNvSpPr/>
          <p:nvPr userDrawn="1"/>
        </p:nvSpPr>
        <p:spPr>
          <a:xfrm>
            <a:off x="12676609" y="452726"/>
            <a:ext cx="180000" cy="180000"/>
          </a:xfrm>
          <a:prstGeom prst="ellipse">
            <a:avLst/>
          </a:prstGeom>
          <a:noFill/>
          <a:ln>
            <a:solidFill>
              <a:srgbClr val="A7E6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563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 og bagside_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led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50" y="980047"/>
            <a:ext cx="12067326" cy="6167093"/>
          </a:xfrm>
          <a:prstGeom prst="rect">
            <a:avLst/>
          </a:prstGeom>
        </p:spPr>
      </p:pic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7968574" y="7108273"/>
            <a:ext cx="4253917" cy="4023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9088025" y="723042"/>
            <a:ext cx="3134466" cy="402313"/>
          </a:xfrm>
          <a:prstGeom prst="rect">
            <a:avLst/>
          </a:prstGeom>
        </p:spPr>
        <p:txBody>
          <a:bodyPr/>
          <a:lstStyle>
            <a:lvl1pPr>
              <a:defRPr sz="1131"/>
            </a:lvl1pPr>
          </a:lstStyle>
          <a:p>
            <a:pPr>
              <a:defRPr/>
            </a:pPr>
            <a:fld id="{12EA748B-2870-4253-910A-E2F64952B93B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18" name="Pladsholder til tekst 24"/>
          <p:cNvSpPr>
            <a:spLocks noGrp="1"/>
          </p:cNvSpPr>
          <p:nvPr>
            <p:ph type="body" sz="quarter" idx="23"/>
          </p:nvPr>
        </p:nvSpPr>
        <p:spPr>
          <a:xfrm>
            <a:off x="7249238" y="2559447"/>
            <a:ext cx="4839018" cy="20160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754"/>
              </a:spcAft>
              <a:buNone/>
              <a:tabLst>
                <a:tab pos="452688" algn="l"/>
              </a:tabLst>
              <a:defRPr sz="1382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19" name="Pladsholder til tekst 24"/>
          <p:cNvSpPr>
            <a:spLocks noGrp="1"/>
          </p:cNvSpPr>
          <p:nvPr>
            <p:ph type="body" sz="quarter" idx="14"/>
          </p:nvPr>
        </p:nvSpPr>
        <p:spPr>
          <a:xfrm>
            <a:off x="1338158" y="2559447"/>
            <a:ext cx="4839018" cy="20160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1152000" tIns="324000" bIns="3240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754"/>
              </a:spcAft>
              <a:buNone/>
              <a:tabLst>
                <a:tab pos="452688" algn="l"/>
              </a:tabLst>
              <a:defRPr sz="1382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21" name="Pladsholder til billede 22"/>
          <p:cNvSpPr>
            <a:spLocks noGrp="1"/>
          </p:cNvSpPr>
          <p:nvPr>
            <p:ph type="pic" sz="quarter" idx="13"/>
          </p:nvPr>
        </p:nvSpPr>
        <p:spPr>
          <a:xfrm>
            <a:off x="1338158" y="2937844"/>
            <a:ext cx="1266285" cy="1259206"/>
          </a:xfrm>
          <a:noFill/>
        </p:spPr>
        <p:txBody>
          <a:bodyPr/>
          <a:lstStyle>
            <a:lvl1pPr>
              <a:defRPr sz="1507">
                <a:solidFill>
                  <a:schemeClr val="bg1"/>
                </a:solidFill>
              </a:defRPr>
            </a:lvl1pPr>
          </a:lstStyle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22" name="Pladsholder til billede 22"/>
          <p:cNvSpPr>
            <a:spLocks noGrp="1"/>
          </p:cNvSpPr>
          <p:nvPr>
            <p:ph type="pic" sz="quarter" idx="22"/>
          </p:nvPr>
        </p:nvSpPr>
        <p:spPr>
          <a:xfrm>
            <a:off x="7249238" y="2937844"/>
            <a:ext cx="1266285" cy="1259206"/>
          </a:xfrm>
        </p:spPr>
        <p:txBody>
          <a:bodyPr/>
          <a:lstStyle>
            <a:lvl1pPr>
              <a:defRPr sz="1507">
                <a:solidFill>
                  <a:schemeClr val="bg1"/>
                </a:solidFill>
              </a:defRPr>
            </a:lvl1pPr>
          </a:lstStyle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24" name="Pladsholder til tekst 9"/>
          <p:cNvSpPr txBox="1">
            <a:spLocks/>
          </p:cNvSpPr>
          <p:nvPr userDrawn="1"/>
        </p:nvSpPr>
        <p:spPr>
          <a:xfrm>
            <a:off x="1342971" y="6298531"/>
            <a:ext cx="2239179" cy="570731"/>
          </a:xfrm>
          <a:prstGeom prst="rect">
            <a:avLst/>
          </a:prstGeom>
        </p:spPr>
        <p:txBody>
          <a:bodyPr lIns="180898" tIns="226122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382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Copenhagen</a:t>
            </a:r>
            <a:b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Denmark</a:t>
            </a:r>
          </a:p>
        </p:txBody>
      </p:sp>
      <p:sp>
        <p:nvSpPr>
          <p:cNvPr id="25" name="Pladsholder til tekst 10"/>
          <p:cNvSpPr txBox="1">
            <a:spLocks/>
          </p:cNvSpPr>
          <p:nvPr userDrawn="1"/>
        </p:nvSpPr>
        <p:spPr>
          <a:xfrm>
            <a:off x="3392026" y="6298530"/>
            <a:ext cx="2239179" cy="570634"/>
          </a:xfrm>
          <a:prstGeom prst="rect">
            <a:avLst/>
          </a:prstGeom>
        </p:spPr>
        <p:txBody>
          <a:bodyPr lIns="180898" tIns="226122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382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Aarhus</a:t>
            </a:r>
            <a:b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Denmark</a:t>
            </a:r>
          </a:p>
        </p:txBody>
      </p:sp>
      <p:sp>
        <p:nvSpPr>
          <p:cNvPr id="26" name="Pladsholder til tekst 11"/>
          <p:cNvSpPr txBox="1">
            <a:spLocks/>
          </p:cNvSpPr>
          <p:nvPr userDrawn="1"/>
        </p:nvSpPr>
        <p:spPr>
          <a:xfrm>
            <a:off x="5313694" y="6298531"/>
            <a:ext cx="3302657" cy="570731"/>
          </a:xfrm>
          <a:prstGeom prst="rect">
            <a:avLst/>
          </a:prstGeom>
        </p:spPr>
        <p:txBody>
          <a:bodyPr lIns="180898" tIns="226122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382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Shanghai</a:t>
            </a:r>
            <a:b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China</a:t>
            </a:r>
            <a:endParaRPr lang="en-US" sz="1382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Pladsholder til tekst 11"/>
          <p:cNvSpPr txBox="1">
            <a:spLocks/>
          </p:cNvSpPr>
          <p:nvPr userDrawn="1"/>
        </p:nvSpPr>
        <p:spPr>
          <a:xfrm>
            <a:off x="7078549" y="6298531"/>
            <a:ext cx="3302657" cy="570731"/>
          </a:xfrm>
          <a:prstGeom prst="rect">
            <a:avLst/>
          </a:prstGeom>
        </p:spPr>
        <p:txBody>
          <a:bodyPr lIns="180898" tIns="226122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tabLst>
                <a:tab pos="219364" algn="l"/>
              </a:tabLst>
            </a:pPr>
            <a:r>
              <a:rPr lang="da-DK" sz="1382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	+45 72 27 00 00</a:t>
            </a:r>
            <a:b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www.bechbruun.com</a:t>
            </a:r>
          </a:p>
        </p:txBody>
      </p:sp>
      <p:grpSp>
        <p:nvGrpSpPr>
          <p:cNvPr id="28" name="Gruppe 27"/>
          <p:cNvGrpSpPr/>
          <p:nvPr userDrawn="1"/>
        </p:nvGrpSpPr>
        <p:grpSpPr>
          <a:xfrm>
            <a:off x="1338159" y="6514557"/>
            <a:ext cx="5740389" cy="288037"/>
            <a:chOff x="1065213" y="6228191"/>
            <a:chExt cx="4569518" cy="325042"/>
          </a:xfrm>
        </p:grpSpPr>
        <p:cxnSp>
          <p:nvCxnSpPr>
            <p:cNvPr id="29" name="Lige forbindelse 28"/>
            <p:cNvCxnSpPr/>
            <p:nvPr userDrawn="1"/>
          </p:nvCxnSpPr>
          <p:spPr>
            <a:xfrm>
              <a:off x="2692380" y="6228231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Lige forbindelse 29"/>
            <p:cNvCxnSpPr/>
            <p:nvPr userDrawn="1"/>
          </p:nvCxnSpPr>
          <p:spPr>
            <a:xfrm>
              <a:off x="4209312" y="6228232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Lige forbindelse 30"/>
            <p:cNvCxnSpPr/>
            <p:nvPr userDrawn="1"/>
          </p:nvCxnSpPr>
          <p:spPr>
            <a:xfrm>
              <a:off x="1065213" y="6228191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Lige forbindelse 31"/>
            <p:cNvCxnSpPr/>
            <p:nvPr userDrawn="1"/>
          </p:nvCxnSpPr>
          <p:spPr>
            <a:xfrm>
              <a:off x="5634731" y="6228216"/>
              <a:ext cx="0" cy="32500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07587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g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led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50" y="980047"/>
            <a:ext cx="12067326" cy="6167093"/>
          </a:xfrm>
          <a:prstGeom prst="rect">
            <a:avLst/>
          </a:prstGeom>
        </p:spPr>
      </p:pic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7968574" y="7108273"/>
            <a:ext cx="4253917" cy="4023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9088025" y="723042"/>
            <a:ext cx="3134466" cy="402313"/>
          </a:xfrm>
          <a:prstGeom prst="rect">
            <a:avLst/>
          </a:prstGeom>
        </p:spPr>
        <p:txBody>
          <a:bodyPr/>
          <a:lstStyle>
            <a:lvl1pPr>
              <a:defRPr sz="1131"/>
            </a:lvl1pPr>
          </a:lstStyle>
          <a:p>
            <a:pPr>
              <a:defRPr/>
            </a:pPr>
            <a:fld id="{12EA748B-2870-4253-910A-E2F64952B93B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18" name="Pladsholder til tekst 9"/>
          <p:cNvSpPr txBox="1">
            <a:spLocks/>
          </p:cNvSpPr>
          <p:nvPr userDrawn="1"/>
        </p:nvSpPr>
        <p:spPr>
          <a:xfrm>
            <a:off x="1342971" y="6298531"/>
            <a:ext cx="2239179" cy="570731"/>
          </a:xfrm>
          <a:prstGeom prst="rect">
            <a:avLst/>
          </a:prstGeom>
        </p:spPr>
        <p:txBody>
          <a:bodyPr lIns="180898" tIns="226122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382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København</a:t>
            </a:r>
            <a:b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Danmark</a:t>
            </a:r>
          </a:p>
        </p:txBody>
      </p:sp>
      <p:sp>
        <p:nvSpPr>
          <p:cNvPr id="19" name="Pladsholder til tekst 10"/>
          <p:cNvSpPr txBox="1">
            <a:spLocks/>
          </p:cNvSpPr>
          <p:nvPr userDrawn="1"/>
        </p:nvSpPr>
        <p:spPr>
          <a:xfrm>
            <a:off x="3392026" y="6298530"/>
            <a:ext cx="2239179" cy="570634"/>
          </a:xfrm>
          <a:prstGeom prst="rect">
            <a:avLst/>
          </a:prstGeom>
        </p:spPr>
        <p:txBody>
          <a:bodyPr lIns="180898" tIns="226122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382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Aarhus</a:t>
            </a:r>
            <a:b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Danmark</a:t>
            </a:r>
          </a:p>
        </p:txBody>
      </p:sp>
      <p:sp>
        <p:nvSpPr>
          <p:cNvPr id="21" name="Pladsholder til tekst 11"/>
          <p:cNvSpPr txBox="1">
            <a:spLocks/>
          </p:cNvSpPr>
          <p:nvPr userDrawn="1"/>
        </p:nvSpPr>
        <p:spPr>
          <a:xfrm>
            <a:off x="5313694" y="6298531"/>
            <a:ext cx="3302657" cy="570731"/>
          </a:xfrm>
          <a:prstGeom prst="rect">
            <a:avLst/>
          </a:prstGeom>
        </p:spPr>
        <p:txBody>
          <a:bodyPr lIns="180898" tIns="226122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382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Shanghai</a:t>
            </a:r>
            <a:b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Kina</a:t>
            </a:r>
            <a:endParaRPr lang="en-US" sz="1382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Pladsholder til tekst 11"/>
          <p:cNvSpPr txBox="1">
            <a:spLocks/>
          </p:cNvSpPr>
          <p:nvPr userDrawn="1"/>
        </p:nvSpPr>
        <p:spPr>
          <a:xfrm>
            <a:off x="7078549" y="6298531"/>
            <a:ext cx="3302657" cy="570731"/>
          </a:xfrm>
          <a:prstGeom prst="rect">
            <a:avLst/>
          </a:prstGeom>
        </p:spPr>
        <p:txBody>
          <a:bodyPr lIns="180898" tIns="226122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tabLst>
                <a:tab pos="219364" algn="l"/>
              </a:tabLst>
            </a:pPr>
            <a:r>
              <a:rPr lang="da-DK" sz="1382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	+45 72 27 00 00</a:t>
            </a:r>
            <a:b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www.bechbruun.com</a:t>
            </a:r>
          </a:p>
        </p:txBody>
      </p:sp>
      <p:grpSp>
        <p:nvGrpSpPr>
          <p:cNvPr id="24" name="Gruppe 23"/>
          <p:cNvGrpSpPr/>
          <p:nvPr userDrawn="1"/>
        </p:nvGrpSpPr>
        <p:grpSpPr>
          <a:xfrm>
            <a:off x="1338159" y="6514557"/>
            <a:ext cx="5740389" cy="288037"/>
            <a:chOff x="1065213" y="6228191"/>
            <a:chExt cx="4569518" cy="325042"/>
          </a:xfrm>
        </p:grpSpPr>
        <p:cxnSp>
          <p:nvCxnSpPr>
            <p:cNvPr id="25" name="Lige forbindelse 24"/>
            <p:cNvCxnSpPr/>
            <p:nvPr userDrawn="1"/>
          </p:nvCxnSpPr>
          <p:spPr>
            <a:xfrm>
              <a:off x="2692380" y="6228231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Lige forbindelse 25"/>
            <p:cNvCxnSpPr/>
            <p:nvPr userDrawn="1"/>
          </p:nvCxnSpPr>
          <p:spPr>
            <a:xfrm>
              <a:off x="4209312" y="6228232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Lige forbindelse 26"/>
            <p:cNvCxnSpPr/>
            <p:nvPr userDrawn="1"/>
          </p:nvCxnSpPr>
          <p:spPr>
            <a:xfrm>
              <a:off x="1065213" y="6228191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Lige forbindelse 27"/>
            <p:cNvCxnSpPr/>
            <p:nvPr userDrawn="1"/>
          </p:nvCxnSpPr>
          <p:spPr>
            <a:xfrm>
              <a:off x="5634731" y="6228216"/>
              <a:ext cx="0" cy="32500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42743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gside_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led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50" y="980047"/>
            <a:ext cx="12067326" cy="6167093"/>
          </a:xfrm>
          <a:prstGeom prst="rect">
            <a:avLst/>
          </a:prstGeom>
        </p:spPr>
      </p:pic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7968574" y="7108273"/>
            <a:ext cx="4253917" cy="4023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9088025" y="723042"/>
            <a:ext cx="3134466" cy="402313"/>
          </a:xfrm>
          <a:prstGeom prst="rect">
            <a:avLst/>
          </a:prstGeom>
        </p:spPr>
        <p:txBody>
          <a:bodyPr/>
          <a:lstStyle>
            <a:lvl1pPr>
              <a:defRPr sz="1131"/>
            </a:lvl1pPr>
          </a:lstStyle>
          <a:p>
            <a:pPr>
              <a:defRPr/>
            </a:pPr>
            <a:fld id="{12EA748B-2870-4253-910A-E2F64952B93B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18" name="Pladsholder til tekst 9"/>
          <p:cNvSpPr txBox="1">
            <a:spLocks/>
          </p:cNvSpPr>
          <p:nvPr userDrawn="1"/>
        </p:nvSpPr>
        <p:spPr>
          <a:xfrm>
            <a:off x="1342971" y="6298531"/>
            <a:ext cx="2239179" cy="570731"/>
          </a:xfrm>
          <a:prstGeom prst="rect">
            <a:avLst/>
          </a:prstGeom>
        </p:spPr>
        <p:txBody>
          <a:bodyPr lIns="180898" tIns="226122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382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Copenhagen</a:t>
            </a:r>
            <a:b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Denmark</a:t>
            </a:r>
          </a:p>
        </p:txBody>
      </p:sp>
      <p:sp>
        <p:nvSpPr>
          <p:cNvPr id="19" name="Pladsholder til tekst 10"/>
          <p:cNvSpPr txBox="1">
            <a:spLocks/>
          </p:cNvSpPr>
          <p:nvPr userDrawn="1"/>
        </p:nvSpPr>
        <p:spPr>
          <a:xfrm>
            <a:off x="3392026" y="6298530"/>
            <a:ext cx="2239179" cy="570634"/>
          </a:xfrm>
          <a:prstGeom prst="rect">
            <a:avLst/>
          </a:prstGeom>
        </p:spPr>
        <p:txBody>
          <a:bodyPr lIns="180898" tIns="226122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382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Aarhus</a:t>
            </a:r>
            <a:b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Denmark</a:t>
            </a:r>
          </a:p>
        </p:txBody>
      </p:sp>
      <p:sp>
        <p:nvSpPr>
          <p:cNvPr id="21" name="Pladsholder til tekst 11"/>
          <p:cNvSpPr txBox="1">
            <a:spLocks/>
          </p:cNvSpPr>
          <p:nvPr userDrawn="1"/>
        </p:nvSpPr>
        <p:spPr>
          <a:xfrm>
            <a:off x="5313694" y="6298531"/>
            <a:ext cx="3302657" cy="570731"/>
          </a:xfrm>
          <a:prstGeom prst="rect">
            <a:avLst/>
          </a:prstGeom>
        </p:spPr>
        <p:txBody>
          <a:bodyPr lIns="180898" tIns="226122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a-DK" sz="1382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Shanghai</a:t>
            </a:r>
            <a:b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China</a:t>
            </a:r>
            <a:endParaRPr lang="en-US" sz="1382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Pladsholder til tekst 11"/>
          <p:cNvSpPr txBox="1">
            <a:spLocks/>
          </p:cNvSpPr>
          <p:nvPr userDrawn="1"/>
        </p:nvSpPr>
        <p:spPr>
          <a:xfrm>
            <a:off x="7078549" y="6298531"/>
            <a:ext cx="3302657" cy="570731"/>
          </a:xfrm>
          <a:prstGeom prst="rect">
            <a:avLst/>
          </a:prstGeom>
        </p:spPr>
        <p:txBody>
          <a:bodyPr lIns="180898" tIns="226122" rIns="0"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tabLst>
                <a:tab pos="219364" algn="l"/>
              </a:tabLst>
            </a:pPr>
            <a:r>
              <a:rPr lang="da-DK" sz="1382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	+45 72 27 00 00</a:t>
            </a:r>
            <a:b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a-DK" sz="1382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www.bechbruun.com</a:t>
            </a:r>
          </a:p>
        </p:txBody>
      </p:sp>
      <p:grpSp>
        <p:nvGrpSpPr>
          <p:cNvPr id="24" name="Gruppe 23"/>
          <p:cNvGrpSpPr/>
          <p:nvPr userDrawn="1"/>
        </p:nvGrpSpPr>
        <p:grpSpPr>
          <a:xfrm>
            <a:off x="1338159" y="6514557"/>
            <a:ext cx="5740389" cy="288037"/>
            <a:chOff x="1065213" y="6228191"/>
            <a:chExt cx="4569518" cy="325042"/>
          </a:xfrm>
        </p:grpSpPr>
        <p:cxnSp>
          <p:nvCxnSpPr>
            <p:cNvPr id="25" name="Lige forbindelse 24"/>
            <p:cNvCxnSpPr/>
            <p:nvPr userDrawn="1"/>
          </p:nvCxnSpPr>
          <p:spPr>
            <a:xfrm>
              <a:off x="2692380" y="6228231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Lige forbindelse 25"/>
            <p:cNvCxnSpPr/>
            <p:nvPr userDrawn="1"/>
          </p:nvCxnSpPr>
          <p:spPr>
            <a:xfrm>
              <a:off x="4209312" y="6228232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Lige forbindelse 26"/>
            <p:cNvCxnSpPr/>
            <p:nvPr userDrawn="1"/>
          </p:nvCxnSpPr>
          <p:spPr>
            <a:xfrm>
              <a:off x="1065213" y="6228191"/>
              <a:ext cx="0" cy="3250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Lige forbindelse 27"/>
            <p:cNvCxnSpPr/>
            <p:nvPr userDrawn="1"/>
          </p:nvCxnSpPr>
          <p:spPr>
            <a:xfrm>
              <a:off x="5634731" y="6228216"/>
              <a:ext cx="0" cy="32500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02360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rside Blå">
    <p:bg>
      <p:bgPr>
        <a:solidFill>
          <a:srgbClr val="0026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ctrTitle" hasCustomPrompt="1"/>
          </p:nvPr>
        </p:nvSpPr>
        <p:spPr>
          <a:xfrm>
            <a:off x="956072" y="609898"/>
            <a:ext cx="8784976" cy="3308715"/>
          </a:xfrm>
          <a:prstGeom prst="rect">
            <a:avLst/>
          </a:prstGeom>
          <a:noFill/>
        </p:spPr>
        <p:txBody>
          <a:bodyPr lIns="0" rIns="0" bIns="216000" anchor="b" anchorCtr="0">
            <a:noAutofit/>
          </a:bodyPr>
          <a:lstStyle>
            <a:lvl1pPr algn="l">
              <a:defRPr sz="5400" b="1">
                <a:solidFill>
                  <a:srgbClr val="2CD5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Lorem ipsum dolor  sit amet, consectetur  adipiscing elit</a:t>
            </a:r>
          </a:p>
        </p:txBody>
      </p:sp>
      <p:sp>
        <p:nvSpPr>
          <p:cNvPr id="6" name="Pladsholder til dato 3">
            <a:extLst>
              <a:ext uri="{FF2B5EF4-FFF2-40B4-BE49-F238E27FC236}">
                <a16:creationId xmlns:a16="http://schemas.microsoft.com/office/drawing/2014/main" id="{72609778-4F63-45CA-B3A5-DF85FEF86A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6072" y="3935696"/>
            <a:ext cx="4267200" cy="994682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2200" baseline="0">
                <a:solidFill>
                  <a:schemeClr val="bg1"/>
                </a:solidFill>
                <a:latin typeface="Arial" panose="020B0604020202020204" pitchFamily="34" charset="0"/>
                <a:ea typeface="Open Sans Light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EDC1919-9452-4012-9A41-C228D28AA477}" type="datetime5">
              <a:rPr lang="da-DK" smtClean="0"/>
              <a:t>september 2019</a:t>
            </a:fld>
            <a:endParaRPr lang="da-DK"/>
          </a:p>
        </p:txBody>
      </p:sp>
      <p:pic>
        <p:nvPicPr>
          <p:cNvPr id="7" name="Billede 6" descr="Et billede, der indeholder objekt&#10;&#10;Beskrivelse, der er oprettet med høj sikkerhed">
            <a:extLst>
              <a:ext uri="{FF2B5EF4-FFF2-40B4-BE49-F238E27FC236}">
                <a16:creationId xmlns:a16="http://schemas.microsoft.com/office/drawing/2014/main" id="{7D8A7D07-AB3D-4FE8-ACB0-66BCC8985143}"/>
              </a:ext>
            </a:extLst>
          </p:cNvPr>
          <p:cNvPicPr/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11325224" y="7170370"/>
            <a:ext cx="1619885" cy="208280"/>
          </a:xfrm>
          <a:prstGeom prst="rect">
            <a:avLst/>
          </a:prstGeom>
        </p:spPr>
      </p:pic>
      <p:pic>
        <p:nvPicPr>
          <p:cNvPr id="3" name="Billede 2">
            <a:extLst>
              <a:ext uri="{FF2B5EF4-FFF2-40B4-BE49-F238E27FC236}">
                <a16:creationId xmlns:a16="http://schemas.microsoft.com/office/drawing/2014/main" id="{30A96CDC-509E-41DA-BEA9-14A4FFBC00C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43925" y="402617"/>
            <a:ext cx="2012" cy="2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30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ontak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el 1">
            <a:extLst>
              <a:ext uri="{FF2B5EF4-FFF2-40B4-BE49-F238E27FC236}">
                <a16:creationId xmlns:a16="http://schemas.microsoft.com/office/drawing/2014/main" id="{8B161715-B480-4444-861D-48ED5114EE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2796" y="442883"/>
            <a:ext cx="11521280" cy="905580"/>
          </a:xfrm>
          <a:prstGeom prst="rect">
            <a:avLst/>
          </a:prstGeom>
        </p:spPr>
        <p:txBody>
          <a:bodyPr anchor="ctr" anchorCtr="0"/>
          <a:lstStyle>
            <a:lvl1pPr>
              <a:defRPr sz="2800" b="1">
                <a:solidFill>
                  <a:srgbClr val="0026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Kontakt</a:t>
            </a:r>
          </a:p>
        </p:txBody>
      </p:sp>
      <p:pic>
        <p:nvPicPr>
          <p:cNvPr id="14" name="Billede 13" descr="Et billede, der indeholder objekt&#10;&#10;Beskrivelse, der er oprettet med høj sikkerhed">
            <a:extLst>
              <a:ext uri="{FF2B5EF4-FFF2-40B4-BE49-F238E27FC236}">
                <a16:creationId xmlns:a16="http://schemas.microsoft.com/office/drawing/2014/main" id="{D89C9144-C8F8-45CF-854E-45E4E783CCDA}"/>
              </a:ext>
            </a:extLst>
          </p:cNvPr>
          <p:cNvPicPr/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11325224" y="7170370"/>
            <a:ext cx="1619885" cy="208280"/>
          </a:xfrm>
          <a:prstGeom prst="rect">
            <a:avLst/>
          </a:prstGeom>
        </p:spPr>
      </p:pic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A10648C-42BB-471F-9DDB-D7995984AE4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63600" y="2194074"/>
            <a:ext cx="2764800" cy="2037600"/>
          </a:xfrm>
        </p:spPr>
        <p:txBody>
          <a:bodyPr/>
          <a:lstStyle/>
          <a:p>
            <a:r>
              <a:rPr lang="da-DK"/>
              <a:t>Klik på ikonet for at tilføje et billede</a:t>
            </a:r>
          </a:p>
        </p:txBody>
      </p:sp>
      <p:sp>
        <p:nvSpPr>
          <p:cNvPr id="8" name="Pladsholder til billede 2">
            <a:extLst>
              <a:ext uri="{FF2B5EF4-FFF2-40B4-BE49-F238E27FC236}">
                <a16:creationId xmlns:a16="http://schemas.microsoft.com/office/drawing/2014/main" id="{35EA304F-C86D-4840-B539-FA6EF11A4B1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881891" y="2194074"/>
            <a:ext cx="2764800" cy="2037600"/>
          </a:xfrm>
          <a:noFill/>
        </p:spPr>
        <p:txBody>
          <a:bodyPr vert="horz" lIns="91440" tIns="45720" rIns="91440" bIns="45720" rtlCol="0">
            <a:normAutofit/>
          </a:bodyPr>
          <a:lstStyle>
            <a:lvl1pPr>
              <a:defRPr lang="da-DK"/>
            </a:lvl1pPr>
          </a:lstStyle>
          <a:p>
            <a:pPr lvl="0"/>
            <a:r>
              <a:rPr lang="da-DK"/>
              <a:t>Klik på ikonet for at tilføje et billede</a:t>
            </a:r>
          </a:p>
        </p:txBody>
      </p:sp>
      <p:sp>
        <p:nvSpPr>
          <p:cNvPr id="9" name="Pladsholder til billede 2">
            <a:extLst>
              <a:ext uri="{FF2B5EF4-FFF2-40B4-BE49-F238E27FC236}">
                <a16:creationId xmlns:a16="http://schemas.microsoft.com/office/drawing/2014/main" id="{1CF3FCC1-A41A-4282-9DCD-A863F69381B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800182" y="2194074"/>
            <a:ext cx="2764800" cy="2037600"/>
          </a:xfrm>
        </p:spPr>
        <p:txBody>
          <a:bodyPr/>
          <a:lstStyle/>
          <a:p>
            <a:r>
              <a:rPr lang="da-DK"/>
              <a:t>Klik på ikonet for at tilføje et billede</a:t>
            </a:r>
          </a:p>
        </p:txBody>
      </p:sp>
      <p:sp>
        <p:nvSpPr>
          <p:cNvPr id="10" name="Pladsholder til billede 2">
            <a:extLst>
              <a:ext uri="{FF2B5EF4-FFF2-40B4-BE49-F238E27FC236}">
                <a16:creationId xmlns:a16="http://schemas.microsoft.com/office/drawing/2014/main" id="{4B355767-3CC0-4D58-84F6-8F5F9B3702D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18473" y="2194074"/>
            <a:ext cx="2764800" cy="2037600"/>
          </a:xfrm>
        </p:spPr>
        <p:txBody>
          <a:bodyPr/>
          <a:lstStyle/>
          <a:p>
            <a:r>
              <a:rPr lang="da-DK"/>
              <a:t>Klik på ikonet for at tilføje et billede</a:t>
            </a:r>
          </a:p>
        </p:txBody>
      </p:sp>
      <p:sp>
        <p:nvSpPr>
          <p:cNvPr id="13" name="Pladsholder til slidenummer 3">
            <a:extLst>
              <a:ext uri="{FF2B5EF4-FFF2-40B4-BE49-F238E27FC236}">
                <a16:creationId xmlns:a16="http://schemas.microsoft.com/office/drawing/2014/main" id="{56D49FC2-AF10-49F2-A997-6FE595A30AD3}"/>
              </a:ext>
            </a:extLst>
          </p:cNvPr>
          <p:cNvSpPr txBox="1"/>
          <p:nvPr userDrawn="1"/>
        </p:nvSpPr>
        <p:spPr>
          <a:xfrm>
            <a:off x="12084422" y="442789"/>
            <a:ext cx="1368152" cy="671071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622340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24468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86702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48936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311170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373404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435638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4978726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FE399EB7-E9F5-462E-BAC1-463FF3811A2F}" type="slidenum">
              <a:rPr lang="da-DK" sz="700" smtClean="0">
                <a:solidFill>
                  <a:srgbClr val="0026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a-DK" sz="900" dirty="0">
              <a:solidFill>
                <a:srgbClr val="0026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21B11882-9EFF-4405-B0D3-CCEB064F5EA8}"/>
              </a:ext>
            </a:extLst>
          </p:cNvPr>
          <p:cNvSpPr/>
          <p:nvPr userDrawn="1"/>
        </p:nvSpPr>
        <p:spPr>
          <a:xfrm>
            <a:off x="12676609" y="452726"/>
            <a:ext cx="180000" cy="180000"/>
          </a:xfrm>
          <a:prstGeom prst="ellipse">
            <a:avLst/>
          </a:prstGeom>
          <a:noFill/>
          <a:ln>
            <a:solidFill>
              <a:srgbClr val="A7E6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F9F5D90-347B-473F-9C5B-A8B4E5D6374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6675" y="4498330"/>
            <a:ext cx="2764799" cy="1655762"/>
          </a:xfrm>
        </p:spPr>
        <p:txBody>
          <a:bodyPr/>
          <a:lstStyle>
            <a:lvl2pPr marL="447675" indent="0">
              <a:buNone/>
              <a:defRPr/>
            </a:lvl2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12" name="Pladsholder til tekst 3">
            <a:extLst>
              <a:ext uri="{FF2B5EF4-FFF2-40B4-BE49-F238E27FC236}">
                <a16:creationId xmlns:a16="http://schemas.microsoft.com/office/drawing/2014/main" id="{CB3B4389-104E-49D2-A73E-3746F6B9725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84799" y="4498330"/>
            <a:ext cx="2764799" cy="1655762"/>
          </a:xfrm>
        </p:spPr>
        <p:txBody>
          <a:bodyPr/>
          <a:lstStyle>
            <a:lvl2pPr marL="447675" indent="0">
              <a:buNone/>
              <a:defRPr/>
            </a:lvl2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16" name="Pladsholder til tekst 3">
            <a:extLst>
              <a:ext uri="{FF2B5EF4-FFF2-40B4-BE49-F238E27FC236}">
                <a16:creationId xmlns:a16="http://schemas.microsoft.com/office/drawing/2014/main" id="{71C6C68D-1E71-42E4-AE5F-D2DABB9D8B3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812923" y="4498330"/>
            <a:ext cx="2764799" cy="1655762"/>
          </a:xfrm>
        </p:spPr>
        <p:txBody>
          <a:bodyPr/>
          <a:lstStyle>
            <a:lvl2pPr marL="447675" indent="0">
              <a:buNone/>
              <a:defRPr/>
            </a:lvl2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17" name="Pladsholder til tekst 3">
            <a:extLst>
              <a:ext uri="{FF2B5EF4-FFF2-40B4-BE49-F238E27FC236}">
                <a16:creationId xmlns:a16="http://schemas.microsoft.com/office/drawing/2014/main" id="{0119E6DB-1573-4DA7-80ED-AB4924F7DEE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741048" y="4498752"/>
            <a:ext cx="2764799" cy="1655762"/>
          </a:xfrm>
        </p:spPr>
        <p:txBody>
          <a:bodyPr/>
          <a:lstStyle>
            <a:lvl2pPr marL="447675" indent="0">
              <a:buNone/>
              <a:defRPr/>
            </a:lvl2pPr>
          </a:lstStyle>
          <a:p>
            <a:pPr lvl="0"/>
            <a:r>
              <a:rPr lang="da-DK"/>
              <a:t>Rediger teksttypografien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28669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spcBef>
                <a:spcPts val="1005"/>
              </a:spcBef>
              <a:spcAft>
                <a:spcPts val="754"/>
              </a:spcAft>
              <a:defRPr sz="1759"/>
            </a:lvl1pPr>
            <a:lvl2pPr>
              <a:spcAft>
                <a:spcPts val="502"/>
              </a:spcAft>
              <a:defRPr sz="1507"/>
            </a:lvl2pPr>
            <a:lvl3pPr>
              <a:spcAft>
                <a:spcPts val="502"/>
              </a:spcAft>
              <a:defRPr sz="1319"/>
            </a:lvl3pPr>
            <a:lvl4pPr>
              <a:spcAft>
                <a:spcPts val="502"/>
              </a:spcAft>
              <a:defRPr sz="1319"/>
            </a:lvl4pPr>
            <a:lvl5pPr>
              <a:spcAft>
                <a:spcPts val="502"/>
              </a:spcAft>
              <a:defRPr sz="1319"/>
            </a:lvl5pPr>
          </a:lstStyle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1230313" y="7108273"/>
            <a:ext cx="3134466" cy="402313"/>
          </a:xfrm>
        </p:spPr>
        <p:txBody>
          <a:bodyPr/>
          <a:lstStyle>
            <a:lvl1pPr>
              <a:defRPr sz="1131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7968574" y="7108273"/>
            <a:ext cx="4253917" cy="402313"/>
          </a:xfrm>
          <a:prstGeom prst="rect">
            <a:avLst/>
          </a:prstGeom>
        </p:spPr>
        <p:txBody>
          <a:bodyPr/>
          <a:lstStyle>
            <a:lvl1pPr algn="r">
              <a:defRPr sz="1131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i master</a:t>
            </a:r>
            <a:endParaRPr lang="en-US" dirty="0"/>
          </a:p>
        </p:txBody>
      </p:sp>
      <p:sp>
        <p:nvSpPr>
          <p:cNvPr id="9" name="Pladsholder til slidenummer 3">
            <a:extLst>
              <a:ext uri="{FF2B5EF4-FFF2-40B4-BE49-F238E27FC236}">
                <a16:creationId xmlns:a16="http://schemas.microsoft.com/office/drawing/2014/main" id="{90CE487C-B960-429A-B45E-39DB08199B0E}"/>
              </a:ext>
            </a:extLst>
          </p:cNvPr>
          <p:cNvSpPr txBox="1"/>
          <p:nvPr userDrawn="1"/>
        </p:nvSpPr>
        <p:spPr>
          <a:xfrm>
            <a:off x="12084422" y="442789"/>
            <a:ext cx="1368152" cy="671071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622340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24468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86702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48936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311170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373404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435638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4978726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FE399EB7-E9F5-462E-BAC1-463FF3811A2F}" type="slidenum">
              <a:rPr lang="da-DK" sz="700" smtClean="0">
                <a:solidFill>
                  <a:srgbClr val="0026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a-DK" sz="700" dirty="0">
              <a:solidFill>
                <a:srgbClr val="0026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6A286879-D3C3-4E29-8DC9-96F928017A75}"/>
              </a:ext>
            </a:extLst>
          </p:cNvPr>
          <p:cNvSpPr/>
          <p:nvPr userDrawn="1"/>
        </p:nvSpPr>
        <p:spPr>
          <a:xfrm>
            <a:off x="12676609" y="452726"/>
            <a:ext cx="180000" cy="180000"/>
          </a:xfrm>
          <a:prstGeom prst="ellipse">
            <a:avLst/>
          </a:prstGeom>
          <a:noFill/>
          <a:ln>
            <a:solidFill>
              <a:srgbClr val="A7E6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03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palter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i master</a:t>
            </a:r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7968574" y="7108273"/>
            <a:ext cx="4253917" cy="4023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10" name="Pladsholder til indhold 9"/>
          <p:cNvSpPr>
            <a:spLocks noGrp="1"/>
          </p:cNvSpPr>
          <p:nvPr>
            <p:ph sz="quarter" idx="15"/>
          </p:nvPr>
        </p:nvSpPr>
        <p:spPr>
          <a:xfrm>
            <a:off x="1356617" y="2563814"/>
            <a:ext cx="4974691" cy="4256599"/>
          </a:xfrm>
        </p:spPr>
        <p:txBody>
          <a:bodyPr/>
          <a:lstStyle>
            <a:lvl1pPr>
              <a:defRPr sz="1759"/>
            </a:lvl1pPr>
            <a:lvl2pPr>
              <a:defRPr sz="1507"/>
            </a:lvl2pPr>
            <a:lvl3pPr>
              <a:defRPr sz="1319"/>
            </a:lvl3pPr>
            <a:lvl4pPr>
              <a:defRPr sz="1319"/>
            </a:lvl4pPr>
            <a:lvl5pPr>
              <a:defRPr sz="1319"/>
            </a:lvl5pPr>
          </a:lstStyle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2" name="Pladsholder til indhold 11"/>
          <p:cNvSpPr>
            <a:spLocks noGrp="1"/>
          </p:cNvSpPr>
          <p:nvPr>
            <p:ph sz="quarter" idx="16"/>
          </p:nvPr>
        </p:nvSpPr>
        <p:spPr>
          <a:xfrm>
            <a:off x="7128520" y="2563814"/>
            <a:ext cx="4974691" cy="4256599"/>
          </a:xfrm>
        </p:spPr>
        <p:txBody>
          <a:bodyPr/>
          <a:lstStyle>
            <a:lvl1pPr>
              <a:defRPr sz="1759"/>
            </a:lvl1pPr>
            <a:lvl2pPr>
              <a:defRPr sz="1507"/>
            </a:lvl2pPr>
            <a:lvl3pPr>
              <a:defRPr sz="1319"/>
            </a:lvl3pPr>
            <a:lvl4pPr>
              <a:defRPr sz="1319"/>
            </a:lvl4pPr>
            <a:lvl5pPr>
              <a:defRPr sz="1319"/>
            </a:lvl5pPr>
          </a:lstStyle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1" name="Pladsholder til slidenummer 3">
            <a:extLst>
              <a:ext uri="{FF2B5EF4-FFF2-40B4-BE49-F238E27FC236}">
                <a16:creationId xmlns:a16="http://schemas.microsoft.com/office/drawing/2014/main" id="{4043C148-AE04-4AB6-9B6A-EA7C4EC75753}"/>
              </a:ext>
            </a:extLst>
          </p:cNvPr>
          <p:cNvSpPr txBox="1"/>
          <p:nvPr userDrawn="1"/>
        </p:nvSpPr>
        <p:spPr>
          <a:xfrm>
            <a:off x="12084422" y="442789"/>
            <a:ext cx="1368152" cy="671071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622340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24468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86702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48936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311170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373404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435638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4978726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FE399EB7-E9F5-462E-BAC1-463FF3811A2F}" type="slidenum">
              <a:rPr lang="da-DK" sz="700" smtClean="0">
                <a:solidFill>
                  <a:srgbClr val="0026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a-DK" sz="700" dirty="0">
              <a:solidFill>
                <a:srgbClr val="0026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6A98CB2F-3381-4891-B78B-9408E5992EE5}"/>
              </a:ext>
            </a:extLst>
          </p:cNvPr>
          <p:cNvSpPr/>
          <p:nvPr userDrawn="1"/>
        </p:nvSpPr>
        <p:spPr>
          <a:xfrm>
            <a:off x="12676609" y="452726"/>
            <a:ext cx="180000" cy="180000"/>
          </a:xfrm>
          <a:prstGeom prst="ellipse">
            <a:avLst/>
          </a:prstGeom>
          <a:noFill/>
          <a:ln>
            <a:solidFill>
              <a:srgbClr val="A7E6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1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338159" y="2563813"/>
            <a:ext cx="7459111" cy="4235926"/>
          </a:xfrm>
        </p:spPr>
        <p:txBody>
          <a:bodyPr>
            <a:noAutofit/>
          </a:bodyPr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1230313" y="7108273"/>
            <a:ext cx="3134466" cy="402313"/>
          </a:xfrm>
        </p:spPr>
        <p:txBody>
          <a:bodyPr/>
          <a:lstStyle>
            <a:lvl1pPr>
              <a:defRPr sz="1131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7968574" y="7108273"/>
            <a:ext cx="4253917" cy="402313"/>
          </a:xfrm>
          <a:prstGeom prst="rect">
            <a:avLst/>
          </a:prstGeom>
        </p:spPr>
        <p:txBody>
          <a:bodyPr/>
          <a:lstStyle>
            <a:lvl1pPr algn="r">
              <a:defRPr sz="1131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" name="Pladsholder til billede 8"/>
          <p:cNvSpPr>
            <a:spLocks noGrp="1"/>
          </p:cNvSpPr>
          <p:nvPr>
            <p:ph type="pic" sz="quarter" idx="13"/>
          </p:nvPr>
        </p:nvSpPr>
        <p:spPr>
          <a:xfrm>
            <a:off x="9068646" y="982837"/>
            <a:ext cx="3685533" cy="6180209"/>
          </a:xfrm>
          <a:solidFill>
            <a:srgbClr val="CCDDE4"/>
          </a:solidFill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9" name="Pladsholder til slidenummer 3">
            <a:extLst>
              <a:ext uri="{FF2B5EF4-FFF2-40B4-BE49-F238E27FC236}">
                <a16:creationId xmlns:a16="http://schemas.microsoft.com/office/drawing/2014/main" id="{0100149C-BD11-4337-92AA-90CCD31307BF}"/>
              </a:ext>
            </a:extLst>
          </p:cNvPr>
          <p:cNvSpPr txBox="1"/>
          <p:nvPr userDrawn="1"/>
        </p:nvSpPr>
        <p:spPr>
          <a:xfrm>
            <a:off x="12084422" y="442789"/>
            <a:ext cx="1368152" cy="671071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622340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24468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86702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48936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311170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373404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435638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4978726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FE399EB7-E9F5-462E-BAC1-463FF3811A2F}" type="slidenum">
              <a:rPr lang="da-DK" sz="700" smtClean="0">
                <a:solidFill>
                  <a:srgbClr val="0026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a-DK" sz="700" dirty="0">
              <a:solidFill>
                <a:srgbClr val="0026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1FBED4FB-505F-4292-835E-DE8E158B7537}"/>
              </a:ext>
            </a:extLst>
          </p:cNvPr>
          <p:cNvSpPr/>
          <p:nvPr userDrawn="1"/>
        </p:nvSpPr>
        <p:spPr>
          <a:xfrm>
            <a:off x="12676609" y="452726"/>
            <a:ext cx="180000" cy="180000"/>
          </a:xfrm>
          <a:prstGeom prst="ellipse">
            <a:avLst/>
          </a:prstGeom>
          <a:noFill/>
          <a:ln>
            <a:solidFill>
              <a:srgbClr val="A7E6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024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 far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7968574" y="7108273"/>
            <a:ext cx="4253917" cy="4023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8" name="Pladsholder til slidenummer 3">
            <a:extLst>
              <a:ext uri="{FF2B5EF4-FFF2-40B4-BE49-F238E27FC236}">
                <a16:creationId xmlns:a16="http://schemas.microsoft.com/office/drawing/2014/main" id="{3327AF5D-4A1B-4038-8813-3B42DD5E5A2B}"/>
              </a:ext>
            </a:extLst>
          </p:cNvPr>
          <p:cNvSpPr txBox="1"/>
          <p:nvPr userDrawn="1"/>
        </p:nvSpPr>
        <p:spPr>
          <a:xfrm>
            <a:off x="12084422" y="442789"/>
            <a:ext cx="1368152" cy="671071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622340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24468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86702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48936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311170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373404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435638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4978726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FE399EB7-E9F5-462E-BAC1-463FF3811A2F}" type="slidenum">
              <a:rPr lang="da-DK" sz="700" smtClean="0">
                <a:solidFill>
                  <a:srgbClr val="0026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a-DK" sz="700" dirty="0">
              <a:solidFill>
                <a:srgbClr val="0026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A506FA88-7009-4162-84A8-3AEBA6BDDFEB}"/>
              </a:ext>
            </a:extLst>
          </p:cNvPr>
          <p:cNvSpPr/>
          <p:nvPr userDrawn="1"/>
        </p:nvSpPr>
        <p:spPr>
          <a:xfrm>
            <a:off x="12676609" y="452726"/>
            <a:ext cx="180000" cy="180000"/>
          </a:xfrm>
          <a:prstGeom prst="ellipse">
            <a:avLst/>
          </a:prstGeom>
          <a:noFill/>
          <a:ln>
            <a:solidFill>
              <a:srgbClr val="A7E6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860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 foto far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338160" y="2563813"/>
            <a:ext cx="7278193" cy="4235926"/>
          </a:xfrm>
        </p:spPr>
        <p:txBody>
          <a:bodyPr/>
          <a:lstStyle>
            <a:lvl1pPr>
              <a:defRPr sz="1759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sz="1507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sz="1319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319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319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7968574" y="7108273"/>
            <a:ext cx="4253917" cy="4023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8" name="Pladsholder til billede 8"/>
          <p:cNvSpPr>
            <a:spLocks noGrp="1"/>
          </p:cNvSpPr>
          <p:nvPr>
            <p:ph type="pic" sz="quarter" idx="13"/>
          </p:nvPr>
        </p:nvSpPr>
        <p:spPr>
          <a:xfrm>
            <a:off x="9068646" y="980458"/>
            <a:ext cx="3685533" cy="6184970"/>
          </a:xfrm>
          <a:solidFill>
            <a:srgbClr val="CCDDE4"/>
          </a:solidFill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10" name="Pladsholder til slidenummer 3">
            <a:extLst>
              <a:ext uri="{FF2B5EF4-FFF2-40B4-BE49-F238E27FC236}">
                <a16:creationId xmlns:a16="http://schemas.microsoft.com/office/drawing/2014/main" id="{48F3675D-A7D4-4BB8-9007-B95D9216967F}"/>
              </a:ext>
            </a:extLst>
          </p:cNvPr>
          <p:cNvSpPr txBox="1"/>
          <p:nvPr userDrawn="1"/>
        </p:nvSpPr>
        <p:spPr>
          <a:xfrm>
            <a:off x="12084422" y="442789"/>
            <a:ext cx="1368152" cy="671071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622340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24468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86702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48936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311170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373404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435638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4978726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FE399EB7-E9F5-462E-BAC1-463FF3811A2F}" type="slidenum">
              <a:rPr lang="da-DK" sz="700" smtClean="0">
                <a:solidFill>
                  <a:srgbClr val="0026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a-DK" sz="700" dirty="0">
              <a:solidFill>
                <a:srgbClr val="0026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19DF4039-57F6-49DB-AC8E-F853918128AE}"/>
              </a:ext>
            </a:extLst>
          </p:cNvPr>
          <p:cNvSpPr/>
          <p:nvPr userDrawn="1"/>
        </p:nvSpPr>
        <p:spPr>
          <a:xfrm>
            <a:off x="12676609" y="452726"/>
            <a:ext cx="180000" cy="180000"/>
          </a:xfrm>
          <a:prstGeom prst="ellipse">
            <a:avLst/>
          </a:prstGeom>
          <a:noFill/>
          <a:ln>
            <a:solidFill>
              <a:srgbClr val="A7E6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37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7968574" y="7108273"/>
            <a:ext cx="4253917" cy="4023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10" name="Pladsholder til slidenummer 3">
            <a:extLst>
              <a:ext uri="{FF2B5EF4-FFF2-40B4-BE49-F238E27FC236}">
                <a16:creationId xmlns:a16="http://schemas.microsoft.com/office/drawing/2014/main" id="{B00C3D18-7392-411C-AE00-DE204CA4B288}"/>
              </a:ext>
            </a:extLst>
          </p:cNvPr>
          <p:cNvSpPr txBox="1"/>
          <p:nvPr userDrawn="1"/>
        </p:nvSpPr>
        <p:spPr>
          <a:xfrm>
            <a:off x="12084422" y="442789"/>
            <a:ext cx="1368152" cy="671071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622340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24468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86702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48936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311170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373404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435638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4978726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FE399EB7-E9F5-462E-BAC1-463FF3811A2F}" type="slidenum">
              <a:rPr lang="da-DK" sz="700" smtClean="0">
                <a:solidFill>
                  <a:srgbClr val="0026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a-DK" sz="700" dirty="0">
              <a:solidFill>
                <a:srgbClr val="0026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FBF8DBA2-F86C-4174-956A-63CE492A5D41}"/>
              </a:ext>
            </a:extLst>
          </p:cNvPr>
          <p:cNvSpPr/>
          <p:nvPr userDrawn="1"/>
        </p:nvSpPr>
        <p:spPr>
          <a:xfrm>
            <a:off x="12676609" y="452726"/>
            <a:ext cx="180000" cy="180000"/>
          </a:xfrm>
          <a:prstGeom prst="ellipse">
            <a:avLst/>
          </a:prstGeom>
          <a:noFill/>
          <a:ln>
            <a:solidFill>
              <a:srgbClr val="A7E6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069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 far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7968574" y="7108273"/>
            <a:ext cx="4253917" cy="4023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8" name="Pladsholder til slidenummer 3">
            <a:extLst>
              <a:ext uri="{FF2B5EF4-FFF2-40B4-BE49-F238E27FC236}">
                <a16:creationId xmlns:a16="http://schemas.microsoft.com/office/drawing/2014/main" id="{C4D1CD4A-994E-48B3-A6E6-7568F4322B60}"/>
              </a:ext>
            </a:extLst>
          </p:cNvPr>
          <p:cNvSpPr txBox="1"/>
          <p:nvPr userDrawn="1"/>
        </p:nvSpPr>
        <p:spPr>
          <a:xfrm>
            <a:off x="12084422" y="442789"/>
            <a:ext cx="1368152" cy="671071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622340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24468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86702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48936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311170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373404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435638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4978726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FE399EB7-E9F5-462E-BAC1-463FF3811A2F}" type="slidenum">
              <a:rPr lang="da-DK" sz="700" smtClean="0">
                <a:solidFill>
                  <a:srgbClr val="0026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a-DK" sz="700" dirty="0">
              <a:solidFill>
                <a:srgbClr val="0026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21765E92-F92D-4237-BBA7-9EE006A9A565}"/>
              </a:ext>
            </a:extLst>
          </p:cNvPr>
          <p:cNvSpPr/>
          <p:nvPr userDrawn="1"/>
        </p:nvSpPr>
        <p:spPr>
          <a:xfrm>
            <a:off x="12676609" y="452726"/>
            <a:ext cx="180000" cy="180000"/>
          </a:xfrm>
          <a:prstGeom prst="ellipse">
            <a:avLst/>
          </a:prstGeom>
          <a:noFill/>
          <a:ln>
            <a:solidFill>
              <a:srgbClr val="A7E6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926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>
          <a:xfrm>
            <a:off x="7968574" y="7108273"/>
            <a:ext cx="4253917" cy="4023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7" name="Pladsholder til slidenummer 3">
            <a:extLst>
              <a:ext uri="{FF2B5EF4-FFF2-40B4-BE49-F238E27FC236}">
                <a16:creationId xmlns:a16="http://schemas.microsoft.com/office/drawing/2014/main" id="{120EA66E-AAA5-4A57-9F2E-20257AB0045E}"/>
              </a:ext>
            </a:extLst>
          </p:cNvPr>
          <p:cNvSpPr txBox="1"/>
          <p:nvPr userDrawn="1"/>
        </p:nvSpPr>
        <p:spPr>
          <a:xfrm>
            <a:off x="12084422" y="442789"/>
            <a:ext cx="1368152" cy="671071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622340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24468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86702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489362" algn="ctr" rtl="0" fontAlgn="base">
              <a:spcBef>
                <a:spcPct val="0"/>
              </a:spcBef>
              <a:spcAft>
                <a:spcPct val="0"/>
              </a:spcAft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311170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373404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4356384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4978726" algn="l" defTabSz="1244682" rtl="0" eaLnBrk="1" latinLnBrk="0" hangingPunct="1">
              <a:defRPr sz="354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FE399EB7-E9F5-462E-BAC1-463FF3811A2F}" type="slidenum">
              <a:rPr lang="da-DK" sz="700" smtClean="0">
                <a:solidFill>
                  <a:srgbClr val="0026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a-DK" sz="700" dirty="0">
              <a:solidFill>
                <a:srgbClr val="0026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8240E0A-200E-480A-8E18-12ABFF1EEBE3}"/>
              </a:ext>
            </a:extLst>
          </p:cNvPr>
          <p:cNvSpPr/>
          <p:nvPr userDrawn="1"/>
        </p:nvSpPr>
        <p:spPr>
          <a:xfrm>
            <a:off x="12676609" y="452726"/>
            <a:ext cx="180000" cy="180000"/>
          </a:xfrm>
          <a:prstGeom prst="ellipse">
            <a:avLst/>
          </a:prstGeom>
          <a:noFill/>
          <a:ln>
            <a:solidFill>
              <a:srgbClr val="A7E6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622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1338158" y="1404001"/>
            <a:ext cx="10755117" cy="791865"/>
          </a:xfrm>
          <a:prstGeom prst="rect">
            <a:avLst/>
          </a:prstGeom>
        </p:spPr>
        <p:txBody>
          <a:bodyPr vert="horz" lIns="0" tIns="180000" rIns="104306" bIns="52153" rtlCol="0" anchor="t" anchorCtr="0">
            <a:noAutofit/>
          </a:bodyPr>
          <a:lstStyle/>
          <a:p>
            <a:r>
              <a:rPr lang="da-DK" dirty="0"/>
              <a:t>Klik for at redigere </a:t>
            </a:r>
            <a:br>
              <a:rPr lang="da-DK" dirty="0"/>
            </a:br>
            <a:r>
              <a:rPr lang="da-DK" dirty="0"/>
              <a:t>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338158" y="2563813"/>
            <a:ext cx="10755117" cy="4257676"/>
          </a:xfrm>
          <a:prstGeom prst="rect">
            <a:avLst/>
          </a:prstGeom>
        </p:spPr>
        <p:txBody>
          <a:bodyPr vert="horz" lIns="0" tIns="52153" rIns="0" bIns="52153" rtlCol="0">
            <a:noAutofit/>
          </a:bodyPr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1235379" y="7108273"/>
            <a:ext cx="3134466" cy="402313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131" baseline="0">
                <a:solidFill>
                  <a:schemeClr val="tx1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defRPr>
            </a:lvl1pPr>
          </a:lstStyle>
          <a:p>
            <a:pPr>
              <a:defRPr/>
            </a:pPr>
            <a:endParaRPr lang="da-DK"/>
          </a:p>
        </p:txBody>
      </p:sp>
      <p:pic>
        <p:nvPicPr>
          <p:cNvPr id="9" name="Billede 8" descr="Et billede, der indeholder objekt&#10;&#10;Beskrivelse, der er oprettet med høj sikkerhed">
            <a:extLst>
              <a:ext uri="{FF2B5EF4-FFF2-40B4-BE49-F238E27FC236}">
                <a16:creationId xmlns:a16="http://schemas.microsoft.com/office/drawing/2014/main" id="{9E8C6C89-A6D0-43EB-AE3C-3A57A96AC9C4}"/>
              </a:ext>
            </a:extLst>
          </p:cNvPr>
          <p:cNvPicPr/>
          <p:nvPr userDrawn="1"/>
        </p:nvPicPr>
        <p:blipFill>
          <a:blip r:embed="rId20"/>
          <a:srcRect/>
          <a:stretch>
            <a:fillRect/>
          </a:stretch>
        </p:blipFill>
        <p:spPr>
          <a:xfrm>
            <a:off x="11325224" y="7170370"/>
            <a:ext cx="1619885" cy="20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0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57" r:id="rId3"/>
    <p:sldLayoutId id="2147484344" r:id="rId4"/>
    <p:sldLayoutId id="2147484345" r:id="rId5"/>
    <p:sldLayoutId id="2147484346" r:id="rId6"/>
    <p:sldLayoutId id="2147484347" r:id="rId7"/>
    <p:sldLayoutId id="2147484348" r:id="rId8"/>
    <p:sldLayoutId id="2147484349" r:id="rId9"/>
    <p:sldLayoutId id="2147484350" r:id="rId10"/>
    <p:sldLayoutId id="2147484351" r:id="rId11"/>
    <p:sldLayoutId id="2147484352" r:id="rId12"/>
    <p:sldLayoutId id="2147484353" r:id="rId13"/>
    <p:sldLayoutId id="2147484354" r:id="rId14"/>
    <p:sldLayoutId id="2147484358" r:id="rId15"/>
    <p:sldLayoutId id="2147484359" r:id="rId16"/>
    <p:sldLayoutId id="2147484360" r:id="rId17"/>
    <p:sldLayoutId id="2147484361" r:id="rId18"/>
  </p:sldLayoutIdLst>
  <p:hf hdr="0" ftr="0" dt="0"/>
  <p:txStyles>
    <p:titleStyle>
      <a:lvl1pPr algn="l" defTabSz="1310287" rtl="0" eaLnBrk="1" latinLnBrk="0" hangingPunct="1">
        <a:spcBef>
          <a:spcPct val="0"/>
        </a:spcBef>
        <a:buNone/>
        <a:defRPr sz="3015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454682" indent="-454682" algn="l" defTabSz="1310287" rtl="0" eaLnBrk="1" latinLnBrk="0" hangingPunct="1">
        <a:spcBef>
          <a:spcPts val="1005"/>
        </a:spcBef>
        <a:spcAft>
          <a:spcPts val="754"/>
        </a:spcAft>
        <a:buFont typeface="Wingdings" panose="05000000000000000000" pitchFamily="2" charset="2"/>
        <a:buChar char=""/>
        <a:defRPr sz="1759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897398" indent="-450693" algn="l" defTabSz="1310287" rtl="0" eaLnBrk="1" latinLnBrk="0" hangingPunct="1">
        <a:spcBef>
          <a:spcPts val="0"/>
        </a:spcBef>
        <a:spcAft>
          <a:spcPts val="502"/>
        </a:spcAft>
        <a:buFont typeface="Wingdings" panose="05000000000000000000" pitchFamily="2" charset="2"/>
        <a:buChar char=""/>
        <a:defRPr sz="1507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352079" indent="-444711" algn="l" defTabSz="1310287" rtl="0" eaLnBrk="1" latinLnBrk="0" hangingPunct="1">
        <a:spcBef>
          <a:spcPts val="0"/>
        </a:spcBef>
        <a:spcAft>
          <a:spcPts val="502"/>
        </a:spcAft>
        <a:buFont typeface="Wingdings" panose="05000000000000000000" pitchFamily="2" charset="2"/>
        <a:buChar char=""/>
        <a:defRPr sz="1319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806761" indent="-464653" algn="l" defTabSz="1310287" rtl="0" eaLnBrk="1" latinLnBrk="0" hangingPunct="1">
        <a:spcBef>
          <a:spcPts val="0"/>
        </a:spcBef>
        <a:spcAft>
          <a:spcPts val="502"/>
        </a:spcAft>
        <a:buFont typeface="Wingdings" panose="05000000000000000000" pitchFamily="2" charset="2"/>
        <a:buChar char=""/>
        <a:defRPr sz="1319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249477" indent="-436734" algn="l" defTabSz="1310287" rtl="0" eaLnBrk="1" latinLnBrk="0" hangingPunct="1">
        <a:spcBef>
          <a:spcPts val="0"/>
        </a:spcBef>
        <a:spcAft>
          <a:spcPts val="502"/>
        </a:spcAft>
        <a:buFont typeface="Wingdings" panose="05000000000000000000" pitchFamily="2" charset="2"/>
        <a:buChar char=""/>
        <a:defRPr sz="1319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3603289" indent="-327572" algn="l" defTabSz="1310287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58433" indent="-327572" algn="l" defTabSz="1310287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13576" indent="-327572" algn="l" defTabSz="1310287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568720" indent="-327572" algn="l" defTabSz="1310287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310287" rtl="0" eaLnBrk="1" latinLnBrk="0" hangingPunct="1">
        <a:defRPr sz="2638" kern="1200">
          <a:solidFill>
            <a:schemeClr val="tx1"/>
          </a:solidFill>
          <a:latin typeface="+mn-lt"/>
          <a:ea typeface="+mn-ea"/>
          <a:cs typeface="+mn-cs"/>
        </a:defRPr>
      </a:lvl1pPr>
      <a:lvl2pPr marL="655143" algn="l" defTabSz="1310287" rtl="0" eaLnBrk="1" latinLnBrk="0" hangingPunct="1">
        <a:defRPr sz="2638" kern="1200">
          <a:solidFill>
            <a:schemeClr val="tx1"/>
          </a:solidFill>
          <a:latin typeface="+mn-lt"/>
          <a:ea typeface="+mn-ea"/>
          <a:cs typeface="+mn-cs"/>
        </a:defRPr>
      </a:lvl2pPr>
      <a:lvl3pPr marL="1310287" algn="l" defTabSz="1310287" rtl="0" eaLnBrk="1" latinLnBrk="0" hangingPunct="1">
        <a:defRPr sz="2638" kern="1200">
          <a:solidFill>
            <a:schemeClr val="tx1"/>
          </a:solidFill>
          <a:latin typeface="+mn-lt"/>
          <a:ea typeface="+mn-ea"/>
          <a:cs typeface="+mn-cs"/>
        </a:defRPr>
      </a:lvl3pPr>
      <a:lvl4pPr marL="1965430" algn="l" defTabSz="1310287" rtl="0" eaLnBrk="1" latinLnBrk="0" hangingPunct="1">
        <a:defRPr sz="2638" kern="1200">
          <a:solidFill>
            <a:schemeClr val="tx1"/>
          </a:solidFill>
          <a:latin typeface="+mn-lt"/>
          <a:ea typeface="+mn-ea"/>
          <a:cs typeface="+mn-cs"/>
        </a:defRPr>
      </a:lvl4pPr>
      <a:lvl5pPr marL="2620574" algn="l" defTabSz="1310287" rtl="0" eaLnBrk="1" latinLnBrk="0" hangingPunct="1">
        <a:defRPr sz="2638" kern="1200">
          <a:solidFill>
            <a:schemeClr val="tx1"/>
          </a:solidFill>
          <a:latin typeface="+mn-lt"/>
          <a:ea typeface="+mn-ea"/>
          <a:cs typeface="+mn-cs"/>
        </a:defRPr>
      </a:lvl5pPr>
      <a:lvl6pPr marL="3275717" algn="l" defTabSz="1310287" rtl="0" eaLnBrk="1" latinLnBrk="0" hangingPunct="1">
        <a:defRPr sz="2638" kern="1200">
          <a:solidFill>
            <a:schemeClr val="tx1"/>
          </a:solidFill>
          <a:latin typeface="+mn-lt"/>
          <a:ea typeface="+mn-ea"/>
          <a:cs typeface="+mn-cs"/>
        </a:defRPr>
      </a:lvl6pPr>
      <a:lvl7pPr marL="3930861" algn="l" defTabSz="1310287" rtl="0" eaLnBrk="1" latinLnBrk="0" hangingPunct="1">
        <a:defRPr sz="2638" kern="1200">
          <a:solidFill>
            <a:schemeClr val="tx1"/>
          </a:solidFill>
          <a:latin typeface="+mn-lt"/>
          <a:ea typeface="+mn-ea"/>
          <a:cs typeface="+mn-cs"/>
        </a:defRPr>
      </a:lvl7pPr>
      <a:lvl8pPr marL="4586004" algn="l" defTabSz="1310287" rtl="0" eaLnBrk="1" latinLnBrk="0" hangingPunct="1">
        <a:defRPr sz="2638" kern="1200">
          <a:solidFill>
            <a:schemeClr val="tx1"/>
          </a:solidFill>
          <a:latin typeface="+mn-lt"/>
          <a:ea typeface="+mn-ea"/>
          <a:cs typeface="+mn-cs"/>
        </a:defRPr>
      </a:lvl8pPr>
      <a:lvl9pPr marL="5241148" algn="l" defTabSz="1310287" rtl="0" eaLnBrk="1" latinLnBrk="0" hangingPunct="1">
        <a:defRPr sz="26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BA7EAB-2241-4245-B2E7-A06219E4FC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080" y="1113954"/>
            <a:ext cx="11233248" cy="4968552"/>
          </a:xfrm>
        </p:spPr>
        <p:txBody>
          <a:bodyPr/>
          <a:lstStyle/>
          <a:p>
            <a:pPr>
              <a:defRPr/>
            </a:pPr>
            <a:br>
              <a:rPr lang="da-DK" dirty="0"/>
            </a:br>
            <a:br>
              <a:rPr lang="da-DK" dirty="0"/>
            </a:br>
            <a:br>
              <a:rPr lang="en-US" dirty="0"/>
            </a:br>
            <a:r>
              <a:rPr lang="en-US" sz="3500" dirty="0" err="1"/>
              <a:t>Netværksdage</a:t>
            </a:r>
            <a:r>
              <a:rPr lang="en-US" sz="3500" dirty="0"/>
              <a:t> om </a:t>
            </a:r>
            <a:r>
              <a:rPr lang="en-US" sz="3500" dirty="0" err="1"/>
              <a:t>sygehusbyggeri</a:t>
            </a:r>
            <a:br>
              <a:rPr lang="en-US" sz="3000" dirty="0"/>
            </a:br>
            <a:br>
              <a:rPr lang="en-US" sz="3000" dirty="0"/>
            </a:br>
            <a:r>
              <a:rPr lang="en-US" sz="3000" dirty="0" err="1"/>
              <a:t>Opsamling</a:t>
            </a:r>
            <a:r>
              <a:rPr lang="en-US" sz="3000" dirty="0"/>
              <a:t> af </a:t>
            </a:r>
            <a:r>
              <a:rPr lang="en-US" sz="3000" dirty="0" err="1"/>
              <a:t>erfaringer</a:t>
            </a:r>
            <a:r>
              <a:rPr lang="en-US" sz="3000" dirty="0"/>
              <a:t> i </a:t>
            </a:r>
            <a:r>
              <a:rPr lang="en-US" sz="3000" dirty="0" err="1"/>
              <a:t>projekterne</a:t>
            </a:r>
            <a:br>
              <a:rPr lang="en-US" sz="3000" dirty="0"/>
            </a:br>
            <a:r>
              <a:rPr lang="en-US" sz="3000" dirty="0" err="1"/>
              <a:t>Aftalejura</a:t>
            </a:r>
            <a:r>
              <a:rPr lang="en-US" sz="3000" dirty="0"/>
              <a:t> og </a:t>
            </a:r>
            <a:r>
              <a:rPr lang="en-US" sz="3000" dirty="0" err="1"/>
              <a:t>udbudsstrategi</a:t>
            </a:r>
            <a:br>
              <a:rPr lang="en-US" sz="3000" dirty="0"/>
            </a:br>
            <a:br>
              <a:rPr lang="en-US" sz="3000" dirty="0"/>
            </a:br>
            <a:br>
              <a:rPr lang="en-US" sz="3000" b="0" dirty="0"/>
            </a:br>
            <a:r>
              <a:rPr lang="da-DK" sz="2000" b="0" dirty="0">
                <a:solidFill>
                  <a:schemeClr val="bg1"/>
                </a:solidFill>
              </a:rPr>
              <a:t>18. </a:t>
            </a:r>
            <a:fld id="{7EDC1919-9452-4012-9A41-C228D28AA477}" type="datetime5">
              <a:rPr lang="da-DK" sz="2000" b="0">
                <a:solidFill>
                  <a:schemeClr val="bg1"/>
                </a:solidFill>
              </a:rPr>
              <a:pPr>
                <a:defRPr/>
              </a:pPr>
              <a:t>september 2019</a:t>
            </a:fld>
            <a:br>
              <a:rPr lang="da-DK" sz="2000" b="0" dirty="0">
                <a:solidFill>
                  <a:schemeClr val="bg1"/>
                </a:solidFill>
              </a:rPr>
            </a:br>
            <a:r>
              <a:rPr lang="en-US" sz="2000" b="0" dirty="0">
                <a:solidFill>
                  <a:schemeClr val="bg1"/>
                </a:solidFill>
              </a:rPr>
              <a:t>Tina Braad, partner</a:t>
            </a:r>
            <a:br>
              <a:rPr lang="en-US" sz="2000" b="0" dirty="0">
                <a:solidFill>
                  <a:schemeClr val="bg1"/>
                </a:solidFill>
              </a:rPr>
            </a:br>
            <a:r>
              <a:rPr lang="en-US" sz="2000" b="0" dirty="0">
                <a:solidFill>
                  <a:schemeClr val="bg1"/>
                </a:solidFill>
              </a:rPr>
              <a:t>tbr@bechbruun.com</a:t>
            </a:r>
            <a:endParaRPr lang="da-DK" sz="3000" b="0" dirty="0"/>
          </a:p>
        </p:txBody>
      </p:sp>
    </p:spTree>
    <p:extLst>
      <p:ext uri="{BB962C8B-B14F-4D97-AF65-F5344CB8AC3E}">
        <p14:creationId xmlns:p14="http://schemas.microsoft.com/office/powerpoint/2010/main" val="2687782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Evne til projektoptimering.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Projektorganisation og kompetencer.</a:t>
            </a:r>
            <a:endParaRPr lang="da-DK" sz="175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8665" lvl="1" indent="-398665">
              <a:spcBef>
                <a:spcPts val="881"/>
              </a:spcBef>
              <a:spcAft>
                <a:spcPts val="661"/>
              </a:spcAft>
              <a:buFont typeface="Wingdings" panose="05000000000000000000" pitchFamily="2" charset="2"/>
              <a:buChar char=""/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Økonomi</a:t>
            </a:r>
          </a:p>
          <a:p>
            <a:pPr lvl="1"/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Fast pris.</a:t>
            </a:r>
          </a:p>
          <a:p>
            <a:pPr lvl="1"/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Dækningsbidrag/administrationsgebyr.</a:t>
            </a:r>
          </a:p>
          <a:p>
            <a:pPr lvl="1"/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Enhedspriser.</a:t>
            </a:r>
          </a:p>
          <a:p>
            <a:pPr marL="398665" lvl="1" indent="-398665">
              <a:spcBef>
                <a:spcPts val="881"/>
              </a:spcBef>
              <a:spcAft>
                <a:spcPts val="661"/>
              </a:spcAft>
              <a:buFont typeface="Wingdings" panose="05000000000000000000" pitchFamily="2" charset="2"/>
              <a:buChar char=""/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Vederlag ved udnyttelse af </a:t>
            </a:r>
            <a:r>
              <a:rPr lang="da-DK" sz="1759" dirty="0" err="1">
                <a:latin typeface="Arial" panose="020B0604020202020204" pitchFamily="34" charset="0"/>
                <a:cs typeface="Arial" panose="020B0604020202020204" pitchFamily="34" charset="0"/>
              </a:rPr>
              <a:t>escape</a:t>
            </a: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 klausul.</a:t>
            </a:r>
          </a:p>
          <a:p>
            <a:pPr marL="398665" lvl="1" indent="-398665">
              <a:spcBef>
                <a:spcPts val="881"/>
              </a:spcBef>
              <a:spcAft>
                <a:spcPts val="661"/>
              </a:spcAft>
              <a:buFont typeface="Wingdings" panose="05000000000000000000" pitchFamily="2" charset="2"/>
              <a:buChar char=""/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Evne til optimering af tidsplan.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Tidligt udbud - Tildelingskriterier</a:t>
            </a:r>
          </a:p>
        </p:txBody>
      </p:sp>
    </p:spTree>
    <p:extLst>
      <p:ext uri="{BB962C8B-B14F-4D97-AF65-F5344CB8AC3E}">
        <p14:creationId xmlns:p14="http://schemas.microsoft.com/office/powerpoint/2010/main" val="407698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1289173" y="1878612"/>
            <a:ext cx="10755117" cy="59035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Entreprenørens pligt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Har ændringen </a:t>
            </a:r>
            <a:r>
              <a:rPr lang="da-DK" sz="1759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”naturlig” sammenhæng </a:t>
            </a: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med de aftalte ydelser, har entreprenøren </a:t>
            </a:r>
            <a:r>
              <a:rPr lang="da-DK" sz="1759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pligt</a:t>
            </a: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 til at udføre sådanne ekstraarbejder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Entreprenørens ret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Entreprenøren har omvendt også </a:t>
            </a:r>
            <a:r>
              <a:rPr lang="da-DK" sz="1759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</a:t>
            </a: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 til at udføre ekstraarbejder, med mindre bygherren påviser </a:t>
            </a:r>
            <a:r>
              <a:rPr lang="da-DK" sz="1759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særlige forhold</a:t>
            </a: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, der begrunder, at bygherren lader en anden entreprenør udføre arbejdet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Eksempler på </a:t>
            </a:r>
            <a:r>
              <a:rPr lang="da-DK" sz="1759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særlige forhold</a:t>
            </a: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a-DK" sz="1759" i="1" dirty="0">
                <a:latin typeface="Arial" panose="020B0604020202020204" pitchFamily="34" charset="0"/>
                <a:cs typeface="Arial" panose="020B0604020202020204" pitchFamily="34" charset="0"/>
              </a:rPr>
              <a:t>Urimelige økonomiske krav </a:t>
            </a: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fra entreprenøren.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a-DK" sz="1759" i="1" dirty="0">
                <a:latin typeface="Arial" panose="020B0604020202020204" pitchFamily="34" charset="0"/>
                <a:cs typeface="Arial" panose="020B0604020202020204" pitchFamily="34" charset="0"/>
              </a:rPr>
              <a:t>Dårlige erfaringer</a:t>
            </a: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 med entreprenøren.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Entreprenørens </a:t>
            </a:r>
            <a:r>
              <a:rPr lang="da-DK" sz="1759" i="1" dirty="0">
                <a:latin typeface="Arial" panose="020B0604020202020204" pitchFamily="34" charset="0"/>
                <a:cs typeface="Arial" panose="020B0604020202020204" pitchFamily="34" charset="0"/>
              </a:rPr>
              <a:t>forsinkelse.</a:t>
            </a:r>
          </a:p>
          <a:p>
            <a:pPr marL="362948" indent="-358959">
              <a:buFont typeface="Arial" charset="0"/>
              <a:buChar char="•"/>
            </a:pPr>
            <a:endParaRPr lang="da-DK" sz="20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289173" y="612186"/>
            <a:ext cx="10755117" cy="994769"/>
          </a:xfrm>
        </p:spPr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Entreprenørens ret og pligt til at udføre ekstraarbejde</a:t>
            </a:r>
          </a:p>
        </p:txBody>
      </p:sp>
    </p:spTree>
    <p:extLst>
      <p:ext uri="{BB962C8B-B14F-4D97-AF65-F5344CB8AC3E}">
        <p14:creationId xmlns:p14="http://schemas.microsoft.com/office/powerpoint/2010/main" val="3023205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354111" y="1878611"/>
            <a:ext cx="10790140" cy="4794326"/>
          </a:xfrm>
        </p:spPr>
        <p:txBody>
          <a:bodyPr/>
          <a:lstStyle/>
          <a:p>
            <a:pPr marL="0" indent="0">
              <a:spcAft>
                <a:spcPts val="1005"/>
              </a:spcAft>
              <a:buNone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AB 92 § 14, stk. 2 / ABT 93 § 14, stk. 2 / AB 18 § 23 / ABT 18 § 23</a:t>
            </a:r>
          </a:p>
          <a:p>
            <a:pPr>
              <a:spcAft>
                <a:spcPts val="1005"/>
              </a:spcAft>
              <a:buFont typeface="Arial" charset="0"/>
              <a:buChar char="•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Bygherrens ændringskrav skal fremsættes </a:t>
            </a:r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skriftligt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(eller på et byggemøde).</a:t>
            </a:r>
            <a:endParaRPr lang="da-DK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1005"/>
              </a:spcAft>
              <a:buFont typeface="Arial" charset="0"/>
              <a:buChar char="•"/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Entreprenøren kan kræve skriftlighed iagttaget som </a:t>
            </a:r>
            <a:r>
              <a:rPr lang="da-DK" sz="1759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betingelse for at iværksætte ekstraarbejdet</a:t>
            </a: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1005"/>
              </a:spcAft>
              <a:buFont typeface="Arial" charset="0"/>
              <a:buChar char="•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En eventuel tillægsaftale om </a:t>
            </a:r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pris, tid og sikkerhed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 skal ligeledes udfærdiges skriftligt og fremsættes ”snarest”.</a:t>
            </a:r>
          </a:p>
          <a:p>
            <a:pPr lvl="1">
              <a:spcAft>
                <a:spcPts val="1005"/>
              </a:spcAft>
              <a:buFont typeface="Arial" charset="0"/>
              <a:buChar char="•"/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Entreprenøren kan således </a:t>
            </a:r>
            <a:r>
              <a:rPr lang="da-DK" sz="1759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ikke kræve</a:t>
            </a: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, at der inden arbejdets igangsætning skal være indgået </a:t>
            </a:r>
            <a:r>
              <a:rPr lang="da-DK" sz="1759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aftale om pris, tid og sikkerhed</a:t>
            </a: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a-DK" sz="1759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005"/>
              </a:spcAft>
              <a:buFont typeface="Arial" charset="0"/>
              <a:buChar char="•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NB: Entreprenøren kan </a:t>
            </a:r>
            <a:r>
              <a:rPr lang="da-DK" i="1" dirty="0">
                <a:latin typeface="Arial" panose="020B0604020202020204" pitchFamily="34" charset="0"/>
                <a:cs typeface="Arial" panose="020B0604020202020204" pitchFamily="34" charset="0"/>
              </a:rPr>
              <a:t>standse arbejdet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 ved bygherrens manglende betaling af ekstraarbejde.</a:t>
            </a:r>
          </a:p>
        </p:txBody>
      </p:sp>
      <p:sp>
        <p:nvSpPr>
          <p:cNvPr id="4100" name="Pladsholder til diasnummer 5"/>
          <p:cNvSpPr>
            <a:spLocks noGrp="1"/>
          </p:cNvSpPr>
          <p:nvPr>
            <p:ph type="sldNum" sz="quarter" idx="4294967295"/>
          </p:nvPr>
        </p:nvSpPr>
        <p:spPr>
          <a:xfrm>
            <a:off x="9088025" y="716696"/>
            <a:ext cx="3134466" cy="402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50375" eaLnBrk="0" hangingPunct="0">
              <a:defRPr sz="3266" b="1">
                <a:solidFill>
                  <a:schemeClr val="tx1"/>
                </a:solidFill>
                <a:latin typeface="Verdana" pitchFamily="34" charset="0"/>
              </a:defRPr>
            </a:lvl1pPr>
            <a:lvl2pPr marL="933294" indent="-358959" defTabSz="1250375" eaLnBrk="0" hangingPunct="0">
              <a:defRPr sz="3266" b="1">
                <a:solidFill>
                  <a:schemeClr val="tx1"/>
                </a:solidFill>
                <a:latin typeface="Verdana" pitchFamily="34" charset="0"/>
              </a:defRPr>
            </a:lvl2pPr>
            <a:lvl3pPr marL="1435837" indent="-287167" defTabSz="1250375" eaLnBrk="0" hangingPunct="0">
              <a:defRPr sz="3266" b="1">
                <a:solidFill>
                  <a:schemeClr val="tx1"/>
                </a:solidFill>
                <a:latin typeface="Verdana" pitchFamily="34" charset="0"/>
              </a:defRPr>
            </a:lvl3pPr>
            <a:lvl4pPr marL="2010171" indent="-287167" defTabSz="1250375" eaLnBrk="0" hangingPunct="0">
              <a:defRPr sz="3266" b="1">
                <a:solidFill>
                  <a:schemeClr val="tx1"/>
                </a:solidFill>
                <a:latin typeface="Verdana" pitchFamily="34" charset="0"/>
              </a:defRPr>
            </a:lvl4pPr>
            <a:lvl5pPr marL="2584506" indent="-287167" defTabSz="1250375" eaLnBrk="0" hangingPunct="0">
              <a:defRPr sz="3266" b="1">
                <a:solidFill>
                  <a:schemeClr val="tx1"/>
                </a:solidFill>
                <a:latin typeface="Verdana" pitchFamily="34" charset="0"/>
              </a:defRPr>
            </a:lvl5pPr>
            <a:lvl6pPr marL="3158841" indent="-287167" defTabSz="1250375" eaLnBrk="0" fontAlgn="base" hangingPunct="0">
              <a:spcBef>
                <a:spcPct val="0"/>
              </a:spcBef>
              <a:spcAft>
                <a:spcPct val="0"/>
              </a:spcAft>
              <a:defRPr sz="3266" b="1">
                <a:solidFill>
                  <a:schemeClr val="tx1"/>
                </a:solidFill>
                <a:latin typeface="Verdana" pitchFamily="34" charset="0"/>
              </a:defRPr>
            </a:lvl6pPr>
            <a:lvl7pPr marL="3733175" indent="-287167" defTabSz="1250375" eaLnBrk="0" fontAlgn="base" hangingPunct="0">
              <a:spcBef>
                <a:spcPct val="0"/>
              </a:spcBef>
              <a:spcAft>
                <a:spcPct val="0"/>
              </a:spcAft>
              <a:defRPr sz="3266" b="1">
                <a:solidFill>
                  <a:schemeClr val="tx1"/>
                </a:solidFill>
                <a:latin typeface="Verdana" pitchFamily="34" charset="0"/>
              </a:defRPr>
            </a:lvl7pPr>
            <a:lvl8pPr marL="4307510" indent="-287167" defTabSz="1250375" eaLnBrk="0" fontAlgn="base" hangingPunct="0">
              <a:spcBef>
                <a:spcPct val="0"/>
              </a:spcBef>
              <a:spcAft>
                <a:spcPct val="0"/>
              </a:spcAft>
              <a:defRPr sz="3266" b="1">
                <a:solidFill>
                  <a:schemeClr val="tx1"/>
                </a:solidFill>
                <a:latin typeface="Verdana" pitchFamily="34" charset="0"/>
              </a:defRPr>
            </a:lvl8pPr>
            <a:lvl9pPr marL="4881844" indent="-287167" defTabSz="1250375" eaLnBrk="0" fontAlgn="base" hangingPunct="0">
              <a:spcBef>
                <a:spcPct val="0"/>
              </a:spcBef>
              <a:spcAft>
                <a:spcPct val="0"/>
              </a:spcAft>
              <a:defRPr sz="3266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00930D7-0486-4A87-8450-63E24F035F13}" type="slidenum">
              <a:rPr lang="da-DK" sz="1256" b="0">
                <a:solidFill>
                  <a:schemeClr val="bg1"/>
                </a:solidFill>
                <a:latin typeface="+mn-lt"/>
              </a:rPr>
              <a:pPr eaLnBrk="1" hangingPunct="1"/>
              <a:t>12</a:t>
            </a:fld>
            <a:endParaRPr lang="da-DK" sz="1256" b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9153" y="659863"/>
            <a:ext cx="10755117" cy="814131"/>
          </a:xfrm>
        </p:spPr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Skriftlighed som krav for bestilling af ekstraarbejde</a:t>
            </a:r>
          </a:p>
        </p:txBody>
      </p:sp>
    </p:spTree>
    <p:extLst>
      <p:ext uri="{BB962C8B-B14F-4D97-AF65-F5344CB8AC3E}">
        <p14:creationId xmlns:p14="http://schemas.microsoft.com/office/powerpoint/2010/main" val="3185207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1338157" y="1878611"/>
            <a:ext cx="10755117" cy="5879834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da-DK" sz="1500" dirty="0">
                <a:latin typeface="Arial" panose="020B0604020202020204" pitchFamily="34" charset="0"/>
                <a:cs typeface="Arial" panose="020B0604020202020204" pitchFamily="34" charset="0"/>
              </a:rPr>
              <a:t>Prisen for et ekstraarbejde fastlægges på baggrund af:</a:t>
            </a:r>
          </a:p>
          <a:p>
            <a:pPr lvl="1">
              <a:buFont typeface="Arial" charset="0"/>
              <a:buChar char="•"/>
            </a:pPr>
            <a:r>
              <a:rPr lang="da-DK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Aftalt pris</a:t>
            </a:r>
            <a:r>
              <a:rPr lang="da-DK" sz="1500" dirty="0">
                <a:latin typeface="Arial" panose="020B0604020202020204" pitchFamily="34" charset="0"/>
                <a:cs typeface="Arial" panose="020B0604020202020204" pitchFamily="34" charset="0"/>
              </a:rPr>
              <a:t>, jf. AB 92 § 14, stk. 2 / ABT 93 § 14, stk. 2</a:t>
            </a:r>
          </a:p>
          <a:p>
            <a:pPr lvl="1">
              <a:buFont typeface="Arial" charset="0"/>
              <a:buChar char="•"/>
            </a:pPr>
            <a:r>
              <a:rPr lang="da-DK" sz="1500" dirty="0">
                <a:latin typeface="Arial" panose="020B0604020202020204" pitchFamily="34" charset="0"/>
                <a:cs typeface="Arial" panose="020B0604020202020204" pitchFamily="34" charset="0"/>
              </a:rPr>
              <a:t>Fastlagte </a:t>
            </a:r>
            <a:r>
              <a:rPr lang="da-DK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enhedspriser</a:t>
            </a:r>
            <a:r>
              <a:rPr lang="da-DK" sz="1500" dirty="0">
                <a:latin typeface="Arial" panose="020B0604020202020204" pitchFamily="34" charset="0"/>
                <a:cs typeface="Arial" panose="020B0604020202020204" pitchFamily="34" charset="0"/>
              </a:rPr>
              <a:t>, jf. AB 92 § 14, stk. 3 / ABT 93  § 14, stk. 3:</a:t>
            </a:r>
          </a:p>
          <a:p>
            <a:pPr lvl="2">
              <a:buFont typeface="Arial" charset="0"/>
              <a:buChar char="•"/>
            </a:pPr>
            <a:r>
              <a:rPr lang="da-DK" sz="1500" i="1" dirty="0">
                <a:latin typeface="Arial" panose="020B0604020202020204" pitchFamily="34" charset="0"/>
                <a:cs typeface="Arial" panose="020B0604020202020204" pitchFamily="34" charset="0"/>
              </a:rPr>
              <a:t>Variationsgrænser:</a:t>
            </a:r>
          </a:p>
          <a:p>
            <a:pPr lvl="3">
              <a:buFont typeface="Arial" charset="0"/>
              <a:buChar char="•"/>
            </a:pPr>
            <a:r>
              <a:rPr lang="da-DK" sz="1500" dirty="0">
                <a:latin typeface="Arial" panose="020B0604020202020204" pitchFamily="34" charset="0"/>
                <a:cs typeface="Arial" panose="020B0604020202020204" pitchFamily="34" charset="0"/>
              </a:rPr>
              <a:t>+/- 15 % af entreprisesummen</a:t>
            </a:r>
          </a:p>
          <a:p>
            <a:pPr lvl="3">
              <a:buFont typeface="Arial" charset="0"/>
              <a:buChar char="•"/>
            </a:pPr>
            <a:r>
              <a:rPr lang="da-DK" sz="1500" dirty="0">
                <a:latin typeface="Arial" panose="020B0604020202020204" pitchFamily="34" charset="0"/>
                <a:cs typeface="Arial" panose="020B0604020202020204" pitchFamily="34" charset="0"/>
              </a:rPr>
              <a:t>+/- 100 % af den enkelte post</a:t>
            </a:r>
            <a:endParaRPr lang="da-DK" sz="1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Arial" charset="0"/>
              <a:buChar char="•"/>
            </a:pPr>
            <a:r>
              <a:rPr lang="da-DK" sz="1500" i="1" dirty="0">
                <a:latin typeface="Arial" panose="020B0604020202020204" pitchFamily="34" charset="0"/>
                <a:cs typeface="Arial" panose="020B0604020202020204" pitchFamily="34" charset="0"/>
              </a:rPr>
              <a:t>Opgørelse af variationsgrænser:</a:t>
            </a:r>
          </a:p>
          <a:p>
            <a:pPr lvl="3">
              <a:buFont typeface="Arial" charset="0"/>
              <a:buChar char="•"/>
            </a:pPr>
            <a:r>
              <a:rPr lang="da-DK" sz="1500" dirty="0">
                <a:latin typeface="Arial" panose="020B0604020202020204" pitchFamily="34" charset="0"/>
                <a:cs typeface="Arial" panose="020B0604020202020204" pitchFamily="34" charset="0"/>
              </a:rPr>
              <a:t>Bruttometoden</a:t>
            </a:r>
          </a:p>
          <a:p>
            <a:pPr lvl="3">
              <a:buFont typeface="Arial" charset="0"/>
              <a:buChar char="•"/>
            </a:pPr>
            <a:r>
              <a:rPr lang="da-DK" sz="1500" dirty="0">
                <a:latin typeface="Arial" panose="020B0604020202020204" pitchFamily="34" charset="0"/>
                <a:cs typeface="Arial" panose="020B0604020202020204" pitchFamily="34" charset="0"/>
              </a:rPr>
              <a:t>Nettometoden</a:t>
            </a:r>
          </a:p>
          <a:p>
            <a:pPr lvl="3">
              <a:buFont typeface="Arial" charset="0"/>
              <a:buChar char="•"/>
            </a:pPr>
            <a:r>
              <a:rPr lang="da-DK" sz="1500" dirty="0">
                <a:latin typeface="Arial" panose="020B0604020202020204" pitchFamily="34" charset="0"/>
                <a:cs typeface="Arial" panose="020B0604020202020204" pitchFamily="34" charset="0"/>
              </a:rPr>
              <a:t>Bredbåndsmetoden</a:t>
            </a:r>
          </a:p>
          <a:p>
            <a:pPr lvl="3">
              <a:buFont typeface="Arial" charset="0"/>
              <a:buChar char="•"/>
            </a:pPr>
            <a:r>
              <a:rPr lang="da-DK" sz="1500" dirty="0">
                <a:latin typeface="Arial" panose="020B0604020202020204" pitchFamily="34" charset="0"/>
                <a:cs typeface="Arial" panose="020B0604020202020204" pitchFamily="34" charset="0"/>
              </a:rPr>
              <a:t>Post for post metoden</a:t>
            </a:r>
          </a:p>
          <a:p>
            <a:pPr lvl="2">
              <a:buFont typeface="Arial" charset="0"/>
              <a:buChar char="•"/>
            </a:pPr>
            <a:r>
              <a:rPr lang="da-DK" sz="1500" dirty="0">
                <a:latin typeface="Arial" panose="020B0604020202020204" pitchFamily="34" charset="0"/>
                <a:cs typeface="Arial" panose="020B0604020202020204" pitchFamily="34" charset="0"/>
              </a:rPr>
              <a:t>Hvis variationsgrænsen </a:t>
            </a:r>
            <a:r>
              <a:rPr lang="da-DK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overskrides</a:t>
            </a:r>
            <a:r>
              <a:rPr lang="da-DK" sz="1500" dirty="0">
                <a:latin typeface="Arial" panose="020B0604020202020204" pitchFamily="34" charset="0"/>
                <a:cs typeface="Arial" panose="020B0604020202020204" pitchFamily="34" charset="0"/>
              </a:rPr>
              <a:t>, korrigeres enhedspriserne i forhold til de </a:t>
            </a:r>
            <a:r>
              <a:rPr lang="da-DK" sz="1500" i="1" dirty="0">
                <a:latin typeface="Arial" panose="020B0604020202020204" pitchFamily="34" charset="0"/>
                <a:cs typeface="Arial" panose="020B0604020202020204" pitchFamily="34" charset="0"/>
              </a:rPr>
              <a:t>konkrete omstændigheder </a:t>
            </a:r>
            <a:r>
              <a:rPr lang="da-DK" sz="1500" dirty="0">
                <a:latin typeface="Arial" panose="020B0604020202020204" pitchFamily="34" charset="0"/>
                <a:cs typeface="Arial" panose="020B0604020202020204" pitchFamily="34" charset="0"/>
              </a:rPr>
              <a:t>(kompensation for meromkostninger og gener) til </a:t>
            </a:r>
            <a:r>
              <a:rPr lang="da-DK" sz="1500" i="1" dirty="0">
                <a:latin typeface="Arial" panose="020B0604020202020204" pitchFamily="34" charset="0"/>
                <a:cs typeface="Arial" panose="020B0604020202020204" pitchFamily="34" charset="0"/>
              </a:rPr>
              <a:t>den enhedspris</a:t>
            </a:r>
            <a:r>
              <a:rPr lang="da-DK" sz="1500" dirty="0">
                <a:latin typeface="Arial" panose="020B0604020202020204" pitchFamily="34" charset="0"/>
                <a:cs typeface="Arial" panose="020B0604020202020204" pitchFamily="34" charset="0"/>
              </a:rPr>
              <a:t>,  som entreprenøren </a:t>
            </a:r>
            <a:r>
              <a:rPr lang="da-DK" sz="1500" i="1" dirty="0">
                <a:latin typeface="Arial" panose="020B0604020202020204" pitchFamily="34" charset="0"/>
                <a:cs typeface="Arial" panose="020B0604020202020204" pitchFamily="34" charset="0"/>
              </a:rPr>
              <a:t>må antages at ville have givet</a:t>
            </a:r>
            <a:r>
              <a:rPr lang="da-DK" sz="1500" dirty="0">
                <a:latin typeface="Arial" panose="020B0604020202020204" pitchFamily="34" charset="0"/>
                <a:cs typeface="Arial" panose="020B0604020202020204" pitchFamily="34" charset="0"/>
              </a:rPr>
              <a:t>, hvis entreprenøren fra starten havde været bekendt med det faktiske omfang.</a:t>
            </a:r>
          </a:p>
          <a:p>
            <a:pPr lvl="2">
              <a:buFont typeface="Arial" charset="0"/>
              <a:buChar char="•"/>
            </a:pPr>
            <a:r>
              <a:rPr lang="da-DK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Formodningen </a:t>
            </a:r>
            <a:r>
              <a:rPr lang="da-DK" sz="1500" dirty="0">
                <a:latin typeface="Arial" panose="020B0604020202020204" pitchFamily="34" charset="0"/>
                <a:cs typeface="Arial" panose="020B0604020202020204" pitchFamily="34" charset="0"/>
              </a:rPr>
              <a:t>for at afgivne enhedspriser indeholder </a:t>
            </a:r>
            <a:r>
              <a:rPr lang="da-DK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samtlige omkostninger</a:t>
            </a:r>
            <a:r>
              <a:rPr lang="da-DK" sz="1500" dirty="0">
                <a:latin typeface="Arial" panose="020B0604020202020204" pitchFamily="34" charset="0"/>
                <a:cs typeface="Arial" panose="020B0604020202020204" pitchFamily="34" charset="0"/>
              </a:rPr>
              <a:t>, sådan at et ekstraarbejde betales ved at gange opmålte mængder med de relevante enhedspriser.</a:t>
            </a:r>
          </a:p>
          <a:p>
            <a:pPr lvl="1">
              <a:buFont typeface="Arial" charset="0"/>
              <a:buChar char="•"/>
            </a:pPr>
            <a:r>
              <a:rPr lang="da-DK" sz="1500" dirty="0">
                <a:latin typeface="Arial" panose="020B0604020202020204" pitchFamily="34" charset="0"/>
                <a:cs typeface="Arial" panose="020B0604020202020204" pitchFamily="34" charset="0"/>
              </a:rPr>
              <a:t>Regningsarbejder, jf. AB 92 § 14, stk. 4  / ABT 93 § 14, stk. 4.</a:t>
            </a:r>
          </a:p>
          <a:p>
            <a:pPr lvl="1">
              <a:buFont typeface="Arial" charset="0"/>
              <a:buChar char="•"/>
            </a:pPr>
            <a:r>
              <a:rPr lang="da-DK" sz="1500" dirty="0">
                <a:latin typeface="Arial" panose="020B0604020202020204" pitchFamily="34" charset="0"/>
                <a:cs typeface="Arial" panose="020B0604020202020204" pitchFamily="34" charset="0"/>
              </a:rPr>
              <a:t>Nye regler i AB 18 § 24 om enhedspriser. Ingen regler i ABT 18.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379632" y="702645"/>
            <a:ext cx="10755117" cy="994769"/>
          </a:xfrm>
        </p:spPr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Opgørelse af merbetaling vedrørende ekstraarbejde</a:t>
            </a:r>
          </a:p>
        </p:txBody>
      </p:sp>
    </p:spTree>
    <p:extLst>
      <p:ext uri="{BB962C8B-B14F-4D97-AF65-F5344CB8AC3E}">
        <p14:creationId xmlns:p14="http://schemas.microsoft.com/office/powerpoint/2010/main" val="59826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1289173" y="1697693"/>
            <a:ext cx="10755117" cy="6332129"/>
          </a:xfrm>
        </p:spPr>
        <p:txBody>
          <a:bodyPr/>
          <a:lstStyle/>
          <a:p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Ydelsesbeskrivelsens pkt. 4.1.1 (YBL 18 pkt. 7.1.1)</a:t>
            </a:r>
          </a:p>
          <a:p>
            <a:pPr lvl="1"/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Byggelederen repræsenterer bygherren over for entreprenørerne med hensyn til arbejdets tilrettelæggelse og udførelse og har de beføjelser og forpligtelser, som er angivet i AB 92, § 17.</a:t>
            </a:r>
          </a:p>
          <a:p>
            <a:pPr lvl="1"/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Byggelederen udfærdiger rapporter til orientering af bygherren om byggeriets tidsmæssige og økonomiske forløb og foranlediger, at bygherrens godkendelse af dispositioner under byggeriets forløb indhentes.</a:t>
            </a:r>
          </a:p>
          <a:p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Ydelsesbeskrivelsens pkt. 4.1.2 (YBL 18 pkt. 7.1.4)</a:t>
            </a:r>
          </a:p>
          <a:p>
            <a:pPr lvl="1"/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Byggelederen </a:t>
            </a:r>
            <a:r>
              <a:rPr lang="da-DK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styrer byggeriets samlede tidsmæssige forløb </a:t>
            </a: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og dokumentationen heraf.</a:t>
            </a:r>
          </a:p>
          <a:p>
            <a:pPr lvl="1"/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Byggelederen </a:t>
            </a:r>
            <a:r>
              <a:rPr lang="da-DK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udarbejder og ajourfører tidsplaner </a:t>
            </a: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i samarbejde med fagtilsynet og de udførende på grundlag af udbudstidsplanen.</a:t>
            </a:r>
          </a:p>
          <a:p>
            <a:pPr lvl="1"/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Byggelederen </a:t>
            </a:r>
            <a:r>
              <a:rPr lang="da-DK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registrerer arbejdets stade </a:t>
            </a: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på grundlag af oplysninger fra fagtilsyn og registrerer vejrlig og spilddage.</a:t>
            </a:r>
          </a:p>
          <a:p>
            <a:pPr lvl="1"/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Byggelederen </a:t>
            </a:r>
            <a:r>
              <a:rPr lang="da-DK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udfærdiger rapporter til bygherren </a:t>
            </a: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og til projekterende rådgivere om byggeriets tidsmæssige forløb og foranlediger i samarbejde med fagtilsyn, at de tidsmæssige konsekvenser af ændringer under byggeriets udførelse aftales med de involverede parter.</a:t>
            </a:r>
          </a:p>
          <a:p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Ydelsesbeskrivelsens pkt. 4.1.3 (YBL 18 pkt. 7.1.5)</a:t>
            </a:r>
          </a:p>
          <a:p>
            <a:pPr lvl="1"/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Byggelederen </a:t>
            </a:r>
            <a:r>
              <a:rPr lang="da-DK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behandler</a:t>
            </a: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 i samarbejde med fagtilsynet </a:t>
            </a:r>
            <a:r>
              <a:rPr lang="da-DK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krav fra entreprenørerne </a:t>
            </a: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som følge af ekstraarbejder eller forlænget byggetid.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470091" y="612186"/>
            <a:ext cx="10755117" cy="994769"/>
          </a:xfrm>
        </p:spPr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Byggeledelsens opgaver</a:t>
            </a:r>
          </a:p>
        </p:txBody>
      </p:sp>
    </p:spTree>
    <p:extLst>
      <p:ext uri="{BB962C8B-B14F-4D97-AF65-F5344CB8AC3E}">
        <p14:creationId xmlns:p14="http://schemas.microsoft.com/office/powerpoint/2010/main" val="2893714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7230356"/>
              </p:ext>
            </p:extLst>
          </p:nvPr>
        </p:nvGraphicFramePr>
        <p:xfrm>
          <a:off x="1532727" y="1980072"/>
          <a:ext cx="9937105" cy="3963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5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8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49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73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3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6522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dirty="0">
                          <a:effectLst/>
                        </a:rPr>
                        <a:t>Forsinkelse som følge af:</a:t>
                      </a:r>
                      <a:endParaRPr lang="da-DK" sz="13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dirty="0">
                          <a:effectLst/>
                        </a:rPr>
                        <a:t>§ 27, stk. 1, nr. 1</a:t>
                      </a:r>
                      <a:endParaRPr lang="da-DK" sz="13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§ 27, stk. 1, nr. 2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§ 27, stk. 2, nr. 1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§ 27, stk. 2, nr. 2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§ 27, stk. 3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909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dirty="0">
                          <a:effectLst/>
                        </a:rPr>
                        <a:t>Bygherrens ændringer </a:t>
                      </a: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dirty="0">
                          <a:effectLst/>
                        </a:rPr>
                        <a:t>(§24, stk. 1, nr. 1)</a:t>
                      </a:r>
                      <a:endParaRPr lang="da-DK" sz="13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dirty="0">
                          <a:effectLst/>
                        </a:rPr>
                        <a:t> </a:t>
                      </a:r>
                      <a:endParaRPr lang="da-DK" sz="13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dirty="0">
                          <a:effectLst/>
                        </a:rPr>
                        <a:t> </a:t>
                      </a:r>
                      <a:endParaRPr lang="da-DK" sz="13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b="1" dirty="0">
                          <a:effectLst/>
                        </a:rPr>
                        <a:t>Godtgørelse</a:t>
                      </a:r>
                      <a:endParaRPr lang="da-DK" sz="1300" b="1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 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 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186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Bygherrens forhold</a:t>
                      </a: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(§ 24, stk. 1, nr. 2, 1. led)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b="1" dirty="0">
                          <a:effectLst/>
                        </a:rPr>
                        <a:t>Erstatning</a:t>
                      </a:r>
                      <a:r>
                        <a:rPr lang="da-DK" sz="1300" dirty="0">
                          <a:effectLst/>
                        </a:rPr>
                        <a:t>, hvis BH har udvist forsømmelse eller fejl</a:t>
                      </a:r>
                      <a:endParaRPr lang="da-DK" sz="13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dirty="0">
                          <a:effectLst/>
                        </a:rPr>
                        <a:t> </a:t>
                      </a:r>
                      <a:endParaRPr lang="da-DK" sz="13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dirty="0">
                          <a:effectLst/>
                        </a:rPr>
                        <a:t> </a:t>
                      </a:r>
                      <a:endParaRPr lang="da-DK" sz="13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b="1" dirty="0">
                          <a:effectLst/>
                        </a:rPr>
                        <a:t>Godtgørelse</a:t>
                      </a:r>
                      <a:r>
                        <a:rPr lang="da-DK" sz="1300" dirty="0">
                          <a:effectLst/>
                        </a:rPr>
                        <a:t>, hvis BH ikke har udvist forsømmelse eller fejl</a:t>
                      </a:r>
                      <a:endParaRPr lang="da-DK" sz="13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 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7744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dirty="0">
                          <a:effectLst/>
                        </a:rPr>
                        <a:t>Anden entreprenørs eller anden aftaleparts forsinkelse </a:t>
                      </a: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dirty="0">
                          <a:effectLst/>
                        </a:rPr>
                        <a:t>(§ 24, stk. 1, nr. 2, 2. led)</a:t>
                      </a:r>
                      <a:endParaRPr lang="da-DK" sz="13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 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b="1" dirty="0">
                          <a:effectLst/>
                        </a:rPr>
                        <a:t>Erstatning</a:t>
                      </a:r>
                      <a:r>
                        <a:rPr lang="da-DK" sz="1300" dirty="0">
                          <a:effectLst/>
                        </a:rPr>
                        <a:t>, hvis ansvarspådragende</a:t>
                      </a:r>
                      <a:endParaRPr lang="da-DK" sz="13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 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b="1" dirty="0">
                          <a:effectLst/>
                        </a:rPr>
                        <a:t>Godtgørelse</a:t>
                      </a:r>
                      <a:r>
                        <a:rPr lang="da-DK" sz="1300" dirty="0">
                          <a:effectLst/>
                        </a:rPr>
                        <a:t>, hvis ikke ansvarspådragende </a:t>
                      </a: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dirty="0">
                          <a:effectLst/>
                        </a:rPr>
                        <a:t>Se dog nr. 3-5</a:t>
                      </a:r>
                      <a:endParaRPr lang="da-DK" sz="13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 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048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Force majeure </a:t>
                      </a: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(§ 24, stk. 1, nr. 3)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 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dirty="0">
                          <a:effectLst/>
                        </a:rPr>
                        <a:t> </a:t>
                      </a:r>
                      <a:endParaRPr lang="da-DK" sz="13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 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 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Ingen godtgørelse eller erstatning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048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Vejrligshindringer </a:t>
                      </a: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(§ 24, stk. 1, nr. 4)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 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 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 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 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Ingen godtgørelse eller erstatning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8499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dirty="0">
                          <a:effectLst/>
                        </a:rPr>
                        <a:t>Offentlige påbud eller forbud </a:t>
                      </a: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dirty="0">
                          <a:effectLst/>
                        </a:rPr>
                        <a:t>(§ 25, stk. 1, nr. 5)</a:t>
                      </a:r>
                      <a:endParaRPr lang="da-DK" sz="13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 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>
                          <a:effectLst/>
                        </a:rPr>
                        <a:t> </a:t>
                      </a:r>
                      <a:endParaRPr lang="da-DK" sz="130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b="1" dirty="0">
                          <a:effectLst/>
                        </a:rPr>
                        <a:t>Godtgørelse</a:t>
                      </a:r>
                      <a:endParaRPr lang="da-DK" sz="1300" b="1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dirty="0">
                          <a:effectLst/>
                        </a:rPr>
                        <a:t> </a:t>
                      </a:r>
                      <a:endParaRPr lang="da-DK" sz="13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539750" algn="l"/>
                          <a:tab pos="4140835" algn="r"/>
                          <a:tab pos="4435475" algn="l"/>
                          <a:tab pos="648335" algn="l"/>
                          <a:tab pos="4435475" algn="l"/>
                        </a:tabLst>
                      </a:pPr>
                      <a:r>
                        <a:rPr lang="da-DK" sz="1300" dirty="0">
                          <a:effectLst/>
                        </a:rPr>
                        <a:t> </a:t>
                      </a:r>
                      <a:endParaRPr lang="da-DK" sz="1300" dirty="0">
                        <a:effectLst/>
                        <a:latin typeface="Open Sans"/>
                        <a:ea typeface="Times New Roman"/>
                        <a:cs typeface="Times New Roman"/>
                      </a:endParaRPr>
                    </a:p>
                  </a:txBody>
                  <a:tcPr marL="82287" marR="82287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510108" y="487362"/>
            <a:ext cx="10773080" cy="994769"/>
          </a:xfrm>
        </p:spPr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Entreprenørens krav på tidsfristforlængelse og betaling for forlænget byggetid		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10108" y="6082506"/>
            <a:ext cx="10963818" cy="1618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4870" tIns="57435" rIns="114870" bIns="57435" numCol="1" anchor="ctr" anchorCtr="0" compatLnSpc="1">
            <a:prstTxWarp prst="textNoShape">
              <a:avLst/>
            </a:prstTxWarp>
            <a:spAutoFit/>
          </a:bodyPr>
          <a:lstStyle>
            <a:lvl1pPr algn="l">
              <a:tabLst>
                <a:tab pos="539750" algn="l"/>
                <a:tab pos="647700" algn="r"/>
                <a:tab pos="4140200" algn="r"/>
                <a:tab pos="44354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tabLst>
                <a:tab pos="539750" algn="l"/>
                <a:tab pos="647700" algn="r"/>
                <a:tab pos="4140200" algn="r"/>
                <a:tab pos="44354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tabLst>
                <a:tab pos="539750" algn="l"/>
                <a:tab pos="647700" algn="r"/>
                <a:tab pos="4140200" algn="r"/>
                <a:tab pos="44354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tabLst>
                <a:tab pos="539750" algn="l"/>
                <a:tab pos="647700" algn="r"/>
                <a:tab pos="4140200" algn="r"/>
                <a:tab pos="44354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tabLst>
                <a:tab pos="539750" algn="l"/>
                <a:tab pos="647700" algn="r"/>
                <a:tab pos="4140200" algn="r"/>
                <a:tab pos="44354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647700" algn="r"/>
                <a:tab pos="4140200" algn="r"/>
                <a:tab pos="44354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647700" algn="r"/>
                <a:tab pos="4140200" algn="r"/>
                <a:tab pos="44354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647700" algn="r"/>
                <a:tab pos="4140200" algn="r"/>
                <a:tab pos="44354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647700" algn="r"/>
                <a:tab pos="4140200" algn="r"/>
                <a:tab pos="44354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15375" indent="-215375">
              <a:buFont typeface="Arial" panose="020B0604020202020204" pitchFamily="34" charset="0"/>
              <a:buChar char="•"/>
            </a:pPr>
            <a:r>
              <a:rPr lang="da-DK" altLang="da-DK" sz="1500" dirty="0">
                <a:latin typeface="Ariel"/>
                <a:ea typeface="Times New Roman" pitchFamily="18" charset="0"/>
                <a:cs typeface="Open Sans" pitchFamily="34" charset="0"/>
              </a:rPr>
              <a:t>Det er </a:t>
            </a:r>
            <a:r>
              <a:rPr lang="da-DK" altLang="da-DK" sz="1500" dirty="0">
                <a:solidFill>
                  <a:srgbClr val="FF0000"/>
                </a:solidFill>
                <a:latin typeface="Ariel"/>
                <a:ea typeface="Times New Roman" pitchFamily="18" charset="0"/>
                <a:cs typeface="Open Sans" pitchFamily="34" charset="0"/>
              </a:rPr>
              <a:t>entreprenøren</a:t>
            </a:r>
            <a:r>
              <a:rPr lang="da-DK" altLang="da-DK" sz="1500" dirty="0">
                <a:latin typeface="Ariel"/>
                <a:ea typeface="Times New Roman" pitchFamily="18" charset="0"/>
                <a:cs typeface="Open Sans" pitchFamily="34" charset="0"/>
              </a:rPr>
              <a:t>, der har </a:t>
            </a:r>
            <a:r>
              <a:rPr lang="da-DK" altLang="da-DK" sz="1500" dirty="0">
                <a:solidFill>
                  <a:srgbClr val="FF0000"/>
                </a:solidFill>
                <a:latin typeface="Ariel"/>
                <a:ea typeface="Times New Roman" pitchFamily="18" charset="0"/>
                <a:cs typeface="Open Sans" pitchFamily="34" charset="0"/>
              </a:rPr>
              <a:t>bevisbyrden</a:t>
            </a:r>
            <a:r>
              <a:rPr lang="da-DK" altLang="da-DK" sz="1500" dirty="0">
                <a:latin typeface="Ariel"/>
                <a:ea typeface="Times New Roman" pitchFamily="18" charset="0"/>
                <a:cs typeface="Open Sans" pitchFamily="34" charset="0"/>
              </a:rPr>
              <a:t> for at en forsinkelse berettiger til tidsfristforlængelse og dermed betaling for </a:t>
            </a:r>
            <a:r>
              <a:rPr lang="da-DK" altLang="da-DK" sz="1500" dirty="0">
                <a:solidFill>
                  <a:srgbClr val="FF0000"/>
                </a:solidFill>
                <a:latin typeface="Ariel"/>
                <a:ea typeface="Times New Roman" pitchFamily="18" charset="0"/>
                <a:cs typeface="Open Sans" pitchFamily="34" charset="0"/>
              </a:rPr>
              <a:t>forlænget byggetid</a:t>
            </a:r>
            <a:r>
              <a:rPr lang="da-DK" altLang="da-DK" sz="1500" dirty="0">
                <a:latin typeface="Ariel"/>
                <a:ea typeface="Times New Roman" pitchFamily="18" charset="0"/>
                <a:cs typeface="Open Sans" pitchFamily="34" charset="0"/>
              </a:rPr>
              <a:t>.</a:t>
            </a:r>
          </a:p>
          <a:p>
            <a:pPr marL="215375" indent="-215375">
              <a:buFont typeface="Arial" panose="020B0604020202020204" pitchFamily="34" charset="0"/>
              <a:buChar char="•"/>
            </a:pPr>
            <a:r>
              <a:rPr lang="da-DK" altLang="da-DK" sz="1500" dirty="0">
                <a:latin typeface="Ariel"/>
                <a:cs typeface="Open Sans" pitchFamily="34" charset="0"/>
              </a:rPr>
              <a:t>Det er </a:t>
            </a:r>
            <a:r>
              <a:rPr lang="da-DK" altLang="da-DK" sz="1500" dirty="0">
                <a:solidFill>
                  <a:srgbClr val="FF0000"/>
                </a:solidFill>
                <a:latin typeface="Ariel"/>
                <a:cs typeface="Open Sans" pitchFamily="34" charset="0"/>
              </a:rPr>
              <a:t>entreprenøren</a:t>
            </a:r>
            <a:r>
              <a:rPr lang="da-DK" altLang="da-DK" sz="1500" dirty="0">
                <a:latin typeface="Ariel"/>
                <a:cs typeface="Open Sans" pitchFamily="34" charset="0"/>
              </a:rPr>
              <a:t>, der har </a:t>
            </a:r>
            <a:r>
              <a:rPr lang="da-DK" altLang="da-DK" sz="1500" dirty="0">
                <a:solidFill>
                  <a:srgbClr val="FF0000"/>
                </a:solidFill>
                <a:latin typeface="Ariel"/>
                <a:cs typeface="Open Sans" pitchFamily="34" charset="0"/>
              </a:rPr>
              <a:t>bevisbyrden</a:t>
            </a:r>
            <a:r>
              <a:rPr lang="da-DK" altLang="da-DK" sz="1500" dirty="0">
                <a:latin typeface="Ariel"/>
                <a:cs typeface="Open Sans" pitchFamily="34" charset="0"/>
              </a:rPr>
              <a:t> for </a:t>
            </a:r>
            <a:r>
              <a:rPr lang="da-DK" altLang="da-DK" sz="1500" dirty="0">
                <a:solidFill>
                  <a:srgbClr val="FF0000"/>
                </a:solidFill>
                <a:latin typeface="Ariel"/>
                <a:cs typeface="Open Sans" pitchFamily="34" charset="0"/>
              </a:rPr>
              <a:t>størrelsen af det lidte tab</a:t>
            </a:r>
            <a:r>
              <a:rPr lang="da-DK" altLang="da-DK" sz="1500" dirty="0">
                <a:latin typeface="Ariel"/>
                <a:cs typeface="Open Sans" pitchFamily="34" charset="0"/>
              </a:rPr>
              <a:t>.</a:t>
            </a:r>
          </a:p>
          <a:p>
            <a:pPr marL="215375" indent="-215375">
              <a:buFont typeface="Arial" panose="020B0604020202020204" pitchFamily="34" charset="0"/>
              <a:buChar char="•"/>
            </a:pPr>
            <a:r>
              <a:rPr lang="da-DK" altLang="da-DK" sz="1500" dirty="0">
                <a:latin typeface="Ariel"/>
                <a:cs typeface="Open Sans" pitchFamily="34" charset="0"/>
              </a:rPr>
              <a:t>I praksis sker der sædvanligvis en betydelig nedsættelse af entreprenørens krav i forhold til det krav, der er gjort gældende.</a:t>
            </a:r>
          </a:p>
          <a:p>
            <a:pPr marL="215375" indent="-215375">
              <a:buFont typeface="Arial" panose="020B0604020202020204" pitchFamily="34" charset="0"/>
              <a:buChar char="•"/>
            </a:pPr>
            <a:r>
              <a:rPr lang="da-DK" altLang="da-DK" sz="1500" dirty="0">
                <a:latin typeface="Ariel"/>
                <a:cs typeface="Open Sans" pitchFamily="34" charset="0"/>
              </a:rPr>
              <a:t>Ingen ændring i AB 18 / ABT 18.</a:t>
            </a:r>
            <a:endParaRPr lang="da-DK" altLang="da-DK" sz="1500" dirty="0">
              <a:latin typeface="Ariel"/>
            </a:endParaRPr>
          </a:p>
          <a:p>
            <a:pPr defTabSz="1148669" eaLnBrk="0" hangingPunct="0">
              <a:tabLst>
                <a:tab pos="678034" algn="l"/>
                <a:tab pos="813641" algn="r"/>
                <a:tab pos="5200919" algn="r"/>
                <a:tab pos="5571844" algn="r"/>
              </a:tabLst>
            </a:pPr>
            <a:endParaRPr lang="da-DK" altLang="da-DK" sz="2261" dirty="0"/>
          </a:p>
        </p:txBody>
      </p:sp>
    </p:spTree>
    <p:extLst>
      <p:ext uri="{BB962C8B-B14F-4D97-AF65-F5344CB8AC3E}">
        <p14:creationId xmlns:p14="http://schemas.microsoft.com/office/powerpoint/2010/main" val="608493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1379632" y="2059529"/>
            <a:ext cx="10755117" cy="5348642"/>
          </a:xfrm>
        </p:spPr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Bygherren er i medfør af AB 92 § 25 / ATB 93 § 25 / AB 18 § 40 / ABT 18 § 38 berettiget til erstatning ved entreprenørens forsinkelse, med mindre der er aftalt dagbod.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Bygherren skal </a:t>
            </a:r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reklamere ”uden ugrundet ophold”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 – selv om en forsinkelse ikke er indtrådt, bør bygherren derfor afgive varsel og tage forbehold om at kræve dagbod, såfremt bygherren har grundlag for at forvente en sådan forsinkelse.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Dagbodskravet skal fremsættes </a:t>
            </a:r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(gentages) straks, når der er indtrådt forsinkelse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, også selv om der tidligere er taget forbehold for at kræve dagbod (gælder ikke efter AB 18 / ABT 18).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Der kan først kræves dagbod fra det tidspunkt, hvor dagbodskravet er fremsat – uanset at betingelserne herfor (åbenlyst) er indtrådt på et tidligere tidspunkt.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Hvis bygherren skal bevare sit dagbodskrav, </a:t>
            </a:r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skal dagboden løbende opgøres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339153" y="897930"/>
            <a:ext cx="10755117" cy="791865"/>
          </a:xfrm>
        </p:spPr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Berettigelse og sikring af dagbod</a:t>
            </a:r>
          </a:p>
        </p:txBody>
      </p:sp>
    </p:spTree>
    <p:extLst>
      <p:ext uri="{BB962C8B-B14F-4D97-AF65-F5344CB8AC3E}">
        <p14:creationId xmlns:p14="http://schemas.microsoft.com/office/powerpoint/2010/main" val="508476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1338157" y="2511823"/>
            <a:ext cx="10755117" cy="5089450"/>
          </a:xfrm>
        </p:spPr>
        <p:txBody>
          <a:bodyPr/>
          <a:lstStyle/>
          <a:p>
            <a:pPr algn="just"/>
            <a:r>
              <a:rPr lang="da-DK" sz="1760" dirty="0">
                <a:latin typeface="Arial" panose="020B0604020202020204" pitchFamily="34" charset="0"/>
                <a:cs typeface="Arial" panose="020B0604020202020204" pitchFamily="34" charset="0"/>
              </a:rPr>
              <a:t>Er vi for konfliktsky ? / Stiller vi de nødvendige kritiske spørgsmål ? / Bruger vi vores kontrakter ?</a:t>
            </a:r>
          </a:p>
          <a:p>
            <a:pPr algn="just"/>
            <a:r>
              <a:rPr lang="da-DK" sz="1760" dirty="0">
                <a:latin typeface="Arial" panose="020B0604020202020204" pitchFamily="34" charset="0"/>
                <a:cs typeface="Arial" panose="020B0604020202020204" pitchFamily="34" charset="0"/>
              </a:rPr>
              <a:t>Ekstraarbejder – Når der indgås ekstraarbejde, bør det samtidig registreres, om ekstraarbejdet er begrundet i projektmangler eller projektfejl.</a:t>
            </a:r>
          </a:p>
          <a:p>
            <a:pPr algn="just"/>
            <a:r>
              <a:rPr lang="da-DK" sz="1760" dirty="0">
                <a:latin typeface="Arial" panose="020B0604020202020204" pitchFamily="34" charset="0"/>
                <a:cs typeface="Arial" panose="020B0604020202020204" pitchFamily="34" charset="0"/>
              </a:rPr>
              <a:t>Tilsyn med byggeledelse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da-DK" sz="1760" dirty="0">
                <a:latin typeface="Arial" panose="020B0604020202020204" pitchFamily="34" charset="0"/>
                <a:cs typeface="Arial" panose="020B0604020202020204" pitchFamily="34" charset="0"/>
              </a:rPr>
              <a:t>Løbende registrering af stade, forsinkelse/tidsfristforlængelse.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da-DK" sz="1760" dirty="0">
                <a:latin typeface="Arial" panose="020B0604020202020204" pitchFamily="34" charset="0"/>
                <a:cs typeface="Arial" panose="020B0604020202020204" pitchFamily="34" charset="0"/>
              </a:rPr>
              <a:t>Dagbod – Husker byggeledelsen at udsende varsler, og følger byggeledelsen op på dagbodsudløsende forsinkelse (løbende registrering) ?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da-DK" sz="1760" dirty="0">
                <a:latin typeface="Arial" panose="020B0604020202020204" pitchFamily="34" charset="0"/>
                <a:cs typeface="Arial" panose="020B0604020202020204" pitchFamily="34" charset="0"/>
              </a:rPr>
              <a:t>Forcering – Er der dokumentation for og enighed om årsagen til forsinkelsen ?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da-DK" sz="1760" dirty="0">
                <a:latin typeface="Arial" panose="020B0604020202020204" pitchFamily="34" charset="0"/>
                <a:cs typeface="Arial" panose="020B0604020202020204" pitchFamily="34" charset="0"/>
              </a:rPr>
              <a:t>Følger byggeledelsen op på tekniske forespørgsler ?</a:t>
            </a:r>
          </a:p>
          <a:p>
            <a:pPr algn="just"/>
            <a:r>
              <a:rPr lang="da-DK" sz="1760" dirty="0">
                <a:latin typeface="Arial" panose="020B0604020202020204" pitchFamily="34" charset="0"/>
                <a:cs typeface="Arial" panose="020B0604020202020204" pitchFamily="34" charset="0"/>
              </a:rPr>
              <a:t>Hent inspiration i AB 18 / ABT 18</a:t>
            </a:r>
          </a:p>
          <a:p>
            <a:pPr marL="0" indent="0">
              <a:buNone/>
            </a:pPr>
            <a:r>
              <a:rPr lang="da-DK" sz="1760" b="1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</a:t>
            </a:r>
            <a:r>
              <a:rPr lang="da-DK" sz="176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Har projektorganisationen tilstrækkelige kompetencer til at foretage den nødvendige kontrol ?</a:t>
            </a:r>
            <a:endParaRPr lang="da-DK" sz="176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sz="17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338156" y="969938"/>
            <a:ext cx="10755117" cy="791865"/>
          </a:xfrm>
        </p:spPr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Hvad så nu?  – Opmærksomhedspunkter i forhold til igangværende projekter</a:t>
            </a:r>
          </a:p>
        </p:txBody>
      </p:sp>
    </p:spTree>
    <p:extLst>
      <p:ext uri="{BB962C8B-B14F-4D97-AF65-F5344CB8AC3E}">
        <p14:creationId xmlns:p14="http://schemas.microsoft.com/office/powerpoint/2010/main" val="3672146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1328097" y="2336445"/>
            <a:ext cx="10755117" cy="4257676"/>
          </a:xfrm>
        </p:spPr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Elementer:</a:t>
            </a:r>
          </a:p>
          <a:p>
            <a:pPr lvl="1"/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Skandinaviens største bibliotek</a:t>
            </a:r>
          </a:p>
          <a:p>
            <a:pPr lvl="1"/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Europas største fuldautomatiske P-anlæg</a:t>
            </a:r>
          </a:p>
          <a:p>
            <a:pPr lvl="1"/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87.000 m</a:t>
            </a:r>
            <a:r>
              <a:rPr lang="da-DK" sz="1759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 belægningsareal</a:t>
            </a:r>
          </a:p>
          <a:p>
            <a:pPr lvl="1"/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Øvrige elementer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Arealforandring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Frilægning af åen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Regulering af trafikale forhold, herunder koordinering med letbane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Klimasikring/pumpe- og sluseanlæg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Samlet projektudgift ca. 2 mia. kr.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da-DK" sz="20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338157" y="969938"/>
            <a:ext cx="10755117" cy="791865"/>
          </a:xfrm>
        </p:spPr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Dokk1 Aarhus</a:t>
            </a:r>
          </a:p>
        </p:txBody>
      </p:sp>
    </p:spTree>
    <p:extLst>
      <p:ext uri="{BB962C8B-B14F-4D97-AF65-F5344CB8AC3E}">
        <p14:creationId xmlns:p14="http://schemas.microsoft.com/office/powerpoint/2010/main" val="3769299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1338156" y="2266082"/>
            <a:ext cx="10755117" cy="4257676"/>
          </a:xfrm>
        </p:spPr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Mål:</a:t>
            </a:r>
          </a:p>
          <a:p>
            <a:pPr lvl="1">
              <a:spcAft>
                <a:spcPts val="754"/>
              </a:spcAft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Skabe størst mulig sikkerhed for overholdelse af den økonomiske ramme.</a:t>
            </a:r>
          </a:p>
          <a:p>
            <a:pPr lvl="1">
              <a:spcAft>
                <a:spcPts val="754"/>
              </a:spcAft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Skabe det optimale projekt inden for den økonomiske ramme.</a:t>
            </a:r>
          </a:p>
          <a:p>
            <a:pPr marL="398665" lvl="1" indent="-398665">
              <a:spcBef>
                <a:spcPts val="1005"/>
              </a:spcBef>
              <a:spcAft>
                <a:spcPts val="754"/>
              </a:spcAft>
              <a:buFont typeface="Wingdings" panose="05000000000000000000" pitchFamily="2" charset="2"/>
              <a:buChar char=""/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Udbud af totalrådgivningsopgaven i en 2-faset projektkonkurrence med ekstern </a:t>
            </a:r>
            <a:r>
              <a:rPr lang="da-DK" sz="1759" dirty="0" err="1">
                <a:latin typeface="Arial" panose="020B0604020202020204" pitchFamily="34" charset="0"/>
                <a:cs typeface="Arial" panose="020B0604020202020204" pitchFamily="34" charset="0"/>
              </a:rPr>
              <a:t>quantity</a:t>
            </a: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759" dirty="0" err="1">
                <a:latin typeface="Arial" panose="020B0604020202020204" pitchFamily="34" charset="0"/>
                <a:cs typeface="Arial" panose="020B0604020202020204" pitchFamily="34" charset="0"/>
              </a:rPr>
              <a:t>surveyor</a:t>
            </a: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98665" lvl="1" indent="-398665">
              <a:spcBef>
                <a:spcPts val="1005"/>
              </a:spcBef>
              <a:spcAft>
                <a:spcPts val="754"/>
              </a:spcAft>
              <a:buFont typeface="Wingdings" panose="05000000000000000000" pitchFamily="2" charset="2"/>
              <a:buChar char=""/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Udbudsprincipper for bygge- og anlægsarbejderne:</a:t>
            </a:r>
          </a:p>
          <a:p>
            <a:pPr lvl="1">
              <a:spcAft>
                <a:spcPts val="754"/>
              </a:spcAft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Entrepriseopdeling skal tilpasses det aktuelle marked.</a:t>
            </a:r>
          </a:p>
          <a:p>
            <a:pPr lvl="1">
              <a:spcAft>
                <a:spcPts val="754"/>
              </a:spcAft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Alle priser skal afgives på entydigt grundlag.</a:t>
            </a:r>
          </a:p>
          <a:p>
            <a:pPr lvl="1">
              <a:spcAft>
                <a:spcPts val="754"/>
              </a:spcAft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Komplicerede entrepriseområder udbydes, således at entreprenøren inddrages i projektudformningen.</a:t>
            </a:r>
          </a:p>
          <a:p>
            <a:pPr lvl="1">
              <a:spcAft>
                <a:spcPts val="754"/>
              </a:spcAft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Ikke-komplicerede arbejder udbydes på hovedprojektniveau.</a:t>
            </a:r>
          </a:p>
          <a:p>
            <a:pPr lvl="1">
              <a:spcAft>
                <a:spcPts val="754"/>
              </a:spcAft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Arbejder med høj projektmæssig detaljeringsgrad udbydes på hovedprojektniveau.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338157" y="897930"/>
            <a:ext cx="10755117" cy="791865"/>
          </a:xfrm>
        </p:spPr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Dokk1 Aarhus - Udbudsstrategi</a:t>
            </a:r>
          </a:p>
        </p:txBody>
      </p:sp>
    </p:spTree>
    <p:extLst>
      <p:ext uri="{BB962C8B-B14F-4D97-AF65-F5344CB8AC3E}">
        <p14:creationId xmlns:p14="http://schemas.microsoft.com/office/powerpoint/2010/main" val="151489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Begrænsede muligheder for at vægte </a:t>
            </a:r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totaløkonomi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, da anlægsrammerne ofte er låste.</a:t>
            </a:r>
          </a:p>
          <a:p>
            <a:pPr algn="just"/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Vanskelig konkurrencesituation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. Få danske virksomheder i forhold til de store kontrakter, begrænset udenlandsk interesse og mange sideløbende projekter. </a:t>
            </a:r>
          </a:p>
          <a:p>
            <a:pPr algn="just"/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Begrænsede midler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fordrer realisme i forhold til anlægsrammen. </a:t>
            </a:r>
          </a:p>
          <a:p>
            <a:pPr algn="just"/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Traditionelle samarbejdsformer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i form af hoved-, stor- og fagentrepriser. Risiko for tid og økonomi. </a:t>
            </a:r>
          </a:p>
          <a:p>
            <a:pPr marL="0" indent="0">
              <a:buNone/>
            </a:pP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Overordnede forudsætninger  </a:t>
            </a:r>
            <a:b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3981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1339153" y="1978050"/>
            <a:ext cx="10755117" cy="5737522"/>
          </a:xfrm>
        </p:spPr>
        <p:txBody>
          <a:bodyPr/>
          <a:lstStyle/>
          <a:p>
            <a:pPr marL="398665" lvl="1" indent="-398665">
              <a:spcBef>
                <a:spcPts val="881"/>
              </a:spcBef>
              <a:spcAft>
                <a:spcPts val="661"/>
              </a:spcAft>
              <a:buFont typeface="Wingdings" panose="05000000000000000000" pitchFamily="2" charset="2"/>
              <a:buChar char=""/>
            </a:pP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Udbudspakker:</a:t>
            </a:r>
          </a:p>
          <a:p>
            <a:pPr marL="829416" lvl="2" indent="-430751">
              <a:buFont typeface="+mj-lt"/>
              <a:buAutoNum type="arabicPeriod"/>
            </a:pP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Automatisk P-anlæg</a:t>
            </a:r>
          </a:p>
          <a:p>
            <a:pPr marL="1228081" lvl="3" indent="-430751">
              <a:buFont typeface="Courier New" panose="02070309020205020404" pitchFamily="49" charset="0"/>
              <a:buChar char="o"/>
            </a:pP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Udbudt som en </a:t>
            </a:r>
            <a:r>
              <a:rPr lang="da-DK" sz="1600" dirty="0" err="1">
                <a:latin typeface="Arial" panose="020B0604020202020204" pitchFamily="34" charset="0"/>
                <a:cs typeface="Arial" panose="020B0604020202020204" pitchFamily="34" charset="0"/>
              </a:rPr>
              <a:t>turnkey</a:t>
            </a: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 leverance i totalentreprise på baggrund af en beskrivelse af funktionskrav og et skitseprojekt.</a:t>
            </a:r>
          </a:p>
          <a:p>
            <a:pPr marL="829416" lvl="2" indent="-430751">
              <a:buFont typeface="+mj-lt"/>
              <a:buAutoNum type="arabicPeriod"/>
            </a:pP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Råhus, lukning og byggeplads</a:t>
            </a:r>
          </a:p>
          <a:p>
            <a:pPr marL="1228081" lvl="3" indent="-430751">
              <a:buFont typeface="Courier New" panose="02070309020205020404" pitchFamily="49" charset="0"/>
              <a:buChar char="o"/>
            </a:pP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Udbudt i </a:t>
            </a:r>
            <a:r>
              <a:rPr lang="da-DK" sz="1600" dirty="0" err="1">
                <a:latin typeface="Arial" panose="020B0604020202020204" pitchFamily="34" charset="0"/>
                <a:cs typeface="Arial" panose="020B0604020202020204" pitchFamily="34" charset="0"/>
              </a:rPr>
              <a:t>partnering</a:t>
            </a: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 og på grundlag af udvidet dispositionsforslag, 3D model og komplet tilbudsliste for visse af arbejderne i entreprisen.</a:t>
            </a:r>
          </a:p>
          <a:p>
            <a:pPr marL="1228081" lvl="3" indent="-430751">
              <a:buFont typeface="Courier New" panose="02070309020205020404" pitchFamily="49" charset="0"/>
              <a:buChar char="o"/>
            </a:pP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Udbudt med max. pris.</a:t>
            </a:r>
          </a:p>
          <a:p>
            <a:pPr marL="829416" lvl="2" indent="-430751">
              <a:buFont typeface="+mj-lt"/>
              <a:buAutoNum type="arabicPeriod"/>
            </a:pP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Anlægsentreprise</a:t>
            </a:r>
          </a:p>
          <a:p>
            <a:pPr marL="1228081" lvl="3" indent="-430751">
              <a:buFont typeface="Courier New" panose="02070309020205020404" pitchFamily="49" charset="0"/>
              <a:buChar char="o"/>
            </a:pP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Udbudt på baggrund af projektforslag (80%) og med mængderegulerbar tilbudsliste og komplette arbejdsbeskrivelser.</a:t>
            </a:r>
          </a:p>
          <a:p>
            <a:pPr marL="829416" lvl="2" indent="-430751">
              <a:buFont typeface="+mj-lt"/>
              <a:buAutoNum type="arabicPeriod"/>
            </a:pP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Indvendig aptering</a:t>
            </a:r>
          </a:p>
          <a:p>
            <a:pPr marL="1228081" lvl="3" indent="-430751">
              <a:buFont typeface="Courier New" panose="02070309020205020404" pitchFamily="49" charset="0"/>
              <a:buChar char="o"/>
            </a:pP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Udbudt i fagentrepriser og på hovedprojekt.</a:t>
            </a:r>
          </a:p>
          <a:p>
            <a:pPr marL="829416" lvl="2" indent="-430751">
              <a:buFont typeface="+mj-lt"/>
              <a:buAutoNum type="arabicPeriod"/>
            </a:pP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Tekniske installationer</a:t>
            </a:r>
          </a:p>
          <a:p>
            <a:pPr marL="1228081" lvl="3" indent="-430751">
              <a:buFont typeface="Courier New" panose="02070309020205020404" pitchFamily="49" charset="0"/>
              <a:buChar char="o"/>
            </a:pP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Udbudt i fagentrepriser og på hovedprojekt.</a:t>
            </a:r>
          </a:p>
          <a:p>
            <a:pPr marL="829416" lvl="2" indent="-430751">
              <a:buFont typeface="+mj-lt"/>
              <a:buAutoNum type="arabicPeriod"/>
            </a:pP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Belægning og udvendig aptering</a:t>
            </a:r>
          </a:p>
          <a:p>
            <a:pPr marL="1228081" lvl="3" indent="-430751">
              <a:buFont typeface="Courier New" panose="02070309020205020404" pitchFamily="49" charset="0"/>
              <a:buChar char="o"/>
            </a:pP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Udbudt i fagentrepriser og på hovedprojekt.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da-DK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4294967295"/>
          </p:nvPr>
        </p:nvSpPr>
        <p:spPr>
          <a:xfrm>
            <a:off x="9088025" y="716696"/>
            <a:ext cx="3134466" cy="402313"/>
          </a:xfrm>
          <a:prstGeom prst="rect">
            <a:avLst/>
          </a:prstGeom>
        </p:spPr>
        <p:txBody>
          <a:bodyPr/>
          <a:lstStyle/>
          <a:p>
            <a:fld id="{FE399EB7-E9F5-462E-BAC1-463FF3811A2F}" type="slidenum">
              <a:rPr lang="da-DK" smtClean="0">
                <a:solidFill>
                  <a:prstClr val="white"/>
                </a:solidFill>
              </a:rPr>
              <a:pPr/>
              <a:t>20</a:t>
            </a:fld>
            <a:endParaRPr lang="da-DK">
              <a:solidFill>
                <a:prstClr val="white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210934" y="723076"/>
            <a:ext cx="10755117" cy="791865"/>
          </a:xfrm>
        </p:spPr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Dokk1 Aarhus - Udbudsstrategi</a:t>
            </a:r>
          </a:p>
        </p:txBody>
      </p:sp>
    </p:spTree>
    <p:extLst>
      <p:ext uri="{BB962C8B-B14F-4D97-AF65-F5344CB8AC3E}">
        <p14:creationId xmlns:p14="http://schemas.microsoft.com/office/powerpoint/2010/main" val="2490967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B50AD608-6125-48FB-876F-7BFA68315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277" y="442883"/>
            <a:ext cx="11490403" cy="905580"/>
          </a:xfrm>
        </p:spPr>
        <p:txBody>
          <a:bodyPr/>
          <a:lstStyle/>
          <a:p>
            <a:endParaRPr lang="da-DK"/>
          </a:p>
        </p:txBody>
      </p:sp>
      <p:sp>
        <p:nvSpPr>
          <p:cNvPr id="11" name="Pladsholder til tekst 8">
            <a:extLst>
              <a:ext uri="{FF2B5EF4-FFF2-40B4-BE49-F238E27FC236}">
                <a16:creationId xmlns:a16="http://schemas.microsoft.com/office/drawing/2014/main" id="{459AE4C8-5BC8-40C1-9FB0-3F992B942BEB}"/>
              </a:ext>
            </a:extLst>
          </p:cNvPr>
          <p:cNvSpPr txBox="1"/>
          <p:nvPr/>
        </p:nvSpPr>
        <p:spPr>
          <a:xfrm>
            <a:off x="928707" y="4463504"/>
            <a:ext cx="2433600" cy="144016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l" defTabSz="1310287" rtl="0" eaLnBrk="1" latinLnBrk="0" hangingPunct="1">
              <a:spcBef>
                <a:spcPct val="0"/>
              </a:spcBef>
              <a:spcAft>
                <a:spcPct val="0"/>
              </a:spcAft>
              <a:buClr>
                <a:srgbClr val="A7E6D7"/>
              </a:buClr>
              <a:buFont typeface="Wingdings" panose="05000000000000000000" pitchFamily="2" charset="2"/>
              <a:buNone/>
              <a:tabLst>
                <a:tab pos="363538" algn="l"/>
              </a:tabLst>
              <a:defRPr lang="da-DK" sz="1400" b="0" kern="1200" smtClean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  <a:lvl2pPr marL="625475" indent="-177800" algn="l" defTabSz="1310287" rtl="0" eaLnBrk="1" latinLnBrk="0" hangingPunct="1">
              <a:spcBef>
                <a:spcPct val="0"/>
              </a:spcBef>
              <a:spcAft>
                <a:spcPts val="502"/>
              </a:spcAft>
              <a:buClr>
                <a:srgbClr val="A7E6D7"/>
              </a:buClr>
              <a:buFont typeface="Wingdings" panose="05000000000000000000" pitchFamily="2" charset="2"/>
              <a:buChar char=""/>
              <a:defRPr sz="1507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079500" indent="-173038" algn="l" defTabSz="1310287" rtl="0" eaLnBrk="1" latinLnBrk="0" hangingPunct="1">
              <a:spcBef>
                <a:spcPct val="0"/>
              </a:spcBef>
              <a:spcAft>
                <a:spcPts val="502"/>
              </a:spcAft>
              <a:buClr>
                <a:srgbClr val="A7E6D7"/>
              </a:buClr>
              <a:buFont typeface="Wingdings" panose="05000000000000000000" pitchFamily="2" charset="2"/>
              <a:buChar char=""/>
              <a:defRPr sz="1319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525588" indent="-182563" algn="l" defTabSz="1310287" rtl="0" eaLnBrk="1" latinLnBrk="0" hangingPunct="1">
              <a:spcBef>
                <a:spcPct val="0"/>
              </a:spcBef>
              <a:spcAft>
                <a:spcPts val="502"/>
              </a:spcAft>
              <a:buClr>
                <a:srgbClr val="A7E6D7"/>
              </a:buClr>
              <a:buFont typeface="Wingdings" panose="05000000000000000000" pitchFamily="2" charset="2"/>
              <a:buChar char=""/>
              <a:defRPr sz="1319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973263" indent="-161925" algn="l" defTabSz="1310287" rtl="0" eaLnBrk="1" latinLnBrk="0" hangingPunct="1">
              <a:spcBef>
                <a:spcPct val="0"/>
              </a:spcBef>
              <a:spcAft>
                <a:spcPts val="502"/>
              </a:spcAft>
              <a:buClr>
                <a:srgbClr val="A7E6D7"/>
              </a:buClr>
              <a:buFont typeface="Wingdings" panose="05000000000000000000" pitchFamily="2" charset="2"/>
              <a:buChar char=""/>
              <a:defRPr sz="1319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3603289" indent="-327572" algn="l" defTabSz="13102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58433" indent="-327572" algn="l" defTabSz="13102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13576" indent="-327572" algn="l" defTabSz="13102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68720" indent="-327572" algn="l" defTabSz="13102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da-DK" b="1" dirty="0">
                <a:solidFill>
                  <a:srgbClr val="002677"/>
                </a:solidFill>
              </a:rPr>
              <a:t>Tina Braad</a:t>
            </a:r>
          </a:p>
          <a:p>
            <a:pPr fontAlgn="auto"/>
            <a:r>
              <a:rPr lang="da-DK" sz="1100" dirty="0"/>
              <a:t>Partner</a:t>
            </a:r>
          </a:p>
          <a:p>
            <a:pPr fontAlgn="auto"/>
            <a:r>
              <a:rPr lang="da-DK" sz="1100" dirty="0"/>
              <a:t>Fast Ejendom &amp; Entreprise</a:t>
            </a:r>
          </a:p>
          <a:p>
            <a:pPr fontAlgn="auto"/>
            <a:endParaRPr lang="da-DK" sz="1100" dirty="0"/>
          </a:p>
          <a:p>
            <a:pPr fontAlgn="auto"/>
            <a:r>
              <a:rPr lang="da-DK" sz="1100" dirty="0"/>
              <a:t>T	+45 72 27 33 21</a:t>
            </a:r>
          </a:p>
          <a:p>
            <a:pPr fontAlgn="auto"/>
            <a:r>
              <a:rPr lang="da-DK" sz="1100" dirty="0"/>
              <a:t>M	+45 25 26 33 21</a:t>
            </a:r>
          </a:p>
          <a:p>
            <a:pPr fontAlgn="auto"/>
            <a:r>
              <a:rPr lang="da-DK" sz="1100" dirty="0"/>
              <a:t>E	tbr@bechbruun.com</a:t>
            </a:r>
          </a:p>
        </p:txBody>
      </p:sp>
      <p:pic>
        <p:nvPicPr>
          <p:cNvPr id="2" name="Billede 1">
            <a:extLst>
              <a:ext uri="{FF2B5EF4-FFF2-40B4-BE49-F238E27FC236}">
                <a16:creationId xmlns:a16="http://schemas.microsoft.com/office/drawing/2014/main" id="{AAC908A8-F574-46E3-A228-5898C9FC6D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080" y="1906042"/>
            <a:ext cx="1952625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349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 projektafdeling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algn="just"/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Traditionel totalrådgivning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med både projektering, byggeledelse og fagtilsyn eller separat </a:t>
            </a:r>
            <a:r>
              <a:rPr lang="da-DK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byggeledelse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Hovedentreprise med enkelte fagentrepriser, storentrepriser og fagentrepriser eller fagentrepriser.</a:t>
            </a:r>
          </a:p>
          <a:p>
            <a:pPr algn="just"/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Entreprenørerne har professionaliseret sig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i forhold til kontraktstyring og bemander entrepriserne med mange funktionærer. Lægger stort pres på byggeledelsen, både med tidskrav, krav på honorering af ekstraarbejder, tekniske indsigelser og juridiske spørgsmål .</a:t>
            </a:r>
          </a:p>
          <a:p>
            <a:pPr algn="just"/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Byggeledelsen og fagtilsynet er underbemandede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og ikke parate til at styre byggeriet fra starten. Ressourcer brugt på projektering, hvorfor der ikke er økonomi til byggeledelse og derfor begrænset råderum i udførelsen. Risiko for interessekonflikter i rådgiverkonsortierne. Problemer med uvildighed. </a:t>
            </a:r>
          </a:p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Udfordringer - Kvalitet</a:t>
            </a:r>
            <a:endParaRPr lang="da-DK" sz="251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563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Problemer med projektkvaliteten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– mangler og projektfejl opdages først under udførelsen. 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Tilretning af udførelsesprojektet sker sideløbende med opstarten af byggeriet. 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Grænseflader (bygninger og discipliner) er ikke afdækket i tilstrækkeligt omfang. 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Meget vanskeligt at få medhold i krav mod rådgiverne.</a:t>
            </a:r>
          </a:p>
          <a:p>
            <a:pPr marL="0" indent="0">
              <a:buNone/>
            </a:pP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Karakteristika og tværgående problemstillinger - Kvalitet</a:t>
            </a:r>
            <a:endParaRPr lang="da-DK" sz="251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264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Omfattende uforudsete udgifter.</a:t>
            </a:r>
          </a:p>
          <a:p>
            <a:pPr algn="just"/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En markant del af de uforudsete udgifter </a:t>
            </a:r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finansierer tidskrav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og </a:t>
            </a:r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ikke konkurrenceudsatte ydelser.</a:t>
            </a:r>
          </a:p>
          <a:p>
            <a:pPr algn="just"/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Projektfejl, der først opdages i udførelsesfasen, kan koste tid, og konflikter i udførelsesfasen eskalerer forsinkelser. </a:t>
            </a:r>
          </a:p>
          <a:p>
            <a:pPr algn="just"/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Projekterne tager længere tid at bygge end forventet. </a:t>
            </a:r>
          </a:p>
          <a:p>
            <a:pPr algn="just"/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Tidskrav (refleksforsinkelseskrav) overstiger dagbodskravene i entreprisekontrakterne. </a:t>
            </a:r>
          </a:p>
          <a:p>
            <a:pPr marL="0" indent="0">
              <a:buNone/>
            </a:pP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Udfordringer - Økonomi</a:t>
            </a:r>
          </a:p>
        </p:txBody>
      </p:sp>
    </p:spTree>
    <p:extLst>
      <p:ext uri="{BB962C8B-B14F-4D97-AF65-F5344CB8AC3E}">
        <p14:creationId xmlns:p14="http://schemas.microsoft.com/office/powerpoint/2010/main" val="343524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1338157" y="2252632"/>
            <a:ext cx="10755117" cy="4239388"/>
          </a:xfrm>
        </p:spPr>
        <p:txBody>
          <a:bodyPr/>
          <a:lstStyle/>
          <a:p>
            <a:pPr marL="0" indent="0">
              <a:buNone/>
            </a:pPr>
            <a:endParaRPr lang="da-DK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Der er </a:t>
            </a:r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væsentlige risici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i de store projekter, og </a:t>
            </a:r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opmærksomheden bør særligt rettes mod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Udbudsstrategi.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Projektorganisationen i planlægnings- og udførelsesfasen.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Projektets kvalitet.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Tidsplanlægning.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Tidsstyring.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Projektfejl, projektmangler og ekstraarbejder i udførelsesfasen.</a:t>
            </a:r>
          </a:p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Konklusion - erfaringer</a:t>
            </a:r>
            <a:endParaRPr lang="da-DK" sz="251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714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Øget projektgranskning/kvalitetssikring.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Klare faseovergange.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Entreprenørgranskning af hovedprojekt/udbudsgrundlag.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Involvering af entreprenørkompetencerne på et tidligt tidspunkt (brug af tidligt udbud).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Projektoptimeringsperiode fra valg af entreprenør til byggestart.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Mere robuste tidsplaner.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Separat byggeledelse og/eller fagtilsyn.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Bedre kontraktstyring.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Professionalisering af bygherrens udførelsesorganisation.</a:t>
            </a:r>
          </a:p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Hvad kan vi lære? – Korrigerende tiltag</a:t>
            </a:r>
          </a:p>
        </p:txBody>
      </p:sp>
    </p:spTree>
    <p:extLst>
      <p:ext uri="{BB962C8B-B14F-4D97-AF65-F5344CB8AC3E}">
        <p14:creationId xmlns:p14="http://schemas.microsoft.com/office/powerpoint/2010/main" val="1564994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0751" indent="-430751">
              <a:buFont typeface="+mj-lt"/>
              <a:buAutoNum type="arabicParenR"/>
            </a:pPr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Tidligt udbud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er en fælles betegnelse for tilfælde, hvor </a:t>
            </a:r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entreprenøren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 med det formål at </a:t>
            </a:r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bidrage til projektoptimering og bygbarhed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vælges på et tidspunkt, inden der foreligger et færdigt hovedprojekt.</a:t>
            </a:r>
          </a:p>
          <a:p>
            <a:pPr lvl="1">
              <a:spcAft>
                <a:spcPts val="754"/>
              </a:spcAft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Byggeprogram.</a:t>
            </a:r>
          </a:p>
          <a:p>
            <a:pPr lvl="1">
              <a:spcAft>
                <a:spcPts val="754"/>
              </a:spcAft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Dispositionsforslag.</a:t>
            </a:r>
          </a:p>
          <a:p>
            <a:pPr lvl="1">
              <a:spcAft>
                <a:spcPts val="754"/>
              </a:spcAft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Projektforslag.</a:t>
            </a:r>
          </a:p>
          <a:p>
            <a:pPr lvl="1">
              <a:spcAft>
                <a:spcPts val="754"/>
              </a:spcAft>
            </a:pPr>
            <a:r>
              <a:rPr lang="da-DK" sz="1759" dirty="0" err="1">
                <a:latin typeface="Arial" panose="020B0604020202020204" pitchFamily="34" charset="0"/>
                <a:cs typeface="Arial" panose="020B0604020202020204" pitchFamily="34" charset="0"/>
              </a:rPr>
              <a:t>Forprojekt</a:t>
            </a: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spcAft>
                <a:spcPts val="754"/>
              </a:spcAft>
            </a:pPr>
            <a:endParaRPr lang="da-DK" sz="175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arenR"/>
            </a:pPr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Modeller:</a:t>
            </a:r>
          </a:p>
          <a:p>
            <a:pPr lvl="1"/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Tidligt udbud i fagentreprise.</a:t>
            </a:r>
          </a:p>
          <a:p>
            <a:pPr lvl="1"/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Tidligt udbud i hovedentreprise.</a:t>
            </a:r>
          </a:p>
          <a:p>
            <a:pPr lvl="1"/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Tidligt udbud i totalentreprise.</a:t>
            </a:r>
          </a:p>
          <a:p>
            <a:pPr lvl="1"/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Tidligt udbud i totalentreprise med samtidig pligt til at overtage bygherrens rådgivere.</a:t>
            </a:r>
          </a:p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Tidlig inddragelse af entreprenørens kompetencer</a:t>
            </a:r>
          </a:p>
        </p:txBody>
      </p:sp>
    </p:spTree>
    <p:extLst>
      <p:ext uri="{BB962C8B-B14F-4D97-AF65-F5344CB8AC3E}">
        <p14:creationId xmlns:p14="http://schemas.microsoft.com/office/powerpoint/2010/main" val="536499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0751" indent="-430751">
              <a:buFont typeface="+mj-lt"/>
              <a:buAutoNum type="arabicParenR" startAt="3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I et tidligt udbud sondres typisk mellem </a:t>
            </a:r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projektudviklingsfasen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(fase 1) og </a:t>
            </a:r>
            <a:r>
              <a:rPr lang="da-D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udførelsesfasen</a:t>
            </a:r>
            <a:r>
              <a:rPr lang="da-DK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(fase 2).</a:t>
            </a:r>
          </a:p>
          <a:p>
            <a:pPr lvl="1">
              <a:spcAft>
                <a:spcPts val="754"/>
              </a:spcAft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Fase 1 afsluttes, når der foreligger et ubetinget pristilbud fra entreprenøren med tilhørende ydelsesspecifikation.</a:t>
            </a:r>
          </a:p>
          <a:p>
            <a:pPr lvl="1">
              <a:spcAft>
                <a:spcPts val="754"/>
              </a:spcAft>
            </a:pP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Igangsætning af fase 2 er betinget af bygherrens godkendelse af pristilbud og ydelsesspecifikation (</a:t>
            </a:r>
            <a:r>
              <a:rPr lang="da-DK" sz="1759" dirty="0" err="1">
                <a:latin typeface="Arial" panose="020B0604020202020204" pitchFamily="34" charset="0"/>
                <a:cs typeface="Arial" panose="020B0604020202020204" pitchFamily="34" charset="0"/>
              </a:rPr>
              <a:t>escape</a:t>
            </a:r>
            <a:r>
              <a:rPr lang="da-DK" sz="1759" dirty="0">
                <a:latin typeface="Arial" panose="020B0604020202020204" pitchFamily="34" charset="0"/>
                <a:cs typeface="Arial" panose="020B0604020202020204" pitchFamily="34" charset="0"/>
              </a:rPr>
              <a:t> klausul).</a:t>
            </a:r>
          </a:p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Tidlig inddragelse af entreprenørens kompetencer</a:t>
            </a:r>
          </a:p>
        </p:txBody>
      </p:sp>
    </p:spTree>
    <p:extLst>
      <p:ext uri="{BB962C8B-B14F-4D97-AF65-F5344CB8AC3E}">
        <p14:creationId xmlns:p14="http://schemas.microsoft.com/office/powerpoint/2010/main" val="8328824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MS_TEMPLATE_ID" val=""/>
</p:tagLst>
</file>

<file path=ppt/theme/theme1.xml><?xml version="1.0" encoding="utf-8"?>
<a:theme xmlns:a="http://schemas.openxmlformats.org/drawingml/2006/main" name="Design 2013">
  <a:themeElements>
    <a:clrScheme name="BB Design 2013">
      <a:dk1>
        <a:srgbClr val="000000"/>
      </a:dk1>
      <a:lt1>
        <a:sysClr val="window" lastClr="FFFFFF"/>
      </a:lt1>
      <a:dk2>
        <a:srgbClr val="005576"/>
      </a:dk2>
      <a:lt2>
        <a:srgbClr val="FFFFFF"/>
      </a:lt2>
      <a:accent1>
        <a:srgbClr val="005576"/>
      </a:accent1>
      <a:accent2>
        <a:srgbClr val="337791"/>
      </a:accent2>
      <a:accent3>
        <a:srgbClr val="6699AD"/>
      </a:accent3>
      <a:accent4>
        <a:srgbClr val="BA0008"/>
      </a:accent4>
      <a:accent5>
        <a:srgbClr val="99BBC8"/>
      </a:accent5>
      <a:accent6>
        <a:srgbClr val="CCDDE4"/>
      </a:accent6>
      <a:hlink>
        <a:srgbClr val="BA0008"/>
      </a:hlink>
      <a:folHlink>
        <a:srgbClr val="6699AD"/>
      </a:folHlink>
    </a:clrScheme>
    <a:fontScheme name="BB Design 2013">
      <a:majorFont>
        <a:latin typeface="Open Sans Light"/>
        <a:ea typeface=""/>
        <a:cs typeface=""/>
      </a:majorFont>
      <a:minorFont>
        <a:latin typeface="Open Sans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1904</Words>
  <Application>Microsoft Office PowerPoint</Application>
  <PresentationFormat>Brugerdefineret</PresentationFormat>
  <Paragraphs>227</Paragraphs>
  <Slides>21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21</vt:i4>
      </vt:variant>
    </vt:vector>
  </HeadingPairs>
  <TitlesOfParts>
    <vt:vector size="29" baseType="lpstr">
      <vt:lpstr>Wingdings</vt:lpstr>
      <vt:lpstr>Open Sans</vt:lpstr>
      <vt:lpstr>Courier New</vt:lpstr>
      <vt:lpstr>Arial</vt:lpstr>
      <vt:lpstr>Open Sans Light</vt:lpstr>
      <vt:lpstr>Ariel</vt:lpstr>
      <vt:lpstr>Times New Roman</vt:lpstr>
      <vt:lpstr>Design 2013</vt:lpstr>
      <vt:lpstr>   Netværksdage om sygehusbyggeri  Opsamling af erfaringer i projekterne Aftalejura og udbudsstrategi   18. september 2019 Tina Braad, partner tbr@bechbruun.com</vt:lpstr>
      <vt:lpstr>Overordnede forudsætninger   </vt:lpstr>
      <vt:lpstr>Udfordringer - Kvalitet</vt:lpstr>
      <vt:lpstr>Karakteristika og tværgående problemstillinger - Kvalitet</vt:lpstr>
      <vt:lpstr>Udfordringer - Økonomi</vt:lpstr>
      <vt:lpstr>Konklusion - erfaringer</vt:lpstr>
      <vt:lpstr>Hvad kan vi lære? – Korrigerende tiltag</vt:lpstr>
      <vt:lpstr>Tidlig inddragelse af entreprenørens kompetencer</vt:lpstr>
      <vt:lpstr>Tidlig inddragelse af entreprenørens kompetencer</vt:lpstr>
      <vt:lpstr>Tidligt udbud - Tildelingskriterier</vt:lpstr>
      <vt:lpstr>Entreprenørens ret og pligt til at udføre ekstraarbejde</vt:lpstr>
      <vt:lpstr>Skriftlighed som krav for bestilling af ekstraarbejde</vt:lpstr>
      <vt:lpstr>Opgørelse af merbetaling vedrørende ekstraarbejde</vt:lpstr>
      <vt:lpstr>Byggeledelsens opgaver</vt:lpstr>
      <vt:lpstr>Entreprenørens krav på tidsfristforlængelse og betaling for forlænget byggetid  </vt:lpstr>
      <vt:lpstr>Berettigelse og sikring af dagbod</vt:lpstr>
      <vt:lpstr>Hvad så nu?  – Opmærksomhedspunkter i forhold til igangværende projekter</vt:lpstr>
      <vt:lpstr>Dokk1 Aarhus</vt:lpstr>
      <vt:lpstr>Dokk1 Aarhus - Udbudsstrategi</vt:lpstr>
      <vt:lpstr>Dokk1 Aarhus - Udbudsstrategi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Regionale Indkøberdage Den 9. oktober 2015</dc:title>
  <cp:lastModifiedBy>Bech-Bruun</cp:lastModifiedBy>
  <cp:revision>162</cp:revision>
  <cp:lastPrinted>2017-08-30T09:46:25Z</cp:lastPrinted>
  <dcterms:modified xsi:type="dcterms:W3CDTF">2019-09-17T10:34:24Z</dcterms:modified>
</cp:coreProperties>
</file>