
<file path=[Content_Types].xml><?xml version="1.0" encoding="utf-8"?>
<Types xmlns="http://schemas.openxmlformats.org/package/2006/content-types">
  <Default Extension="tmp" ContentType="image/png"/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16"/>
  </p:notesMasterIdLst>
  <p:handoutMasterIdLst>
    <p:handoutMasterId r:id="rId17"/>
  </p:handoutMasterIdLst>
  <p:sldIdLst>
    <p:sldId id="467" r:id="rId2"/>
    <p:sldId id="449" r:id="rId3"/>
    <p:sldId id="464" r:id="rId4"/>
    <p:sldId id="448" r:id="rId5"/>
    <p:sldId id="468" r:id="rId6"/>
    <p:sldId id="461" r:id="rId7"/>
    <p:sldId id="462" r:id="rId8"/>
    <p:sldId id="450" r:id="rId9"/>
    <p:sldId id="470" r:id="rId10"/>
    <p:sldId id="473" r:id="rId11"/>
    <p:sldId id="471" r:id="rId12"/>
    <p:sldId id="472" r:id="rId13"/>
    <p:sldId id="465" r:id="rId14"/>
    <p:sldId id="466" r:id="rId15"/>
  </p:sldIdLst>
  <p:sldSz cx="9144000" cy="6858000" type="screen4x3"/>
  <p:notesSz cx="6797675" cy="9926638"/>
  <p:custDataLst>
    <p:tags r:id="rId18"/>
  </p:custDataLst>
  <p:defaultTextStyle>
    <a:defPPr>
      <a:defRPr lang="da-DK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#1 - Forside" id="{B0B4BF84-0AC4-4DA1-92AC-5D78862F6552}">
          <p14:sldIdLst/>
        </p14:section>
        <p14:section name="#1.2 - HEM - introduktion" id="{54F0B699-C2BA-495C-A214-C06181FDFF38}">
          <p14:sldIdLst/>
        </p14:section>
        <p14:section name="#2 - Bygningsdrift i en moderne kontekst" id="{F740D468-7BCA-4EAD-BFF0-C7C4B16BADAB}">
          <p14:sldIdLst/>
        </p14:section>
        <p14:section name="#2.a - Hvad er nyt ved CAFM" id="{F227BE31-03EF-4FF0-8289-C6B0AA024D60}">
          <p14:sldIdLst/>
        </p14:section>
        <p14:section name="#2.b - Datamodeller" id="{3C7AD195-52AB-499A-B975-9E67D378E21E}">
          <p14:sldIdLst/>
        </p14:section>
        <p14:section name="#3 - Perspektivering om ændringer i datamodeller" id="{5498625B-7560-41D9-8927-144E1C49923F}">
          <p14:sldIdLst>
            <p14:sldId id="467"/>
            <p14:sldId id="449"/>
            <p14:sldId id="464"/>
            <p14:sldId id="448"/>
            <p14:sldId id="468"/>
            <p14:sldId id="461"/>
            <p14:sldId id="462"/>
            <p14:sldId id="450"/>
            <p14:sldId id="470"/>
            <p14:sldId id="473"/>
            <p14:sldId id="471"/>
            <p14:sldId id="472"/>
            <p14:sldId id="465"/>
            <p14:sldId id="466"/>
          </p14:sldIdLst>
        </p14:section>
        <p14:section name="# Afslutning" id="{1829AFB3-1075-4C92-A233-D849CC50477A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F3018"/>
    <a:srgbClr val="7A905A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16396" autoAdjust="0"/>
    <p:restoredTop sz="94660" autoAdjust="0"/>
  </p:normalViewPr>
  <p:slideViewPr>
    <p:cSldViewPr snapToGrid="0">
      <p:cViewPr>
        <p:scale>
          <a:sx n="100" d="100"/>
          <a:sy n="100" d="100"/>
        </p:scale>
        <p:origin x="-1872" y="-3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gs" Target="tags/tag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400" cy="4968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quarter" idx="1"/>
          </p:nvPr>
        </p:nvSpPr>
        <p:spPr>
          <a:xfrm>
            <a:off x="3849689" y="1"/>
            <a:ext cx="2946400" cy="4968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760462-4DE6-4588-9D89-E620960D8633}" type="datetimeFigureOut">
              <a:rPr lang="da-DK" smtClean="0"/>
              <a:pPr/>
              <a:t>15-09-2019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2"/>
          </p:nvPr>
        </p:nvSpPr>
        <p:spPr>
          <a:xfrm>
            <a:off x="0" y="9428164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3"/>
          </p:nvPr>
        </p:nvSpPr>
        <p:spPr>
          <a:xfrm>
            <a:off x="3849689" y="9428164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7228F5-C141-47B3-9408-9B8C1FF8E376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93175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5245" cy="4969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55" tIns="47778" rIns="95555" bIns="47778" numCol="1" anchor="t" anchorCtr="0" compatLnSpc="1">
            <a:prstTxWarp prst="textNoShape">
              <a:avLst/>
            </a:prstTxWarp>
          </a:bodyPr>
          <a:lstStyle>
            <a:lvl1pPr defTabSz="955622">
              <a:defRPr sz="1300">
                <a:latin typeface="Times" pitchFamily="18" charset="0"/>
              </a:defRPr>
            </a:lvl1pPr>
          </a:lstStyle>
          <a:p>
            <a:endParaRPr lang="da-DK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2431" y="0"/>
            <a:ext cx="2945245" cy="4969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55" tIns="47778" rIns="95555" bIns="47778" numCol="1" anchor="t" anchorCtr="0" compatLnSpc="1">
            <a:prstTxWarp prst="textNoShape">
              <a:avLst/>
            </a:prstTxWarp>
          </a:bodyPr>
          <a:lstStyle>
            <a:lvl1pPr algn="r" defTabSz="955622">
              <a:defRPr sz="1300">
                <a:latin typeface="Times" pitchFamily="18" charset="0"/>
              </a:defRPr>
            </a:lvl1pPr>
          </a:lstStyle>
          <a:p>
            <a:endParaRPr lang="da-DK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9163" y="744538"/>
            <a:ext cx="4959350" cy="37211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5632" y="4714842"/>
            <a:ext cx="4986412" cy="44679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55" tIns="47778" rIns="95555" bIns="4777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/>
              <a:t>Click to edit Master text styles</a:t>
            </a:r>
          </a:p>
          <a:p>
            <a:pPr lvl="1"/>
            <a:r>
              <a:rPr lang="da-DK"/>
              <a:t>Second level</a:t>
            </a:r>
          </a:p>
          <a:p>
            <a:pPr lvl="2"/>
            <a:r>
              <a:rPr lang="da-DK"/>
              <a:t>Third level</a:t>
            </a:r>
          </a:p>
          <a:p>
            <a:pPr lvl="3"/>
            <a:r>
              <a:rPr lang="da-DK"/>
              <a:t>Fourth level</a:t>
            </a:r>
          </a:p>
          <a:p>
            <a:pPr lvl="4"/>
            <a:r>
              <a:rPr lang="da-DK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29681"/>
            <a:ext cx="2945245" cy="4969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55" tIns="47778" rIns="95555" bIns="47778" numCol="1" anchor="b" anchorCtr="0" compatLnSpc="1">
            <a:prstTxWarp prst="textNoShape">
              <a:avLst/>
            </a:prstTxWarp>
          </a:bodyPr>
          <a:lstStyle>
            <a:lvl1pPr defTabSz="955622">
              <a:defRPr sz="1300">
                <a:latin typeface="Times" pitchFamily="18" charset="0"/>
              </a:defRPr>
            </a:lvl1pPr>
          </a:lstStyle>
          <a:p>
            <a:endParaRPr lang="da-DK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431" y="9429681"/>
            <a:ext cx="2945245" cy="4969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55" tIns="47778" rIns="95555" bIns="47778" numCol="1" anchor="b" anchorCtr="0" compatLnSpc="1">
            <a:prstTxWarp prst="textNoShape">
              <a:avLst/>
            </a:prstTxWarp>
          </a:bodyPr>
          <a:lstStyle>
            <a:lvl1pPr algn="r" defTabSz="955622">
              <a:defRPr sz="1300">
                <a:latin typeface="Times" pitchFamily="18" charset="0"/>
              </a:defRPr>
            </a:lvl1pPr>
          </a:lstStyle>
          <a:p>
            <a:fld id="{A60BBEB8-73D0-4D55-AAEB-DE5A1923AD97}" type="slidenum">
              <a:rPr lang="da-DK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882806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023" name="Group 111"/>
          <p:cNvGrpSpPr>
            <a:grpSpLocks/>
          </p:cNvGrpSpPr>
          <p:nvPr/>
        </p:nvGrpSpPr>
        <p:grpSpPr bwMode="auto">
          <a:xfrm>
            <a:off x="-9636125" y="-122236"/>
            <a:ext cx="22888575" cy="9263063"/>
            <a:chOff x="-6070" y="-77"/>
            <a:chExt cx="14418" cy="5835"/>
          </a:xfrm>
        </p:grpSpPr>
        <p:sp>
          <p:nvSpPr>
            <p:cNvPr id="38919" name="Rectangle 7"/>
            <p:cNvSpPr>
              <a:spLocks noChangeArrowheads="1"/>
            </p:cNvSpPr>
            <p:nvPr userDrawn="1"/>
          </p:nvSpPr>
          <p:spPr bwMode="auto">
            <a:xfrm>
              <a:off x="0" y="0"/>
              <a:ext cx="5781" cy="4320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da-DK"/>
                <a:t> </a:t>
              </a:r>
            </a:p>
          </p:txBody>
        </p:sp>
        <p:sp>
          <p:nvSpPr>
            <p:cNvPr id="38998" name="Freeform 86"/>
            <p:cNvSpPr>
              <a:spLocks noChangeAspect="1" noEditPoints="1"/>
            </p:cNvSpPr>
            <p:nvPr userDrawn="1"/>
          </p:nvSpPr>
          <p:spPr bwMode="auto">
            <a:xfrm>
              <a:off x="988" y="112"/>
              <a:ext cx="7360" cy="5646"/>
            </a:xfrm>
            <a:custGeom>
              <a:avLst/>
              <a:gdLst/>
              <a:ahLst/>
              <a:cxnLst>
                <a:cxn ang="0">
                  <a:pos x="2887" y="2114"/>
                </a:cxn>
                <a:cxn ang="0">
                  <a:pos x="2627" y="2044"/>
                </a:cxn>
                <a:cxn ang="0">
                  <a:pos x="2562" y="1865"/>
                </a:cxn>
                <a:cxn ang="0">
                  <a:pos x="2553" y="1490"/>
                </a:cxn>
                <a:cxn ang="0">
                  <a:pos x="2554" y="1043"/>
                </a:cxn>
                <a:cxn ang="0">
                  <a:pos x="2679" y="893"/>
                </a:cxn>
                <a:cxn ang="0">
                  <a:pos x="2856" y="842"/>
                </a:cxn>
                <a:cxn ang="0">
                  <a:pos x="2914" y="783"/>
                </a:cxn>
                <a:cxn ang="0">
                  <a:pos x="2900" y="649"/>
                </a:cxn>
                <a:cxn ang="0">
                  <a:pos x="2704" y="619"/>
                </a:cxn>
                <a:cxn ang="0">
                  <a:pos x="2522" y="582"/>
                </a:cxn>
                <a:cxn ang="0">
                  <a:pos x="2478" y="357"/>
                </a:cxn>
                <a:cxn ang="0">
                  <a:pos x="2417" y="220"/>
                </a:cxn>
                <a:cxn ang="0">
                  <a:pos x="2166" y="171"/>
                </a:cxn>
                <a:cxn ang="0">
                  <a:pos x="2079" y="205"/>
                </a:cxn>
                <a:cxn ang="0">
                  <a:pos x="2073" y="342"/>
                </a:cxn>
                <a:cxn ang="0">
                  <a:pos x="2070" y="766"/>
                </a:cxn>
                <a:cxn ang="0">
                  <a:pos x="2066" y="1317"/>
                </a:cxn>
                <a:cxn ang="0">
                  <a:pos x="2063" y="1752"/>
                </a:cxn>
                <a:cxn ang="0">
                  <a:pos x="2082" y="2087"/>
                </a:cxn>
                <a:cxn ang="0">
                  <a:pos x="2243" y="2298"/>
                </a:cxn>
                <a:cxn ang="0">
                  <a:pos x="2609" y="2345"/>
                </a:cxn>
                <a:cxn ang="0">
                  <a:pos x="2956" y="2331"/>
                </a:cxn>
                <a:cxn ang="0">
                  <a:pos x="3053" y="2261"/>
                </a:cxn>
                <a:cxn ang="0">
                  <a:pos x="3015" y="2140"/>
                </a:cxn>
                <a:cxn ang="0">
                  <a:pos x="1094" y="2024"/>
                </a:cxn>
                <a:cxn ang="0">
                  <a:pos x="996" y="2033"/>
                </a:cxn>
                <a:cxn ang="0">
                  <a:pos x="763" y="2024"/>
                </a:cxn>
                <a:cxn ang="0">
                  <a:pos x="573" y="1909"/>
                </a:cxn>
                <a:cxn ang="0">
                  <a:pos x="486" y="1564"/>
                </a:cxn>
                <a:cxn ang="0">
                  <a:pos x="520" y="1124"/>
                </a:cxn>
                <a:cxn ang="0">
                  <a:pos x="665" y="942"/>
                </a:cxn>
                <a:cxn ang="0">
                  <a:pos x="886" y="911"/>
                </a:cxn>
                <a:cxn ang="0">
                  <a:pos x="1063" y="920"/>
                </a:cxn>
                <a:cxn ang="0">
                  <a:pos x="1139" y="981"/>
                </a:cxn>
                <a:cxn ang="0">
                  <a:pos x="1144" y="1595"/>
                </a:cxn>
                <a:cxn ang="0">
                  <a:pos x="1837" y="2087"/>
                </a:cxn>
                <a:cxn ang="0">
                  <a:pos x="1672" y="2021"/>
                </a:cxn>
                <a:cxn ang="0">
                  <a:pos x="1640" y="1815"/>
                </a:cxn>
                <a:cxn ang="0">
                  <a:pos x="1638" y="1335"/>
                </a:cxn>
                <a:cxn ang="0">
                  <a:pos x="1636" y="734"/>
                </a:cxn>
                <a:cxn ang="0">
                  <a:pos x="1632" y="270"/>
                </a:cxn>
                <a:cxn ang="0">
                  <a:pos x="1621" y="104"/>
                </a:cxn>
                <a:cxn ang="0">
                  <a:pos x="1498" y="41"/>
                </a:cxn>
                <a:cxn ang="0">
                  <a:pos x="1222" y="0"/>
                </a:cxn>
                <a:cxn ang="0">
                  <a:pos x="1153" y="47"/>
                </a:cxn>
                <a:cxn ang="0">
                  <a:pos x="1148" y="229"/>
                </a:cxn>
                <a:cxn ang="0">
                  <a:pos x="1142" y="519"/>
                </a:cxn>
                <a:cxn ang="0">
                  <a:pos x="1092" y="591"/>
                </a:cxn>
                <a:cxn ang="0">
                  <a:pos x="634" y="584"/>
                </a:cxn>
                <a:cxn ang="0">
                  <a:pos x="370" y="651"/>
                </a:cxn>
                <a:cxn ang="0">
                  <a:pos x="141" y="862"/>
                </a:cxn>
                <a:cxn ang="0">
                  <a:pos x="9" y="1293"/>
                </a:cxn>
                <a:cxn ang="0">
                  <a:pos x="38" y="1853"/>
                </a:cxn>
                <a:cxn ang="0">
                  <a:pos x="200" y="2168"/>
                </a:cxn>
                <a:cxn ang="0">
                  <a:pos x="425" y="2304"/>
                </a:cxn>
                <a:cxn ang="0">
                  <a:pos x="634" y="2336"/>
                </a:cxn>
                <a:cxn ang="0">
                  <a:pos x="889" y="2347"/>
                </a:cxn>
                <a:cxn ang="0">
                  <a:pos x="1419" y="2349"/>
                </a:cxn>
                <a:cxn ang="0">
                  <a:pos x="1911" y="2333"/>
                </a:cxn>
                <a:cxn ang="0">
                  <a:pos x="1941" y="2233"/>
                </a:cxn>
                <a:cxn ang="0">
                  <a:pos x="1941" y="2123"/>
                </a:cxn>
              </a:cxnLst>
              <a:rect l="0" t="0" r="r" b="b"/>
              <a:pathLst>
                <a:path w="3059" h="2349">
                  <a:moveTo>
                    <a:pt x="3015" y="2140"/>
                  </a:moveTo>
                  <a:lnTo>
                    <a:pt x="2992" y="2134"/>
                  </a:lnTo>
                  <a:lnTo>
                    <a:pt x="2970" y="2129"/>
                  </a:lnTo>
                  <a:lnTo>
                    <a:pt x="2945" y="2125"/>
                  </a:lnTo>
                  <a:lnTo>
                    <a:pt x="2918" y="2120"/>
                  </a:lnTo>
                  <a:lnTo>
                    <a:pt x="2887" y="2114"/>
                  </a:lnTo>
                  <a:lnTo>
                    <a:pt x="2849" y="2107"/>
                  </a:lnTo>
                  <a:lnTo>
                    <a:pt x="2804" y="2098"/>
                  </a:lnTo>
                  <a:lnTo>
                    <a:pt x="2750" y="2085"/>
                  </a:lnTo>
                  <a:lnTo>
                    <a:pt x="2699" y="2073"/>
                  </a:lnTo>
                  <a:lnTo>
                    <a:pt x="2659" y="2058"/>
                  </a:lnTo>
                  <a:lnTo>
                    <a:pt x="2627" y="2044"/>
                  </a:lnTo>
                  <a:lnTo>
                    <a:pt x="2605" y="2026"/>
                  </a:lnTo>
                  <a:lnTo>
                    <a:pt x="2587" y="2004"/>
                  </a:lnTo>
                  <a:lnTo>
                    <a:pt x="2576" y="1979"/>
                  </a:lnTo>
                  <a:lnTo>
                    <a:pt x="2569" y="1948"/>
                  </a:lnTo>
                  <a:lnTo>
                    <a:pt x="2565" y="1910"/>
                  </a:lnTo>
                  <a:lnTo>
                    <a:pt x="2562" y="1865"/>
                  </a:lnTo>
                  <a:lnTo>
                    <a:pt x="2560" y="1811"/>
                  </a:lnTo>
                  <a:lnTo>
                    <a:pt x="2558" y="1764"/>
                  </a:lnTo>
                  <a:lnTo>
                    <a:pt x="2556" y="1707"/>
                  </a:lnTo>
                  <a:lnTo>
                    <a:pt x="2554" y="1642"/>
                  </a:lnTo>
                  <a:lnTo>
                    <a:pt x="2554" y="1568"/>
                  </a:lnTo>
                  <a:lnTo>
                    <a:pt x="2553" y="1490"/>
                  </a:lnTo>
                  <a:lnTo>
                    <a:pt x="2553" y="1411"/>
                  </a:lnTo>
                  <a:lnTo>
                    <a:pt x="2551" y="1329"/>
                  </a:lnTo>
                  <a:lnTo>
                    <a:pt x="2551" y="1250"/>
                  </a:lnTo>
                  <a:lnTo>
                    <a:pt x="2553" y="1174"/>
                  </a:lnTo>
                  <a:lnTo>
                    <a:pt x="2553" y="1104"/>
                  </a:lnTo>
                  <a:lnTo>
                    <a:pt x="2554" y="1043"/>
                  </a:lnTo>
                  <a:lnTo>
                    <a:pt x="2560" y="1008"/>
                  </a:lnTo>
                  <a:lnTo>
                    <a:pt x="2572" y="978"/>
                  </a:lnTo>
                  <a:lnTo>
                    <a:pt x="2592" y="952"/>
                  </a:lnTo>
                  <a:lnTo>
                    <a:pt x="2618" y="929"/>
                  </a:lnTo>
                  <a:lnTo>
                    <a:pt x="2647" y="909"/>
                  </a:lnTo>
                  <a:lnTo>
                    <a:pt x="2679" y="893"/>
                  </a:lnTo>
                  <a:lnTo>
                    <a:pt x="2712" y="878"/>
                  </a:lnTo>
                  <a:lnTo>
                    <a:pt x="2744" y="868"/>
                  </a:lnTo>
                  <a:lnTo>
                    <a:pt x="2777" y="859"/>
                  </a:lnTo>
                  <a:lnTo>
                    <a:pt x="2807" y="851"/>
                  </a:lnTo>
                  <a:lnTo>
                    <a:pt x="2833" y="846"/>
                  </a:lnTo>
                  <a:lnTo>
                    <a:pt x="2856" y="842"/>
                  </a:lnTo>
                  <a:lnTo>
                    <a:pt x="2871" y="839"/>
                  </a:lnTo>
                  <a:lnTo>
                    <a:pt x="2880" y="837"/>
                  </a:lnTo>
                  <a:lnTo>
                    <a:pt x="2898" y="830"/>
                  </a:lnTo>
                  <a:lnTo>
                    <a:pt x="2909" y="817"/>
                  </a:lnTo>
                  <a:lnTo>
                    <a:pt x="2912" y="797"/>
                  </a:lnTo>
                  <a:lnTo>
                    <a:pt x="2914" y="783"/>
                  </a:lnTo>
                  <a:lnTo>
                    <a:pt x="2912" y="759"/>
                  </a:lnTo>
                  <a:lnTo>
                    <a:pt x="2911" y="732"/>
                  </a:lnTo>
                  <a:lnTo>
                    <a:pt x="2909" y="705"/>
                  </a:lnTo>
                  <a:lnTo>
                    <a:pt x="2907" y="683"/>
                  </a:lnTo>
                  <a:lnTo>
                    <a:pt x="2905" y="667"/>
                  </a:lnTo>
                  <a:lnTo>
                    <a:pt x="2900" y="649"/>
                  </a:lnTo>
                  <a:lnTo>
                    <a:pt x="2887" y="638"/>
                  </a:lnTo>
                  <a:lnTo>
                    <a:pt x="2873" y="633"/>
                  </a:lnTo>
                  <a:lnTo>
                    <a:pt x="2840" y="629"/>
                  </a:lnTo>
                  <a:lnTo>
                    <a:pt x="2800" y="626"/>
                  </a:lnTo>
                  <a:lnTo>
                    <a:pt x="2753" y="622"/>
                  </a:lnTo>
                  <a:lnTo>
                    <a:pt x="2704" y="619"/>
                  </a:lnTo>
                  <a:lnTo>
                    <a:pt x="2654" y="615"/>
                  </a:lnTo>
                  <a:lnTo>
                    <a:pt x="2607" y="611"/>
                  </a:lnTo>
                  <a:lnTo>
                    <a:pt x="2565" y="609"/>
                  </a:lnTo>
                  <a:lnTo>
                    <a:pt x="2545" y="604"/>
                  </a:lnTo>
                  <a:lnTo>
                    <a:pt x="2531" y="595"/>
                  </a:lnTo>
                  <a:lnTo>
                    <a:pt x="2522" y="582"/>
                  </a:lnTo>
                  <a:lnTo>
                    <a:pt x="2516" y="570"/>
                  </a:lnTo>
                  <a:lnTo>
                    <a:pt x="2511" y="550"/>
                  </a:lnTo>
                  <a:lnTo>
                    <a:pt x="2506" y="517"/>
                  </a:lnTo>
                  <a:lnTo>
                    <a:pt x="2498" y="474"/>
                  </a:lnTo>
                  <a:lnTo>
                    <a:pt x="2489" y="422"/>
                  </a:lnTo>
                  <a:lnTo>
                    <a:pt x="2478" y="357"/>
                  </a:lnTo>
                  <a:lnTo>
                    <a:pt x="2473" y="324"/>
                  </a:lnTo>
                  <a:lnTo>
                    <a:pt x="2468" y="296"/>
                  </a:lnTo>
                  <a:lnTo>
                    <a:pt x="2462" y="272"/>
                  </a:lnTo>
                  <a:lnTo>
                    <a:pt x="2451" y="250"/>
                  </a:lnTo>
                  <a:lnTo>
                    <a:pt x="2437" y="234"/>
                  </a:lnTo>
                  <a:lnTo>
                    <a:pt x="2417" y="220"/>
                  </a:lnTo>
                  <a:lnTo>
                    <a:pt x="2388" y="209"/>
                  </a:lnTo>
                  <a:lnTo>
                    <a:pt x="2348" y="198"/>
                  </a:lnTo>
                  <a:lnTo>
                    <a:pt x="2290" y="187"/>
                  </a:lnTo>
                  <a:lnTo>
                    <a:pt x="2240" y="178"/>
                  </a:lnTo>
                  <a:lnTo>
                    <a:pt x="2200" y="173"/>
                  </a:lnTo>
                  <a:lnTo>
                    <a:pt x="2166" y="171"/>
                  </a:lnTo>
                  <a:lnTo>
                    <a:pt x="2139" y="169"/>
                  </a:lnTo>
                  <a:lnTo>
                    <a:pt x="2119" y="173"/>
                  </a:lnTo>
                  <a:lnTo>
                    <a:pt x="2102" y="176"/>
                  </a:lnTo>
                  <a:lnTo>
                    <a:pt x="2092" y="184"/>
                  </a:lnTo>
                  <a:lnTo>
                    <a:pt x="2084" y="193"/>
                  </a:lnTo>
                  <a:lnTo>
                    <a:pt x="2079" y="205"/>
                  </a:lnTo>
                  <a:lnTo>
                    <a:pt x="2077" y="220"/>
                  </a:lnTo>
                  <a:lnTo>
                    <a:pt x="2075" y="236"/>
                  </a:lnTo>
                  <a:lnTo>
                    <a:pt x="2075" y="254"/>
                  </a:lnTo>
                  <a:lnTo>
                    <a:pt x="2075" y="272"/>
                  </a:lnTo>
                  <a:lnTo>
                    <a:pt x="2075" y="301"/>
                  </a:lnTo>
                  <a:lnTo>
                    <a:pt x="2073" y="342"/>
                  </a:lnTo>
                  <a:lnTo>
                    <a:pt x="2073" y="395"/>
                  </a:lnTo>
                  <a:lnTo>
                    <a:pt x="2073" y="456"/>
                  </a:lnTo>
                  <a:lnTo>
                    <a:pt x="2072" y="525"/>
                  </a:lnTo>
                  <a:lnTo>
                    <a:pt x="2072" y="600"/>
                  </a:lnTo>
                  <a:lnTo>
                    <a:pt x="2072" y="682"/>
                  </a:lnTo>
                  <a:lnTo>
                    <a:pt x="2070" y="766"/>
                  </a:lnTo>
                  <a:lnTo>
                    <a:pt x="2070" y="857"/>
                  </a:lnTo>
                  <a:lnTo>
                    <a:pt x="2068" y="949"/>
                  </a:lnTo>
                  <a:lnTo>
                    <a:pt x="2068" y="1041"/>
                  </a:lnTo>
                  <a:lnTo>
                    <a:pt x="2066" y="1135"/>
                  </a:lnTo>
                  <a:lnTo>
                    <a:pt x="2066" y="1227"/>
                  </a:lnTo>
                  <a:lnTo>
                    <a:pt x="2066" y="1317"/>
                  </a:lnTo>
                  <a:lnTo>
                    <a:pt x="2064" y="1403"/>
                  </a:lnTo>
                  <a:lnTo>
                    <a:pt x="2064" y="1486"/>
                  </a:lnTo>
                  <a:lnTo>
                    <a:pt x="2064" y="1564"/>
                  </a:lnTo>
                  <a:lnTo>
                    <a:pt x="2063" y="1634"/>
                  </a:lnTo>
                  <a:lnTo>
                    <a:pt x="2063" y="1698"/>
                  </a:lnTo>
                  <a:lnTo>
                    <a:pt x="2063" y="1752"/>
                  </a:lnTo>
                  <a:lnTo>
                    <a:pt x="2063" y="1797"/>
                  </a:lnTo>
                  <a:lnTo>
                    <a:pt x="2063" y="1829"/>
                  </a:lnTo>
                  <a:lnTo>
                    <a:pt x="2064" y="1903"/>
                  </a:lnTo>
                  <a:lnTo>
                    <a:pt x="2066" y="1972"/>
                  </a:lnTo>
                  <a:lnTo>
                    <a:pt x="2073" y="2031"/>
                  </a:lnTo>
                  <a:lnTo>
                    <a:pt x="2082" y="2087"/>
                  </a:lnTo>
                  <a:lnTo>
                    <a:pt x="2097" y="2136"/>
                  </a:lnTo>
                  <a:lnTo>
                    <a:pt x="2115" y="2179"/>
                  </a:lnTo>
                  <a:lnTo>
                    <a:pt x="2139" y="2217"/>
                  </a:lnTo>
                  <a:lnTo>
                    <a:pt x="2167" y="2250"/>
                  </a:lnTo>
                  <a:lnTo>
                    <a:pt x="2202" y="2277"/>
                  </a:lnTo>
                  <a:lnTo>
                    <a:pt x="2243" y="2298"/>
                  </a:lnTo>
                  <a:lnTo>
                    <a:pt x="2290" y="2316"/>
                  </a:lnTo>
                  <a:lnTo>
                    <a:pt x="2346" y="2331"/>
                  </a:lnTo>
                  <a:lnTo>
                    <a:pt x="2410" y="2340"/>
                  </a:lnTo>
                  <a:lnTo>
                    <a:pt x="2482" y="2345"/>
                  </a:lnTo>
                  <a:lnTo>
                    <a:pt x="2563" y="2347"/>
                  </a:lnTo>
                  <a:lnTo>
                    <a:pt x="2609" y="2345"/>
                  </a:lnTo>
                  <a:lnTo>
                    <a:pt x="2663" y="2345"/>
                  </a:lnTo>
                  <a:lnTo>
                    <a:pt x="2724" y="2344"/>
                  </a:lnTo>
                  <a:lnTo>
                    <a:pt x="2788" y="2340"/>
                  </a:lnTo>
                  <a:lnTo>
                    <a:pt x="2851" y="2338"/>
                  </a:lnTo>
                  <a:lnTo>
                    <a:pt x="2907" y="2334"/>
                  </a:lnTo>
                  <a:lnTo>
                    <a:pt x="2956" y="2331"/>
                  </a:lnTo>
                  <a:lnTo>
                    <a:pt x="2990" y="2327"/>
                  </a:lnTo>
                  <a:lnTo>
                    <a:pt x="3015" y="2324"/>
                  </a:lnTo>
                  <a:lnTo>
                    <a:pt x="3032" y="2316"/>
                  </a:lnTo>
                  <a:lnTo>
                    <a:pt x="3042" y="2306"/>
                  </a:lnTo>
                  <a:lnTo>
                    <a:pt x="3050" y="2286"/>
                  </a:lnTo>
                  <a:lnTo>
                    <a:pt x="3053" y="2261"/>
                  </a:lnTo>
                  <a:lnTo>
                    <a:pt x="3057" y="2223"/>
                  </a:lnTo>
                  <a:lnTo>
                    <a:pt x="3059" y="2192"/>
                  </a:lnTo>
                  <a:lnTo>
                    <a:pt x="3059" y="2170"/>
                  </a:lnTo>
                  <a:lnTo>
                    <a:pt x="3052" y="2156"/>
                  </a:lnTo>
                  <a:lnTo>
                    <a:pt x="3039" y="2147"/>
                  </a:lnTo>
                  <a:lnTo>
                    <a:pt x="3015" y="2140"/>
                  </a:lnTo>
                  <a:close/>
                  <a:moveTo>
                    <a:pt x="1142" y="1963"/>
                  </a:moveTo>
                  <a:lnTo>
                    <a:pt x="1139" y="1984"/>
                  </a:lnTo>
                  <a:lnTo>
                    <a:pt x="1133" y="2001"/>
                  </a:lnTo>
                  <a:lnTo>
                    <a:pt x="1122" y="2013"/>
                  </a:lnTo>
                  <a:lnTo>
                    <a:pt x="1110" y="2021"/>
                  </a:lnTo>
                  <a:lnTo>
                    <a:pt x="1094" y="2024"/>
                  </a:lnTo>
                  <a:lnTo>
                    <a:pt x="1079" y="2028"/>
                  </a:lnTo>
                  <a:lnTo>
                    <a:pt x="1063" y="2030"/>
                  </a:lnTo>
                  <a:lnTo>
                    <a:pt x="1048" y="2031"/>
                  </a:lnTo>
                  <a:lnTo>
                    <a:pt x="1034" y="2031"/>
                  </a:lnTo>
                  <a:lnTo>
                    <a:pt x="1018" y="2033"/>
                  </a:lnTo>
                  <a:lnTo>
                    <a:pt x="996" y="2033"/>
                  </a:lnTo>
                  <a:lnTo>
                    <a:pt x="969" y="2033"/>
                  </a:lnTo>
                  <a:lnTo>
                    <a:pt x="933" y="2033"/>
                  </a:lnTo>
                  <a:lnTo>
                    <a:pt x="886" y="2033"/>
                  </a:lnTo>
                  <a:lnTo>
                    <a:pt x="844" y="2031"/>
                  </a:lnTo>
                  <a:lnTo>
                    <a:pt x="802" y="2030"/>
                  </a:lnTo>
                  <a:lnTo>
                    <a:pt x="763" y="2024"/>
                  </a:lnTo>
                  <a:lnTo>
                    <a:pt x="725" y="2015"/>
                  </a:lnTo>
                  <a:lnTo>
                    <a:pt x="690" y="2004"/>
                  </a:lnTo>
                  <a:lnTo>
                    <a:pt x="658" y="1988"/>
                  </a:lnTo>
                  <a:lnTo>
                    <a:pt x="627" y="1966"/>
                  </a:lnTo>
                  <a:lnTo>
                    <a:pt x="598" y="1941"/>
                  </a:lnTo>
                  <a:lnTo>
                    <a:pt x="573" y="1909"/>
                  </a:lnTo>
                  <a:lnTo>
                    <a:pt x="551" y="1871"/>
                  </a:lnTo>
                  <a:lnTo>
                    <a:pt x="531" y="1826"/>
                  </a:lnTo>
                  <a:lnTo>
                    <a:pt x="515" y="1772"/>
                  </a:lnTo>
                  <a:lnTo>
                    <a:pt x="502" y="1712"/>
                  </a:lnTo>
                  <a:lnTo>
                    <a:pt x="491" y="1642"/>
                  </a:lnTo>
                  <a:lnTo>
                    <a:pt x="486" y="1564"/>
                  </a:lnTo>
                  <a:lnTo>
                    <a:pt x="484" y="1476"/>
                  </a:lnTo>
                  <a:lnTo>
                    <a:pt x="486" y="1387"/>
                  </a:lnTo>
                  <a:lnTo>
                    <a:pt x="490" y="1308"/>
                  </a:lnTo>
                  <a:lnTo>
                    <a:pt x="497" y="1237"/>
                  </a:lnTo>
                  <a:lnTo>
                    <a:pt x="508" y="1176"/>
                  </a:lnTo>
                  <a:lnTo>
                    <a:pt x="520" y="1124"/>
                  </a:lnTo>
                  <a:lnTo>
                    <a:pt x="537" y="1079"/>
                  </a:lnTo>
                  <a:lnTo>
                    <a:pt x="555" y="1039"/>
                  </a:lnTo>
                  <a:lnTo>
                    <a:pt x="578" y="1006"/>
                  </a:lnTo>
                  <a:lnTo>
                    <a:pt x="604" y="979"/>
                  </a:lnTo>
                  <a:lnTo>
                    <a:pt x="632" y="958"/>
                  </a:lnTo>
                  <a:lnTo>
                    <a:pt x="665" y="942"/>
                  </a:lnTo>
                  <a:lnTo>
                    <a:pt x="699" y="929"/>
                  </a:lnTo>
                  <a:lnTo>
                    <a:pt x="739" y="920"/>
                  </a:lnTo>
                  <a:lnTo>
                    <a:pt x="783" y="914"/>
                  </a:lnTo>
                  <a:lnTo>
                    <a:pt x="830" y="913"/>
                  </a:lnTo>
                  <a:lnTo>
                    <a:pt x="878" y="911"/>
                  </a:lnTo>
                  <a:lnTo>
                    <a:pt x="886" y="911"/>
                  </a:lnTo>
                  <a:lnTo>
                    <a:pt x="904" y="911"/>
                  </a:lnTo>
                  <a:lnTo>
                    <a:pt x="929" y="911"/>
                  </a:lnTo>
                  <a:lnTo>
                    <a:pt x="962" y="913"/>
                  </a:lnTo>
                  <a:lnTo>
                    <a:pt x="996" y="914"/>
                  </a:lnTo>
                  <a:lnTo>
                    <a:pt x="1030" y="916"/>
                  </a:lnTo>
                  <a:lnTo>
                    <a:pt x="1063" y="920"/>
                  </a:lnTo>
                  <a:lnTo>
                    <a:pt x="1083" y="922"/>
                  </a:lnTo>
                  <a:lnTo>
                    <a:pt x="1101" y="927"/>
                  </a:lnTo>
                  <a:lnTo>
                    <a:pt x="1115" y="934"/>
                  </a:lnTo>
                  <a:lnTo>
                    <a:pt x="1128" y="945"/>
                  </a:lnTo>
                  <a:lnTo>
                    <a:pt x="1135" y="961"/>
                  </a:lnTo>
                  <a:lnTo>
                    <a:pt x="1139" y="981"/>
                  </a:lnTo>
                  <a:lnTo>
                    <a:pt x="1141" y="1061"/>
                  </a:lnTo>
                  <a:lnTo>
                    <a:pt x="1142" y="1153"/>
                  </a:lnTo>
                  <a:lnTo>
                    <a:pt x="1144" y="1252"/>
                  </a:lnTo>
                  <a:lnTo>
                    <a:pt x="1144" y="1362"/>
                  </a:lnTo>
                  <a:lnTo>
                    <a:pt x="1144" y="1476"/>
                  </a:lnTo>
                  <a:lnTo>
                    <a:pt x="1144" y="1595"/>
                  </a:lnTo>
                  <a:lnTo>
                    <a:pt x="1142" y="1717"/>
                  </a:lnTo>
                  <a:lnTo>
                    <a:pt x="1142" y="1840"/>
                  </a:lnTo>
                  <a:lnTo>
                    <a:pt x="1142" y="1963"/>
                  </a:lnTo>
                  <a:close/>
                  <a:moveTo>
                    <a:pt x="1918" y="2109"/>
                  </a:moveTo>
                  <a:lnTo>
                    <a:pt x="1876" y="2096"/>
                  </a:lnTo>
                  <a:lnTo>
                    <a:pt x="1837" y="2087"/>
                  </a:lnTo>
                  <a:lnTo>
                    <a:pt x="1799" y="2078"/>
                  </a:lnTo>
                  <a:lnTo>
                    <a:pt x="1766" y="2071"/>
                  </a:lnTo>
                  <a:lnTo>
                    <a:pt x="1737" y="2062"/>
                  </a:lnTo>
                  <a:lnTo>
                    <a:pt x="1712" y="2051"/>
                  </a:lnTo>
                  <a:lnTo>
                    <a:pt x="1690" y="2039"/>
                  </a:lnTo>
                  <a:lnTo>
                    <a:pt x="1672" y="2021"/>
                  </a:lnTo>
                  <a:lnTo>
                    <a:pt x="1658" y="1997"/>
                  </a:lnTo>
                  <a:lnTo>
                    <a:pt x="1649" y="1968"/>
                  </a:lnTo>
                  <a:lnTo>
                    <a:pt x="1643" y="1930"/>
                  </a:lnTo>
                  <a:lnTo>
                    <a:pt x="1643" y="1905"/>
                  </a:lnTo>
                  <a:lnTo>
                    <a:pt x="1641" y="1865"/>
                  </a:lnTo>
                  <a:lnTo>
                    <a:pt x="1640" y="1815"/>
                  </a:lnTo>
                  <a:lnTo>
                    <a:pt x="1640" y="1753"/>
                  </a:lnTo>
                  <a:lnTo>
                    <a:pt x="1640" y="1683"/>
                  </a:lnTo>
                  <a:lnTo>
                    <a:pt x="1638" y="1606"/>
                  </a:lnTo>
                  <a:lnTo>
                    <a:pt x="1638" y="1521"/>
                  </a:lnTo>
                  <a:lnTo>
                    <a:pt x="1638" y="1430"/>
                  </a:lnTo>
                  <a:lnTo>
                    <a:pt x="1638" y="1335"/>
                  </a:lnTo>
                  <a:lnTo>
                    <a:pt x="1638" y="1236"/>
                  </a:lnTo>
                  <a:lnTo>
                    <a:pt x="1638" y="1135"/>
                  </a:lnTo>
                  <a:lnTo>
                    <a:pt x="1636" y="1034"/>
                  </a:lnTo>
                  <a:lnTo>
                    <a:pt x="1636" y="932"/>
                  </a:lnTo>
                  <a:lnTo>
                    <a:pt x="1636" y="831"/>
                  </a:lnTo>
                  <a:lnTo>
                    <a:pt x="1636" y="734"/>
                  </a:lnTo>
                  <a:lnTo>
                    <a:pt x="1636" y="642"/>
                  </a:lnTo>
                  <a:lnTo>
                    <a:pt x="1634" y="552"/>
                  </a:lnTo>
                  <a:lnTo>
                    <a:pt x="1634" y="471"/>
                  </a:lnTo>
                  <a:lnTo>
                    <a:pt x="1634" y="395"/>
                  </a:lnTo>
                  <a:lnTo>
                    <a:pt x="1632" y="328"/>
                  </a:lnTo>
                  <a:lnTo>
                    <a:pt x="1632" y="270"/>
                  </a:lnTo>
                  <a:lnTo>
                    <a:pt x="1630" y="225"/>
                  </a:lnTo>
                  <a:lnTo>
                    <a:pt x="1630" y="191"/>
                  </a:lnTo>
                  <a:lnTo>
                    <a:pt x="1629" y="164"/>
                  </a:lnTo>
                  <a:lnTo>
                    <a:pt x="1627" y="140"/>
                  </a:lnTo>
                  <a:lnTo>
                    <a:pt x="1625" y="121"/>
                  </a:lnTo>
                  <a:lnTo>
                    <a:pt x="1621" y="104"/>
                  </a:lnTo>
                  <a:lnTo>
                    <a:pt x="1616" y="92"/>
                  </a:lnTo>
                  <a:lnTo>
                    <a:pt x="1603" y="79"/>
                  </a:lnTo>
                  <a:lnTo>
                    <a:pt x="1589" y="68"/>
                  </a:lnTo>
                  <a:lnTo>
                    <a:pt x="1565" y="59"/>
                  </a:lnTo>
                  <a:lnTo>
                    <a:pt x="1536" y="50"/>
                  </a:lnTo>
                  <a:lnTo>
                    <a:pt x="1498" y="41"/>
                  </a:lnTo>
                  <a:lnTo>
                    <a:pt x="1450" y="32"/>
                  </a:lnTo>
                  <a:lnTo>
                    <a:pt x="1392" y="21"/>
                  </a:lnTo>
                  <a:lnTo>
                    <a:pt x="1336" y="12"/>
                  </a:lnTo>
                  <a:lnTo>
                    <a:pt x="1289" y="5"/>
                  </a:lnTo>
                  <a:lnTo>
                    <a:pt x="1251" y="1"/>
                  </a:lnTo>
                  <a:lnTo>
                    <a:pt x="1222" y="0"/>
                  </a:lnTo>
                  <a:lnTo>
                    <a:pt x="1198" y="1"/>
                  </a:lnTo>
                  <a:lnTo>
                    <a:pt x="1180" y="7"/>
                  </a:lnTo>
                  <a:lnTo>
                    <a:pt x="1168" y="12"/>
                  </a:lnTo>
                  <a:lnTo>
                    <a:pt x="1160" y="21"/>
                  </a:lnTo>
                  <a:lnTo>
                    <a:pt x="1155" y="34"/>
                  </a:lnTo>
                  <a:lnTo>
                    <a:pt x="1153" y="47"/>
                  </a:lnTo>
                  <a:lnTo>
                    <a:pt x="1151" y="63"/>
                  </a:lnTo>
                  <a:lnTo>
                    <a:pt x="1151" y="81"/>
                  </a:lnTo>
                  <a:lnTo>
                    <a:pt x="1151" y="101"/>
                  </a:lnTo>
                  <a:lnTo>
                    <a:pt x="1150" y="135"/>
                  </a:lnTo>
                  <a:lnTo>
                    <a:pt x="1148" y="178"/>
                  </a:lnTo>
                  <a:lnTo>
                    <a:pt x="1148" y="229"/>
                  </a:lnTo>
                  <a:lnTo>
                    <a:pt x="1146" y="283"/>
                  </a:lnTo>
                  <a:lnTo>
                    <a:pt x="1146" y="337"/>
                  </a:lnTo>
                  <a:lnTo>
                    <a:pt x="1144" y="391"/>
                  </a:lnTo>
                  <a:lnTo>
                    <a:pt x="1144" y="442"/>
                  </a:lnTo>
                  <a:lnTo>
                    <a:pt x="1142" y="485"/>
                  </a:lnTo>
                  <a:lnTo>
                    <a:pt x="1142" y="519"/>
                  </a:lnTo>
                  <a:lnTo>
                    <a:pt x="1141" y="541"/>
                  </a:lnTo>
                  <a:lnTo>
                    <a:pt x="1139" y="561"/>
                  </a:lnTo>
                  <a:lnTo>
                    <a:pt x="1133" y="575"/>
                  </a:lnTo>
                  <a:lnTo>
                    <a:pt x="1124" y="586"/>
                  </a:lnTo>
                  <a:lnTo>
                    <a:pt x="1110" y="590"/>
                  </a:lnTo>
                  <a:lnTo>
                    <a:pt x="1092" y="591"/>
                  </a:lnTo>
                  <a:lnTo>
                    <a:pt x="996" y="588"/>
                  </a:lnTo>
                  <a:lnTo>
                    <a:pt x="898" y="584"/>
                  </a:lnTo>
                  <a:lnTo>
                    <a:pt x="804" y="582"/>
                  </a:lnTo>
                  <a:lnTo>
                    <a:pt x="719" y="582"/>
                  </a:lnTo>
                  <a:lnTo>
                    <a:pt x="678" y="582"/>
                  </a:lnTo>
                  <a:lnTo>
                    <a:pt x="634" y="584"/>
                  </a:lnTo>
                  <a:lnTo>
                    <a:pt x="591" y="590"/>
                  </a:lnTo>
                  <a:lnTo>
                    <a:pt x="548" y="595"/>
                  </a:lnTo>
                  <a:lnTo>
                    <a:pt x="502" y="604"/>
                  </a:lnTo>
                  <a:lnTo>
                    <a:pt x="459" y="617"/>
                  </a:lnTo>
                  <a:lnTo>
                    <a:pt x="414" y="633"/>
                  </a:lnTo>
                  <a:lnTo>
                    <a:pt x="370" y="651"/>
                  </a:lnTo>
                  <a:lnTo>
                    <a:pt x="329" y="674"/>
                  </a:lnTo>
                  <a:lnTo>
                    <a:pt x="287" y="702"/>
                  </a:lnTo>
                  <a:lnTo>
                    <a:pt x="247" y="734"/>
                  </a:lnTo>
                  <a:lnTo>
                    <a:pt x="209" y="772"/>
                  </a:lnTo>
                  <a:lnTo>
                    <a:pt x="173" y="813"/>
                  </a:lnTo>
                  <a:lnTo>
                    <a:pt x="141" y="862"/>
                  </a:lnTo>
                  <a:lnTo>
                    <a:pt x="110" y="916"/>
                  </a:lnTo>
                  <a:lnTo>
                    <a:pt x="83" y="978"/>
                  </a:lnTo>
                  <a:lnTo>
                    <a:pt x="58" y="1044"/>
                  </a:lnTo>
                  <a:lnTo>
                    <a:pt x="38" y="1120"/>
                  </a:lnTo>
                  <a:lnTo>
                    <a:pt x="21" y="1203"/>
                  </a:lnTo>
                  <a:lnTo>
                    <a:pt x="9" y="1293"/>
                  </a:lnTo>
                  <a:lnTo>
                    <a:pt x="1" y="1391"/>
                  </a:lnTo>
                  <a:lnTo>
                    <a:pt x="0" y="1499"/>
                  </a:lnTo>
                  <a:lnTo>
                    <a:pt x="1" y="1598"/>
                  </a:lnTo>
                  <a:lnTo>
                    <a:pt x="9" y="1692"/>
                  </a:lnTo>
                  <a:lnTo>
                    <a:pt x="21" y="1775"/>
                  </a:lnTo>
                  <a:lnTo>
                    <a:pt x="38" y="1853"/>
                  </a:lnTo>
                  <a:lnTo>
                    <a:pt x="56" y="1921"/>
                  </a:lnTo>
                  <a:lnTo>
                    <a:pt x="79" y="1983"/>
                  </a:lnTo>
                  <a:lnTo>
                    <a:pt x="106" y="2039"/>
                  </a:lnTo>
                  <a:lnTo>
                    <a:pt x="135" y="2087"/>
                  </a:lnTo>
                  <a:lnTo>
                    <a:pt x="166" y="2131"/>
                  </a:lnTo>
                  <a:lnTo>
                    <a:pt x="200" y="2168"/>
                  </a:lnTo>
                  <a:lnTo>
                    <a:pt x="235" y="2201"/>
                  </a:lnTo>
                  <a:lnTo>
                    <a:pt x="271" y="2230"/>
                  </a:lnTo>
                  <a:lnTo>
                    <a:pt x="309" y="2253"/>
                  </a:lnTo>
                  <a:lnTo>
                    <a:pt x="347" y="2273"/>
                  </a:lnTo>
                  <a:lnTo>
                    <a:pt x="385" y="2289"/>
                  </a:lnTo>
                  <a:lnTo>
                    <a:pt x="425" y="2304"/>
                  </a:lnTo>
                  <a:lnTo>
                    <a:pt x="463" y="2313"/>
                  </a:lnTo>
                  <a:lnTo>
                    <a:pt x="499" y="2322"/>
                  </a:lnTo>
                  <a:lnTo>
                    <a:pt x="535" y="2327"/>
                  </a:lnTo>
                  <a:lnTo>
                    <a:pt x="569" y="2333"/>
                  </a:lnTo>
                  <a:lnTo>
                    <a:pt x="604" y="2334"/>
                  </a:lnTo>
                  <a:lnTo>
                    <a:pt x="634" y="2336"/>
                  </a:lnTo>
                  <a:lnTo>
                    <a:pt x="661" y="2338"/>
                  </a:lnTo>
                  <a:lnTo>
                    <a:pt x="687" y="2340"/>
                  </a:lnTo>
                  <a:lnTo>
                    <a:pt x="719" y="2342"/>
                  </a:lnTo>
                  <a:lnTo>
                    <a:pt x="766" y="2344"/>
                  </a:lnTo>
                  <a:lnTo>
                    <a:pt x="822" y="2345"/>
                  </a:lnTo>
                  <a:lnTo>
                    <a:pt x="889" y="2347"/>
                  </a:lnTo>
                  <a:lnTo>
                    <a:pt x="963" y="2347"/>
                  </a:lnTo>
                  <a:lnTo>
                    <a:pt x="1045" y="2349"/>
                  </a:lnTo>
                  <a:lnTo>
                    <a:pt x="1133" y="2349"/>
                  </a:lnTo>
                  <a:lnTo>
                    <a:pt x="1225" y="2349"/>
                  </a:lnTo>
                  <a:lnTo>
                    <a:pt x="1321" y="2349"/>
                  </a:lnTo>
                  <a:lnTo>
                    <a:pt x="1419" y="2349"/>
                  </a:lnTo>
                  <a:lnTo>
                    <a:pt x="1518" y="2347"/>
                  </a:lnTo>
                  <a:lnTo>
                    <a:pt x="1616" y="2345"/>
                  </a:lnTo>
                  <a:lnTo>
                    <a:pt x="1712" y="2344"/>
                  </a:lnTo>
                  <a:lnTo>
                    <a:pt x="1804" y="2340"/>
                  </a:lnTo>
                  <a:lnTo>
                    <a:pt x="1893" y="2336"/>
                  </a:lnTo>
                  <a:lnTo>
                    <a:pt x="1911" y="2333"/>
                  </a:lnTo>
                  <a:lnTo>
                    <a:pt x="1923" y="2324"/>
                  </a:lnTo>
                  <a:lnTo>
                    <a:pt x="1931" y="2311"/>
                  </a:lnTo>
                  <a:lnTo>
                    <a:pt x="1936" y="2297"/>
                  </a:lnTo>
                  <a:lnTo>
                    <a:pt x="1938" y="2280"/>
                  </a:lnTo>
                  <a:lnTo>
                    <a:pt x="1940" y="2259"/>
                  </a:lnTo>
                  <a:lnTo>
                    <a:pt x="1941" y="2233"/>
                  </a:lnTo>
                  <a:lnTo>
                    <a:pt x="1943" y="2206"/>
                  </a:lnTo>
                  <a:lnTo>
                    <a:pt x="1945" y="2181"/>
                  </a:lnTo>
                  <a:lnTo>
                    <a:pt x="1947" y="2161"/>
                  </a:lnTo>
                  <a:lnTo>
                    <a:pt x="1947" y="2147"/>
                  </a:lnTo>
                  <a:lnTo>
                    <a:pt x="1945" y="2134"/>
                  </a:lnTo>
                  <a:lnTo>
                    <a:pt x="1941" y="2123"/>
                  </a:lnTo>
                  <a:lnTo>
                    <a:pt x="1932" y="2116"/>
                  </a:lnTo>
                  <a:lnTo>
                    <a:pt x="1918" y="2109"/>
                  </a:ln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/>
            <a:lstStyle/>
            <a:p>
              <a:endParaRPr lang="da-DK"/>
            </a:p>
          </p:txBody>
        </p:sp>
        <p:sp>
          <p:nvSpPr>
            <p:cNvPr id="38997" name="Freeform 85"/>
            <p:cNvSpPr>
              <a:spLocks noChangeAspect="1"/>
            </p:cNvSpPr>
            <p:nvPr userDrawn="1"/>
          </p:nvSpPr>
          <p:spPr bwMode="auto">
            <a:xfrm>
              <a:off x="3935" y="-77"/>
              <a:ext cx="2098" cy="4516"/>
            </a:xfrm>
            <a:custGeom>
              <a:avLst/>
              <a:gdLst/>
              <a:ahLst/>
              <a:cxnLst>
                <a:cxn ang="0">
                  <a:pos x="374" y="0"/>
                </a:cxn>
                <a:cxn ang="0">
                  <a:pos x="296" y="0"/>
                </a:cxn>
                <a:cxn ang="0">
                  <a:pos x="222" y="2"/>
                </a:cxn>
                <a:cxn ang="0">
                  <a:pos x="153" y="6"/>
                </a:cxn>
                <a:cxn ang="0">
                  <a:pos x="92" y="8"/>
                </a:cxn>
                <a:cxn ang="0">
                  <a:pos x="39" y="13"/>
                </a:cxn>
                <a:cxn ang="0">
                  <a:pos x="23" y="19"/>
                </a:cxn>
                <a:cxn ang="0">
                  <a:pos x="12" y="28"/>
                </a:cxn>
                <a:cxn ang="0">
                  <a:pos x="9" y="40"/>
                </a:cxn>
                <a:cxn ang="0">
                  <a:pos x="5" y="56"/>
                </a:cxn>
                <a:cxn ang="0">
                  <a:pos x="5" y="71"/>
                </a:cxn>
                <a:cxn ang="0">
                  <a:pos x="3" y="92"/>
                </a:cxn>
                <a:cxn ang="0">
                  <a:pos x="1" y="118"/>
                </a:cxn>
                <a:cxn ang="0">
                  <a:pos x="1" y="143"/>
                </a:cxn>
                <a:cxn ang="0">
                  <a:pos x="0" y="165"/>
                </a:cxn>
                <a:cxn ang="0">
                  <a:pos x="0" y="179"/>
                </a:cxn>
                <a:cxn ang="0">
                  <a:pos x="1" y="192"/>
                </a:cxn>
                <a:cxn ang="0">
                  <a:pos x="9" y="204"/>
                </a:cxn>
                <a:cxn ang="0">
                  <a:pos x="19" y="213"/>
                </a:cxn>
                <a:cxn ang="0">
                  <a:pos x="32" y="219"/>
                </a:cxn>
                <a:cxn ang="0">
                  <a:pos x="41" y="221"/>
                </a:cxn>
                <a:cxn ang="0">
                  <a:pos x="56" y="224"/>
                </a:cxn>
                <a:cxn ang="0">
                  <a:pos x="77" y="231"/>
                </a:cxn>
                <a:cxn ang="0">
                  <a:pos x="101" y="239"/>
                </a:cxn>
                <a:cxn ang="0">
                  <a:pos x="130" y="249"/>
                </a:cxn>
                <a:cxn ang="0">
                  <a:pos x="159" y="262"/>
                </a:cxn>
                <a:cxn ang="0">
                  <a:pos x="188" y="277"/>
                </a:cxn>
                <a:cxn ang="0">
                  <a:pos x="217" y="295"/>
                </a:cxn>
                <a:cxn ang="0">
                  <a:pos x="244" y="316"/>
                </a:cxn>
                <a:cxn ang="0">
                  <a:pos x="267" y="340"/>
                </a:cxn>
                <a:cxn ang="0">
                  <a:pos x="285" y="367"/>
                </a:cxn>
                <a:cxn ang="0">
                  <a:pos x="296" y="397"/>
                </a:cxn>
                <a:cxn ang="0">
                  <a:pos x="300" y="432"/>
                </a:cxn>
                <a:cxn ang="0">
                  <a:pos x="300" y="1689"/>
                </a:cxn>
                <a:cxn ang="0">
                  <a:pos x="303" y="1704"/>
                </a:cxn>
                <a:cxn ang="0">
                  <a:pos x="311" y="1716"/>
                </a:cxn>
                <a:cxn ang="0">
                  <a:pos x="323" y="1725"/>
                </a:cxn>
                <a:cxn ang="0">
                  <a:pos x="341" y="1731"/>
                </a:cxn>
                <a:cxn ang="0">
                  <a:pos x="444" y="1734"/>
                </a:cxn>
                <a:cxn ang="0">
                  <a:pos x="549" y="1736"/>
                </a:cxn>
                <a:cxn ang="0">
                  <a:pos x="658" y="1734"/>
                </a:cxn>
                <a:cxn ang="0">
                  <a:pos x="764" y="1731"/>
                </a:cxn>
                <a:cxn ang="0">
                  <a:pos x="782" y="1725"/>
                </a:cxn>
                <a:cxn ang="0">
                  <a:pos x="795" y="1716"/>
                </a:cxn>
                <a:cxn ang="0">
                  <a:pos x="801" y="1704"/>
                </a:cxn>
                <a:cxn ang="0">
                  <a:pos x="802" y="1689"/>
                </a:cxn>
                <a:cxn ang="0">
                  <a:pos x="802" y="56"/>
                </a:cxn>
                <a:cxn ang="0">
                  <a:pos x="801" y="42"/>
                </a:cxn>
                <a:cxn ang="0">
                  <a:pos x="793" y="29"/>
                </a:cxn>
                <a:cxn ang="0">
                  <a:pos x="781" y="20"/>
                </a:cxn>
                <a:cxn ang="0">
                  <a:pos x="759" y="15"/>
                </a:cxn>
                <a:cxn ang="0">
                  <a:pos x="696" y="9"/>
                </a:cxn>
                <a:cxn ang="0">
                  <a:pos x="622" y="6"/>
                </a:cxn>
                <a:cxn ang="0">
                  <a:pos x="542" y="2"/>
                </a:cxn>
                <a:cxn ang="0">
                  <a:pos x="459" y="0"/>
                </a:cxn>
                <a:cxn ang="0">
                  <a:pos x="374" y="0"/>
                </a:cxn>
              </a:cxnLst>
              <a:rect l="0" t="0" r="r" b="b"/>
              <a:pathLst>
                <a:path w="802" h="1736">
                  <a:moveTo>
                    <a:pt x="374" y="0"/>
                  </a:moveTo>
                  <a:lnTo>
                    <a:pt x="296" y="0"/>
                  </a:lnTo>
                  <a:lnTo>
                    <a:pt x="222" y="2"/>
                  </a:lnTo>
                  <a:lnTo>
                    <a:pt x="153" y="6"/>
                  </a:lnTo>
                  <a:lnTo>
                    <a:pt x="92" y="8"/>
                  </a:lnTo>
                  <a:lnTo>
                    <a:pt x="39" y="13"/>
                  </a:lnTo>
                  <a:lnTo>
                    <a:pt x="23" y="19"/>
                  </a:lnTo>
                  <a:lnTo>
                    <a:pt x="12" y="28"/>
                  </a:lnTo>
                  <a:lnTo>
                    <a:pt x="9" y="40"/>
                  </a:lnTo>
                  <a:lnTo>
                    <a:pt x="5" y="56"/>
                  </a:lnTo>
                  <a:lnTo>
                    <a:pt x="5" y="71"/>
                  </a:lnTo>
                  <a:lnTo>
                    <a:pt x="3" y="92"/>
                  </a:lnTo>
                  <a:lnTo>
                    <a:pt x="1" y="118"/>
                  </a:lnTo>
                  <a:lnTo>
                    <a:pt x="1" y="143"/>
                  </a:lnTo>
                  <a:lnTo>
                    <a:pt x="0" y="165"/>
                  </a:lnTo>
                  <a:lnTo>
                    <a:pt x="0" y="179"/>
                  </a:lnTo>
                  <a:lnTo>
                    <a:pt x="1" y="192"/>
                  </a:lnTo>
                  <a:lnTo>
                    <a:pt x="9" y="204"/>
                  </a:lnTo>
                  <a:lnTo>
                    <a:pt x="19" y="213"/>
                  </a:lnTo>
                  <a:lnTo>
                    <a:pt x="32" y="219"/>
                  </a:lnTo>
                  <a:lnTo>
                    <a:pt x="41" y="221"/>
                  </a:lnTo>
                  <a:lnTo>
                    <a:pt x="56" y="224"/>
                  </a:lnTo>
                  <a:lnTo>
                    <a:pt x="77" y="231"/>
                  </a:lnTo>
                  <a:lnTo>
                    <a:pt x="101" y="239"/>
                  </a:lnTo>
                  <a:lnTo>
                    <a:pt x="130" y="249"/>
                  </a:lnTo>
                  <a:lnTo>
                    <a:pt x="159" y="262"/>
                  </a:lnTo>
                  <a:lnTo>
                    <a:pt x="188" y="277"/>
                  </a:lnTo>
                  <a:lnTo>
                    <a:pt x="217" y="295"/>
                  </a:lnTo>
                  <a:lnTo>
                    <a:pt x="244" y="316"/>
                  </a:lnTo>
                  <a:lnTo>
                    <a:pt x="267" y="340"/>
                  </a:lnTo>
                  <a:lnTo>
                    <a:pt x="285" y="367"/>
                  </a:lnTo>
                  <a:lnTo>
                    <a:pt x="296" y="397"/>
                  </a:lnTo>
                  <a:lnTo>
                    <a:pt x="300" y="432"/>
                  </a:lnTo>
                  <a:lnTo>
                    <a:pt x="300" y="1689"/>
                  </a:lnTo>
                  <a:lnTo>
                    <a:pt x="303" y="1704"/>
                  </a:lnTo>
                  <a:lnTo>
                    <a:pt x="311" y="1716"/>
                  </a:lnTo>
                  <a:lnTo>
                    <a:pt x="323" y="1725"/>
                  </a:lnTo>
                  <a:lnTo>
                    <a:pt x="341" y="1731"/>
                  </a:lnTo>
                  <a:lnTo>
                    <a:pt x="444" y="1734"/>
                  </a:lnTo>
                  <a:lnTo>
                    <a:pt x="549" y="1736"/>
                  </a:lnTo>
                  <a:lnTo>
                    <a:pt x="658" y="1734"/>
                  </a:lnTo>
                  <a:lnTo>
                    <a:pt x="764" y="1731"/>
                  </a:lnTo>
                  <a:lnTo>
                    <a:pt x="782" y="1725"/>
                  </a:lnTo>
                  <a:lnTo>
                    <a:pt x="795" y="1716"/>
                  </a:lnTo>
                  <a:lnTo>
                    <a:pt x="801" y="1704"/>
                  </a:lnTo>
                  <a:lnTo>
                    <a:pt x="802" y="1689"/>
                  </a:lnTo>
                  <a:lnTo>
                    <a:pt x="802" y="56"/>
                  </a:lnTo>
                  <a:lnTo>
                    <a:pt x="801" y="42"/>
                  </a:lnTo>
                  <a:lnTo>
                    <a:pt x="793" y="29"/>
                  </a:lnTo>
                  <a:lnTo>
                    <a:pt x="781" y="20"/>
                  </a:lnTo>
                  <a:lnTo>
                    <a:pt x="759" y="15"/>
                  </a:lnTo>
                  <a:lnTo>
                    <a:pt x="696" y="9"/>
                  </a:lnTo>
                  <a:lnTo>
                    <a:pt x="622" y="6"/>
                  </a:lnTo>
                  <a:lnTo>
                    <a:pt x="542" y="2"/>
                  </a:lnTo>
                  <a:lnTo>
                    <a:pt x="459" y="0"/>
                  </a:lnTo>
                  <a:lnTo>
                    <a:pt x="374" y="0"/>
                  </a:lnTo>
                  <a:close/>
                </a:path>
              </a:pathLst>
            </a:custGeom>
            <a:solidFill>
              <a:schemeClr val="bg1">
                <a:alpha val="39999"/>
              </a:schemeClr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/>
            <a:lstStyle/>
            <a:p>
              <a:endParaRPr lang="da-DK"/>
            </a:p>
          </p:txBody>
        </p:sp>
        <p:sp>
          <p:nvSpPr>
            <p:cNvPr id="38996" name="Freeform 84"/>
            <p:cNvSpPr>
              <a:spLocks noChangeAspect="1"/>
            </p:cNvSpPr>
            <p:nvPr userDrawn="1"/>
          </p:nvSpPr>
          <p:spPr bwMode="auto">
            <a:xfrm>
              <a:off x="-6070" y="143"/>
              <a:ext cx="8018" cy="5096"/>
            </a:xfrm>
            <a:custGeom>
              <a:avLst/>
              <a:gdLst/>
              <a:ahLst/>
              <a:cxnLst>
                <a:cxn ang="0">
                  <a:pos x="777" y="0"/>
                </a:cxn>
                <a:cxn ang="0">
                  <a:pos x="520" y="3"/>
                </a:cxn>
                <a:cxn ang="0">
                  <a:pos x="278" y="9"/>
                </a:cxn>
                <a:cxn ang="0">
                  <a:pos x="86" y="18"/>
                </a:cxn>
                <a:cxn ang="0">
                  <a:pos x="14" y="38"/>
                </a:cxn>
                <a:cxn ang="0">
                  <a:pos x="5" y="79"/>
                </a:cxn>
                <a:cxn ang="0">
                  <a:pos x="0" y="153"/>
                </a:cxn>
                <a:cxn ang="0">
                  <a:pos x="1" y="204"/>
                </a:cxn>
                <a:cxn ang="0">
                  <a:pos x="32" y="231"/>
                </a:cxn>
                <a:cxn ang="0">
                  <a:pos x="76" y="240"/>
                </a:cxn>
                <a:cxn ang="0">
                  <a:pos x="157" y="268"/>
                </a:cxn>
                <a:cxn ang="0">
                  <a:pos x="244" y="321"/>
                </a:cxn>
                <a:cxn ang="0">
                  <a:pos x="296" y="402"/>
                </a:cxn>
                <a:cxn ang="0">
                  <a:pos x="302" y="1719"/>
                </a:cxn>
                <a:cxn ang="0">
                  <a:pos x="323" y="1746"/>
                </a:cxn>
                <a:cxn ang="0">
                  <a:pos x="475" y="1753"/>
                </a:cxn>
                <a:cxn ang="0">
                  <a:pos x="679" y="1752"/>
                </a:cxn>
                <a:cxn ang="0">
                  <a:pos x="764" y="1739"/>
                </a:cxn>
                <a:cxn ang="0">
                  <a:pos x="777" y="1707"/>
                </a:cxn>
                <a:cxn ang="0">
                  <a:pos x="790" y="375"/>
                </a:cxn>
                <a:cxn ang="0">
                  <a:pos x="835" y="364"/>
                </a:cxn>
                <a:cxn ang="0">
                  <a:pos x="943" y="362"/>
                </a:cxn>
                <a:cxn ang="0">
                  <a:pos x="1131" y="370"/>
                </a:cxn>
                <a:cxn ang="0">
                  <a:pos x="1216" y="404"/>
                </a:cxn>
                <a:cxn ang="0">
                  <a:pos x="1260" y="487"/>
                </a:cxn>
                <a:cxn ang="0">
                  <a:pos x="1269" y="1708"/>
                </a:cxn>
                <a:cxn ang="0">
                  <a:pos x="1280" y="1739"/>
                </a:cxn>
                <a:cxn ang="0">
                  <a:pos x="1410" y="1753"/>
                </a:cxn>
                <a:cxn ang="0">
                  <a:pos x="1710" y="1750"/>
                </a:cxn>
                <a:cxn ang="0">
                  <a:pos x="1746" y="1730"/>
                </a:cxn>
                <a:cxn ang="0">
                  <a:pos x="1750" y="404"/>
                </a:cxn>
                <a:cxn ang="0">
                  <a:pos x="1777" y="370"/>
                </a:cxn>
                <a:cxn ang="0">
                  <a:pos x="1837" y="362"/>
                </a:cxn>
                <a:cxn ang="0">
                  <a:pos x="1963" y="362"/>
                </a:cxn>
                <a:cxn ang="0">
                  <a:pos x="2106" y="373"/>
                </a:cxn>
                <a:cxn ang="0">
                  <a:pos x="2193" y="411"/>
                </a:cxn>
                <a:cxn ang="0">
                  <a:pos x="2241" y="496"/>
                </a:cxn>
                <a:cxn ang="0">
                  <a:pos x="2251" y="1474"/>
                </a:cxn>
                <a:cxn ang="0">
                  <a:pos x="2258" y="1602"/>
                </a:cxn>
                <a:cxn ang="0">
                  <a:pos x="2292" y="1690"/>
                </a:cxn>
                <a:cxn ang="0">
                  <a:pos x="2375" y="1739"/>
                </a:cxn>
                <a:cxn ang="0">
                  <a:pos x="2536" y="1753"/>
                </a:cxn>
                <a:cxn ang="0">
                  <a:pos x="2672" y="1752"/>
                </a:cxn>
                <a:cxn ang="0">
                  <a:pos x="2728" y="1746"/>
                </a:cxn>
                <a:cxn ang="0">
                  <a:pos x="2750" y="1710"/>
                </a:cxn>
                <a:cxn ang="0">
                  <a:pos x="2751" y="1642"/>
                </a:cxn>
                <a:cxn ang="0">
                  <a:pos x="2751" y="1486"/>
                </a:cxn>
                <a:cxn ang="0">
                  <a:pos x="2751" y="1272"/>
                </a:cxn>
                <a:cxn ang="0">
                  <a:pos x="2751" y="1030"/>
                </a:cxn>
                <a:cxn ang="0">
                  <a:pos x="2750" y="792"/>
                </a:cxn>
                <a:cxn ang="0">
                  <a:pos x="2750" y="534"/>
                </a:cxn>
                <a:cxn ang="0">
                  <a:pos x="2731" y="324"/>
                </a:cxn>
                <a:cxn ang="0">
                  <a:pos x="2681" y="184"/>
                </a:cxn>
                <a:cxn ang="0">
                  <a:pos x="2578" y="95"/>
                </a:cxn>
                <a:cxn ang="0">
                  <a:pos x="2402" y="47"/>
                </a:cxn>
                <a:cxn ang="0">
                  <a:pos x="2137" y="21"/>
                </a:cxn>
                <a:cxn ang="0">
                  <a:pos x="1770" y="7"/>
                </a:cxn>
                <a:cxn ang="0">
                  <a:pos x="1347" y="0"/>
                </a:cxn>
              </a:cxnLst>
              <a:rect l="0" t="0" r="r" b="b"/>
              <a:pathLst>
                <a:path w="2751" h="1753">
                  <a:moveTo>
                    <a:pt x="1057" y="0"/>
                  </a:moveTo>
                  <a:lnTo>
                    <a:pt x="914" y="0"/>
                  </a:lnTo>
                  <a:lnTo>
                    <a:pt x="777" y="0"/>
                  </a:lnTo>
                  <a:lnTo>
                    <a:pt x="692" y="0"/>
                  </a:lnTo>
                  <a:lnTo>
                    <a:pt x="605" y="1"/>
                  </a:lnTo>
                  <a:lnTo>
                    <a:pt x="520" y="3"/>
                  </a:lnTo>
                  <a:lnTo>
                    <a:pt x="435" y="3"/>
                  </a:lnTo>
                  <a:lnTo>
                    <a:pt x="354" y="5"/>
                  </a:lnTo>
                  <a:lnTo>
                    <a:pt x="278" y="9"/>
                  </a:lnTo>
                  <a:lnTo>
                    <a:pt x="206" y="10"/>
                  </a:lnTo>
                  <a:lnTo>
                    <a:pt x="142" y="14"/>
                  </a:lnTo>
                  <a:lnTo>
                    <a:pt x="86" y="18"/>
                  </a:lnTo>
                  <a:lnTo>
                    <a:pt x="39" y="23"/>
                  </a:lnTo>
                  <a:lnTo>
                    <a:pt x="25" y="28"/>
                  </a:lnTo>
                  <a:lnTo>
                    <a:pt x="14" y="38"/>
                  </a:lnTo>
                  <a:lnTo>
                    <a:pt x="9" y="50"/>
                  </a:lnTo>
                  <a:lnTo>
                    <a:pt x="5" y="65"/>
                  </a:lnTo>
                  <a:lnTo>
                    <a:pt x="5" y="79"/>
                  </a:lnTo>
                  <a:lnTo>
                    <a:pt x="3" y="101"/>
                  </a:lnTo>
                  <a:lnTo>
                    <a:pt x="1" y="126"/>
                  </a:lnTo>
                  <a:lnTo>
                    <a:pt x="0" y="153"/>
                  </a:lnTo>
                  <a:lnTo>
                    <a:pt x="0" y="175"/>
                  </a:lnTo>
                  <a:lnTo>
                    <a:pt x="0" y="189"/>
                  </a:lnTo>
                  <a:lnTo>
                    <a:pt x="1" y="204"/>
                  </a:lnTo>
                  <a:lnTo>
                    <a:pt x="9" y="216"/>
                  </a:lnTo>
                  <a:lnTo>
                    <a:pt x="18" y="225"/>
                  </a:lnTo>
                  <a:lnTo>
                    <a:pt x="32" y="231"/>
                  </a:lnTo>
                  <a:lnTo>
                    <a:pt x="41" y="231"/>
                  </a:lnTo>
                  <a:lnTo>
                    <a:pt x="56" y="234"/>
                  </a:lnTo>
                  <a:lnTo>
                    <a:pt x="76" y="240"/>
                  </a:lnTo>
                  <a:lnTo>
                    <a:pt x="101" y="247"/>
                  </a:lnTo>
                  <a:lnTo>
                    <a:pt x="128" y="256"/>
                  </a:lnTo>
                  <a:lnTo>
                    <a:pt x="157" y="268"/>
                  </a:lnTo>
                  <a:lnTo>
                    <a:pt x="188" y="283"/>
                  </a:lnTo>
                  <a:lnTo>
                    <a:pt x="217" y="301"/>
                  </a:lnTo>
                  <a:lnTo>
                    <a:pt x="244" y="321"/>
                  </a:lnTo>
                  <a:lnTo>
                    <a:pt x="265" y="344"/>
                  </a:lnTo>
                  <a:lnTo>
                    <a:pt x="283" y="371"/>
                  </a:lnTo>
                  <a:lnTo>
                    <a:pt x="296" y="402"/>
                  </a:lnTo>
                  <a:lnTo>
                    <a:pt x="300" y="436"/>
                  </a:lnTo>
                  <a:lnTo>
                    <a:pt x="300" y="1708"/>
                  </a:lnTo>
                  <a:lnTo>
                    <a:pt x="302" y="1719"/>
                  </a:lnTo>
                  <a:lnTo>
                    <a:pt x="305" y="1730"/>
                  </a:lnTo>
                  <a:lnTo>
                    <a:pt x="311" y="1739"/>
                  </a:lnTo>
                  <a:lnTo>
                    <a:pt x="323" y="1746"/>
                  </a:lnTo>
                  <a:lnTo>
                    <a:pt x="340" y="1750"/>
                  </a:lnTo>
                  <a:lnTo>
                    <a:pt x="405" y="1752"/>
                  </a:lnTo>
                  <a:lnTo>
                    <a:pt x="475" y="1753"/>
                  </a:lnTo>
                  <a:lnTo>
                    <a:pt x="549" y="1753"/>
                  </a:lnTo>
                  <a:lnTo>
                    <a:pt x="616" y="1753"/>
                  </a:lnTo>
                  <a:lnTo>
                    <a:pt x="679" y="1752"/>
                  </a:lnTo>
                  <a:lnTo>
                    <a:pt x="737" y="1750"/>
                  </a:lnTo>
                  <a:lnTo>
                    <a:pt x="754" y="1746"/>
                  </a:lnTo>
                  <a:lnTo>
                    <a:pt x="764" y="1739"/>
                  </a:lnTo>
                  <a:lnTo>
                    <a:pt x="773" y="1730"/>
                  </a:lnTo>
                  <a:lnTo>
                    <a:pt x="777" y="1719"/>
                  </a:lnTo>
                  <a:lnTo>
                    <a:pt x="777" y="1707"/>
                  </a:lnTo>
                  <a:lnTo>
                    <a:pt x="777" y="402"/>
                  </a:lnTo>
                  <a:lnTo>
                    <a:pt x="781" y="388"/>
                  </a:lnTo>
                  <a:lnTo>
                    <a:pt x="790" y="375"/>
                  </a:lnTo>
                  <a:lnTo>
                    <a:pt x="802" y="370"/>
                  </a:lnTo>
                  <a:lnTo>
                    <a:pt x="819" y="366"/>
                  </a:lnTo>
                  <a:lnTo>
                    <a:pt x="835" y="364"/>
                  </a:lnTo>
                  <a:lnTo>
                    <a:pt x="862" y="362"/>
                  </a:lnTo>
                  <a:lnTo>
                    <a:pt x="900" y="362"/>
                  </a:lnTo>
                  <a:lnTo>
                    <a:pt x="943" y="362"/>
                  </a:lnTo>
                  <a:lnTo>
                    <a:pt x="1018" y="362"/>
                  </a:lnTo>
                  <a:lnTo>
                    <a:pt x="1095" y="366"/>
                  </a:lnTo>
                  <a:lnTo>
                    <a:pt x="1131" y="370"/>
                  </a:lnTo>
                  <a:lnTo>
                    <a:pt x="1164" y="377"/>
                  </a:lnTo>
                  <a:lnTo>
                    <a:pt x="1193" y="388"/>
                  </a:lnTo>
                  <a:lnTo>
                    <a:pt x="1216" y="404"/>
                  </a:lnTo>
                  <a:lnTo>
                    <a:pt x="1234" y="425"/>
                  </a:lnTo>
                  <a:lnTo>
                    <a:pt x="1249" y="453"/>
                  </a:lnTo>
                  <a:lnTo>
                    <a:pt x="1260" y="487"/>
                  </a:lnTo>
                  <a:lnTo>
                    <a:pt x="1265" y="527"/>
                  </a:lnTo>
                  <a:lnTo>
                    <a:pt x="1269" y="573"/>
                  </a:lnTo>
                  <a:lnTo>
                    <a:pt x="1269" y="1708"/>
                  </a:lnTo>
                  <a:lnTo>
                    <a:pt x="1269" y="1719"/>
                  </a:lnTo>
                  <a:lnTo>
                    <a:pt x="1272" y="1730"/>
                  </a:lnTo>
                  <a:lnTo>
                    <a:pt x="1280" y="1739"/>
                  </a:lnTo>
                  <a:lnTo>
                    <a:pt x="1291" y="1746"/>
                  </a:lnTo>
                  <a:lnTo>
                    <a:pt x="1309" y="1750"/>
                  </a:lnTo>
                  <a:lnTo>
                    <a:pt x="1410" y="1753"/>
                  </a:lnTo>
                  <a:lnTo>
                    <a:pt x="1509" y="1753"/>
                  </a:lnTo>
                  <a:lnTo>
                    <a:pt x="1607" y="1753"/>
                  </a:lnTo>
                  <a:lnTo>
                    <a:pt x="1710" y="1750"/>
                  </a:lnTo>
                  <a:lnTo>
                    <a:pt x="1726" y="1746"/>
                  </a:lnTo>
                  <a:lnTo>
                    <a:pt x="1739" y="1739"/>
                  </a:lnTo>
                  <a:lnTo>
                    <a:pt x="1746" y="1730"/>
                  </a:lnTo>
                  <a:lnTo>
                    <a:pt x="1750" y="1719"/>
                  </a:lnTo>
                  <a:lnTo>
                    <a:pt x="1750" y="1708"/>
                  </a:lnTo>
                  <a:lnTo>
                    <a:pt x="1750" y="404"/>
                  </a:lnTo>
                  <a:lnTo>
                    <a:pt x="1753" y="388"/>
                  </a:lnTo>
                  <a:lnTo>
                    <a:pt x="1762" y="377"/>
                  </a:lnTo>
                  <a:lnTo>
                    <a:pt x="1777" y="370"/>
                  </a:lnTo>
                  <a:lnTo>
                    <a:pt x="1791" y="366"/>
                  </a:lnTo>
                  <a:lnTo>
                    <a:pt x="1811" y="364"/>
                  </a:lnTo>
                  <a:lnTo>
                    <a:pt x="1837" y="362"/>
                  </a:lnTo>
                  <a:lnTo>
                    <a:pt x="1869" y="362"/>
                  </a:lnTo>
                  <a:lnTo>
                    <a:pt x="1911" y="362"/>
                  </a:lnTo>
                  <a:lnTo>
                    <a:pt x="1963" y="362"/>
                  </a:lnTo>
                  <a:lnTo>
                    <a:pt x="2028" y="366"/>
                  </a:lnTo>
                  <a:lnTo>
                    <a:pt x="2070" y="368"/>
                  </a:lnTo>
                  <a:lnTo>
                    <a:pt x="2106" y="373"/>
                  </a:lnTo>
                  <a:lnTo>
                    <a:pt x="2140" y="382"/>
                  </a:lnTo>
                  <a:lnTo>
                    <a:pt x="2169" y="395"/>
                  </a:lnTo>
                  <a:lnTo>
                    <a:pt x="2193" y="411"/>
                  </a:lnTo>
                  <a:lnTo>
                    <a:pt x="2214" y="434"/>
                  </a:lnTo>
                  <a:lnTo>
                    <a:pt x="2229" y="462"/>
                  </a:lnTo>
                  <a:lnTo>
                    <a:pt x="2241" y="496"/>
                  </a:lnTo>
                  <a:lnTo>
                    <a:pt x="2249" y="536"/>
                  </a:lnTo>
                  <a:lnTo>
                    <a:pt x="2251" y="582"/>
                  </a:lnTo>
                  <a:lnTo>
                    <a:pt x="2251" y="1474"/>
                  </a:lnTo>
                  <a:lnTo>
                    <a:pt x="2251" y="1521"/>
                  </a:lnTo>
                  <a:lnTo>
                    <a:pt x="2252" y="1564"/>
                  </a:lnTo>
                  <a:lnTo>
                    <a:pt x="2258" y="1602"/>
                  </a:lnTo>
                  <a:lnTo>
                    <a:pt x="2265" y="1634"/>
                  </a:lnTo>
                  <a:lnTo>
                    <a:pt x="2276" y="1665"/>
                  </a:lnTo>
                  <a:lnTo>
                    <a:pt x="2292" y="1690"/>
                  </a:lnTo>
                  <a:lnTo>
                    <a:pt x="2314" y="1710"/>
                  </a:lnTo>
                  <a:lnTo>
                    <a:pt x="2341" y="1726"/>
                  </a:lnTo>
                  <a:lnTo>
                    <a:pt x="2375" y="1739"/>
                  </a:lnTo>
                  <a:lnTo>
                    <a:pt x="2419" y="1748"/>
                  </a:lnTo>
                  <a:lnTo>
                    <a:pt x="2469" y="1752"/>
                  </a:lnTo>
                  <a:lnTo>
                    <a:pt x="2536" y="1753"/>
                  </a:lnTo>
                  <a:lnTo>
                    <a:pt x="2590" y="1753"/>
                  </a:lnTo>
                  <a:lnTo>
                    <a:pt x="2637" y="1753"/>
                  </a:lnTo>
                  <a:lnTo>
                    <a:pt x="2672" y="1752"/>
                  </a:lnTo>
                  <a:lnTo>
                    <a:pt x="2697" y="1750"/>
                  </a:lnTo>
                  <a:lnTo>
                    <a:pt x="2713" y="1750"/>
                  </a:lnTo>
                  <a:lnTo>
                    <a:pt x="2728" y="1746"/>
                  </a:lnTo>
                  <a:lnTo>
                    <a:pt x="2739" y="1737"/>
                  </a:lnTo>
                  <a:lnTo>
                    <a:pt x="2746" y="1726"/>
                  </a:lnTo>
                  <a:lnTo>
                    <a:pt x="2750" y="1710"/>
                  </a:lnTo>
                  <a:lnTo>
                    <a:pt x="2751" y="1699"/>
                  </a:lnTo>
                  <a:lnTo>
                    <a:pt x="2751" y="1676"/>
                  </a:lnTo>
                  <a:lnTo>
                    <a:pt x="2751" y="1642"/>
                  </a:lnTo>
                  <a:lnTo>
                    <a:pt x="2751" y="1598"/>
                  </a:lnTo>
                  <a:lnTo>
                    <a:pt x="2751" y="1546"/>
                  </a:lnTo>
                  <a:lnTo>
                    <a:pt x="2751" y="1486"/>
                  </a:lnTo>
                  <a:lnTo>
                    <a:pt x="2751" y="1420"/>
                  </a:lnTo>
                  <a:lnTo>
                    <a:pt x="2751" y="1348"/>
                  </a:lnTo>
                  <a:lnTo>
                    <a:pt x="2751" y="1272"/>
                  </a:lnTo>
                  <a:lnTo>
                    <a:pt x="2751" y="1192"/>
                  </a:lnTo>
                  <a:lnTo>
                    <a:pt x="2751" y="1111"/>
                  </a:lnTo>
                  <a:lnTo>
                    <a:pt x="2751" y="1030"/>
                  </a:lnTo>
                  <a:lnTo>
                    <a:pt x="2751" y="949"/>
                  </a:lnTo>
                  <a:lnTo>
                    <a:pt x="2750" y="869"/>
                  </a:lnTo>
                  <a:lnTo>
                    <a:pt x="2750" y="792"/>
                  </a:lnTo>
                  <a:lnTo>
                    <a:pt x="2750" y="718"/>
                  </a:lnTo>
                  <a:lnTo>
                    <a:pt x="2750" y="620"/>
                  </a:lnTo>
                  <a:lnTo>
                    <a:pt x="2750" y="534"/>
                  </a:lnTo>
                  <a:lnTo>
                    <a:pt x="2746" y="454"/>
                  </a:lnTo>
                  <a:lnTo>
                    <a:pt x="2740" y="386"/>
                  </a:lnTo>
                  <a:lnTo>
                    <a:pt x="2731" y="324"/>
                  </a:lnTo>
                  <a:lnTo>
                    <a:pt x="2721" y="270"/>
                  </a:lnTo>
                  <a:lnTo>
                    <a:pt x="2703" y="223"/>
                  </a:lnTo>
                  <a:lnTo>
                    <a:pt x="2681" y="184"/>
                  </a:lnTo>
                  <a:lnTo>
                    <a:pt x="2654" y="149"/>
                  </a:lnTo>
                  <a:lnTo>
                    <a:pt x="2619" y="121"/>
                  </a:lnTo>
                  <a:lnTo>
                    <a:pt x="2578" y="95"/>
                  </a:lnTo>
                  <a:lnTo>
                    <a:pt x="2529" y="75"/>
                  </a:lnTo>
                  <a:lnTo>
                    <a:pt x="2471" y="59"/>
                  </a:lnTo>
                  <a:lnTo>
                    <a:pt x="2402" y="47"/>
                  </a:lnTo>
                  <a:lnTo>
                    <a:pt x="2325" y="36"/>
                  </a:lnTo>
                  <a:lnTo>
                    <a:pt x="2236" y="28"/>
                  </a:lnTo>
                  <a:lnTo>
                    <a:pt x="2137" y="21"/>
                  </a:lnTo>
                  <a:lnTo>
                    <a:pt x="2025" y="16"/>
                  </a:lnTo>
                  <a:lnTo>
                    <a:pt x="1902" y="10"/>
                  </a:lnTo>
                  <a:lnTo>
                    <a:pt x="1770" y="7"/>
                  </a:lnTo>
                  <a:lnTo>
                    <a:pt x="1632" y="3"/>
                  </a:lnTo>
                  <a:lnTo>
                    <a:pt x="1491" y="1"/>
                  </a:lnTo>
                  <a:lnTo>
                    <a:pt x="1347" y="0"/>
                  </a:lnTo>
                  <a:lnTo>
                    <a:pt x="1200" y="0"/>
                  </a:lnTo>
                  <a:lnTo>
                    <a:pt x="1057" y="0"/>
                  </a:ln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/>
            <a:lstStyle/>
            <a:p>
              <a:endParaRPr lang="da-DK"/>
            </a:p>
          </p:txBody>
        </p:sp>
      </p:grpSp>
      <p:grpSp>
        <p:nvGrpSpPr>
          <p:cNvPr id="38973" name="Group 61"/>
          <p:cNvGrpSpPr>
            <a:grpSpLocks noChangeAspect="1"/>
          </p:cNvGrpSpPr>
          <p:nvPr/>
        </p:nvGrpSpPr>
        <p:grpSpPr bwMode="auto">
          <a:xfrm>
            <a:off x="4652967" y="1077915"/>
            <a:ext cx="3640137" cy="1770064"/>
            <a:chOff x="2425" y="7208"/>
            <a:chExt cx="7069" cy="3441"/>
          </a:xfrm>
        </p:grpSpPr>
        <p:sp>
          <p:nvSpPr>
            <p:cNvPr id="38974" name="Freeform 62"/>
            <p:cNvSpPr>
              <a:spLocks noChangeAspect="1"/>
            </p:cNvSpPr>
            <p:nvPr/>
          </p:nvSpPr>
          <p:spPr bwMode="auto">
            <a:xfrm>
              <a:off x="2425" y="7789"/>
              <a:ext cx="2751" cy="1753"/>
            </a:xfrm>
            <a:custGeom>
              <a:avLst/>
              <a:gdLst/>
              <a:ahLst/>
              <a:cxnLst>
                <a:cxn ang="0">
                  <a:pos x="777" y="0"/>
                </a:cxn>
                <a:cxn ang="0">
                  <a:pos x="520" y="3"/>
                </a:cxn>
                <a:cxn ang="0">
                  <a:pos x="278" y="9"/>
                </a:cxn>
                <a:cxn ang="0">
                  <a:pos x="86" y="18"/>
                </a:cxn>
                <a:cxn ang="0">
                  <a:pos x="14" y="38"/>
                </a:cxn>
                <a:cxn ang="0">
                  <a:pos x="5" y="79"/>
                </a:cxn>
                <a:cxn ang="0">
                  <a:pos x="0" y="153"/>
                </a:cxn>
                <a:cxn ang="0">
                  <a:pos x="1" y="204"/>
                </a:cxn>
                <a:cxn ang="0">
                  <a:pos x="32" y="231"/>
                </a:cxn>
                <a:cxn ang="0">
                  <a:pos x="76" y="240"/>
                </a:cxn>
                <a:cxn ang="0">
                  <a:pos x="157" y="268"/>
                </a:cxn>
                <a:cxn ang="0">
                  <a:pos x="244" y="321"/>
                </a:cxn>
                <a:cxn ang="0">
                  <a:pos x="296" y="402"/>
                </a:cxn>
                <a:cxn ang="0">
                  <a:pos x="302" y="1719"/>
                </a:cxn>
                <a:cxn ang="0">
                  <a:pos x="323" y="1746"/>
                </a:cxn>
                <a:cxn ang="0">
                  <a:pos x="475" y="1753"/>
                </a:cxn>
                <a:cxn ang="0">
                  <a:pos x="679" y="1752"/>
                </a:cxn>
                <a:cxn ang="0">
                  <a:pos x="764" y="1739"/>
                </a:cxn>
                <a:cxn ang="0">
                  <a:pos x="777" y="1707"/>
                </a:cxn>
                <a:cxn ang="0">
                  <a:pos x="790" y="375"/>
                </a:cxn>
                <a:cxn ang="0">
                  <a:pos x="835" y="364"/>
                </a:cxn>
                <a:cxn ang="0">
                  <a:pos x="943" y="362"/>
                </a:cxn>
                <a:cxn ang="0">
                  <a:pos x="1131" y="370"/>
                </a:cxn>
                <a:cxn ang="0">
                  <a:pos x="1216" y="404"/>
                </a:cxn>
                <a:cxn ang="0">
                  <a:pos x="1260" y="487"/>
                </a:cxn>
                <a:cxn ang="0">
                  <a:pos x="1269" y="1708"/>
                </a:cxn>
                <a:cxn ang="0">
                  <a:pos x="1280" y="1739"/>
                </a:cxn>
                <a:cxn ang="0">
                  <a:pos x="1410" y="1753"/>
                </a:cxn>
                <a:cxn ang="0">
                  <a:pos x="1710" y="1750"/>
                </a:cxn>
                <a:cxn ang="0">
                  <a:pos x="1746" y="1730"/>
                </a:cxn>
                <a:cxn ang="0">
                  <a:pos x="1750" y="404"/>
                </a:cxn>
                <a:cxn ang="0">
                  <a:pos x="1777" y="370"/>
                </a:cxn>
                <a:cxn ang="0">
                  <a:pos x="1837" y="362"/>
                </a:cxn>
                <a:cxn ang="0">
                  <a:pos x="1963" y="362"/>
                </a:cxn>
                <a:cxn ang="0">
                  <a:pos x="2106" y="373"/>
                </a:cxn>
                <a:cxn ang="0">
                  <a:pos x="2193" y="411"/>
                </a:cxn>
                <a:cxn ang="0">
                  <a:pos x="2241" y="496"/>
                </a:cxn>
                <a:cxn ang="0">
                  <a:pos x="2251" y="1474"/>
                </a:cxn>
                <a:cxn ang="0">
                  <a:pos x="2258" y="1602"/>
                </a:cxn>
                <a:cxn ang="0">
                  <a:pos x="2292" y="1690"/>
                </a:cxn>
                <a:cxn ang="0">
                  <a:pos x="2375" y="1739"/>
                </a:cxn>
                <a:cxn ang="0">
                  <a:pos x="2536" y="1753"/>
                </a:cxn>
                <a:cxn ang="0">
                  <a:pos x="2672" y="1752"/>
                </a:cxn>
                <a:cxn ang="0">
                  <a:pos x="2728" y="1746"/>
                </a:cxn>
                <a:cxn ang="0">
                  <a:pos x="2750" y="1710"/>
                </a:cxn>
                <a:cxn ang="0">
                  <a:pos x="2751" y="1642"/>
                </a:cxn>
                <a:cxn ang="0">
                  <a:pos x="2751" y="1486"/>
                </a:cxn>
                <a:cxn ang="0">
                  <a:pos x="2751" y="1272"/>
                </a:cxn>
                <a:cxn ang="0">
                  <a:pos x="2751" y="1030"/>
                </a:cxn>
                <a:cxn ang="0">
                  <a:pos x="2750" y="792"/>
                </a:cxn>
                <a:cxn ang="0">
                  <a:pos x="2750" y="534"/>
                </a:cxn>
                <a:cxn ang="0">
                  <a:pos x="2731" y="324"/>
                </a:cxn>
                <a:cxn ang="0">
                  <a:pos x="2681" y="184"/>
                </a:cxn>
                <a:cxn ang="0">
                  <a:pos x="2578" y="95"/>
                </a:cxn>
                <a:cxn ang="0">
                  <a:pos x="2402" y="47"/>
                </a:cxn>
                <a:cxn ang="0">
                  <a:pos x="2137" y="21"/>
                </a:cxn>
                <a:cxn ang="0">
                  <a:pos x="1770" y="7"/>
                </a:cxn>
                <a:cxn ang="0">
                  <a:pos x="1347" y="0"/>
                </a:cxn>
              </a:cxnLst>
              <a:rect l="0" t="0" r="r" b="b"/>
              <a:pathLst>
                <a:path w="2751" h="1753">
                  <a:moveTo>
                    <a:pt x="1057" y="0"/>
                  </a:moveTo>
                  <a:lnTo>
                    <a:pt x="914" y="0"/>
                  </a:lnTo>
                  <a:lnTo>
                    <a:pt x="777" y="0"/>
                  </a:lnTo>
                  <a:lnTo>
                    <a:pt x="692" y="0"/>
                  </a:lnTo>
                  <a:lnTo>
                    <a:pt x="605" y="1"/>
                  </a:lnTo>
                  <a:lnTo>
                    <a:pt x="520" y="3"/>
                  </a:lnTo>
                  <a:lnTo>
                    <a:pt x="435" y="3"/>
                  </a:lnTo>
                  <a:lnTo>
                    <a:pt x="354" y="5"/>
                  </a:lnTo>
                  <a:lnTo>
                    <a:pt x="278" y="9"/>
                  </a:lnTo>
                  <a:lnTo>
                    <a:pt x="206" y="10"/>
                  </a:lnTo>
                  <a:lnTo>
                    <a:pt x="142" y="14"/>
                  </a:lnTo>
                  <a:lnTo>
                    <a:pt x="86" y="18"/>
                  </a:lnTo>
                  <a:lnTo>
                    <a:pt x="39" y="23"/>
                  </a:lnTo>
                  <a:lnTo>
                    <a:pt x="25" y="28"/>
                  </a:lnTo>
                  <a:lnTo>
                    <a:pt x="14" y="38"/>
                  </a:lnTo>
                  <a:lnTo>
                    <a:pt x="9" y="50"/>
                  </a:lnTo>
                  <a:lnTo>
                    <a:pt x="5" y="65"/>
                  </a:lnTo>
                  <a:lnTo>
                    <a:pt x="5" y="79"/>
                  </a:lnTo>
                  <a:lnTo>
                    <a:pt x="3" y="101"/>
                  </a:lnTo>
                  <a:lnTo>
                    <a:pt x="1" y="126"/>
                  </a:lnTo>
                  <a:lnTo>
                    <a:pt x="0" y="153"/>
                  </a:lnTo>
                  <a:lnTo>
                    <a:pt x="0" y="175"/>
                  </a:lnTo>
                  <a:lnTo>
                    <a:pt x="0" y="189"/>
                  </a:lnTo>
                  <a:lnTo>
                    <a:pt x="1" y="204"/>
                  </a:lnTo>
                  <a:lnTo>
                    <a:pt x="9" y="216"/>
                  </a:lnTo>
                  <a:lnTo>
                    <a:pt x="18" y="225"/>
                  </a:lnTo>
                  <a:lnTo>
                    <a:pt x="32" y="231"/>
                  </a:lnTo>
                  <a:lnTo>
                    <a:pt x="41" y="231"/>
                  </a:lnTo>
                  <a:lnTo>
                    <a:pt x="56" y="234"/>
                  </a:lnTo>
                  <a:lnTo>
                    <a:pt x="76" y="240"/>
                  </a:lnTo>
                  <a:lnTo>
                    <a:pt x="101" y="247"/>
                  </a:lnTo>
                  <a:lnTo>
                    <a:pt x="128" y="256"/>
                  </a:lnTo>
                  <a:lnTo>
                    <a:pt x="157" y="268"/>
                  </a:lnTo>
                  <a:lnTo>
                    <a:pt x="188" y="283"/>
                  </a:lnTo>
                  <a:lnTo>
                    <a:pt x="217" y="301"/>
                  </a:lnTo>
                  <a:lnTo>
                    <a:pt x="244" y="321"/>
                  </a:lnTo>
                  <a:lnTo>
                    <a:pt x="265" y="344"/>
                  </a:lnTo>
                  <a:lnTo>
                    <a:pt x="283" y="371"/>
                  </a:lnTo>
                  <a:lnTo>
                    <a:pt x="296" y="402"/>
                  </a:lnTo>
                  <a:lnTo>
                    <a:pt x="300" y="436"/>
                  </a:lnTo>
                  <a:lnTo>
                    <a:pt x="300" y="1708"/>
                  </a:lnTo>
                  <a:lnTo>
                    <a:pt x="302" y="1719"/>
                  </a:lnTo>
                  <a:lnTo>
                    <a:pt x="305" y="1730"/>
                  </a:lnTo>
                  <a:lnTo>
                    <a:pt x="311" y="1739"/>
                  </a:lnTo>
                  <a:lnTo>
                    <a:pt x="323" y="1746"/>
                  </a:lnTo>
                  <a:lnTo>
                    <a:pt x="340" y="1750"/>
                  </a:lnTo>
                  <a:lnTo>
                    <a:pt x="405" y="1752"/>
                  </a:lnTo>
                  <a:lnTo>
                    <a:pt x="475" y="1753"/>
                  </a:lnTo>
                  <a:lnTo>
                    <a:pt x="549" y="1753"/>
                  </a:lnTo>
                  <a:lnTo>
                    <a:pt x="616" y="1753"/>
                  </a:lnTo>
                  <a:lnTo>
                    <a:pt x="679" y="1752"/>
                  </a:lnTo>
                  <a:lnTo>
                    <a:pt x="737" y="1750"/>
                  </a:lnTo>
                  <a:lnTo>
                    <a:pt x="754" y="1746"/>
                  </a:lnTo>
                  <a:lnTo>
                    <a:pt x="764" y="1739"/>
                  </a:lnTo>
                  <a:lnTo>
                    <a:pt x="773" y="1730"/>
                  </a:lnTo>
                  <a:lnTo>
                    <a:pt x="777" y="1719"/>
                  </a:lnTo>
                  <a:lnTo>
                    <a:pt x="777" y="1707"/>
                  </a:lnTo>
                  <a:lnTo>
                    <a:pt x="777" y="402"/>
                  </a:lnTo>
                  <a:lnTo>
                    <a:pt x="781" y="388"/>
                  </a:lnTo>
                  <a:lnTo>
                    <a:pt x="790" y="375"/>
                  </a:lnTo>
                  <a:lnTo>
                    <a:pt x="802" y="370"/>
                  </a:lnTo>
                  <a:lnTo>
                    <a:pt x="819" y="366"/>
                  </a:lnTo>
                  <a:lnTo>
                    <a:pt x="835" y="364"/>
                  </a:lnTo>
                  <a:lnTo>
                    <a:pt x="862" y="362"/>
                  </a:lnTo>
                  <a:lnTo>
                    <a:pt x="900" y="362"/>
                  </a:lnTo>
                  <a:lnTo>
                    <a:pt x="943" y="362"/>
                  </a:lnTo>
                  <a:lnTo>
                    <a:pt x="1018" y="362"/>
                  </a:lnTo>
                  <a:lnTo>
                    <a:pt x="1095" y="366"/>
                  </a:lnTo>
                  <a:lnTo>
                    <a:pt x="1131" y="370"/>
                  </a:lnTo>
                  <a:lnTo>
                    <a:pt x="1164" y="377"/>
                  </a:lnTo>
                  <a:lnTo>
                    <a:pt x="1193" y="388"/>
                  </a:lnTo>
                  <a:lnTo>
                    <a:pt x="1216" y="404"/>
                  </a:lnTo>
                  <a:lnTo>
                    <a:pt x="1234" y="425"/>
                  </a:lnTo>
                  <a:lnTo>
                    <a:pt x="1249" y="453"/>
                  </a:lnTo>
                  <a:lnTo>
                    <a:pt x="1260" y="487"/>
                  </a:lnTo>
                  <a:lnTo>
                    <a:pt x="1265" y="527"/>
                  </a:lnTo>
                  <a:lnTo>
                    <a:pt x="1269" y="573"/>
                  </a:lnTo>
                  <a:lnTo>
                    <a:pt x="1269" y="1708"/>
                  </a:lnTo>
                  <a:lnTo>
                    <a:pt x="1269" y="1719"/>
                  </a:lnTo>
                  <a:lnTo>
                    <a:pt x="1272" y="1730"/>
                  </a:lnTo>
                  <a:lnTo>
                    <a:pt x="1280" y="1739"/>
                  </a:lnTo>
                  <a:lnTo>
                    <a:pt x="1291" y="1746"/>
                  </a:lnTo>
                  <a:lnTo>
                    <a:pt x="1309" y="1750"/>
                  </a:lnTo>
                  <a:lnTo>
                    <a:pt x="1410" y="1753"/>
                  </a:lnTo>
                  <a:lnTo>
                    <a:pt x="1509" y="1753"/>
                  </a:lnTo>
                  <a:lnTo>
                    <a:pt x="1607" y="1753"/>
                  </a:lnTo>
                  <a:lnTo>
                    <a:pt x="1710" y="1750"/>
                  </a:lnTo>
                  <a:lnTo>
                    <a:pt x="1726" y="1746"/>
                  </a:lnTo>
                  <a:lnTo>
                    <a:pt x="1739" y="1739"/>
                  </a:lnTo>
                  <a:lnTo>
                    <a:pt x="1746" y="1730"/>
                  </a:lnTo>
                  <a:lnTo>
                    <a:pt x="1750" y="1719"/>
                  </a:lnTo>
                  <a:lnTo>
                    <a:pt x="1750" y="1708"/>
                  </a:lnTo>
                  <a:lnTo>
                    <a:pt x="1750" y="404"/>
                  </a:lnTo>
                  <a:lnTo>
                    <a:pt x="1753" y="388"/>
                  </a:lnTo>
                  <a:lnTo>
                    <a:pt x="1762" y="377"/>
                  </a:lnTo>
                  <a:lnTo>
                    <a:pt x="1777" y="370"/>
                  </a:lnTo>
                  <a:lnTo>
                    <a:pt x="1791" y="366"/>
                  </a:lnTo>
                  <a:lnTo>
                    <a:pt x="1811" y="364"/>
                  </a:lnTo>
                  <a:lnTo>
                    <a:pt x="1837" y="362"/>
                  </a:lnTo>
                  <a:lnTo>
                    <a:pt x="1869" y="362"/>
                  </a:lnTo>
                  <a:lnTo>
                    <a:pt x="1911" y="362"/>
                  </a:lnTo>
                  <a:lnTo>
                    <a:pt x="1963" y="362"/>
                  </a:lnTo>
                  <a:lnTo>
                    <a:pt x="2028" y="366"/>
                  </a:lnTo>
                  <a:lnTo>
                    <a:pt x="2070" y="368"/>
                  </a:lnTo>
                  <a:lnTo>
                    <a:pt x="2106" y="373"/>
                  </a:lnTo>
                  <a:lnTo>
                    <a:pt x="2140" y="382"/>
                  </a:lnTo>
                  <a:lnTo>
                    <a:pt x="2169" y="395"/>
                  </a:lnTo>
                  <a:lnTo>
                    <a:pt x="2193" y="411"/>
                  </a:lnTo>
                  <a:lnTo>
                    <a:pt x="2214" y="434"/>
                  </a:lnTo>
                  <a:lnTo>
                    <a:pt x="2229" y="462"/>
                  </a:lnTo>
                  <a:lnTo>
                    <a:pt x="2241" y="496"/>
                  </a:lnTo>
                  <a:lnTo>
                    <a:pt x="2249" y="536"/>
                  </a:lnTo>
                  <a:lnTo>
                    <a:pt x="2251" y="582"/>
                  </a:lnTo>
                  <a:lnTo>
                    <a:pt x="2251" y="1474"/>
                  </a:lnTo>
                  <a:lnTo>
                    <a:pt x="2251" y="1521"/>
                  </a:lnTo>
                  <a:lnTo>
                    <a:pt x="2252" y="1564"/>
                  </a:lnTo>
                  <a:lnTo>
                    <a:pt x="2258" y="1602"/>
                  </a:lnTo>
                  <a:lnTo>
                    <a:pt x="2265" y="1634"/>
                  </a:lnTo>
                  <a:lnTo>
                    <a:pt x="2276" y="1665"/>
                  </a:lnTo>
                  <a:lnTo>
                    <a:pt x="2292" y="1690"/>
                  </a:lnTo>
                  <a:lnTo>
                    <a:pt x="2314" y="1710"/>
                  </a:lnTo>
                  <a:lnTo>
                    <a:pt x="2341" y="1726"/>
                  </a:lnTo>
                  <a:lnTo>
                    <a:pt x="2375" y="1739"/>
                  </a:lnTo>
                  <a:lnTo>
                    <a:pt x="2419" y="1748"/>
                  </a:lnTo>
                  <a:lnTo>
                    <a:pt x="2469" y="1752"/>
                  </a:lnTo>
                  <a:lnTo>
                    <a:pt x="2536" y="1753"/>
                  </a:lnTo>
                  <a:lnTo>
                    <a:pt x="2590" y="1753"/>
                  </a:lnTo>
                  <a:lnTo>
                    <a:pt x="2637" y="1753"/>
                  </a:lnTo>
                  <a:lnTo>
                    <a:pt x="2672" y="1752"/>
                  </a:lnTo>
                  <a:lnTo>
                    <a:pt x="2697" y="1750"/>
                  </a:lnTo>
                  <a:lnTo>
                    <a:pt x="2713" y="1750"/>
                  </a:lnTo>
                  <a:lnTo>
                    <a:pt x="2728" y="1746"/>
                  </a:lnTo>
                  <a:lnTo>
                    <a:pt x="2739" y="1737"/>
                  </a:lnTo>
                  <a:lnTo>
                    <a:pt x="2746" y="1726"/>
                  </a:lnTo>
                  <a:lnTo>
                    <a:pt x="2750" y="1710"/>
                  </a:lnTo>
                  <a:lnTo>
                    <a:pt x="2751" y="1699"/>
                  </a:lnTo>
                  <a:lnTo>
                    <a:pt x="2751" y="1676"/>
                  </a:lnTo>
                  <a:lnTo>
                    <a:pt x="2751" y="1642"/>
                  </a:lnTo>
                  <a:lnTo>
                    <a:pt x="2751" y="1598"/>
                  </a:lnTo>
                  <a:lnTo>
                    <a:pt x="2751" y="1546"/>
                  </a:lnTo>
                  <a:lnTo>
                    <a:pt x="2751" y="1486"/>
                  </a:lnTo>
                  <a:lnTo>
                    <a:pt x="2751" y="1420"/>
                  </a:lnTo>
                  <a:lnTo>
                    <a:pt x="2751" y="1348"/>
                  </a:lnTo>
                  <a:lnTo>
                    <a:pt x="2751" y="1272"/>
                  </a:lnTo>
                  <a:lnTo>
                    <a:pt x="2751" y="1192"/>
                  </a:lnTo>
                  <a:lnTo>
                    <a:pt x="2751" y="1111"/>
                  </a:lnTo>
                  <a:lnTo>
                    <a:pt x="2751" y="1030"/>
                  </a:lnTo>
                  <a:lnTo>
                    <a:pt x="2751" y="949"/>
                  </a:lnTo>
                  <a:lnTo>
                    <a:pt x="2750" y="869"/>
                  </a:lnTo>
                  <a:lnTo>
                    <a:pt x="2750" y="792"/>
                  </a:lnTo>
                  <a:lnTo>
                    <a:pt x="2750" y="718"/>
                  </a:lnTo>
                  <a:lnTo>
                    <a:pt x="2750" y="620"/>
                  </a:lnTo>
                  <a:lnTo>
                    <a:pt x="2750" y="534"/>
                  </a:lnTo>
                  <a:lnTo>
                    <a:pt x="2746" y="454"/>
                  </a:lnTo>
                  <a:lnTo>
                    <a:pt x="2740" y="386"/>
                  </a:lnTo>
                  <a:lnTo>
                    <a:pt x="2731" y="324"/>
                  </a:lnTo>
                  <a:lnTo>
                    <a:pt x="2721" y="270"/>
                  </a:lnTo>
                  <a:lnTo>
                    <a:pt x="2703" y="223"/>
                  </a:lnTo>
                  <a:lnTo>
                    <a:pt x="2681" y="184"/>
                  </a:lnTo>
                  <a:lnTo>
                    <a:pt x="2654" y="149"/>
                  </a:lnTo>
                  <a:lnTo>
                    <a:pt x="2619" y="121"/>
                  </a:lnTo>
                  <a:lnTo>
                    <a:pt x="2578" y="95"/>
                  </a:lnTo>
                  <a:lnTo>
                    <a:pt x="2529" y="75"/>
                  </a:lnTo>
                  <a:lnTo>
                    <a:pt x="2471" y="59"/>
                  </a:lnTo>
                  <a:lnTo>
                    <a:pt x="2402" y="47"/>
                  </a:lnTo>
                  <a:lnTo>
                    <a:pt x="2325" y="36"/>
                  </a:lnTo>
                  <a:lnTo>
                    <a:pt x="2236" y="28"/>
                  </a:lnTo>
                  <a:lnTo>
                    <a:pt x="2137" y="21"/>
                  </a:lnTo>
                  <a:lnTo>
                    <a:pt x="2025" y="16"/>
                  </a:lnTo>
                  <a:lnTo>
                    <a:pt x="1902" y="10"/>
                  </a:lnTo>
                  <a:lnTo>
                    <a:pt x="1770" y="7"/>
                  </a:lnTo>
                  <a:lnTo>
                    <a:pt x="1632" y="3"/>
                  </a:lnTo>
                  <a:lnTo>
                    <a:pt x="1491" y="1"/>
                  </a:lnTo>
                  <a:lnTo>
                    <a:pt x="1347" y="0"/>
                  </a:lnTo>
                  <a:lnTo>
                    <a:pt x="1200" y="0"/>
                  </a:lnTo>
                  <a:lnTo>
                    <a:pt x="1057" y="0"/>
                  </a:lnTo>
                  <a:close/>
                </a:path>
              </a:pathLst>
            </a:custGeom>
            <a:solidFill>
              <a:srgbClr val="990033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da-DK"/>
            </a:p>
          </p:txBody>
        </p:sp>
        <p:sp>
          <p:nvSpPr>
            <p:cNvPr id="38975" name="Freeform 63"/>
            <p:cNvSpPr>
              <a:spLocks noChangeAspect="1"/>
            </p:cNvSpPr>
            <p:nvPr/>
          </p:nvSpPr>
          <p:spPr bwMode="auto">
            <a:xfrm>
              <a:off x="5325" y="7808"/>
              <a:ext cx="802" cy="1736"/>
            </a:xfrm>
            <a:custGeom>
              <a:avLst/>
              <a:gdLst/>
              <a:ahLst/>
              <a:cxnLst>
                <a:cxn ang="0">
                  <a:pos x="374" y="0"/>
                </a:cxn>
                <a:cxn ang="0">
                  <a:pos x="296" y="0"/>
                </a:cxn>
                <a:cxn ang="0">
                  <a:pos x="222" y="2"/>
                </a:cxn>
                <a:cxn ang="0">
                  <a:pos x="153" y="6"/>
                </a:cxn>
                <a:cxn ang="0">
                  <a:pos x="92" y="8"/>
                </a:cxn>
                <a:cxn ang="0">
                  <a:pos x="39" y="13"/>
                </a:cxn>
                <a:cxn ang="0">
                  <a:pos x="23" y="19"/>
                </a:cxn>
                <a:cxn ang="0">
                  <a:pos x="12" y="28"/>
                </a:cxn>
                <a:cxn ang="0">
                  <a:pos x="9" y="40"/>
                </a:cxn>
                <a:cxn ang="0">
                  <a:pos x="5" y="56"/>
                </a:cxn>
                <a:cxn ang="0">
                  <a:pos x="5" y="71"/>
                </a:cxn>
                <a:cxn ang="0">
                  <a:pos x="3" y="92"/>
                </a:cxn>
                <a:cxn ang="0">
                  <a:pos x="1" y="118"/>
                </a:cxn>
                <a:cxn ang="0">
                  <a:pos x="1" y="143"/>
                </a:cxn>
                <a:cxn ang="0">
                  <a:pos x="0" y="165"/>
                </a:cxn>
                <a:cxn ang="0">
                  <a:pos x="0" y="179"/>
                </a:cxn>
                <a:cxn ang="0">
                  <a:pos x="1" y="192"/>
                </a:cxn>
                <a:cxn ang="0">
                  <a:pos x="9" y="204"/>
                </a:cxn>
                <a:cxn ang="0">
                  <a:pos x="19" y="213"/>
                </a:cxn>
                <a:cxn ang="0">
                  <a:pos x="32" y="219"/>
                </a:cxn>
                <a:cxn ang="0">
                  <a:pos x="41" y="221"/>
                </a:cxn>
                <a:cxn ang="0">
                  <a:pos x="56" y="224"/>
                </a:cxn>
                <a:cxn ang="0">
                  <a:pos x="77" y="231"/>
                </a:cxn>
                <a:cxn ang="0">
                  <a:pos x="101" y="239"/>
                </a:cxn>
                <a:cxn ang="0">
                  <a:pos x="130" y="249"/>
                </a:cxn>
                <a:cxn ang="0">
                  <a:pos x="159" y="262"/>
                </a:cxn>
                <a:cxn ang="0">
                  <a:pos x="188" y="277"/>
                </a:cxn>
                <a:cxn ang="0">
                  <a:pos x="217" y="295"/>
                </a:cxn>
                <a:cxn ang="0">
                  <a:pos x="244" y="316"/>
                </a:cxn>
                <a:cxn ang="0">
                  <a:pos x="267" y="340"/>
                </a:cxn>
                <a:cxn ang="0">
                  <a:pos x="285" y="367"/>
                </a:cxn>
                <a:cxn ang="0">
                  <a:pos x="296" y="397"/>
                </a:cxn>
                <a:cxn ang="0">
                  <a:pos x="300" y="432"/>
                </a:cxn>
                <a:cxn ang="0">
                  <a:pos x="300" y="1689"/>
                </a:cxn>
                <a:cxn ang="0">
                  <a:pos x="303" y="1704"/>
                </a:cxn>
                <a:cxn ang="0">
                  <a:pos x="311" y="1716"/>
                </a:cxn>
                <a:cxn ang="0">
                  <a:pos x="323" y="1725"/>
                </a:cxn>
                <a:cxn ang="0">
                  <a:pos x="341" y="1731"/>
                </a:cxn>
                <a:cxn ang="0">
                  <a:pos x="444" y="1734"/>
                </a:cxn>
                <a:cxn ang="0">
                  <a:pos x="549" y="1736"/>
                </a:cxn>
                <a:cxn ang="0">
                  <a:pos x="658" y="1734"/>
                </a:cxn>
                <a:cxn ang="0">
                  <a:pos x="764" y="1731"/>
                </a:cxn>
                <a:cxn ang="0">
                  <a:pos x="782" y="1725"/>
                </a:cxn>
                <a:cxn ang="0">
                  <a:pos x="795" y="1716"/>
                </a:cxn>
                <a:cxn ang="0">
                  <a:pos x="801" y="1704"/>
                </a:cxn>
                <a:cxn ang="0">
                  <a:pos x="802" y="1689"/>
                </a:cxn>
                <a:cxn ang="0">
                  <a:pos x="802" y="56"/>
                </a:cxn>
                <a:cxn ang="0">
                  <a:pos x="801" y="42"/>
                </a:cxn>
                <a:cxn ang="0">
                  <a:pos x="793" y="29"/>
                </a:cxn>
                <a:cxn ang="0">
                  <a:pos x="781" y="20"/>
                </a:cxn>
                <a:cxn ang="0">
                  <a:pos x="759" y="15"/>
                </a:cxn>
                <a:cxn ang="0">
                  <a:pos x="696" y="9"/>
                </a:cxn>
                <a:cxn ang="0">
                  <a:pos x="622" y="6"/>
                </a:cxn>
                <a:cxn ang="0">
                  <a:pos x="542" y="2"/>
                </a:cxn>
                <a:cxn ang="0">
                  <a:pos x="459" y="0"/>
                </a:cxn>
                <a:cxn ang="0">
                  <a:pos x="374" y="0"/>
                </a:cxn>
              </a:cxnLst>
              <a:rect l="0" t="0" r="r" b="b"/>
              <a:pathLst>
                <a:path w="802" h="1736">
                  <a:moveTo>
                    <a:pt x="374" y="0"/>
                  </a:moveTo>
                  <a:lnTo>
                    <a:pt x="296" y="0"/>
                  </a:lnTo>
                  <a:lnTo>
                    <a:pt x="222" y="2"/>
                  </a:lnTo>
                  <a:lnTo>
                    <a:pt x="153" y="6"/>
                  </a:lnTo>
                  <a:lnTo>
                    <a:pt x="92" y="8"/>
                  </a:lnTo>
                  <a:lnTo>
                    <a:pt x="39" y="13"/>
                  </a:lnTo>
                  <a:lnTo>
                    <a:pt x="23" y="19"/>
                  </a:lnTo>
                  <a:lnTo>
                    <a:pt x="12" y="28"/>
                  </a:lnTo>
                  <a:lnTo>
                    <a:pt x="9" y="40"/>
                  </a:lnTo>
                  <a:lnTo>
                    <a:pt x="5" y="56"/>
                  </a:lnTo>
                  <a:lnTo>
                    <a:pt x="5" y="71"/>
                  </a:lnTo>
                  <a:lnTo>
                    <a:pt x="3" y="92"/>
                  </a:lnTo>
                  <a:lnTo>
                    <a:pt x="1" y="118"/>
                  </a:lnTo>
                  <a:lnTo>
                    <a:pt x="1" y="143"/>
                  </a:lnTo>
                  <a:lnTo>
                    <a:pt x="0" y="165"/>
                  </a:lnTo>
                  <a:lnTo>
                    <a:pt x="0" y="179"/>
                  </a:lnTo>
                  <a:lnTo>
                    <a:pt x="1" y="192"/>
                  </a:lnTo>
                  <a:lnTo>
                    <a:pt x="9" y="204"/>
                  </a:lnTo>
                  <a:lnTo>
                    <a:pt x="19" y="213"/>
                  </a:lnTo>
                  <a:lnTo>
                    <a:pt x="32" y="219"/>
                  </a:lnTo>
                  <a:lnTo>
                    <a:pt x="41" y="221"/>
                  </a:lnTo>
                  <a:lnTo>
                    <a:pt x="56" y="224"/>
                  </a:lnTo>
                  <a:lnTo>
                    <a:pt x="77" y="231"/>
                  </a:lnTo>
                  <a:lnTo>
                    <a:pt x="101" y="239"/>
                  </a:lnTo>
                  <a:lnTo>
                    <a:pt x="130" y="249"/>
                  </a:lnTo>
                  <a:lnTo>
                    <a:pt x="159" y="262"/>
                  </a:lnTo>
                  <a:lnTo>
                    <a:pt x="188" y="277"/>
                  </a:lnTo>
                  <a:lnTo>
                    <a:pt x="217" y="295"/>
                  </a:lnTo>
                  <a:lnTo>
                    <a:pt x="244" y="316"/>
                  </a:lnTo>
                  <a:lnTo>
                    <a:pt x="267" y="340"/>
                  </a:lnTo>
                  <a:lnTo>
                    <a:pt x="285" y="367"/>
                  </a:lnTo>
                  <a:lnTo>
                    <a:pt x="296" y="397"/>
                  </a:lnTo>
                  <a:lnTo>
                    <a:pt x="300" y="432"/>
                  </a:lnTo>
                  <a:lnTo>
                    <a:pt x="300" y="1689"/>
                  </a:lnTo>
                  <a:lnTo>
                    <a:pt x="303" y="1704"/>
                  </a:lnTo>
                  <a:lnTo>
                    <a:pt x="311" y="1716"/>
                  </a:lnTo>
                  <a:lnTo>
                    <a:pt x="323" y="1725"/>
                  </a:lnTo>
                  <a:lnTo>
                    <a:pt x="341" y="1731"/>
                  </a:lnTo>
                  <a:lnTo>
                    <a:pt x="444" y="1734"/>
                  </a:lnTo>
                  <a:lnTo>
                    <a:pt x="549" y="1736"/>
                  </a:lnTo>
                  <a:lnTo>
                    <a:pt x="658" y="1734"/>
                  </a:lnTo>
                  <a:lnTo>
                    <a:pt x="764" y="1731"/>
                  </a:lnTo>
                  <a:lnTo>
                    <a:pt x="782" y="1725"/>
                  </a:lnTo>
                  <a:lnTo>
                    <a:pt x="795" y="1716"/>
                  </a:lnTo>
                  <a:lnTo>
                    <a:pt x="801" y="1704"/>
                  </a:lnTo>
                  <a:lnTo>
                    <a:pt x="802" y="1689"/>
                  </a:lnTo>
                  <a:lnTo>
                    <a:pt x="802" y="56"/>
                  </a:lnTo>
                  <a:lnTo>
                    <a:pt x="801" y="42"/>
                  </a:lnTo>
                  <a:lnTo>
                    <a:pt x="793" y="29"/>
                  </a:lnTo>
                  <a:lnTo>
                    <a:pt x="781" y="20"/>
                  </a:lnTo>
                  <a:lnTo>
                    <a:pt x="759" y="15"/>
                  </a:lnTo>
                  <a:lnTo>
                    <a:pt x="696" y="9"/>
                  </a:lnTo>
                  <a:lnTo>
                    <a:pt x="622" y="6"/>
                  </a:lnTo>
                  <a:lnTo>
                    <a:pt x="542" y="2"/>
                  </a:lnTo>
                  <a:lnTo>
                    <a:pt x="459" y="0"/>
                  </a:lnTo>
                  <a:lnTo>
                    <a:pt x="374" y="0"/>
                  </a:lnTo>
                  <a:close/>
                </a:path>
              </a:pathLst>
            </a:custGeom>
            <a:solidFill>
              <a:srgbClr val="990033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da-DK"/>
            </a:p>
          </p:txBody>
        </p:sp>
        <p:sp>
          <p:nvSpPr>
            <p:cNvPr id="38976" name="Freeform 64"/>
            <p:cNvSpPr>
              <a:spLocks noChangeAspect="1" noEditPoints="1"/>
            </p:cNvSpPr>
            <p:nvPr/>
          </p:nvSpPr>
          <p:spPr bwMode="auto">
            <a:xfrm>
              <a:off x="6435" y="7208"/>
              <a:ext cx="3059" cy="2349"/>
            </a:xfrm>
            <a:custGeom>
              <a:avLst/>
              <a:gdLst/>
              <a:ahLst/>
              <a:cxnLst>
                <a:cxn ang="0">
                  <a:pos x="2887" y="2114"/>
                </a:cxn>
                <a:cxn ang="0">
                  <a:pos x="2627" y="2044"/>
                </a:cxn>
                <a:cxn ang="0">
                  <a:pos x="2562" y="1865"/>
                </a:cxn>
                <a:cxn ang="0">
                  <a:pos x="2553" y="1490"/>
                </a:cxn>
                <a:cxn ang="0">
                  <a:pos x="2554" y="1043"/>
                </a:cxn>
                <a:cxn ang="0">
                  <a:pos x="2679" y="893"/>
                </a:cxn>
                <a:cxn ang="0">
                  <a:pos x="2856" y="842"/>
                </a:cxn>
                <a:cxn ang="0">
                  <a:pos x="2914" y="783"/>
                </a:cxn>
                <a:cxn ang="0">
                  <a:pos x="2900" y="649"/>
                </a:cxn>
                <a:cxn ang="0">
                  <a:pos x="2704" y="619"/>
                </a:cxn>
                <a:cxn ang="0">
                  <a:pos x="2522" y="582"/>
                </a:cxn>
                <a:cxn ang="0">
                  <a:pos x="2478" y="357"/>
                </a:cxn>
                <a:cxn ang="0">
                  <a:pos x="2417" y="220"/>
                </a:cxn>
                <a:cxn ang="0">
                  <a:pos x="2166" y="171"/>
                </a:cxn>
                <a:cxn ang="0">
                  <a:pos x="2079" y="205"/>
                </a:cxn>
                <a:cxn ang="0">
                  <a:pos x="2073" y="342"/>
                </a:cxn>
                <a:cxn ang="0">
                  <a:pos x="2070" y="766"/>
                </a:cxn>
                <a:cxn ang="0">
                  <a:pos x="2066" y="1317"/>
                </a:cxn>
                <a:cxn ang="0">
                  <a:pos x="2063" y="1752"/>
                </a:cxn>
                <a:cxn ang="0">
                  <a:pos x="2082" y="2087"/>
                </a:cxn>
                <a:cxn ang="0">
                  <a:pos x="2243" y="2298"/>
                </a:cxn>
                <a:cxn ang="0">
                  <a:pos x="2609" y="2345"/>
                </a:cxn>
                <a:cxn ang="0">
                  <a:pos x="2956" y="2331"/>
                </a:cxn>
                <a:cxn ang="0">
                  <a:pos x="3053" y="2261"/>
                </a:cxn>
                <a:cxn ang="0">
                  <a:pos x="3015" y="2140"/>
                </a:cxn>
                <a:cxn ang="0">
                  <a:pos x="1094" y="2024"/>
                </a:cxn>
                <a:cxn ang="0">
                  <a:pos x="996" y="2033"/>
                </a:cxn>
                <a:cxn ang="0">
                  <a:pos x="763" y="2024"/>
                </a:cxn>
                <a:cxn ang="0">
                  <a:pos x="573" y="1909"/>
                </a:cxn>
                <a:cxn ang="0">
                  <a:pos x="486" y="1564"/>
                </a:cxn>
                <a:cxn ang="0">
                  <a:pos x="520" y="1124"/>
                </a:cxn>
                <a:cxn ang="0">
                  <a:pos x="665" y="942"/>
                </a:cxn>
                <a:cxn ang="0">
                  <a:pos x="886" y="911"/>
                </a:cxn>
                <a:cxn ang="0">
                  <a:pos x="1063" y="920"/>
                </a:cxn>
                <a:cxn ang="0">
                  <a:pos x="1139" y="981"/>
                </a:cxn>
                <a:cxn ang="0">
                  <a:pos x="1144" y="1595"/>
                </a:cxn>
                <a:cxn ang="0">
                  <a:pos x="1837" y="2087"/>
                </a:cxn>
                <a:cxn ang="0">
                  <a:pos x="1672" y="2021"/>
                </a:cxn>
                <a:cxn ang="0">
                  <a:pos x="1640" y="1815"/>
                </a:cxn>
                <a:cxn ang="0">
                  <a:pos x="1638" y="1335"/>
                </a:cxn>
                <a:cxn ang="0">
                  <a:pos x="1636" y="734"/>
                </a:cxn>
                <a:cxn ang="0">
                  <a:pos x="1632" y="270"/>
                </a:cxn>
                <a:cxn ang="0">
                  <a:pos x="1621" y="104"/>
                </a:cxn>
                <a:cxn ang="0">
                  <a:pos x="1498" y="41"/>
                </a:cxn>
                <a:cxn ang="0">
                  <a:pos x="1222" y="0"/>
                </a:cxn>
                <a:cxn ang="0">
                  <a:pos x="1153" y="47"/>
                </a:cxn>
                <a:cxn ang="0">
                  <a:pos x="1148" y="229"/>
                </a:cxn>
                <a:cxn ang="0">
                  <a:pos x="1142" y="519"/>
                </a:cxn>
                <a:cxn ang="0">
                  <a:pos x="1092" y="591"/>
                </a:cxn>
                <a:cxn ang="0">
                  <a:pos x="634" y="584"/>
                </a:cxn>
                <a:cxn ang="0">
                  <a:pos x="370" y="651"/>
                </a:cxn>
                <a:cxn ang="0">
                  <a:pos x="141" y="862"/>
                </a:cxn>
                <a:cxn ang="0">
                  <a:pos x="9" y="1293"/>
                </a:cxn>
                <a:cxn ang="0">
                  <a:pos x="38" y="1853"/>
                </a:cxn>
                <a:cxn ang="0">
                  <a:pos x="200" y="2168"/>
                </a:cxn>
                <a:cxn ang="0">
                  <a:pos x="425" y="2304"/>
                </a:cxn>
                <a:cxn ang="0">
                  <a:pos x="634" y="2336"/>
                </a:cxn>
                <a:cxn ang="0">
                  <a:pos x="889" y="2347"/>
                </a:cxn>
                <a:cxn ang="0">
                  <a:pos x="1419" y="2349"/>
                </a:cxn>
                <a:cxn ang="0">
                  <a:pos x="1911" y="2333"/>
                </a:cxn>
                <a:cxn ang="0">
                  <a:pos x="1941" y="2233"/>
                </a:cxn>
                <a:cxn ang="0">
                  <a:pos x="1941" y="2123"/>
                </a:cxn>
              </a:cxnLst>
              <a:rect l="0" t="0" r="r" b="b"/>
              <a:pathLst>
                <a:path w="3059" h="2349">
                  <a:moveTo>
                    <a:pt x="3015" y="2140"/>
                  </a:moveTo>
                  <a:lnTo>
                    <a:pt x="2992" y="2134"/>
                  </a:lnTo>
                  <a:lnTo>
                    <a:pt x="2970" y="2129"/>
                  </a:lnTo>
                  <a:lnTo>
                    <a:pt x="2945" y="2125"/>
                  </a:lnTo>
                  <a:lnTo>
                    <a:pt x="2918" y="2120"/>
                  </a:lnTo>
                  <a:lnTo>
                    <a:pt x="2887" y="2114"/>
                  </a:lnTo>
                  <a:lnTo>
                    <a:pt x="2849" y="2107"/>
                  </a:lnTo>
                  <a:lnTo>
                    <a:pt x="2804" y="2098"/>
                  </a:lnTo>
                  <a:lnTo>
                    <a:pt x="2750" y="2085"/>
                  </a:lnTo>
                  <a:lnTo>
                    <a:pt x="2699" y="2073"/>
                  </a:lnTo>
                  <a:lnTo>
                    <a:pt x="2659" y="2058"/>
                  </a:lnTo>
                  <a:lnTo>
                    <a:pt x="2627" y="2044"/>
                  </a:lnTo>
                  <a:lnTo>
                    <a:pt x="2605" y="2026"/>
                  </a:lnTo>
                  <a:lnTo>
                    <a:pt x="2587" y="2004"/>
                  </a:lnTo>
                  <a:lnTo>
                    <a:pt x="2576" y="1979"/>
                  </a:lnTo>
                  <a:lnTo>
                    <a:pt x="2569" y="1948"/>
                  </a:lnTo>
                  <a:lnTo>
                    <a:pt x="2565" y="1910"/>
                  </a:lnTo>
                  <a:lnTo>
                    <a:pt x="2562" y="1865"/>
                  </a:lnTo>
                  <a:lnTo>
                    <a:pt x="2560" y="1811"/>
                  </a:lnTo>
                  <a:lnTo>
                    <a:pt x="2558" y="1764"/>
                  </a:lnTo>
                  <a:lnTo>
                    <a:pt x="2556" y="1707"/>
                  </a:lnTo>
                  <a:lnTo>
                    <a:pt x="2554" y="1642"/>
                  </a:lnTo>
                  <a:lnTo>
                    <a:pt x="2554" y="1568"/>
                  </a:lnTo>
                  <a:lnTo>
                    <a:pt x="2553" y="1490"/>
                  </a:lnTo>
                  <a:lnTo>
                    <a:pt x="2553" y="1411"/>
                  </a:lnTo>
                  <a:lnTo>
                    <a:pt x="2551" y="1329"/>
                  </a:lnTo>
                  <a:lnTo>
                    <a:pt x="2551" y="1250"/>
                  </a:lnTo>
                  <a:lnTo>
                    <a:pt x="2553" y="1174"/>
                  </a:lnTo>
                  <a:lnTo>
                    <a:pt x="2553" y="1104"/>
                  </a:lnTo>
                  <a:lnTo>
                    <a:pt x="2554" y="1043"/>
                  </a:lnTo>
                  <a:lnTo>
                    <a:pt x="2560" y="1008"/>
                  </a:lnTo>
                  <a:lnTo>
                    <a:pt x="2572" y="978"/>
                  </a:lnTo>
                  <a:lnTo>
                    <a:pt x="2592" y="952"/>
                  </a:lnTo>
                  <a:lnTo>
                    <a:pt x="2618" y="929"/>
                  </a:lnTo>
                  <a:lnTo>
                    <a:pt x="2647" y="909"/>
                  </a:lnTo>
                  <a:lnTo>
                    <a:pt x="2679" y="893"/>
                  </a:lnTo>
                  <a:lnTo>
                    <a:pt x="2712" y="878"/>
                  </a:lnTo>
                  <a:lnTo>
                    <a:pt x="2744" y="868"/>
                  </a:lnTo>
                  <a:lnTo>
                    <a:pt x="2777" y="859"/>
                  </a:lnTo>
                  <a:lnTo>
                    <a:pt x="2807" y="851"/>
                  </a:lnTo>
                  <a:lnTo>
                    <a:pt x="2833" y="846"/>
                  </a:lnTo>
                  <a:lnTo>
                    <a:pt x="2856" y="842"/>
                  </a:lnTo>
                  <a:lnTo>
                    <a:pt x="2871" y="839"/>
                  </a:lnTo>
                  <a:lnTo>
                    <a:pt x="2880" y="837"/>
                  </a:lnTo>
                  <a:lnTo>
                    <a:pt x="2898" y="830"/>
                  </a:lnTo>
                  <a:lnTo>
                    <a:pt x="2909" y="817"/>
                  </a:lnTo>
                  <a:lnTo>
                    <a:pt x="2912" y="797"/>
                  </a:lnTo>
                  <a:lnTo>
                    <a:pt x="2914" y="783"/>
                  </a:lnTo>
                  <a:lnTo>
                    <a:pt x="2912" y="759"/>
                  </a:lnTo>
                  <a:lnTo>
                    <a:pt x="2911" y="732"/>
                  </a:lnTo>
                  <a:lnTo>
                    <a:pt x="2909" y="705"/>
                  </a:lnTo>
                  <a:lnTo>
                    <a:pt x="2907" y="683"/>
                  </a:lnTo>
                  <a:lnTo>
                    <a:pt x="2905" y="667"/>
                  </a:lnTo>
                  <a:lnTo>
                    <a:pt x="2900" y="649"/>
                  </a:lnTo>
                  <a:lnTo>
                    <a:pt x="2887" y="638"/>
                  </a:lnTo>
                  <a:lnTo>
                    <a:pt x="2873" y="633"/>
                  </a:lnTo>
                  <a:lnTo>
                    <a:pt x="2840" y="629"/>
                  </a:lnTo>
                  <a:lnTo>
                    <a:pt x="2800" y="626"/>
                  </a:lnTo>
                  <a:lnTo>
                    <a:pt x="2753" y="622"/>
                  </a:lnTo>
                  <a:lnTo>
                    <a:pt x="2704" y="619"/>
                  </a:lnTo>
                  <a:lnTo>
                    <a:pt x="2654" y="615"/>
                  </a:lnTo>
                  <a:lnTo>
                    <a:pt x="2607" y="611"/>
                  </a:lnTo>
                  <a:lnTo>
                    <a:pt x="2565" y="609"/>
                  </a:lnTo>
                  <a:lnTo>
                    <a:pt x="2545" y="604"/>
                  </a:lnTo>
                  <a:lnTo>
                    <a:pt x="2531" y="595"/>
                  </a:lnTo>
                  <a:lnTo>
                    <a:pt x="2522" y="582"/>
                  </a:lnTo>
                  <a:lnTo>
                    <a:pt x="2516" y="570"/>
                  </a:lnTo>
                  <a:lnTo>
                    <a:pt x="2511" y="550"/>
                  </a:lnTo>
                  <a:lnTo>
                    <a:pt x="2506" y="517"/>
                  </a:lnTo>
                  <a:lnTo>
                    <a:pt x="2498" y="474"/>
                  </a:lnTo>
                  <a:lnTo>
                    <a:pt x="2489" y="422"/>
                  </a:lnTo>
                  <a:lnTo>
                    <a:pt x="2478" y="357"/>
                  </a:lnTo>
                  <a:lnTo>
                    <a:pt x="2473" y="324"/>
                  </a:lnTo>
                  <a:lnTo>
                    <a:pt x="2468" y="296"/>
                  </a:lnTo>
                  <a:lnTo>
                    <a:pt x="2462" y="272"/>
                  </a:lnTo>
                  <a:lnTo>
                    <a:pt x="2451" y="250"/>
                  </a:lnTo>
                  <a:lnTo>
                    <a:pt x="2437" y="234"/>
                  </a:lnTo>
                  <a:lnTo>
                    <a:pt x="2417" y="220"/>
                  </a:lnTo>
                  <a:lnTo>
                    <a:pt x="2388" y="209"/>
                  </a:lnTo>
                  <a:lnTo>
                    <a:pt x="2348" y="198"/>
                  </a:lnTo>
                  <a:lnTo>
                    <a:pt x="2290" y="187"/>
                  </a:lnTo>
                  <a:lnTo>
                    <a:pt x="2240" y="178"/>
                  </a:lnTo>
                  <a:lnTo>
                    <a:pt x="2200" y="173"/>
                  </a:lnTo>
                  <a:lnTo>
                    <a:pt x="2166" y="171"/>
                  </a:lnTo>
                  <a:lnTo>
                    <a:pt x="2139" y="169"/>
                  </a:lnTo>
                  <a:lnTo>
                    <a:pt x="2119" y="173"/>
                  </a:lnTo>
                  <a:lnTo>
                    <a:pt x="2102" y="176"/>
                  </a:lnTo>
                  <a:lnTo>
                    <a:pt x="2092" y="184"/>
                  </a:lnTo>
                  <a:lnTo>
                    <a:pt x="2084" y="193"/>
                  </a:lnTo>
                  <a:lnTo>
                    <a:pt x="2079" y="205"/>
                  </a:lnTo>
                  <a:lnTo>
                    <a:pt x="2077" y="220"/>
                  </a:lnTo>
                  <a:lnTo>
                    <a:pt x="2075" y="236"/>
                  </a:lnTo>
                  <a:lnTo>
                    <a:pt x="2075" y="254"/>
                  </a:lnTo>
                  <a:lnTo>
                    <a:pt x="2075" y="272"/>
                  </a:lnTo>
                  <a:lnTo>
                    <a:pt x="2075" y="301"/>
                  </a:lnTo>
                  <a:lnTo>
                    <a:pt x="2073" y="342"/>
                  </a:lnTo>
                  <a:lnTo>
                    <a:pt x="2073" y="395"/>
                  </a:lnTo>
                  <a:lnTo>
                    <a:pt x="2073" y="456"/>
                  </a:lnTo>
                  <a:lnTo>
                    <a:pt x="2072" y="525"/>
                  </a:lnTo>
                  <a:lnTo>
                    <a:pt x="2072" y="600"/>
                  </a:lnTo>
                  <a:lnTo>
                    <a:pt x="2072" y="682"/>
                  </a:lnTo>
                  <a:lnTo>
                    <a:pt x="2070" y="766"/>
                  </a:lnTo>
                  <a:lnTo>
                    <a:pt x="2070" y="857"/>
                  </a:lnTo>
                  <a:lnTo>
                    <a:pt x="2068" y="949"/>
                  </a:lnTo>
                  <a:lnTo>
                    <a:pt x="2068" y="1041"/>
                  </a:lnTo>
                  <a:lnTo>
                    <a:pt x="2066" y="1135"/>
                  </a:lnTo>
                  <a:lnTo>
                    <a:pt x="2066" y="1227"/>
                  </a:lnTo>
                  <a:lnTo>
                    <a:pt x="2066" y="1317"/>
                  </a:lnTo>
                  <a:lnTo>
                    <a:pt x="2064" y="1403"/>
                  </a:lnTo>
                  <a:lnTo>
                    <a:pt x="2064" y="1486"/>
                  </a:lnTo>
                  <a:lnTo>
                    <a:pt x="2064" y="1564"/>
                  </a:lnTo>
                  <a:lnTo>
                    <a:pt x="2063" y="1634"/>
                  </a:lnTo>
                  <a:lnTo>
                    <a:pt x="2063" y="1698"/>
                  </a:lnTo>
                  <a:lnTo>
                    <a:pt x="2063" y="1752"/>
                  </a:lnTo>
                  <a:lnTo>
                    <a:pt x="2063" y="1797"/>
                  </a:lnTo>
                  <a:lnTo>
                    <a:pt x="2063" y="1829"/>
                  </a:lnTo>
                  <a:lnTo>
                    <a:pt x="2064" y="1903"/>
                  </a:lnTo>
                  <a:lnTo>
                    <a:pt x="2066" y="1972"/>
                  </a:lnTo>
                  <a:lnTo>
                    <a:pt x="2073" y="2031"/>
                  </a:lnTo>
                  <a:lnTo>
                    <a:pt x="2082" y="2087"/>
                  </a:lnTo>
                  <a:lnTo>
                    <a:pt x="2097" y="2136"/>
                  </a:lnTo>
                  <a:lnTo>
                    <a:pt x="2115" y="2179"/>
                  </a:lnTo>
                  <a:lnTo>
                    <a:pt x="2139" y="2217"/>
                  </a:lnTo>
                  <a:lnTo>
                    <a:pt x="2167" y="2250"/>
                  </a:lnTo>
                  <a:lnTo>
                    <a:pt x="2202" y="2277"/>
                  </a:lnTo>
                  <a:lnTo>
                    <a:pt x="2243" y="2298"/>
                  </a:lnTo>
                  <a:lnTo>
                    <a:pt x="2290" y="2316"/>
                  </a:lnTo>
                  <a:lnTo>
                    <a:pt x="2346" y="2331"/>
                  </a:lnTo>
                  <a:lnTo>
                    <a:pt x="2410" y="2340"/>
                  </a:lnTo>
                  <a:lnTo>
                    <a:pt x="2482" y="2345"/>
                  </a:lnTo>
                  <a:lnTo>
                    <a:pt x="2563" y="2347"/>
                  </a:lnTo>
                  <a:lnTo>
                    <a:pt x="2609" y="2345"/>
                  </a:lnTo>
                  <a:lnTo>
                    <a:pt x="2663" y="2345"/>
                  </a:lnTo>
                  <a:lnTo>
                    <a:pt x="2724" y="2344"/>
                  </a:lnTo>
                  <a:lnTo>
                    <a:pt x="2788" y="2340"/>
                  </a:lnTo>
                  <a:lnTo>
                    <a:pt x="2851" y="2338"/>
                  </a:lnTo>
                  <a:lnTo>
                    <a:pt x="2907" y="2334"/>
                  </a:lnTo>
                  <a:lnTo>
                    <a:pt x="2956" y="2331"/>
                  </a:lnTo>
                  <a:lnTo>
                    <a:pt x="2990" y="2327"/>
                  </a:lnTo>
                  <a:lnTo>
                    <a:pt x="3015" y="2324"/>
                  </a:lnTo>
                  <a:lnTo>
                    <a:pt x="3032" y="2316"/>
                  </a:lnTo>
                  <a:lnTo>
                    <a:pt x="3042" y="2306"/>
                  </a:lnTo>
                  <a:lnTo>
                    <a:pt x="3050" y="2286"/>
                  </a:lnTo>
                  <a:lnTo>
                    <a:pt x="3053" y="2261"/>
                  </a:lnTo>
                  <a:lnTo>
                    <a:pt x="3057" y="2223"/>
                  </a:lnTo>
                  <a:lnTo>
                    <a:pt x="3059" y="2192"/>
                  </a:lnTo>
                  <a:lnTo>
                    <a:pt x="3059" y="2170"/>
                  </a:lnTo>
                  <a:lnTo>
                    <a:pt x="3052" y="2156"/>
                  </a:lnTo>
                  <a:lnTo>
                    <a:pt x="3039" y="2147"/>
                  </a:lnTo>
                  <a:lnTo>
                    <a:pt x="3015" y="2140"/>
                  </a:lnTo>
                  <a:close/>
                  <a:moveTo>
                    <a:pt x="1142" y="1963"/>
                  </a:moveTo>
                  <a:lnTo>
                    <a:pt x="1139" y="1984"/>
                  </a:lnTo>
                  <a:lnTo>
                    <a:pt x="1133" y="2001"/>
                  </a:lnTo>
                  <a:lnTo>
                    <a:pt x="1122" y="2013"/>
                  </a:lnTo>
                  <a:lnTo>
                    <a:pt x="1110" y="2021"/>
                  </a:lnTo>
                  <a:lnTo>
                    <a:pt x="1094" y="2024"/>
                  </a:lnTo>
                  <a:lnTo>
                    <a:pt x="1079" y="2028"/>
                  </a:lnTo>
                  <a:lnTo>
                    <a:pt x="1063" y="2030"/>
                  </a:lnTo>
                  <a:lnTo>
                    <a:pt x="1048" y="2031"/>
                  </a:lnTo>
                  <a:lnTo>
                    <a:pt x="1034" y="2031"/>
                  </a:lnTo>
                  <a:lnTo>
                    <a:pt x="1018" y="2033"/>
                  </a:lnTo>
                  <a:lnTo>
                    <a:pt x="996" y="2033"/>
                  </a:lnTo>
                  <a:lnTo>
                    <a:pt x="969" y="2033"/>
                  </a:lnTo>
                  <a:lnTo>
                    <a:pt x="933" y="2033"/>
                  </a:lnTo>
                  <a:lnTo>
                    <a:pt x="886" y="2033"/>
                  </a:lnTo>
                  <a:lnTo>
                    <a:pt x="844" y="2031"/>
                  </a:lnTo>
                  <a:lnTo>
                    <a:pt x="802" y="2030"/>
                  </a:lnTo>
                  <a:lnTo>
                    <a:pt x="763" y="2024"/>
                  </a:lnTo>
                  <a:lnTo>
                    <a:pt x="725" y="2015"/>
                  </a:lnTo>
                  <a:lnTo>
                    <a:pt x="690" y="2004"/>
                  </a:lnTo>
                  <a:lnTo>
                    <a:pt x="658" y="1988"/>
                  </a:lnTo>
                  <a:lnTo>
                    <a:pt x="627" y="1966"/>
                  </a:lnTo>
                  <a:lnTo>
                    <a:pt x="598" y="1941"/>
                  </a:lnTo>
                  <a:lnTo>
                    <a:pt x="573" y="1909"/>
                  </a:lnTo>
                  <a:lnTo>
                    <a:pt x="551" y="1871"/>
                  </a:lnTo>
                  <a:lnTo>
                    <a:pt x="531" y="1826"/>
                  </a:lnTo>
                  <a:lnTo>
                    <a:pt x="515" y="1772"/>
                  </a:lnTo>
                  <a:lnTo>
                    <a:pt x="502" y="1712"/>
                  </a:lnTo>
                  <a:lnTo>
                    <a:pt x="491" y="1642"/>
                  </a:lnTo>
                  <a:lnTo>
                    <a:pt x="486" y="1564"/>
                  </a:lnTo>
                  <a:lnTo>
                    <a:pt x="484" y="1476"/>
                  </a:lnTo>
                  <a:lnTo>
                    <a:pt x="486" y="1387"/>
                  </a:lnTo>
                  <a:lnTo>
                    <a:pt x="490" y="1308"/>
                  </a:lnTo>
                  <a:lnTo>
                    <a:pt x="497" y="1237"/>
                  </a:lnTo>
                  <a:lnTo>
                    <a:pt x="508" y="1176"/>
                  </a:lnTo>
                  <a:lnTo>
                    <a:pt x="520" y="1124"/>
                  </a:lnTo>
                  <a:lnTo>
                    <a:pt x="537" y="1079"/>
                  </a:lnTo>
                  <a:lnTo>
                    <a:pt x="555" y="1039"/>
                  </a:lnTo>
                  <a:lnTo>
                    <a:pt x="578" y="1006"/>
                  </a:lnTo>
                  <a:lnTo>
                    <a:pt x="604" y="979"/>
                  </a:lnTo>
                  <a:lnTo>
                    <a:pt x="632" y="958"/>
                  </a:lnTo>
                  <a:lnTo>
                    <a:pt x="665" y="942"/>
                  </a:lnTo>
                  <a:lnTo>
                    <a:pt x="699" y="929"/>
                  </a:lnTo>
                  <a:lnTo>
                    <a:pt x="739" y="920"/>
                  </a:lnTo>
                  <a:lnTo>
                    <a:pt x="783" y="914"/>
                  </a:lnTo>
                  <a:lnTo>
                    <a:pt x="830" y="913"/>
                  </a:lnTo>
                  <a:lnTo>
                    <a:pt x="878" y="911"/>
                  </a:lnTo>
                  <a:lnTo>
                    <a:pt x="886" y="911"/>
                  </a:lnTo>
                  <a:lnTo>
                    <a:pt x="904" y="911"/>
                  </a:lnTo>
                  <a:lnTo>
                    <a:pt x="929" y="911"/>
                  </a:lnTo>
                  <a:lnTo>
                    <a:pt x="962" y="913"/>
                  </a:lnTo>
                  <a:lnTo>
                    <a:pt x="996" y="914"/>
                  </a:lnTo>
                  <a:lnTo>
                    <a:pt x="1030" y="916"/>
                  </a:lnTo>
                  <a:lnTo>
                    <a:pt x="1063" y="920"/>
                  </a:lnTo>
                  <a:lnTo>
                    <a:pt x="1083" y="922"/>
                  </a:lnTo>
                  <a:lnTo>
                    <a:pt x="1101" y="927"/>
                  </a:lnTo>
                  <a:lnTo>
                    <a:pt x="1115" y="934"/>
                  </a:lnTo>
                  <a:lnTo>
                    <a:pt x="1128" y="945"/>
                  </a:lnTo>
                  <a:lnTo>
                    <a:pt x="1135" y="961"/>
                  </a:lnTo>
                  <a:lnTo>
                    <a:pt x="1139" y="981"/>
                  </a:lnTo>
                  <a:lnTo>
                    <a:pt x="1141" y="1061"/>
                  </a:lnTo>
                  <a:lnTo>
                    <a:pt x="1142" y="1153"/>
                  </a:lnTo>
                  <a:lnTo>
                    <a:pt x="1144" y="1252"/>
                  </a:lnTo>
                  <a:lnTo>
                    <a:pt x="1144" y="1362"/>
                  </a:lnTo>
                  <a:lnTo>
                    <a:pt x="1144" y="1476"/>
                  </a:lnTo>
                  <a:lnTo>
                    <a:pt x="1144" y="1595"/>
                  </a:lnTo>
                  <a:lnTo>
                    <a:pt x="1142" y="1717"/>
                  </a:lnTo>
                  <a:lnTo>
                    <a:pt x="1142" y="1840"/>
                  </a:lnTo>
                  <a:lnTo>
                    <a:pt x="1142" y="1963"/>
                  </a:lnTo>
                  <a:close/>
                  <a:moveTo>
                    <a:pt x="1918" y="2109"/>
                  </a:moveTo>
                  <a:lnTo>
                    <a:pt x="1876" y="2096"/>
                  </a:lnTo>
                  <a:lnTo>
                    <a:pt x="1837" y="2087"/>
                  </a:lnTo>
                  <a:lnTo>
                    <a:pt x="1799" y="2078"/>
                  </a:lnTo>
                  <a:lnTo>
                    <a:pt x="1766" y="2071"/>
                  </a:lnTo>
                  <a:lnTo>
                    <a:pt x="1737" y="2062"/>
                  </a:lnTo>
                  <a:lnTo>
                    <a:pt x="1712" y="2051"/>
                  </a:lnTo>
                  <a:lnTo>
                    <a:pt x="1690" y="2039"/>
                  </a:lnTo>
                  <a:lnTo>
                    <a:pt x="1672" y="2021"/>
                  </a:lnTo>
                  <a:lnTo>
                    <a:pt x="1658" y="1997"/>
                  </a:lnTo>
                  <a:lnTo>
                    <a:pt x="1649" y="1968"/>
                  </a:lnTo>
                  <a:lnTo>
                    <a:pt x="1643" y="1930"/>
                  </a:lnTo>
                  <a:lnTo>
                    <a:pt x="1643" y="1905"/>
                  </a:lnTo>
                  <a:lnTo>
                    <a:pt x="1641" y="1865"/>
                  </a:lnTo>
                  <a:lnTo>
                    <a:pt x="1640" y="1815"/>
                  </a:lnTo>
                  <a:lnTo>
                    <a:pt x="1640" y="1753"/>
                  </a:lnTo>
                  <a:lnTo>
                    <a:pt x="1640" y="1683"/>
                  </a:lnTo>
                  <a:lnTo>
                    <a:pt x="1638" y="1606"/>
                  </a:lnTo>
                  <a:lnTo>
                    <a:pt x="1638" y="1521"/>
                  </a:lnTo>
                  <a:lnTo>
                    <a:pt x="1638" y="1430"/>
                  </a:lnTo>
                  <a:lnTo>
                    <a:pt x="1638" y="1335"/>
                  </a:lnTo>
                  <a:lnTo>
                    <a:pt x="1638" y="1236"/>
                  </a:lnTo>
                  <a:lnTo>
                    <a:pt x="1638" y="1135"/>
                  </a:lnTo>
                  <a:lnTo>
                    <a:pt x="1636" y="1034"/>
                  </a:lnTo>
                  <a:lnTo>
                    <a:pt x="1636" y="932"/>
                  </a:lnTo>
                  <a:lnTo>
                    <a:pt x="1636" y="831"/>
                  </a:lnTo>
                  <a:lnTo>
                    <a:pt x="1636" y="734"/>
                  </a:lnTo>
                  <a:lnTo>
                    <a:pt x="1636" y="642"/>
                  </a:lnTo>
                  <a:lnTo>
                    <a:pt x="1634" y="552"/>
                  </a:lnTo>
                  <a:lnTo>
                    <a:pt x="1634" y="471"/>
                  </a:lnTo>
                  <a:lnTo>
                    <a:pt x="1634" y="395"/>
                  </a:lnTo>
                  <a:lnTo>
                    <a:pt x="1632" y="328"/>
                  </a:lnTo>
                  <a:lnTo>
                    <a:pt x="1632" y="270"/>
                  </a:lnTo>
                  <a:lnTo>
                    <a:pt x="1630" y="225"/>
                  </a:lnTo>
                  <a:lnTo>
                    <a:pt x="1630" y="191"/>
                  </a:lnTo>
                  <a:lnTo>
                    <a:pt x="1629" y="164"/>
                  </a:lnTo>
                  <a:lnTo>
                    <a:pt x="1627" y="140"/>
                  </a:lnTo>
                  <a:lnTo>
                    <a:pt x="1625" y="121"/>
                  </a:lnTo>
                  <a:lnTo>
                    <a:pt x="1621" y="104"/>
                  </a:lnTo>
                  <a:lnTo>
                    <a:pt x="1616" y="92"/>
                  </a:lnTo>
                  <a:lnTo>
                    <a:pt x="1603" y="79"/>
                  </a:lnTo>
                  <a:lnTo>
                    <a:pt x="1589" y="68"/>
                  </a:lnTo>
                  <a:lnTo>
                    <a:pt x="1565" y="59"/>
                  </a:lnTo>
                  <a:lnTo>
                    <a:pt x="1536" y="50"/>
                  </a:lnTo>
                  <a:lnTo>
                    <a:pt x="1498" y="41"/>
                  </a:lnTo>
                  <a:lnTo>
                    <a:pt x="1450" y="32"/>
                  </a:lnTo>
                  <a:lnTo>
                    <a:pt x="1392" y="21"/>
                  </a:lnTo>
                  <a:lnTo>
                    <a:pt x="1336" y="12"/>
                  </a:lnTo>
                  <a:lnTo>
                    <a:pt x="1289" y="5"/>
                  </a:lnTo>
                  <a:lnTo>
                    <a:pt x="1251" y="1"/>
                  </a:lnTo>
                  <a:lnTo>
                    <a:pt x="1222" y="0"/>
                  </a:lnTo>
                  <a:lnTo>
                    <a:pt x="1198" y="1"/>
                  </a:lnTo>
                  <a:lnTo>
                    <a:pt x="1180" y="7"/>
                  </a:lnTo>
                  <a:lnTo>
                    <a:pt x="1168" y="12"/>
                  </a:lnTo>
                  <a:lnTo>
                    <a:pt x="1160" y="21"/>
                  </a:lnTo>
                  <a:lnTo>
                    <a:pt x="1155" y="34"/>
                  </a:lnTo>
                  <a:lnTo>
                    <a:pt x="1153" y="47"/>
                  </a:lnTo>
                  <a:lnTo>
                    <a:pt x="1151" y="63"/>
                  </a:lnTo>
                  <a:lnTo>
                    <a:pt x="1151" y="81"/>
                  </a:lnTo>
                  <a:lnTo>
                    <a:pt x="1151" y="101"/>
                  </a:lnTo>
                  <a:lnTo>
                    <a:pt x="1150" y="135"/>
                  </a:lnTo>
                  <a:lnTo>
                    <a:pt x="1148" y="178"/>
                  </a:lnTo>
                  <a:lnTo>
                    <a:pt x="1148" y="229"/>
                  </a:lnTo>
                  <a:lnTo>
                    <a:pt x="1146" y="283"/>
                  </a:lnTo>
                  <a:lnTo>
                    <a:pt x="1146" y="337"/>
                  </a:lnTo>
                  <a:lnTo>
                    <a:pt x="1144" y="391"/>
                  </a:lnTo>
                  <a:lnTo>
                    <a:pt x="1144" y="442"/>
                  </a:lnTo>
                  <a:lnTo>
                    <a:pt x="1142" y="485"/>
                  </a:lnTo>
                  <a:lnTo>
                    <a:pt x="1142" y="519"/>
                  </a:lnTo>
                  <a:lnTo>
                    <a:pt x="1141" y="541"/>
                  </a:lnTo>
                  <a:lnTo>
                    <a:pt x="1139" y="561"/>
                  </a:lnTo>
                  <a:lnTo>
                    <a:pt x="1133" y="575"/>
                  </a:lnTo>
                  <a:lnTo>
                    <a:pt x="1124" y="586"/>
                  </a:lnTo>
                  <a:lnTo>
                    <a:pt x="1110" y="590"/>
                  </a:lnTo>
                  <a:lnTo>
                    <a:pt x="1092" y="591"/>
                  </a:lnTo>
                  <a:lnTo>
                    <a:pt x="996" y="588"/>
                  </a:lnTo>
                  <a:lnTo>
                    <a:pt x="898" y="584"/>
                  </a:lnTo>
                  <a:lnTo>
                    <a:pt x="804" y="582"/>
                  </a:lnTo>
                  <a:lnTo>
                    <a:pt x="719" y="582"/>
                  </a:lnTo>
                  <a:lnTo>
                    <a:pt x="678" y="582"/>
                  </a:lnTo>
                  <a:lnTo>
                    <a:pt x="634" y="584"/>
                  </a:lnTo>
                  <a:lnTo>
                    <a:pt x="591" y="590"/>
                  </a:lnTo>
                  <a:lnTo>
                    <a:pt x="548" y="595"/>
                  </a:lnTo>
                  <a:lnTo>
                    <a:pt x="502" y="604"/>
                  </a:lnTo>
                  <a:lnTo>
                    <a:pt x="459" y="617"/>
                  </a:lnTo>
                  <a:lnTo>
                    <a:pt x="414" y="633"/>
                  </a:lnTo>
                  <a:lnTo>
                    <a:pt x="370" y="651"/>
                  </a:lnTo>
                  <a:lnTo>
                    <a:pt x="329" y="674"/>
                  </a:lnTo>
                  <a:lnTo>
                    <a:pt x="287" y="702"/>
                  </a:lnTo>
                  <a:lnTo>
                    <a:pt x="247" y="734"/>
                  </a:lnTo>
                  <a:lnTo>
                    <a:pt x="209" y="772"/>
                  </a:lnTo>
                  <a:lnTo>
                    <a:pt x="173" y="813"/>
                  </a:lnTo>
                  <a:lnTo>
                    <a:pt x="141" y="862"/>
                  </a:lnTo>
                  <a:lnTo>
                    <a:pt x="110" y="916"/>
                  </a:lnTo>
                  <a:lnTo>
                    <a:pt x="83" y="978"/>
                  </a:lnTo>
                  <a:lnTo>
                    <a:pt x="58" y="1044"/>
                  </a:lnTo>
                  <a:lnTo>
                    <a:pt x="38" y="1120"/>
                  </a:lnTo>
                  <a:lnTo>
                    <a:pt x="21" y="1203"/>
                  </a:lnTo>
                  <a:lnTo>
                    <a:pt x="9" y="1293"/>
                  </a:lnTo>
                  <a:lnTo>
                    <a:pt x="1" y="1391"/>
                  </a:lnTo>
                  <a:lnTo>
                    <a:pt x="0" y="1499"/>
                  </a:lnTo>
                  <a:lnTo>
                    <a:pt x="1" y="1598"/>
                  </a:lnTo>
                  <a:lnTo>
                    <a:pt x="9" y="1692"/>
                  </a:lnTo>
                  <a:lnTo>
                    <a:pt x="21" y="1775"/>
                  </a:lnTo>
                  <a:lnTo>
                    <a:pt x="38" y="1853"/>
                  </a:lnTo>
                  <a:lnTo>
                    <a:pt x="56" y="1921"/>
                  </a:lnTo>
                  <a:lnTo>
                    <a:pt x="79" y="1983"/>
                  </a:lnTo>
                  <a:lnTo>
                    <a:pt x="106" y="2039"/>
                  </a:lnTo>
                  <a:lnTo>
                    <a:pt x="135" y="2087"/>
                  </a:lnTo>
                  <a:lnTo>
                    <a:pt x="166" y="2131"/>
                  </a:lnTo>
                  <a:lnTo>
                    <a:pt x="200" y="2168"/>
                  </a:lnTo>
                  <a:lnTo>
                    <a:pt x="235" y="2201"/>
                  </a:lnTo>
                  <a:lnTo>
                    <a:pt x="271" y="2230"/>
                  </a:lnTo>
                  <a:lnTo>
                    <a:pt x="309" y="2253"/>
                  </a:lnTo>
                  <a:lnTo>
                    <a:pt x="347" y="2273"/>
                  </a:lnTo>
                  <a:lnTo>
                    <a:pt x="385" y="2289"/>
                  </a:lnTo>
                  <a:lnTo>
                    <a:pt x="425" y="2304"/>
                  </a:lnTo>
                  <a:lnTo>
                    <a:pt x="463" y="2313"/>
                  </a:lnTo>
                  <a:lnTo>
                    <a:pt x="499" y="2322"/>
                  </a:lnTo>
                  <a:lnTo>
                    <a:pt x="535" y="2327"/>
                  </a:lnTo>
                  <a:lnTo>
                    <a:pt x="569" y="2333"/>
                  </a:lnTo>
                  <a:lnTo>
                    <a:pt x="604" y="2334"/>
                  </a:lnTo>
                  <a:lnTo>
                    <a:pt x="634" y="2336"/>
                  </a:lnTo>
                  <a:lnTo>
                    <a:pt x="661" y="2338"/>
                  </a:lnTo>
                  <a:lnTo>
                    <a:pt x="687" y="2340"/>
                  </a:lnTo>
                  <a:lnTo>
                    <a:pt x="719" y="2342"/>
                  </a:lnTo>
                  <a:lnTo>
                    <a:pt x="766" y="2344"/>
                  </a:lnTo>
                  <a:lnTo>
                    <a:pt x="822" y="2345"/>
                  </a:lnTo>
                  <a:lnTo>
                    <a:pt x="889" y="2347"/>
                  </a:lnTo>
                  <a:lnTo>
                    <a:pt x="963" y="2347"/>
                  </a:lnTo>
                  <a:lnTo>
                    <a:pt x="1045" y="2349"/>
                  </a:lnTo>
                  <a:lnTo>
                    <a:pt x="1133" y="2349"/>
                  </a:lnTo>
                  <a:lnTo>
                    <a:pt x="1225" y="2349"/>
                  </a:lnTo>
                  <a:lnTo>
                    <a:pt x="1321" y="2349"/>
                  </a:lnTo>
                  <a:lnTo>
                    <a:pt x="1419" y="2349"/>
                  </a:lnTo>
                  <a:lnTo>
                    <a:pt x="1518" y="2347"/>
                  </a:lnTo>
                  <a:lnTo>
                    <a:pt x="1616" y="2345"/>
                  </a:lnTo>
                  <a:lnTo>
                    <a:pt x="1712" y="2344"/>
                  </a:lnTo>
                  <a:lnTo>
                    <a:pt x="1804" y="2340"/>
                  </a:lnTo>
                  <a:lnTo>
                    <a:pt x="1893" y="2336"/>
                  </a:lnTo>
                  <a:lnTo>
                    <a:pt x="1911" y="2333"/>
                  </a:lnTo>
                  <a:lnTo>
                    <a:pt x="1923" y="2324"/>
                  </a:lnTo>
                  <a:lnTo>
                    <a:pt x="1931" y="2311"/>
                  </a:lnTo>
                  <a:lnTo>
                    <a:pt x="1936" y="2297"/>
                  </a:lnTo>
                  <a:lnTo>
                    <a:pt x="1938" y="2280"/>
                  </a:lnTo>
                  <a:lnTo>
                    <a:pt x="1940" y="2259"/>
                  </a:lnTo>
                  <a:lnTo>
                    <a:pt x="1941" y="2233"/>
                  </a:lnTo>
                  <a:lnTo>
                    <a:pt x="1943" y="2206"/>
                  </a:lnTo>
                  <a:lnTo>
                    <a:pt x="1945" y="2181"/>
                  </a:lnTo>
                  <a:lnTo>
                    <a:pt x="1947" y="2161"/>
                  </a:lnTo>
                  <a:lnTo>
                    <a:pt x="1947" y="2147"/>
                  </a:lnTo>
                  <a:lnTo>
                    <a:pt x="1945" y="2134"/>
                  </a:lnTo>
                  <a:lnTo>
                    <a:pt x="1941" y="2123"/>
                  </a:lnTo>
                  <a:lnTo>
                    <a:pt x="1932" y="2116"/>
                  </a:lnTo>
                  <a:lnTo>
                    <a:pt x="1918" y="2109"/>
                  </a:lnTo>
                  <a:close/>
                </a:path>
              </a:pathLst>
            </a:custGeom>
            <a:solidFill>
              <a:srgbClr val="990033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da-DK"/>
            </a:p>
          </p:txBody>
        </p:sp>
        <p:sp>
          <p:nvSpPr>
            <p:cNvPr id="38977" name="Freeform 65"/>
            <p:cNvSpPr>
              <a:spLocks noChangeAspect="1"/>
            </p:cNvSpPr>
            <p:nvPr/>
          </p:nvSpPr>
          <p:spPr bwMode="auto">
            <a:xfrm>
              <a:off x="2718" y="10019"/>
              <a:ext cx="258" cy="444"/>
            </a:xfrm>
            <a:custGeom>
              <a:avLst/>
              <a:gdLst/>
              <a:ahLst/>
              <a:cxnLst>
                <a:cxn ang="0">
                  <a:pos x="202" y="59"/>
                </a:cxn>
                <a:cxn ang="0">
                  <a:pos x="157" y="61"/>
                </a:cxn>
                <a:cxn ang="0">
                  <a:pos x="121" y="67"/>
                </a:cxn>
                <a:cxn ang="0">
                  <a:pos x="92" y="74"/>
                </a:cxn>
                <a:cxn ang="0">
                  <a:pos x="68" y="83"/>
                </a:cxn>
                <a:cxn ang="0">
                  <a:pos x="68" y="444"/>
                </a:cxn>
                <a:cxn ang="0">
                  <a:pos x="0" y="444"/>
                </a:cxn>
                <a:cxn ang="0">
                  <a:pos x="0" y="5"/>
                </a:cxn>
                <a:cxn ang="0">
                  <a:pos x="63" y="5"/>
                </a:cxn>
                <a:cxn ang="0">
                  <a:pos x="66" y="43"/>
                </a:cxn>
                <a:cxn ang="0">
                  <a:pos x="94" y="25"/>
                </a:cxn>
                <a:cxn ang="0">
                  <a:pos x="126" y="12"/>
                </a:cxn>
                <a:cxn ang="0">
                  <a:pos x="160" y="3"/>
                </a:cxn>
                <a:cxn ang="0">
                  <a:pos x="193" y="0"/>
                </a:cxn>
                <a:cxn ang="0">
                  <a:pos x="211" y="0"/>
                </a:cxn>
                <a:cxn ang="0">
                  <a:pos x="235" y="0"/>
                </a:cxn>
                <a:cxn ang="0">
                  <a:pos x="258" y="3"/>
                </a:cxn>
                <a:cxn ang="0">
                  <a:pos x="258" y="59"/>
                </a:cxn>
                <a:cxn ang="0">
                  <a:pos x="202" y="59"/>
                </a:cxn>
              </a:cxnLst>
              <a:rect l="0" t="0" r="r" b="b"/>
              <a:pathLst>
                <a:path w="258" h="444">
                  <a:moveTo>
                    <a:pt x="202" y="59"/>
                  </a:moveTo>
                  <a:lnTo>
                    <a:pt x="157" y="61"/>
                  </a:lnTo>
                  <a:lnTo>
                    <a:pt x="121" y="67"/>
                  </a:lnTo>
                  <a:lnTo>
                    <a:pt x="92" y="74"/>
                  </a:lnTo>
                  <a:lnTo>
                    <a:pt x="68" y="83"/>
                  </a:lnTo>
                  <a:lnTo>
                    <a:pt x="68" y="444"/>
                  </a:lnTo>
                  <a:lnTo>
                    <a:pt x="0" y="444"/>
                  </a:lnTo>
                  <a:lnTo>
                    <a:pt x="0" y="5"/>
                  </a:lnTo>
                  <a:lnTo>
                    <a:pt x="63" y="5"/>
                  </a:lnTo>
                  <a:lnTo>
                    <a:pt x="66" y="43"/>
                  </a:lnTo>
                  <a:lnTo>
                    <a:pt x="94" y="25"/>
                  </a:lnTo>
                  <a:lnTo>
                    <a:pt x="126" y="12"/>
                  </a:lnTo>
                  <a:lnTo>
                    <a:pt x="160" y="3"/>
                  </a:lnTo>
                  <a:lnTo>
                    <a:pt x="193" y="0"/>
                  </a:lnTo>
                  <a:lnTo>
                    <a:pt x="211" y="0"/>
                  </a:lnTo>
                  <a:lnTo>
                    <a:pt x="235" y="0"/>
                  </a:lnTo>
                  <a:lnTo>
                    <a:pt x="258" y="3"/>
                  </a:lnTo>
                  <a:lnTo>
                    <a:pt x="258" y="59"/>
                  </a:lnTo>
                  <a:lnTo>
                    <a:pt x="202" y="59"/>
                  </a:lnTo>
                  <a:close/>
                </a:path>
              </a:pathLst>
            </a:custGeom>
            <a:solidFill>
              <a:srgbClr val="84715E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da-DK"/>
            </a:p>
          </p:txBody>
        </p:sp>
        <p:sp>
          <p:nvSpPr>
            <p:cNvPr id="38978" name="Freeform 66"/>
            <p:cNvSpPr>
              <a:spLocks noChangeAspect="1" noEditPoints="1"/>
            </p:cNvSpPr>
            <p:nvPr/>
          </p:nvSpPr>
          <p:spPr bwMode="auto">
            <a:xfrm>
              <a:off x="3028" y="10015"/>
              <a:ext cx="367" cy="459"/>
            </a:xfrm>
            <a:custGeom>
              <a:avLst/>
              <a:gdLst/>
              <a:ahLst/>
              <a:cxnLst>
                <a:cxn ang="0">
                  <a:pos x="308" y="240"/>
                </a:cxn>
                <a:cxn ang="0">
                  <a:pos x="67" y="240"/>
                </a:cxn>
                <a:cxn ang="0">
                  <a:pos x="67" y="320"/>
                </a:cxn>
                <a:cxn ang="0">
                  <a:pos x="69" y="345"/>
                </a:cxn>
                <a:cxn ang="0">
                  <a:pos x="75" y="365"/>
                </a:cxn>
                <a:cxn ang="0">
                  <a:pos x="85" y="381"/>
                </a:cxn>
                <a:cxn ang="0">
                  <a:pos x="102" y="392"/>
                </a:cxn>
                <a:cxn ang="0">
                  <a:pos x="125" y="399"/>
                </a:cxn>
                <a:cxn ang="0">
                  <a:pos x="154" y="401"/>
                </a:cxn>
                <a:cxn ang="0">
                  <a:pos x="355" y="401"/>
                </a:cxn>
                <a:cxn ang="0">
                  <a:pos x="355" y="433"/>
                </a:cxn>
                <a:cxn ang="0">
                  <a:pos x="339" y="444"/>
                </a:cxn>
                <a:cxn ang="0">
                  <a:pos x="317" y="451"/>
                </a:cxn>
                <a:cxn ang="0">
                  <a:pos x="293" y="457"/>
                </a:cxn>
                <a:cxn ang="0">
                  <a:pos x="266" y="459"/>
                </a:cxn>
                <a:cxn ang="0">
                  <a:pos x="152" y="459"/>
                </a:cxn>
                <a:cxn ang="0">
                  <a:pos x="123" y="457"/>
                </a:cxn>
                <a:cxn ang="0">
                  <a:pos x="94" y="451"/>
                </a:cxn>
                <a:cxn ang="0">
                  <a:pos x="69" y="441"/>
                </a:cxn>
                <a:cxn ang="0">
                  <a:pos x="46" y="426"/>
                </a:cxn>
                <a:cxn ang="0">
                  <a:pos x="28" y="408"/>
                </a:cxn>
                <a:cxn ang="0">
                  <a:pos x="13" y="383"/>
                </a:cxn>
                <a:cxn ang="0">
                  <a:pos x="2" y="352"/>
                </a:cxn>
                <a:cxn ang="0">
                  <a:pos x="0" y="316"/>
                </a:cxn>
                <a:cxn ang="0">
                  <a:pos x="0" y="152"/>
                </a:cxn>
                <a:cxn ang="0">
                  <a:pos x="2" y="114"/>
                </a:cxn>
                <a:cxn ang="0">
                  <a:pos x="10" y="83"/>
                </a:cxn>
                <a:cxn ang="0">
                  <a:pos x="22" y="58"/>
                </a:cxn>
                <a:cxn ang="0">
                  <a:pos x="38" y="38"/>
                </a:cxn>
                <a:cxn ang="0">
                  <a:pos x="60" y="24"/>
                </a:cxn>
                <a:cxn ang="0">
                  <a:pos x="84" y="13"/>
                </a:cxn>
                <a:cxn ang="0">
                  <a:pos x="109" y="6"/>
                </a:cxn>
                <a:cxn ang="0">
                  <a:pos x="138" y="2"/>
                </a:cxn>
                <a:cxn ang="0">
                  <a:pos x="169" y="0"/>
                </a:cxn>
                <a:cxn ang="0">
                  <a:pos x="208" y="0"/>
                </a:cxn>
                <a:cxn ang="0">
                  <a:pos x="236" y="0"/>
                </a:cxn>
                <a:cxn ang="0">
                  <a:pos x="263" y="4"/>
                </a:cxn>
                <a:cxn ang="0">
                  <a:pos x="288" y="11"/>
                </a:cxn>
                <a:cxn ang="0">
                  <a:pos x="310" y="22"/>
                </a:cxn>
                <a:cxn ang="0">
                  <a:pos x="330" y="35"/>
                </a:cxn>
                <a:cxn ang="0">
                  <a:pos x="346" y="54"/>
                </a:cxn>
                <a:cxn ang="0">
                  <a:pos x="357" y="78"/>
                </a:cxn>
                <a:cxn ang="0">
                  <a:pos x="366" y="107"/>
                </a:cxn>
                <a:cxn ang="0">
                  <a:pos x="367" y="143"/>
                </a:cxn>
                <a:cxn ang="0">
                  <a:pos x="367" y="231"/>
                </a:cxn>
                <a:cxn ang="0">
                  <a:pos x="308" y="240"/>
                </a:cxn>
                <a:cxn ang="0">
                  <a:pos x="302" y="128"/>
                </a:cxn>
                <a:cxn ang="0">
                  <a:pos x="299" y="103"/>
                </a:cxn>
                <a:cxn ang="0">
                  <a:pos x="292" y="83"/>
                </a:cxn>
                <a:cxn ang="0">
                  <a:pos x="279" y="71"/>
                </a:cxn>
                <a:cxn ang="0">
                  <a:pos x="263" y="62"/>
                </a:cxn>
                <a:cxn ang="0">
                  <a:pos x="241" y="56"/>
                </a:cxn>
                <a:cxn ang="0">
                  <a:pos x="216" y="56"/>
                </a:cxn>
                <a:cxn ang="0">
                  <a:pos x="154" y="56"/>
                </a:cxn>
                <a:cxn ang="0">
                  <a:pos x="125" y="58"/>
                </a:cxn>
                <a:cxn ang="0">
                  <a:pos x="104" y="65"/>
                </a:cxn>
                <a:cxn ang="0">
                  <a:pos x="87" y="76"/>
                </a:cxn>
                <a:cxn ang="0">
                  <a:pos x="76" y="92"/>
                </a:cxn>
                <a:cxn ang="0">
                  <a:pos x="69" y="114"/>
                </a:cxn>
                <a:cxn ang="0">
                  <a:pos x="67" y="137"/>
                </a:cxn>
                <a:cxn ang="0">
                  <a:pos x="67" y="190"/>
                </a:cxn>
                <a:cxn ang="0">
                  <a:pos x="302" y="190"/>
                </a:cxn>
                <a:cxn ang="0">
                  <a:pos x="302" y="128"/>
                </a:cxn>
              </a:cxnLst>
              <a:rect l="0" t="0" r="r" b="b"/>
              <a:pathLst>
                <a:path w="367" h="459">
                  <a:moveTo>
                    <a:pt x="308" y="240"/>
                  </a:moveTo>
                  <a:lnTo>
                    <a:pt x="67" y="240"/>
                  </a:lnTo>
                  <a:lnTo>
                    <a:pt x="67" y="320"/>
                  </a:lnTo>
                  <a:lnTo>
                    <a:pt x="69" y="345"/>
                  </a:lnTo>
                  <a:lnTo>
                    <a:pt x="75" y="365"/>
                  </a:lnTo>
                  <a:lnTo>
                    <a:pt x="85" y="381"/>
                  </a:lnTo>
                  <a:lnTo>
                    <a:pt x="102" y="392"/>
                  </a:lnTo>
                  <a:lnTo>
                    <a:pt x="125" y="399"/>
                  </a:lnTo>
                  <a:lnTo>
                    <a:pt x="154" y="401"/>
                  </a:lnTo>
                  <a:lnTo>
                    <a:pt x="355" y="401"/>
                  </a:lnTo>
                  <a:lnTo>
                    <a:pt x="355" y="433"/>
                  </a:lnTo>
                  <a:lnTo>
                    <a:pt x="339" y="444"/>
                  </a:lnTo>
                  <a:lnTo>
                    <a:pt x="317" y="451"/>
                  </a:lnTo>
                  <a:lnTo>
                    <a:pt x="293" y="457"/>
                  </a:lnTo>
                  <a:lnTo>
                    <a:pt x="266" y="459"/>
                  </a:lnTo>
                  <a:lnTo>
                    <a:pt x="152" y="459"/>
                  </a:lnTo>
                  <a:lnTo>
                    <a:pt x="123" y="457"/>
                  </a:lnTo>
                  <a:lnTo>
                    <a:pt x="94" y="451"/>
                  </a:lnTo>
                  <a:lnTo>
                    <a:pt x="69" y="441"/>
                  </a:lnTo>
                  <a:lnTo>
                    <a:pt x="46" y="426"/>
                  </a:lnTo>
                  <a:lnTo>
                    <a:pt x="28" y="408"/>
                  </a:lnTo>
                  <a:lnTo>
                    <a:pt x="13" y="383"/>
                  </a:lnTo>
                  <a:lnTo>
                    <a:pt x="2" y="352"/>
                  </a:lnTo>
                  <a:lnTo>
                    <a:pt x="0" y="316"/>
                  </a:lnTo>
                  <a:lnTo>
                    <a:pt x="0" y="152"/>
                  </a:lnTo>
                  <a:lnTo>
                    <a:pt x="2" y="114"/>
                  </a:lnTo>
                  <a:lnTo>
                    <a:pt x="10" y="83"/>
                  </a:lnTo>
                  <a:lnTo>
                    <a:pt x="22" y="58"/>
                  </a:lnTo>
                  <a:lnTo>
                    <a:pt x="38" y="38"/>
                  </a:lnTo>
                  <a:lnTo>
                    <a:pt x="60" y="24"/>
                  </a:lnTo>
                  <a:lnTo>
                    <a:pt x="84" y="13"/>
                  </a:lnTo>
                  <a:lnTo>
                    <a:pt x="109" y="6"/>
                  </a:lnTo>
                  <a:lnTo>
                    <a:pt x="138" y="2"/>
                  </a:lnTo>
                  <a:lnTo>
                    <a:pt x="169" y="0"/>
                  </a:lnTo>
                  <a:lnTo>
                    <a:pt x="208" y="0"/>
                  </a:lnTo>
                  <a:lnTo>
                    <a:pt x="236" y="0"/>
                  </a:lnTo>
                  <a:lnTo>
                    <a:pt x="263" y="4"/>
                  </a:lnTo>
                  <a:lnTo>
                    <a:pt x="288" y="11"/>
                  </a:lnTo>
                  <a:lnTo>
                    <a:pt x="310" y="22"/>
                  </a:lnTo>
                  <a:lnTo>
                    <a:pt x="330" y="35"/>
                  </a:lnTo>
                  <a:lnTo>
                    <a:pt x="346" y="54"/>
                  </a:lnTo>
                  <a:lnTo>
                    <a:pt x="357" y="78"/>
                  </a:lnTo>
                  <a:lnTo>
                    <a:pt x="366" y="107"/>
                  </a:lnTo>
                  <a:lnTo>
                    <a:pt x="367" y="143"/>
                  </a:lnTo>
                  <a:lnTo>
                    <a:pt x="367" y="231"/>
                  </a:lnTo>
                  <a:lnTo>
                    <a:pt x="308" y="240"/>
                  </a:lnTo>
                  <a:close/>
                  <a:moveTo>
                    <a:pt x="302" y="128"/>
                  </a:moveTo>
                  <a:lnTo>
                    <a:pt x="299" y="103"/>
                  </a:lnTo>
                  <a:lnTo>
                    <a:pt x="292" y="83"/>
                  </a:lnTo>
                  <a:lnTo>
                    <a:pt x="279" y="71"/>
                  </a:lnTo>
                  <a:lnTo>
                    <a:pt x="263" y="62"/>
                  </a:lnTo>
                  <a:lnTo>
                    <a:pt x="241" y="56"/>
                  </a:lnTo>
                  <a:lnTo>
                    <a:pt x="216" y="56"/>
                  </a:lnTo>
                  <a:lnTo>
                    <a:pt x="154" y="56"/>
                  </a:lnTo>
                  <a:lnTo>
                    <a:pt x="125" y="58"/>
                  </a:lnTo>
                  <a:lnTo>
                    <a:pt x="104" y="65"/>
                  </a:lnTo>
                  <a:lnTo>
                    <a:pt x="87" y="76"/>
                  </a:lnTo>
                  <a:lnTo>
                    <a:pt x="76" y="92"/>
                  </a:lnTo>
                  <a:lnTo>
                    <a:pt x="69" y="114"/>
                  </a:lnTo>
                  <a:lnTo>
                    <a:pt x="67" y="137"/>
                  </a:lnTo>
                  <a:lnTo>
                    <a:pt x="67" y="190"/>
                  </a:lnTo>
                  <a:lnTo>
                    <a:pt x="302" y="190"/>
                  </a:lnTo>
                  <a:lnTo>
                    <a:pt x="302" y="128"/>
                  </a:lnTo>
                  <a:close/>
                </a:path>
              </a:pathLst>
            </a:custGeom>
            <a:solidFill>
              <a:srgbClr val="84715E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da-DK"/>
            </a:p>
          </p:txBody>
        </p:sp>
        <p:sp>
          <p:nvSpPr>
            <p:cNvPr id="38979" name="Freeform 67"/>
            <p:cNvSpPr>
              <a:spLocks noChangeAspect="1" noEditPoints="1"/>
            </p:cNvSpPr>
            <p:nvPr/>
          </p:nvSpPr>
          <p:spPr bwMode="auto">
            <a:xfrm>
              <a:off x="3509" y="10015"/>
              <a:ext cx="362" cy="634"/>
            </a:xfrm>
            <a:custGeom>
              <a:avLst/>
              <a:gdLst/>
              <a:ahLst/>
              <a:cxnLst>
                <a:cxn ang="0">
                  <a:pos x="111" y="634"/>
                </a:cxn>
                <a:cxn ang="0">
                  <a:pos x="71" y="632"/>
                </a:cxn>
                <a:cxn ang="0">
                  <a:pos x="29" y="623"/>
                </a:cxn>
                <a:cxn ang="0">
                  <a:pos x="13" y="574"/>
                </a:cxn>
                <a:cxn ang="0">
                  <a:pos x="248" y="570"/>
                </a:cxn>
                <a:cxn ang="0">
                  <a:pos x="282" y="545"/>
                </a:cxn>
                <a:cxn ang="0">
                  <a:pos x="293" y="495"/>
                </a:cxn>
                <a:cxn ang="0">
                  <a:pos x="268" y="417"/>
                </a:cxn>
                <a:cxn ang="0">
                  <a:pos x="210" y="437"/>
                </a:cxn>
                <a:cxn ang="0">
                  <a:pos x="116" y="439"/>
                </a:cxn>
                <a:cxn ang="0">
                  <a:pos x="60" y="430"/>
                </a:cxn>
                <a:cxn ang="0">
                  <a:pos x="22" y="404"/>
                </a:cxn>
                <a:cxn ang="0">
                  <a:pos x="2" y="361"/>
                </a:cxn>
                <a:cxn ang="0">
                  <a:pos x="0" y="123"/>
                </a:cxn>
                <a:cxn ang="0">
                  <a:pos x="13" y="62"/>
                </a:cxn>
                <a:cxn ang="0">
                  <a:pos x="47" y="22"/>
                </a:cxn>
                <a:cxn ang="0">
                  <a:pos x="100" y="2"/>
                </a:cxn>
                <a:cxn ang="0">
                  <a:pos x="197" y="0"/>
                </a:cxn>
                <a:cxn ang="0">
                  <a:pos x="254" y="11"/>
                </a:cxn>
                <a:cxn ang="0">
                  <a:pos x="299" y="44"/>
                </a:cxn>
                <a:cxn ang="0">
                  <a:pos x="362" y="9"/>
                </a:cxn>
                <a:cxn ang="0">
                  <a:pos x="358" y="529"/>
                </a:cxn>
                <a:cxn ang="0">
                  <a:pos x="333" y="588"/>
                </a:cxn>
                <a:cxn ang="0">
                  <a:pos x="284" y="623"/>
                </a:cxn>
                <a:cxn ang="0">
                  <a:pos x="214" y="634"/>
                </a:cxn>
                <a:cxn ang="0">
                  <a:pos x="275" y="78"/>
                </a:cxn>
                <a:cxn ang="0">
                  <a:pos x="219" y="62"/>
                </a:cxn>
                <a:cxn ang="0">
                  <a:pos x="120" y="60"/>
                </a:cxn>
                <a:cxn ang="0">
                  <a:pos x="94" y="63"/>
                </a:cxn>
                <a:cxn ang="0">
                  <a:pos x="76" y="83"/>
                </a:cxn>
                <a:cxn ang="0">
                  <a:pos x="67" y="121"/>
                </a:cxn>
                <a:cxn ang="0">
                  <a:pos x="71" y="345"/>
                </a:cxn>
                <a:cxn ang="0">
                  <a:pos x="89" y="368"/>
                </a:cxn>
                <a:cxn ang="0">
                  <a:pos x="116" y="376"/>
                </a:cxn>
                <a:cxn ang="0">
                  <a:pos x="181" y="377"/>
                </a:cxn>
                <a:cxn ang="0">
                  <a:pos x="252" y="370"/>
                </a:cxn>
                <a:cxn ang="0">
                  <a:pos x="293" y="361"/>
                </a:cxn>
              </a:cxnLst>
              <a:rect l="0" t="0" r="r" b="b"/>
              <a:pathLst>
                <a:path w="362" h="634">
                  <a:moveTo>
                    <a:pt x="214" y="634"/>
                  </a:moveTo>
                  <a:lnTo>
                    <a:pt x="111" y="634"/>
                  </a:lnTo>
                  <a:lnTo>
                    <a:pt x="91" y="634"/>
                  </a:lnTo>
                  <a:lnTo>
                    <a:pt x="71" y="632"/>
                  </a:lnTo>
                  <a:lnTo>
                    <a:pt x="49" y="628"/>
                  </a:lnTo>
                  <a:lnTo>
                    <a:pt x="29" y="623"/>
                  </a:lnTo>
                  <a:lnTo>
                    <a:pt x="13" y="614"/>
                  </a:lnTo>
                  <a:lnTo>
                    <a:pt x="13" y="574"/>
                  </a:lnTo>
                  <a:lnTo>
                    <a:pt x="221" y="574"/>
                  </a:lnTo>
                  <a:lnTo>
                    <a:pt x="248" y="570"/>
                  </a:lnTo>
                  <a:lnTo>
                    <a:pt x="270" y="561"/>
                  </a:lnTo>
                  <a:lnTo>
                    <a:pt x="282" y="545"/>
                  </a:lnTo>
                  <a:lnTo>
                    <a:pt x="291" y="524"/>
                  </a:lnTo>
                  <a:lnTo>
                    <a:pt x="293" y="495"/>
                  </a:lnTo>
                  <a:lnTo>
                    <a:pt x="293" y="397"/>
                  </a:lnTo>
                  <a:lnTo>
                    <a:pt x="268" y="417"/>
                  </a:lnTo>
                  <a:lnTo>
                    <a:pt x="241" y="430"/>
                  </a:lnTo>
                  <a:lnTo>
                    <a:pt x="210" y="437"/>
                  </a:lnTo>
                  <a:lnTo>
                    <a:pt x="176" y="439"/>
                  </a:lnTo>
                  <a:lnTo>
                    <a:pt x="116" y="439"/>
                  </a:lnTo>
                  <a:lnTo>
                    <a:pt x="85" y="437"/>
                  </a:lnTo>
                  <a:lnTo>
                    <a:pt x="60" y="430"/>
                  </a:lnTo>
                  <a:lnTo>
                    <a:pt x="38" y="421"/>
                  </a:lnTo>
                  <a:lnTo>
                    <a:pt x="22" y="404"/>
                  </a:lnTo>
                  <a:lnTo>
                    <a:pt x="9" y="385"/>
                  </a:lnTo>
                  <a:lnTo>
                    <a:pt x="2" y="361"/>
                  </a:lnTo>
                  <a:lnTo>
                    <a:pt x="0" y="330"/>
                  </a:lnTo>
                  <a:lnTo>
                    <a:pt x="0" y="123"/>
                  </a:lnTo>
                  <a:lnTo>
                    <a:pt x="4" y="90"/>
                  </a:lnTo>
                  <a:lnTo>
                    <a:pt x="13" y="62"/>
                  </a:lnTo>
                  <a:lnTo>
                    <a:pt x="28" y="40"/>
                  </a:lnTo>
                  <a:lnTo>
                    <a:pt x="47" y="22"/>
                  </a:lnTo>
                  <a:lnTo>
                    <a:pt x="71" y="9"/>
                  </a:lnTo>
                  <a:lnTo>
                    <a:pt x="100" y="2"/>
                  </a:lnTo>
                  <a:lnTo>
                    <a:pt x="132" y="0"/>
                  </a:lnTo>
                  <a:lnTo>
                    <a:pt x="197" y="0"/>
                  </a:lnTo>
                  <a:lnTo>
                    <a:pt x="225" y="2"/>
                  </a:lnTo>
                  <a:lnTo>
                    <a:pt x="254" y="11"/>
                  </a:lnTo>
                  <a:lnTo>
                    <a:pt x="279" y="24"/>
                  </a:lnTo>
                  <a:lnTo>
                    <a:pt x="299" y="44"/>
                  </a:lnTo>
                  <a:lnTo>
                    <a:pt x="308" y="9"/>
                  </a:lnTo>
                  <a:lnTo>
                    <a:pt x="362" y="9"/>
                  </a:lnTo>
                  <a:lnTo>
                    <a:pt x="362" y="491"/>
                  </a:lnTo>
                  <a:lnTo>
                    <a:pt x="358" y="529"/>
                  </a:lnTo>
                  <a:lnTo>
                    <a:pt x="349" y="563"/>
                  </a:lnTo>
                  <a:lnTo>
                    <a:pt x="333" y="588"/>
                  </a:lnTo>
                  <a:lnTo>
                    <a:pt x="313" y="608"/>
                  </a:lnTo>
                  <a:lnTo>
                    <a:pt x="284" y="623"/>
                  </a:lnTo>
                  <a:lnTo>
                    <a:pt x="252" y="630"/>
                  </a:lnTo>
                  <a:lnTo>
                    <a:pt x="214" y="634"/>
                  </a:lnTo>
                  <a:close/>
                  <a:moveTo>
                    <a:pt x="293" y="87"/>
                  </a:moveTo>
                  <a:lnTo>
                    <a:pt x="275" y="78"/>
                  </a:lnTo>
                  <a:lnTo>
                    <a:pt x="250" y="69"/>
                  </a:lnTo>
                  <a:lnTo>
                    <a:pt x="219" y="62"/>
                  </a:lnTo>
                  <a:lnTo>
                    <a:pt x="183" y="60"/>
                  </a:lnTo>
                  <a:lnTo>
                    <a:pt x="120" y="60"/>
                  </a:lnTo>
                  <a:lnTo>
                    <a:pt x="107" y="60"/>
                  </a:lnTo>
                  <a:lnTo>
                    <a:pt x="94" y="63"/>
                  </a:lnTo>
                  <a:lnTo>
                    <a:pt x="85" y="71"/>
                  </a:lnTo>
                  <a:lnTo>
                    <a:pt x="76" y="83"/>
                  </a:lnTo>
                  <a:lnTo>
                    <a:pt x="69" y="99"/>
                  </a:lnTo>
                  <a:lnTo>
                    <a:pt x="67" y="121"/>
                  </a:lnTo>
                  <a:lnTo>
                    <a:pt x="67" y="323"/>
                  </a:lnTo>
                  <a:lnTo>
                    <a:pt x="71" y="345"/>
                  </a:lnTo>
                  <a:lnTo>
                    <a:pt x="78" y="359"/>
                  </a:lnTo>
                  <a:lnTo>
                    <a:pt x="89" y="368"/>
                  </a:lnTo>
                  <a:lnTo>
                    <a:pt x="102" y="374"/>
                  </a:lnTo>
                  <a:lnTo>
                    <a:pt x="116" y="376"/>
                  </a:lnTo>
                  <a:lnTo>
                    <a:pt x="129" y="377"/>
                  </a:lnTo>
                  <a:lnTo>
                    <a:pt x="181" y="377"/>
                  </a:lnTo>
                  <a:lnTo>
                    <a:pt x="219" y="376"/>
                  </a:lnTo>
                  <a:lnTo>
                    <a:pt x="252" y="370"/>
                  </a:lnTo>
                  <a:lnTo>
                    <a:pt x="277" y="367"/>
                  </a:lnTo>
                  <a:lnTo>
                    <a:pt x="293" y="361"/>
                  </a:lnTo>
                  <a:lnTo>
                    <a:pt x="293" y="87"/>
                  </a:lnTo>
                  <a:close/>
                </a:path>
              </a:pathLst>
            </a:custGeom>
            <a:solidFill>
              <a:srgbClr val="84715E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da-DK"/>
            </a:p>
          </p:txBody>
        </p:sp>
        <p:sp>
          <p:nvSpPr>
            <p:cNvPr id="38980" name="Freeform 68"/>
            <p:cNvSpPr>
              <a:spLocks noChangeAspect="1" noEditPoints="1"/>
            </p:cNvSpPr>
            <p:nvPr/>
          </p:nvSpPr>
          <p:spPr bwMode="auto">
            <a:xfrm>
              <a:off x="4019" y="9846"/>
              <a:ext cx="67" cy="617"/>
            </a:xfrm>
            <a:custGeom>
              <a:avLst/>
              <a:gdLst/>
              <a:ahLst/>
              <a:cxnLst>
                <a:cxn ang="0">
                  <a:pos x="0" y="84"/>
                </a:cxn>
                <a:cxn ang="0">
                  <a:pos x="0" y="0"/>
                </a:cxn>
                <a:cxn ang="0">
                  <a:pos x="67" y="0"/>
                </a:cxn>
                <a:cxn ang="0">
                  <a:pos x="67" y="84"/>
                </a:cxn>
                <a:cxn ang="0">
                  <a:pos x="0" y="84"/>
                </a:cxn>
                <a:cxn ang="0">
                  <a:pos x="0" y="617"/>
                </a:cxn>
                <a:cxn ang="0">
                  <a:pos x="0" y="178"/>
                </a:cxn>
                <a:cxn ang="0">
                  <a:pos x="67" y="178"/>
                </a:cxn>
                <a:cxn ang="0">
                  <a:pos x="67" y="617"/>
                </a:cxn>
                <a:cxn ang="0">
                  <a:pos x="0" y="617"/>
                </a:cxn>
              </a:cxnLst>
              <a:rect l="0" t="0" r="r" b="b"/>
              <a:pathLst>
                <a:path w="67" h="617">
                  <a:moveTo>
                    <a:pt x="0" y="84"/>
                  </a:moveTo>
                  <a:lnTo>
                    <a:pt x="0" y="0"/>
                  </a:lnTo>
                  <a:lnTo>
                    <a:pt x="67" y="0"/>
                  </a:lnTo>
                  <a:lnTo>
                    <a:pt x="67" y="84"/>
                  </a:lnTo>
                  <a:lnTo>
                    <a:pt x="0" y="84"/>
                  </a:lnTo>
                  <a:close/>
                  <a:moveTo>
                    <a:pt x="0" y="617"/>
                  </a:moveTo>
                  <a:lnTo>
                    <a:pt x="0" y="178"/>
                  </a:lnTo>
                  <a:lnTo>
                    <a:pt x="67" y="178"/>
                  </a:lnTo>
                  <a:lnTo>
                    <a:pt x="67" y="617"/>
                  </a:lnTo>
                  <a:lnTo>
                    <a:pt x="0" y="617"/>
                  </a:lnTo>
                  <a:close/>
                </a:path>
              </a:pathLst>
            </a:custGeom>
            <a:solidFill>
              <a:srgbClr val="84715E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da-DK"/>
            </a:p>
          </p:txBody>
        </p:sp>
        <p:sp>
          <p:nvSpPr>
            <p:cNvPr id="38981" name="Freeform 69"/>
            <p:cNvSpPr>
              <a:spLocks noChangeAspect="1" noEditPoints="1"/>
            </p:cNvSpPr>
            <p:nvPr/>
          </p:nvSpPr>
          <p:spPr bwMode="auto">
            <a:xfrm>
              <a:off x="4222" y="10015"/>
              <a:ext cx="378" cy="459"/>
            </a:xfrm>
            <a:custGeom>
              <a:avLst/>
              <a:gdLst/>
              <a:ahLst/>
              <a:cxnLst>
                <a:cxn ang="0">
                  <a:pos x="235" y="459"/>
                </a:cxn>
                <a:cxn ang="0">
                  <a:pos x="150" y="459"/>
                </a:cxn>
                <a:cxn ang="0">
                  <a:pos x="112" y="455"/>
                </a:cxn>
                <a:cxn ang="0">
                  <a:pos x="79" y="446"/>
                </a:cxn>
                <a:cxn ang="0">
                  <a:pos x="52" y="431"/>
                </a:cxn>
                <a:cxn ang="0">
                  <a:pos x="30" y="412"/>
                </a:cxn>
                <a:cxn ang="0">
                  <a:pos x="14" y="386"/>
                </a:cxn>
                <a:cxn ang="0">
                  <a:pos x="3" y="354"/>
                </a:cxn>
                <a:cxn ang="0">
                  <a:pos x="0" y="316"/>
                </a:cxn>
                <a:cxn ang="0">
                  <a:pos x="0" y="141"/>
                </a:cxn>
                <a:cxn ang="0">
                  <a:pos x="3" y="105"/>
                </a:cxn>
                <a:cxn ang="0">
                  <a:pos x="14" y="72"/>
                </a:cxn>
                <a:cxn ang="0">
                  <a:pos x="30" y="47"/>
                </a:cxn>
                <a:cxn ang="0">
                  <a:pos x="52" y="26"/>
                </a:cxn>
                <a:cxn ang="0">
                  <a:pos x="79" y="11"/>
                </a:cxn>
                <a:cxn ang="0">
                  <a:pos x="112" y="2"/>
                </a:cxn>
                <a:cxn ang="0">
                  <a:pos x="150" y="0"/>
                </a:cxn>
                <a:cxn ang="0">
                  <a:pos x="235" y="0"/>
                </a:cxn>
                <a:cxn ang="0">
                  <a:pos x="271" y="4"/>
                </a:cxn>
                <a:cxn ang="0">
                  <a:pos x="303" y="13"/>
                </a:cxn>
                <a:cxn ang="0">
                  <a:pos x="331" y="29"/>
                </a:cxn>
                <a:cxn ang="0">
                  <a:pos x="350" y="51"/>
                </a:cxn>
                <a:cxn ang="0">
                  <a:pos x="367" y="78"/>
                </a:cxn>
                <a:cxn ang="0">
                  <a:pos x="376" y="110"/>
                </a:cxn>
                <a:cxn ang="0">
                  <a:pos x="378" y="146"/>
                </a:cxn>
                <a:cxn ang="0">
                  <a:pos x="378" y="312"/>
                </a:cxn>
                <a:cxn ang="0">
                  <a:pos x="376" y="348"/>
                </a:cxn>
                <a:cxn ang="0">
                  <a:pos x="367" y="381"/>
                </a:cxn>
                <a:cxn ang="0">
                  <a:pos x="350" y="408"/>
                </a:cxn>
                <a:cxn ang="0">
                  <a:pos x="331" y="430"/>
                </a:cxn>
                <a:cxn ang="0">
                  <a:pos x="303" y="446"/>
                </a:cxn>
                <a:cxn ang="0">
                  <a:pos x="271" y="455"/>
                </a:cxn>
                <a:cxn ang="0">
                  <a:pos x="235" y="459"/>
                </a:cxn>
                <a:cxn ang="0">
                  <a:pos x="311" y="134"/>
                </a:cxn>
                <a:cxn ang="0">
                  <a:pos x="309" y="114"/>
                </a:cxn>
                <a:cxn ang="0">
                  <a:pos x="303" y="96"/>
                </a:cxn>
                <a:cxn ang="0">
                  <a:pos x="296" y="78"/>
                </a:cxn>
                <a:cxn ang="0">
                  <a:pos x="284" y="65"/>
                </a:cxn>
                <a:cxn ang="0">
                  <a:pos x="267" y="56"/>
                </a:cxn>
                <a:cxn ang="0">
                  <a:pos x="246" y="54"/>
                </a:cxn>
                <a:cxn ang="0">
                  <a:pos x="135" y="54"/>
                </a:cxn>
                <a:cxn ang="0">
                  <a:pos x="114" y="56"/>
                </a:cxn>
                <a:cxn ang="0">
                  <a:pos x="97" y="65"/>
                </a:cxn>
                <a:cxn ang="0">
                  <a:pos x="83" y="78"/>
                </a:cxn>
                <a:cxn ang="0">
                  <a:pos x="74" y="94"/>
                </a:cxn>
                <a:cxn ang="0">
                  <a:pos x="70" y="112"/>
                </a:cxn>
                <a:cxn ang="0">
                  <a:pos x="68" y="134"/>
                </a:cxn>
                <a:cxn ang="0">
                  <a:pos x="68" y="323"/>
                </a:cxn>
                <a:cxn ang="0">
                  <a:pos x="70" y="345"/>
                </a:cxn>
                <a:cxn ang="0">
                  <a:pos x="74" y="365"/>
                </a:cxn>
                <a:cxn ang="0">
                  <a:pos x="83" y="381"/>
                </a:cxn>
                <a:cxn ang="0">
                  <a:pos x="97" y="394"/>
                </a:cxn>
                <a:cxn ang="0">
                  <a:pos x="114" y="401"/>
                </a:cxn>
                <a:cxn ang="0">
                  <a:pos x="135" y="404"/>
                </a:cxn>
                <a:cxn ang="0">
                  <a:pos x="246" y="404"/>
                </a:cxn>
                <a:cxn ang="0">
                  <a:pos x="267" y="401"/>
                </a:cxn>
                <a:cxn ang="0">
                  <a:pos x="284" y="392"/>
                </a:cxn>
                <a:cxn ang="0">
                  <a:pos x="296" y="379"/>
                </a:cxn>
                <a:cxn ang="0">
                  <a:pos x="303" y="363"/>
                </a:cxn>
                <a:cxn ang="0">
                  <a:pos x="309" y="345"/>
                </a:cxn>
                <a:cxn ang="0">
                  <a:pos x="311" y="325"/>
                </a:cxn>
                <a:cxn ang="0">
                  <a:pos x="311" y="134"/>
                </a:cxn>
              </a:cxnLst>
              <a:rect l="0" t="0" r="r" b="b"/>
              <a:pathLst>
                <a:path w="378" h="459">
                  <a:moveTo>
                    <a:pt x="235" y="459"/>
                  </a:moveTo>
                  <a:lnTo>
                    <a:pt x="150" y="459"/>
                  </a:lnTo>
                  <a:lnTo>
                    <a:pt x="112" y="455"/>
                  </a:lnTo>
                  <a:lnTo>
                    <a:pt x="79" y="446"/>
                  </a:lnTo>
                  <a:lnTo>
                    <a:pt x="52" y="431"/>
                  </a:lnTo>
                  <a:lnTo>
                    <a:pt x="30" y="412"/>
                  </a:lnTo>
                  <a:lnTo>
                    <a:pt x="14" y="386"/>
                  </a:lnTo>
                  <a:lnTo>
                    <a:pt x="3" y="354"/>
                  </a:lnTo>
                  <a:lnTo>
                    <a:pt x="0" y="316"/>
                  </a:lnTo>
                  <a:lnTo>
                    <a:pt x="0" y="141"/>
                  </a:lnTo>
                  <a:lnTo>
                    <a:pt x="3" y="105"/>
                  </a:lnTo>
                  <a:lnTo>
                    <a:pt x="14" y="72"/>
                  </a:lnTo>
                  <a:lnTo>
                    <a:pt x="30" y="47"/>
                  </a:lnTo>
                  <a:lnTo>
                    <a:pt x="52" y="26"/>
                  </a:lnTo>
                  <a:lnTo>
                    <a:pt x="79" y="11"/>
                  </a:lnTo>
                  <a:lnTo>
                    <a:pt x="112" y="2"/>
                  </a:lnTo>
                  <a:lnTo>
                    <a:pt x="150" y="0"/>
                  </a:lnTo>
                  <a:lnTo>
                    <a:pt x="235" y="0"/>
                  </a:lnTo>
                  <a:lnTo>
                    <a:pt x="271" y="4"/>
                  </a:lnTo>
                  <a:lnTo>
                    <a:pt x="303" y="13"/>
                  </a:lnTo>
                  <a:lnTo>
                    <a:pt x="331" y="29"/>
                  </a:lnTo>
                  <a:lnTo>
                    <a:pt x="350" y="51"/>
                  </a:lnTo>
                  <a:lnTo>
                    <a:pt x="367" y="78"/>
                  </a:lnTo>
                  <a:lnTo>
                    <a:pt x="376" y="110"/>
                  </a:lnTo>
                  <a:lnTo>
                    <a:pt x="378" y="146"/>
                  </a:lnTo>
                  <a:lnTo>
                    <a:pt x="378" y="312"/>
                  </a:lnTo>
                  <a:lnTo>
                    <a:pt x="376" y="348"/>
                  </a:lnTo>
                  <a:lnTo>
                    <a:pt x="367" y="381"/>
                  </a:lnTo>
                  <a:lnTo>
                    <a:pt x="350" y="408"/>
                  </a:lnTo>
                  <a:lnTo>
                    <a:pt x="331" y="430"/>
                  </a:lnTo>
                  <a:lnTo>
                    <a:pt x="303" y="446"/>
                  </a:lnTo>
                  <a:lnTo>
                    <a:pt x="271" y="455"/>
                  </a:lnTo>
                  <a:lnTo>
                    <a:pt x="235" y="459"/>
                  </a:lnTo>
                  <a:close/>
                  <a:moveTo>
                    <a:pt x="311" y="134"/>
                  </a:moveTo>
                  <a:lnTo>
                    <a:pt x="309" y="114"/>
                  </a:lnTo>
                  <a:lnTo>
                    <a:pt x="303" y="96"/>
                  </a:lnTo>
                  <a:lnTo>
                    <a:pt x="296" y="78"/>
                  </a:lnTo>
                  <a:lnTo>
                    <a:pt x="284" y="65"/>
                  </a:lnTo>
                  <a:lnTo>
                    <a:pt x="267" y="56"/>
                  </a:lnTo>
                  <a:lnTo>
                    <a:pt x="246" y="54"/>
                  </a:lnTo>
                  <a:lnTo>
                    <a:pt x="135" y="54"/>
                  </a:lnTo>
                  <a:lnTo>
                    <a:pt x="114" y="56"/>
                  </a:lnTo>
                  <a:lnTo>
                    <a:pt x="97" y="65"/>
                  </a:lnTo>
                  <a:lnTo>
                    <a:pt x="83" y="78"/>
                  </a:lnTo>
                  <a:lnTo>
                    <a:pt x="74" y="94"/>
                  </a:lnTo>
                  <a:lnTo>
                    <a:pt x="70" y="112"/>
                  </a:lnTo>
                  <a:lnTo>
                    <a:pt x="68" y="134"/>
                  </a:lnTo>
                  <a:lnTo>
                    <a:pt x="68" y="323"/>
                  </a:lnTo>
                  <a:lnTo>
                    <a:pt x="70" y="345"/>
                  </a:lnTo>
                  <a:lnTo>
                    <a:pt x="74" y="365"/>
                  </a:lnTo>
                  <a:lnTo>
                    <a:pt x="83" y="381"/>
                  </a:lnTo>
                  <a:lnTo>
                    <a:pt x="97" y="394"/>
                  </a:lnTo>
                  <a:lnTo>
                    <a:pt x="114" y="401"/>
                  </a:lnTo>
                  <a:lnTo>
                    <a:pt x="135" y="404"/>
                  </a:lnTo>
                  <a:lnTo>
                    <a:pt x="246" y="404"/>
                  </a:lnTo>
                  <a:lnTo>
                    <a:pt x="267" y="401"/>
                  </a:lnTo>
                  <a:lnTo>
                    <a:pt x="284" y="392"/>
                  </a:lnTo>
                  <a:lnTo>
                    <a:pt x="296" y="379"/>
                  </a:lnTo>
                  <a:lnTo>
                    <a:pt x="303" y="363"/>
                  </a:lnTo>
                  <a:lnTo>
                    <a:pt x="309" y="345"/>
                  </a:lnTo>
                  <a:lnTo>
                    <a:pt x="311" y="325"/>
                  </a:lnTo>
                  <a:lnTo>
                    <a:pt x="311" y="134"/>
                  </a:lnTo>
                  <a:close/>
                </a:path>
              </a:pathLst>
            </a:custGeom>
            <a:solidFill>
              <a:srgbClr val="84715E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da-DK"/>
            </a:p>
          </p:txBody>
        </p:sp>
        <p:sp>
          <p:nvSpPr>
            <p:cNvPr id="38982" name="Freeform 70"/>
            <p:cNvSpPr>
              <a:spLocks noChangeAspect="1"/>
            </p:cNvSpPr>
            <p:nvPr/>
          </p:nvSpPr>
          <p:spPr bwMode="auto">
            <a:xfrm>
              <a:off x="4721" y="10015"/>
              <a:ext cx="361" cy="448"/>
            </a:xfrm>
            <a:custGeom>
              <a:avLst/>
              <a:gdLst/>
              <a:ahLst/>
              <a:cxnLst>
                <a:cxn ang="0">
                  <a:pos x="293" y="448"/>
                </a:cxn>
                <a:cxn ang="0">
                  <a:pos x="293" y="107"/>
                </a:cxn>
                <a:cxn ang="0">
                  <a:pos x="289" y="87"/>
                </a:cxn>
                <a:cxn ang="0">
                  <a:pos x="280" y="74"/>
                </a:cxn>
                <a:cxn ang="0">
                  <a:pos x="267" y="67"/>
                </a:cxn>
                <a:cxn ang="0">
                  <a:pos x="253" y="62"/>
                </a:cxn>
                <a:cxn ang="0">
                  <a:pos x="237" y="60"/>
                </a:cxn>
                <a:cxn ang="0">
                  <a:pos x="168" y="60"/>
                </a:cxn>
                <a:cxn ang="0">
                  <a:pos x="135" y="62"/>
                </a:cxn>
                <a:cxn ang="0">
                  <a:pos x="106" y="65"/>
                </a:cxn>
                <a:cxn ang="0">
                  <a:pos x="83" y="69"/>
                </a:cxn>
                <a:cxn ang="0">
                  <a:pos x="67" y="72"/>
                </a:cxn>
                <a:cxn ang="0">
                  <a:pos x="67" y="448"/>
                </a:cxn>
                <a:cxn ang="0">
                  <a:pos x="0" y="448"/>
                </a:cxn>
                <a:cxn ang="0">
                  <a:pos x="0" y="9"/>
                </a:cxn>
                <a:cxn ang="0">
                  <a:pos x="63" y="9"/>
                </a:cxn>
                <a:cxn ang="0">
                  <a:pos x="67" y="40"/>
                </a:cxn>
                <a:cxn ang="0">
                  <a:pos x="92" y="22"/>
                </a:cxn>
                <a:cxn ang="0">
                  <a:pos x="121" y="9"/>
                </a:cxn>
                <a:cxn ang="0">
                  <a:pos x="152" y="2"/>
                </a:cxn>
                <a:cxn ang="0">
                  <a:pos x="182" y="0"/>
                </a:cxn>
                <a:cxn ang="0">
                  <a:pos x="249" y="0"/>
                </a:cxn>
                <a:cxn ang="0">
                  <a:pos x="275" y="2"/>
                </a:cxn>
                <a:cxn ang="0">
                  <a:pos x="296" y="6"/>
                </a:cxn>
                <a:cxn ang="0">
                  <a:pos x="318" y="15"/>
                </a:cxn>
                <a:cxn ang="0">
                  <a:pos x="334" y="29"/>
                </a:cxn>
                <a:cxn ang="0">
                  <a:pos x="349" y="47"/>
                </a:cxn>
                <a:cxn ang="0">
                  <a:pos x="358" y="71"/>
                </a:cxn>
                <a:cxn ang="0">
                  <a:pos x="361" y="98"/>
                </a:cxn>
                <a:cxn ang="0">
                  <a:pos x="361" y="448"/>
                </a:cxn>
                <a:cxn ang="0">
                  <a:pos x="293" y="448"/>
                </a:cxn>
              </a:cxnLst>
              <a:rect l="0" t="0" r="r" b="b"/>
              <a:pathLst>
                <a:path w="361" h="448">
                  <a:moveTo>
                    <a:pt x="293" y="448"/>
                  </a:moveTo>
                  <a:lnTo>
                    <a:pt x="293" y="107"/>
                  </a:lnTo>
                  <a:lnTo>
                    <a:pt x="289" y="87"/>
                  </a:lnTo>
                  <a:lnTo>
                    <a:pt x="280" y="74"/>
                  </a:lnTo>
                  <a:lnTo>
                    <a:pt x="267" y="67"/>
                  </a:lnTo>
                  <a:lnTo>
                    <a:pt x="253" y="62"/>
                  </a:lnTo>
                  <a:lnTo>
                    <a:pt x="237" y="60"/>
                  </a:lnTo>
                  <a:lnTo>
                    <a:pt x="168" y="60"/>
                  </a:lnTo>
                  <a:lnTo>
                    <a:pt x="135" y="62"/>
                  </a:lnTo>
                  <a:lnTo>
                    <a:pt x="106" y="65"/>
                  </a:lnTo>
                  <a:lnTo>
                    <a:pt x="83" y="69"/>
                  </a:lnTo>
                  <a:lnTo>
                    <a:pt x="67" y="72"/>
                  </a:lnTo>
                  <a:lnTo>
                    <a:pt x="67" y="448"/>
                  </a:lnTo>
                  <a:lnTo>
                    <a:pt x="0" y="448"/>
                  </a:lnTo>
                  <a:lnTo>
                    <a:pt x="0" y="9"/>
                  </a:lnTo>
                  <a:lnTo>
                    <a:pt x="63" y="9"/>
                  </a:lnTo>
                  <a:lnTo>
                    <a:pt x="67" y="40"/>
                  </a:lnTo>
                  <a:lnTo>
                    <a:pt x="92" y="22"/>
                  </a:lnTo>
                  <a:lnTo>
                    <a:pt x="121" y="9"/>
                  </a:lnTo>
                  <a:lnTo>
                    <a:pt x="152" y="2"/>
                  </a:lnTo>
                  <a:lnTo>
                    <a:pt x="182" y="0"/>
                  </a:lnTo>
                  <a:lnTo>
                    <a:pt x="249" y="0"/>
                  </a:lnTo>
                  <a:lnTo>
                    <a:pt x="275" y="2"/>
                  </a:lnTo>
                  <a:lnTo>
                    <a:pt x="296" y="6"/>
                  </a:lnTo>
                  <a:lnTo>
                    <a:pt x="318" y="15"/>
                  </a:lnTo>
                  <a:lnTo>
                    <a:pt x="334" y="29"/>
                  </a:lnTo>
                  <a:lnTo>
                    <a:pt x="349" y="47"/>
                  </a:lnTo>
                  <a:lnTo>
                    <a:pt x="358" y="71"/>
                  </a:lnTo>
                  <a:lnTo>
                    <a:pt x="361" y="98"/>
                  </a:lnTo>
                  <a:lnTo>
                    <a:pt x="361" y="448"/>
                  </a:lnTo>
                  <a:lnTo>
                    <a:pt x="293" y="448"/>
                  </a:lnTo>
                  <a:close/>
                </a:path>
              </a:pathLst>
            </a:custGeom>
            <a:solidFill>
              <a:srgbClr val="84715E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da-DK"/>
            </a:p>
          </p:txBody>
        </p:sp>
        <p:sp>
          <p:nvSpPr>
            <p:cNvPr id="38983" name="Freeform 71"/>
            <p:cNvSpPr>
              <a:spLocks noChangeAspect="1"/>
            </p:cNvSpPr>
            <p:nvPr/>
          </p:nvSpPr>
          <p:spPr bwMode="auto">
            <a:xfrm>
              <a:off x="5232" y="10015"/>
              <a:ext cx="608" cy="448"/>
            </a:xfrm>
            <a:custGeom>
              <a:avLst/>
              <a:gdLst/>
              <a:ahLst/>
              <a:cxnLst>
                <a:cxn ang="0">
                  <a:pos x="541" y="448"/>
                </a:cxn>
                <a:cxn ang="0">
                  <a:pos x="541" y="107"/>
                </a:cxn>
                <a:cxn ang="0">
                  <a:pos x="537" y="87"/>
                </a:cxn>
                <a:cxn ang="0">
                  <a:pos x="528" y="74"/>
                </a:cxn>
                <a:cxn ang="0">
                  <a:pos x="516" y="67"/>
                </a:cxn>
                <a:cxn ang="0">
                  <a:pos x="501" y="62"/>
                </a:cxn>
                <a:cxn ang="0">
                  <a:pos x="485" y="60"/>
                </a:cxn>
                <a:cxn ang="0">
                  <a:pos x="440" y="60"/>
                </a:cxn>
                <a:cxn ang="0">
                  <a:pos x="407" y="62"/>
                </a:cxn>
                <a:cxn ang="0">
                  <a:pos x="378" y="65"/>
                </a:cxn>
                <a:cxn ang="0">
                  <a:pos x="355" y="69"/>
                </a:cxn>
                <a:cxn ang="0">
                  <a:pos x="338" y="72"/>
                </a:cxn>
                <a:cxn ang="0">
                  <a:pos x="338" y="448"/>
                </a:cxn>
                <a:cxn ang="0">
                  <a:pos x="270" y="448"/>
                </a:cxn>
                <a:cxn ang="0">
                  <a:pos x="270" y="107"/>
                </a:cxn>
                <a:cxn ang="0">
                  <a:pos x="268" y="87"/>
                </a:cxn>
                <a:cxn ang="0">
                  <a:pos x="259" y="74"/>
                </a:cxn>
                <a:cxn ang="0">
                  <a:pos x="246" y="67"/>
                </a:cxn>
                <a:cxn ang="0">
                  <a:pos x="230" y="62"/>
                </a:cxn>
                <a:cxn ang="0">
                  <a:pos x="214" y="60"/>
                </a:cxn>
                <a:cxn ang="0">
                  <a:pos x="165" y="60"/>
                </a:cxn>
                <a:cxn ang="0">
                  <a:pos x="127" y="63"/>
                </a:cxn>
                <a:cxn ang="0">
                  <a:pos x="94" y="67"/>
                </a:cxn>
                <a:cxn ang="0">
                  <a:pos x="67" y="72"/>
                </a:cxn>
                <a:cxn ang="0">
                  <a:pos x="67" y="448"/>
                </a:cxn>
                <a:cxn ang="0">
                  <a:pos x="0" y="448"/>
                </a:cxn>
                <a:cxn ang="0">
                  <a:pos x="0" y="9"/>
                </a:cxn>
                <a:cxn ang="0">
                  <a:pos x="65" y="9"/>
                </a:cxn>
                <a:cxn ang="0">
                  <a:pos x="67" y="40"/>
                </a:cxn>
                <a:cxn ang="0">
                  <a:pos x="93" y="22"/>
                </a:cxn>
                <a:cxn ang="0">
                  <a:pos x="122" y="9"/>
                </a:cxn>
                <a:cxn ang="0">
                  <a:pos x="152" y="2"/>
                </a:cxn>
                <a:cxn ang="0">
                  <a:pos x="183" y="0"/>
                </a:cxn>
                <a:cxn ang="0">
                  <a:pos x="228" y="0"/>
                </a:cxn>
                <a:cxn ang="0">
                  <a:pos x="252" y="2"/>
                </a:cxn>
                <a:cxn ang="0">
                  <a:pos x="275" y="7"/>
                </a:cxn>
                <a:cxn ang="0">
                  <a:pos x="297" y="16"/>
                </a:cxn>
                <a:cxn ang="0">
                  <a:pos x="315" y="31"/>
                </a:cxn>
                <a:cxn ang="0">
                  <a:pos x="328" y="51"/>
                </a:cxn>
                <a:cxn ang="0">
                  <a:pos x="346" y="33"/>
                </a:cxn>
                <a:cxn ang="0">
                  <a:pos x="369" y="18"/>
                </a:cxn>
                <a:cxn ang="0">
                  <a:pos x="396" y="7"/>
                </a:cxn>
                <a:cxn ang="0">
                  <a:pos x="425" y="2"/>
                </a:cxn>
                <a:cxn ang="0">
                  <a:pos x="456" y="0"/>
                </a:cxn>
                <a:cxn ang="0">
                  <a:pos x="498" y="0"/>
                </a:cxn>
                <a:cxn ang="0">
                  <a:pos x="521" y="2"/>
                </a:cxn>
                <a:cxn ang="0">
                  <a:pos x="545" y="6"/>
                </a:cxn>
                <a:cxn ang="0">
                  <a:pos x="564" y="15"/>
                </a:cxn>
                <a:cxn ang="0">
                  <a:pos x="583" y="29"/>
                </a:cxn>
                <a:cxn ang="0">
                  <a:pos x="597" y="47"/>
                </a:cxn>
                <a:cxn ang="0">
                  <a:pos x="604" y="71"/>
                </a:cxn>
                <a:cxn ang="0">
                  <a:pos x="608" y="98"/>
                </a:cxn>
                <a:cxn ang="0">
                  <a:pos x="608" y="448"/>
                </a:cxn>
                <a:cxn ang="0">
                  <a:pos x="541" y="448"/>
                </a:cxn>
              </a:cxnLst>
              <a:rect l="0" t="0" r="r" b="b"/>
              <a:pathLst>
                <a:path w="608" h="448">
                  <a:moveTo>
                    <a:pt x="541" y="448"/>
                  </a:moveTo>
                  <a:lnTo>
                    <a:pt x="541" y="107"/>
                  </a:lnTo>
                  <a:lnTo>
                    <a:pt x="537" y="87"/>
                  </a:lnTo>
                  <a:lnTo>
                    <a:pt x="528" y="74"/>
                  </a:lnTo>
                  <a:lnTo>
                    <a:pt x="516" y="67"/>
                  </a:lnTo>
                  <a:lnTo>
                    <a:pt x="501" y="62"/>
                  </a:lnTo>
                  <a:lnTo>
                    <a:pt x="485" y="60"/>
                  </a:lnTo>
                  <a:lnTo>
                    <a:pt x="440" y="60"/>
                  </a:lnTo>
                  <a:lnTo>
                    <a:pt x="407" y="62"/>
                  </a:lnTo>
                  <a:lnTo>
                    <a:pt x="378" y="65"/>
                  </a:lnTo>
                  <a:lnTo>
                    <a:pt x="355" y="69"/>
                  </a:lnTo>
                  <a:lnTo>
                    <a:pt x="338" y="72"/>
                  </a:lnTo>
                  <a:lnTo>
                    <a:pt x="338" y="448"/>
                  </a:lnTo>
                  <a:lnTo>
                    <a:pt x="270" y="448"/>
                  </a:lnTo>
                  <a:lnTo>
                    <a:pt x="270" y="107"/>
                  </a:lnTo>
                  <a:lnTo>
                    <a:pt x="268" y="87"/>
                  </a:lnTo>
                  <a:lnTo>
                    <a:pt x="259" y="74"/>
                  </a:lnTo>
                  <a:lnTo>
                    <a:pt x="246" y="67"/>
                  </a:lnTo>
                  <a:lnTo>
                    <a:pt x="230" y="62"/>
                  </a:lnTo>
                  <a:lnTo>
                    <a:pt x="214" y="60"/>
                  </a:lnTo>
                  <a:lnTo>
                    <a:pt x="165" y="60"/>
                  </a:lnTo>
                  <a:lnTo>
                    <a:pt x="127" y="63"/>
                  </a:lnTo>
                  <a:lnTo>
                    <a:pt x="94" y="67"/>
                  </a:lnTo>
                  <a:lnTo>
                    <a:pt x="67" y="72"/>
                  </a:lnTo>
                  <a:lnTo>
                    <a:pt x="67" y="448"/>
                  </a:lnTo>
                  <a:lnTo>
                    <a:pt x="0" y="448"/>
                  </a:lnTo>
                  <a:lnTo>
                    <a:pt x="0" y="9"/>
                  </a:lnTo>
                  <a:lnTo>
                    <a:pt x="65" y="9"/>
                  </a:lnTo>
                  <a:lnTo>
                    <a:pt x="67" y="40"/>
                  </a:lnTo>
                  <a:lnTo>
                    <a:pt x="93" y="22"/>
                  </a:lnTo>
                  <a:lnTo>
                    <a:pt x="122" y="9"/>
                  </a:lnTo>
                  <a:lnTo>
                    <a:pt x="152" y="2"/>
                  </a:lnTo>
                  <a:lnTo>
                    <a:pt x="183" y="0"/>
                  </a:lnTo>
                  <a:lnTo>
                    <a:pt x="228" y="0"/>
                  </a:lnTo>
                  <a:lnTo>
                    <a:pt x="252" y="2"/>
                  </a:lnTo>
                  <a:lnTo>
                    <a:pt x="275" y="7"/>
                  </a:lnTo>
                  <a:lnTo>
                    <a:pt x="297" y="16"/>
                  </a:lnTo>
                  <a:lnTo>
                    <a:pt x="315" y="31"/>
                  </a:lnTo>
                  <a:lnTo>
                    <a:pt x="328" y="51"/>
                  </a:lnTo>
                  <a:lnTo>
                    <a:pt x="346" y="33"/>
                  </a:lnTo>
                  <a:lnTo>
                    <a:pt x="369" y="18"/>
                  </a:lnTo>
                  <a:lnTo>
                    <a:pt x="396" y="7"/>
                  </a:lnTo>
                  <a:lnTo>
                    <a:pt x="425" y="2"/>
                  </a:lnTo>
                  <a:lnTo>
                    <a:pt x="456" y="0"/>
                  </a:lnTo>
                  <a:lnTo>
                    <a:pt x="498" y="0"/>
                  </a:lnTo>
                  <a:lnTo>
                    <a:pt x="521" y="2"/>
                  </a:lnTo>
                  <a:lnTo>
                    <a:pt x="545" y="6"/>
                  </a:lnTo>
                  <a:lnTo>
                    <a:pt x="564" y="15"/>
                  </a:lnTo>
                  <a:lnTo>
                    <a:pt x="583" y="29"/>
                  </a:lnTo>
                  <a:lnTo>
                    <a:pt x="597" y="47"/>
                  </a:lnTo>
                  <a:lnTo>
                    <a:pt x="604" y="71"/>
                  </a:lnTo>
                  <a:lnTo>
                    <a:pt x="608" y="98"/>
                  </a:lnTo>
                  <a:lnTo>
                    <a:pt x="608" y="448"/>
                  </a:lnTo>
                  <a:lnTo>
                    <a:pt x="541" y="448"/>
                  </a:lnTo>
                  <a:close/>
                </a:path>
              </a:pathLst>
            </a:custGeom>
            <a:solidFill>
              <a:srgbClr val="3F3018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da-DK"/>
            </a:p>
          </p:txBody>
        </p:sp>
        <p:sp>
          <p:nvSpPr>
            <p:cNvPr id="38984" name="Freeform 72"/>
            <p:cNvSpPr>
              <a:spLocks noChangeAspect="1" noEditPoints="1"/>
            </p:cNvSpPr>
            <p:nvPr/>
          </p:nvSpPr>
          <p:spPr bwMode="auto">
            <a:xfrm>
              <a:off x="5986" y="9846"/>
              <a:ext cx="67" cy="617"/>
            </a:xfrm>
            <a:custGeom>
              <a:avLst/>
              <a:gdLst/>
              <a:ahLst/>
              <a:cxnLst>
                <a:cxn ang="0">
                  <a:pos x="0" y="84"/>
                </a:cxn>
                <a:cxn ang="0">
                  <a:pos x="0" y="0"/>
                </a:cxn>
                <a:cxn ang="0">
                  <a:pos x="67" y="0"/>
                </a:cxn>
                <a:cxn ang="0">
                  <a:pos x="67" y="84"/>
                </a:cxn>
                <a:cxn ang="0">
                  <a:pos x="0" y="84"/>
                </a:cxn>
                <a:cxn ang="0">
                  <a:pos x="0" y="617"/>
                </a:cxn>
                <a:cxn ang="0">
                  <a:pos x="0" y="178"/>
                </a:cxn>
                <a:cxn ang="0">
                  <a:pos x="67" y="178"/>
                </a:cxn>
                <a:cxn ang="0">
                  <a:pos x="67" y="617"/>
                </a:cxn>
                <a:cxn ang="0">
                  <a:pos x="0" y="617"/>
                </a:cxn>
              </a:cxnLst>
              <a:rect l="0" t="0" r="r" b="b"/>
              <a:pathLst>
                <a:path w="67" h="617">
                  <a:moveTo>
                    <a:pt x="0" y="84"/>
                  </a:moveTo>
                  <a:lnTo>
                    <a:pt x="0" y="0"/>
                  </a:lnTo>
                  <a:lnTo>
                    <a:pt x="67" y="0"/>
                  </a:lnTo>
                  <a:lnTo>
                    <a:pt x="67" y="84"/>
                  </a:lnTo>
                  <a:lnTo>
                    <a:pt x="0" y="84"/>
                  </a:lnTo>
                  <a:close/>
                  <a:moveTo>
                    <a:pt x="0" y="617"/>
                  </a:moveTo>
                  <a:lnTo>
                    <a:pt x="0" y="178"/>
                  </a:lnTo>
                  <a:lnTo>
                    <a:pt x="67" y="178"/>
                  </a:lnTo>
                  <a:lnTo>
                    <a:pt x="67" y="617"/>
                  </a:lnTo>
                  <a:lnTo>
                    <a:pt x="0" y="617"/>
                  </a:lnTo>
                  <a:close/>
                </a:path>
              </a:pathLst>
            </a:custGeom>
            <a:solidFill>
              <a:srgbClr val="3F3018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da-DK"/>
            </a:p>
          </p:txBody>
        </p:sp>
        <p:sp>
          <p:nvSpPr>
            <p:cNvPr id="38985" name="Freeform 73"/>
            <p:cNvSpPr>
              <a:spLocks noChangeAspect="1" noEditPoints="1"/>
            </p:cNvSpPr>
            <p:nvPr/>
          </p:nvSpPr>
          <p:spPr bwMode="auto">
            <a:xfrm>
              <a:off x="6182" y="9846"/>
              <a:ext cx="359" cy="628"/>
            </a:xfrm>
            <a:custGeom>
              <a:avLst/>
              <a:gdLst/>
              <a:ahLst/>
              <a:cxnLst>
                <a:cxn ang="0">
                  <a:pos x="300" y="617"/>
                </a:cxn>
                <a:cxn ang="0">
                  <a:pos x="294" y="584"/>
                </a:cxn>
                <a:cxn ang="0">
                  <a:pos x="267" y="606"/>
                </a:cxn>
                <a:cxn ang="0">
                  <a:pos x="238" y="619"/>
                </a:cxn>
                <a:cxn ang="0">
                  <a:pos x="207" y="626"/>
                </a:cxn>
                <a:cxn ang="0">
                  <a:pos x="175" y="628"/>
                </a:cxn>
                <a:cxn ang="0">
                  <a:pos x="104" y="628"/>
                </a:cxn>
                <a:cxn ang="0">
                  <a:pos x="85" y="626"/>
                </a:cxn>
                <a:cxn ang="0">
                  <a:pos x="63" y="620"/>
                </a:cxn>
                <a:cxn ang="0">
                  <a:pos x="43" y="613"/>
                </a:cxn>
                <a:cxn ang="0">
                  <a:pos x="25" y="599"/>
                </a:cxn>
                <a:cxn ang="0">
                  <a:pos x="12" y="581"/>
                </a:cxn>
                <a:cxn ang="0">
                  <a:pos x="1" y="557"/>
                </a:cxn>
                <a:cxn ang="0">
                  <a:pos x="0" y="527"/>
                </a:cxn>
                <a:cxn ang="0">
                  <a:pos x="0" y="292"/>
                </a:cxn>
                <a:cxn ang="0">
                  <a:pos x="1" y="259"/>
                </a:cxn>
                <a:cxn ang="0">
                  <a:pos x="10" y="232"/>
                </a:cxn>
                <a:cxn ang="0">
                  <a:pos x="25" y="211"/>
                </a:cxn>
                <a:cxn ang="0">
                  <a:pos x="45" y="193"/>
                </a:cxn>
                <a:cxn ang="0">
                  <a:pos x="68" y="180"/>
                </a:cxn>
                <a:cxn ang="0">
                  <a:pos x="94" y="171"/>
                </a:cxn>
                <a:cxn ang="0">
                  <a:pos x="124" y="169"/>
                </a:cxn>
                <a:cxn ang="0">
                  <a:pos x="188" y="169"/>
                </a:cxn>
                <a:cxn ang="0">
                  <a:pos x="218" y="171"/>
                </a:cxn>
                <a:cxn ang="0">
                  <a:pos x="247" y="180"/>
                </a:cxn>
                <a:cxn ang="0">
                  <a:pos x="273" y="191"/>
                </a:cxn>
                <a:cxn ang="0">
                  <a:pos x="292" y="207"/>
                </a:cxn>
                <a:cxn ang="0">
                  <a:pos x="292" y="0"/>
                </a:cxn>
                <a:cxn ang="0">
                  <a:pos x="359" y="0"/>
                </a:cxn>
                <a:cxn ang="0">
                  <a:pos x="359" y="617"/>
                </a:cxn>
                <a:cxn ang="0">
                  <a:pos x="300" y="617"/>
                </a:cxn>
                <a:cxn ang="0">
                  <a:pos x="292" y="256"/>
                </a:cxn>
                <a:cxn ang="0">
                  <a:pos x="274" y="247"/>
                </a:cxn>
                <a:cxn ang="0">
                  <a:pos x="249" y="238"/>
                </a:cxn>
                <a:cxn ang="0">
                  <a:pos x="217" y="231"/>
                </a:cxn>
                <a:cxn ang="0">
                  <a:pos x="180" y="229"/>
                </a:cxn>
                <a:cxn ang="0">
                  <a:pos x="117" y="229"/>
                </a:cxn>
                <a:cxn ang="0">
                  <a:pos x="106" y="229"/>
                </a:cxn>
                <a:cxn ang="0">
                  <a:pos x="94" y="232"/>
                </a:cxn>
                <a:cxn ang="0">
                  <a:pos x="83" y="240"/>
                </a:cxn>
                <a:cxn ang="0">
                  <a:pos x="74" y="252"/>
                </a:cxn>
                <a:cxn ang="0">
                  <a:pos x="68" y="268"/>
                </a:cxn>
                <a:cxn ang="0">
                  <a:pos x="66" y="290"/>
                </a:cxn>
                <a:cxn ang="0">
                  <a:pos x="66" y="512"/>
                </a:cxn>
                <a:cxn ang="0">
                  <a:pos x="68" y="534"/>
                </a:cxn>
                <a:cxn ang="0">
                  <a:pos x="77" y="550"/>
                </a:cxn>
                <a:cxn ang="0">
                  <a:pos x="88" y="559"/>
                </a:cxn>
                <a:cxn ang="0">
                  <a:pos x="101" y="564"/>
                </a:cxn>
                <a:cxn ang="0">
                  <a:pos x="113" y="566"/>
                </a:cxn>
                <a:cxn ang="0">
                  <a:pos x="128" y="566"/>
                </a:cxn>
                <a:cxn ang="0">
                  <a:pos x="179" y="566"/>
                </a:cxn>
                <a:cxn ang="0">
                  <a:pos x="218" y="564"/>
                </a:cxn>
                <a:cxn ang="0">
                  <a:pos x="249" y="561"/>
                </a:cxn>
                <a:cxn ang="0">
                  <a:pos x="274" y="555"/>
                </a:cxn>
                <a:cxn ang="0">
                  <a:pos x="292" y="552"/>
                </a:cxn>
                <a:cxn ang="0">
                  <a:pos x="292" y="256"/>
                </a:cxn>
              </a:cxnLst>
              <a:rect l="0" t="0" r="r" b="b"/>
              <a:pathLst>
                <a:path w="359" h="628">
                  <a:moveTo>
                    <a:pt x="300" y="617"/>
                  </a:moveTo>
                  <a:lnTo>
                    <a:pt x="294" y="584"/>
                  </a:lnTo>
                  <a:lnTo>
                    <a:pt x="267" y="606"/>
                  </a:lnTo>
                  <a:lnTo>
                    <a:pt x="238" y="619"/>
                  </a:lnTo>
                  <a:lnTo>
                    <a:pt x="207" y="626"/>
                  </a:lnTo>
                  <a:lnTo>
                    <a:pt x="175" y="628"/>
                  </a:lnTo>
                  <a:lnTo>
                    <a:pt x="104" y="628"/>
                  </a:lnTo>
                  <a:lnTo>
                    <a:pt x="85" y="626"/>
                  </a:lnTo>
                  <a:lnTo>
                    <a:pt x="63" y="620"/>
                  </a:lnTo>
                  <a:lnTo>
                    <a:pt x="43" y="613"/>
                  </a:lnTo>
                  <a:lnTo>
                    <a:pt x="25" y="599"/>
                  </a:lnTo>
                  <a:lnTo>
                    <a:pt x="12" y="581"/>
                  </a:lnTo>
                  <a:lnTo>
                    <a:pt x="1" y="557"/>
                  </a:lnTo>
                  <a:lnTo>
                    <a:pt x="0" y="527"/>
                  </a:lnTo>
                  <a:lnTo>
                    <a:pt x="0" y="292"/>
                  </a:lnTo>
                  <a:lnTo>
                    <a:pt x="1" y="259"/>
                  </a:lnTo>
                  <a:lnTo>
                    <a:pt x="10" y="232"/>
                  </a:lnTo>
                  <a:lnTo>
                    <a:pt x="25" y="211"/>
                  </a:lnTo>
                  <a:lnTo>
                    <a:pt x="45" y="193"/>
                  </a:lnTo>
                  <a:lnTo>
                    <a:pt x="68" y="180"/>
                  </a:lnTo>
                  <a:lnTo>
                    <a:pt x="94" y="171"/>
                  </a:lnTo>
                  <a:lnTo>
                    <a:pt x="124" y="169"/>
                  </a:lnTo>
                  <a:lnTo>
                    <a:pt x="188" y="169"/>
                  </a:lnTo>
                  <a:lnTo>
                    <a:pt x="218" y="171"/>
                  </a:lnTo>
                  <a:lnTo>
                    <a:pt x="247" y="180"/>
                  </a:lnTo>
                  <a:lnTo>
                    <a:pt x="273" y="191"/>
                  </a:lnTo>
                  <a:lnTo>
                    <a:pt x="292" y="207"/>
                  </a:lnTo>
                  <a:lnTo>
                    <a:pt x="292" y="0"/>
                  </a:lnTo>
                  <a:lnTo>
                    <a:pt x="359" y="0"/>
                  </a:lnTo>
                  <a:lnTo>
                    <a:pt x="359" y="617"/>
                  </a:lnTo>
                  <a:lnTo>
                    <a:pt x="300" y="617"/>
                  </a:lnTo>
                  <a:close/>
                  <a:moveTo>
                    <a:pt x="292" y="256"/>
                  </a:moveTo>
                  <a:lnTo>
                    <a:pt x="274" y="247"/>
                  </a:lnTo>
                  <a:lnTo>
                    <a:pt x="249" y="238"/>
                  </a:lnTo>
                  <a:lnTo>
                    <a:pt x="217" y="231"/>
                  </a:lnTo>
                  <a:lnTo>
                    <a:pt x="180" y="229"/>
                  </a:lnTo>
                  <a:lnTo>
                    <a:pt x="117" y="229"/>
                  </a:lnTo>
                  <a:lnTo>
                    <a:pt x="106" y="229"/>
                  </a:lnTo>
                  <a:lnTo>
                    <a:pt x="94" y="232"/>
                  </a:lnTo>
                  <a:lnTo>
                    <a:pt x="83" y="240"/>
                  </a:lnTo>
                  <a:lnTo>
                    <a:pt x="74" y="252"/>
                  </a:lnTo>
                  <a:lnTo>
                    <a:pt x="68" y="268"/>
                  </a:lnTo>
                  <a:lnTo>
                    <a:pt x="66" y="290"/>
                  </a:lnTo>
                  <a:lnTo>
                    <a:pt x="66" y="512"/>
                  </a:lnTo>
                  <a:lnTo>
                    <a:pt x="68" y="534"/>
                  </a:lnTo>
                  <a:lnTo>
                    <a:pt x="77" y="550"/>
                  </a:lnTo>
                  <a:lnTo>
                    <a:pt x="88" y="559"/>
                  </a:lnTo>
                  <a:lnTo>
                    <a:pt x="101" y="564"/>
                  </a:lnTo>
                  <a:lnTo>
                    <a:pt x="113" y="566"/>
                  </a:lnTo>
                  <a:lnTo>
                    <a:pt x="128" y="566"/>
                  </a:lnTo>
                  <a:lnTo>
                    <a:pt x="179" y="566"/>
                  </a:lnTo>
                  <a:lnTo>
                    <a:pt x="218" y="564"/>
                  </a:lnTo>
                  <a:lnTo>
                    <a:pt x="249" y="561"/>
                  </a:lnTo>
                  <a:lnTo>
                    <a:pt x="274" y="555"/>
                  </a:lnTo>
                  <a:lnTo>
                    <a:pt x="292" y="552"/>
                  </a:lnTo>
                  <a:lnTo>
                    <a:pt x="292" y="256"/>
                  </a:lnTo>
                  <a:close/>
                </a:path>
              </a:pathLst>
            </a:custGeom>
            <a:solidFill>
              <a:srgbClr val="3F3018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da-DK"/>
            </a:p>
          </p:txBody>
        </p:sp>
        <p:sp>
          <p:nvSpPr>
            <p:cNvPr id="38986" name="Freeform 74"/>
            <p:cNvSpPr>
              <a:spLocks noChangeAspect="1"/>
            </p:cNvSpPr>
            <p:nvPr/>
          </p:nvSpPr>
          <p:spPr bwMode="auto">
            <a:xfrm>
              <a:off x="6630" y="9905"/>
              <a:ext cx="296" cy="569"/>
            </a:xfrm>
            <a:custGeom>
              <a:avLst/>
              <a:gdLst/>
              <a:ahLst/>
              <a:cxnLst>
                <a:cxn ang="0">
                  <a:pos x="199" y="569"/>
                </a:cxn>
                <a:cxn ang="0">
                  <a:pos x="168" y="567"/>
                </a:cxn>
                <a:cxn ang="0">
                  <a:pos x="141" y="563"/>
                </a:cxn>
                <a:cxn ang="0">
                  <a:pos x="119" y="554"/>
                </a:cxn>
                <a:cxn ang="0">
                  <a:pos x="101" y="543"/>
                </a:cxn>
                <a:cxn ang="0">
                  <a:pos x="89" y="525"/>
                </a:cxn>
                <a:cxn ang="0">
                  <a:pos x="79" y="504"/>
                </a:cxn>
                <a:cxn ang="0">
                  <a:pos x="78" y="475"/>
                </a:cxn>
                <a:cxn ang="0">
                  <a:pos x="78" y="182"/>
                </a:cxn>
                <a:cxn ang="0">
                  <a:pos x="0" y="182"/>
                </a:cxn>
                <a:cxn ang="0">
                  <a:pos x="0" y="132"/>
                </a:cxn>
                <a:cxn ang="0">
                  <a:pos x="78" y="132"/>
                </a:cxn>
                <a:cxn ang="0">
                  <a:pos x="78" y="9"/>
                </a:cxn>
                <a:cxn ang="0">
                  <a:pos x="145" y="0"/>
                </a:cxn>
                <a:cxn ang="0">
                  <a:pos x="145" y="132"/>
                </a:cxn>
                <a:cxn ang="0">
                  <a:pos x="296" y="132"/>
                </a:cxn>
                <a:cxn ang="0">
                  <a:pos x="296" y="182"/>
                </a:cxn>
                <a:cxn ang="0">
                  <a:pos x="145" y="182"/>
                </a:cxn>
                <a:cxn ang="0">
                  <a:pos x="145" y="464"/>
                </a:cxn>
                <a:cxn ang="0">
                  <a:pos x="145" y="475"/>
                </a:cxn>
                <a:cxn ang="0">
                  <a:pos x="146" y="487"/>
                </a:cxn>
                <a:cxn ang="0">
                  <a:pos x="150" y="496"/>
                </a:cxn>
                <a:cxn ang="0">
                  <a:pos x="157" y="505"/>
                </a:cxn>
                <a:cxn ang="0">
                  <a:pos x="170" y="511"/>
                </a:cxn>
                <a:cxn ang="0">
                  <a:pos x="186" y="513"/>
                </a:cxn>
                <a:cxn ang="0">
                  <a:pos x="296" y="513"/>
                </a:cxn>
                <a:cxn ang="0">
                  <a:pos x="296" y="551"/>
                </a:cxn>
                <a:cxn ang="0">
                  <a:pos x="277" y="558"/>
                </a:cxn>
                <a:cxn ang="0">
                  <a:pos x="251" y="563"/>
                </a:cxn>
                <a:cxn ang="0">
                  <a:pos x="224" y="567"/>
                </a:cxn>
                <a:cxn ang="0">
                  <a:pos x="199" y="569"/>
                </a:cxn>
              </a:cxnLst>
              <a:rect l="0" t="0" r="r" b="b"/>
              <a:pathLst>
                <a:path w="296" h="569">
                  <a:moveTo>
                    <a:pt x="199" y="569"/>
                  </a:moveTo>
                  <a:lnTo>
                    <a:pt x="168" y="567"/>
                  </a:lnTo>
                  <a:lnTo>
                    <a:pt x="141" y="563"/>
                  </a:lnTo>
                  <a:lnTo>
                    <a:pt x="119" y="554"/>
                  </a:lnTo>
                  <a:lnTo>
                    <a:pt x="101" y="543"/>
                  </a:lnTo>
                  <a:lnTo>
                    <a:pt x="89" y="525"/>
                  </a:lnTo>
                  <a:lnTo>
                    <a:pt x="79" y="504"/>
                  </a:lnTo>
                  <a:lnTo>
                    <a:pt x="78" y="475"/>
                  </a:lnTo>
                  <a:lnTo>
                    <a:pt x="78" y="182"/>
                  </a:lnTo>
                  <a:lnTo>
                    <a:pt x="0" y="182"/>
                  </a:lnTo>
                  <a:lnTo>
                    <a:pt x="0" y="132"/>
                  </a:lnTo>
                  <a:lnTo>
                    <a:pt x="78" y="132"/>
                  </a:lnTo>
                  <a:lnTo>
                    <a:pt x="78" y="9"/>
                  </a:lnTo>
                  <a:lnTo>
                    <a:pt x="145" y="0"/>
                  </a:lnTo>
                  <a:lnTo>
                    <a:pt x="145" y="132"/>
                  </a:lnTo>
                  <a:lnTo>
                    <a:pt x="296" y="132"/>
                  </a:lnTo>
                  <a:lnTo>
                    <a:pt x="296" y="182"/>
                  </a:lnTo>
                  <a:lnTo>
                    <a:pt x="145" y="182"/>
                  </a:lnTo>
                  <a:lnTo>
                    <a:pt x="145" y="464"/>
                  </a:lnTo>
                  <a:lnTo>
                    <a:pt x="145" y="475"/>
                  </a:lnTo>
                  <a:lnTo>
                    <a:pt x="146" y="487"/>
                  </a:lnTo>
                  <a:lnTo>
                    <a:pt x="150" y="496"/>
                  </a:lnTo>
                  <a:lnTo>
                    <a:pt x="157" y="505"/>
                  </a:lnTo>
                  <a:lnTo>
                    <a:pt x="170" y="511"/>
                  </a:lnTo>
                  <a:lnTo>
                    <a:pt x="186" y="513"/>
                  </a:lnTo>
                  <a:lnTo>
                    <a:pt x="296" y="513"/>
                  </a:lnTo>
                  <a:lnTo>
                    <a:pt x="296" y="551"/>
                  </a:lnTo>
                  <a:lnTo>
                    <a:pt x="277" y="558"/>
                  </a:lnTo>
                  <a:lnTo>
                    <a:pt x="251" y="563"/>
                  </a:lnTo>
                  <a:lnTo>
                    <a:pt x="224" y="567"/>
                  </a:lnTo>
                  <a:lnTo>
                    <a:pt x="199" y="569"/>
                  </a:lnTo>
                  <a:close/>
                </a:path>
              </a:pathLst>
            </a:custGeom>
            <a:solidFill>
              <a:srgbClr val="3F3018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da-DK"/>
            </a:p>
          </p:txBody>
        </p:sp>
        <p:sp>
          <p:nvSpPr>
            <p:cNvPr id="38987" name="Freeform 75"/>
            <p:cNvSpPr>
              <a:spLocks noChangeAspect="1" noEditPoints="1"/>
            </p:cNvSpPr>
            <p:nvPr/>
          </p:nvSpPr>
          <p:spPr bwMode="auto">
            <a:xfrm>
              <a:off x="6923" y="9846"/>
              <a:ext cx="202" cy="803"/>
            </a:xfrm>
            <a:custGeom>
              <a:avLst/>
              <a:gdLst/>
              <a:ahLst/>
              <a:cxnLst>
                <a:cxn ang="0">
                  <a:pos x="67" y="803"/>
                </a:cxn>
                <a:cxn ang="0">
                  <a:pos x="56" y="803"/>
                </a:cxn>
                <a:cxn ang="0">
                  <a:pos x="40" y="801"/>
                </a:cxn>
                <a:cxn ang="0">
                  <a:pos x="20" y="799"/>
                </a:cxn>
                <a:cxn ang="0">
                  <a:pos x="0" y="794"/>
                </a:cxn>
                <a:cxn ang="0">
                  <a:pos x="0" y="747"/>
                </a:cxn>
                <a:cxn ang="0">
                  <a:pos x="54" y="747"/>
                </a:cxn>
                <a:cxn ang="0">
                  <a:pos x="78" y="747"/>
                </a:cxn>
                <a:cxn ang="0">
                  <a:pos x="96" y="743"/>
                </a:cxn>
                <a:cxn ang="0">
                  <a:pos x="110" y="736"/>
                </a:cxn>
                <a:cxn ang="0">
                  <a:pos x="121" y="727"/>
                </a:cxn>
                <a:cxn ang="0">
                  <a:pos x="130" y="711"/>
                </a:cxn>
                <a:cxn ang="0">
                  <a:pos x="134" y="689"/>
                </a:cxn>
                <a:cxn ang="0">
                  <a:pos x="135" y="660"/>
                </a:cxn>
                <a:cxn ang="0">
                  <a:pos x="135" y="178"/>
                </a:cxn>
                <a:cxn ang="0">
                  <a:pos x="202" y="178"/>
                </a:cxn>
                <a:cxn ang="0">
                  <a:pos x="202" y="664"/>
                </a:cxn>
                <a:cxn ang="0">
                  <a:pos x="201" y="700"/>
                </a:cxn>
                <a:cxn ang="0">
                  <a:pos x="193" y="730"/>
                </a:cxn>
                <a:cxn ang="0">
                  <a:pos x="181" y="754"/>
                </a:cxn>
                <a:cxn ang="0">
                  <a:pos x="166" y="772"/>
                </a:cxn>
                <a:cxn ang="0">
                  <a:pos x="146" y="786"/>
                </a:cxn>
                <a:cxn ang="0">
                  <a:pos x="123" y="795"/>
                </a:cxn>
                <a:cxn ang="0">
                  <a:pos x="96" y="801"/>
                </a:cxn>
                <a:cxn ang="0">
                  <a:pos x="67" y="803"/>
                </a:cxn>
                <a:cxn ang="0">
                  <a:pos x="135" y="84"/>
                </a:cxn>
                <a:cxn ang="0">
                  <a:pos x="135" y="0"/>
                </a:cxn>
                <a:cxn ang="0">
                  <a:pos x="202" y="0"/>
                </a:cxn>
                <a:cxn ang="0">
                  <a:pos x="202" y="84"/>
                </a:cxn>
                <a:cxn ang="0">
                  <a:pos x="135" y="84"/>
                </a:cxn>
              </a:cxnLst>
              <a:rect l="0" t="0" r="r" b="b"/>
              <a:pathLst>
                <a:path w="202" h="803">
                  <a:moveTo>
                    <a:pt x="67" y="803"/>
                  </a:moveTo>
                  <a:lnTo>
                    <a:pt x="56" y="803"/>
                  </a:lnTo>
                  <a:lnTo>
                    <a:pt x="40" y="801"/>
                  </a:lnTo>
                  <a:lnTo>
                    <a:pt x="20" y="799"/>
                  </a:lnTo>
                  <a:lnTo>
                    <a:pt x="0" y="794"/>
                  </a:lnTo>
                  <a:lnTo>
                    <a:pt x="0" y="747"/>
                  </a:lnTo>
                  <a:lnTo>
                    <a:pt x="54" y="747"/>
                  </a:lnTo>
                  <a:lnTo>
                    <a:pt x="78" y="747"/>
                  </a:lnTo>
                  <a:lnTo>
                    <a:pt x="96" y="743"/>
                  </a:lnTo>
                  <a:lnTo>
                    <a:pt x="110" y="736"/>
                  </a:lnTo>
                  <a:lnTo>
                    <a:pt x="121" y="727"/>
                  </a:lnTo>
                  <a:lnTo>
                    <a:pt x="130" y="711"/>
                  </a:lnTo>
                  <a:lnTo>
                    <a:pt x="134" y="689"/>
                  </a:lnTo>
                  <a:lnTo>
                    <a:pt x="135" y="660"/>
                  </a:lnTo>
                  <a:lnTo>
                    <a:pt x="135" y="178"/>
                  </a:lnTo>
                  <a:lnTo>
                    <a:pt x="202" y="178"/>
                  </a:lnTo>
                  <a:lnTo>
                    <a:pt x="202" y="664"/>
                  </a:lnTo>
                  <a:lnTo>
                    <a:pt x="201" y="700"/>
                  </a:lnTo>
                  <a:lnTo>
                    <a:pt x="193" y="730"/>
                  </a:lnTo>
                  <a:lnTo>
                    <a:pt x="181" y="754"/>
                  </a:lnTo>
                  <a:lnTo>
                    <a:pt x="166" y="772"/>
                  </a:lnTo>
                  <a:lnTo>
                    <a:pt x="146" y="786"/>
                  </a:lnTo>
                  <a:lnTo>
                    <a:pt x="123" y="795"/>
                  </a:lnTo>
                  <a:lnTo>
                    <a:pt x="96" y="801"/>
                  </a:lnTo>
                  <a:lnTo>
                    <a:pt x="67" y="803"/>
                  </a:lnTo>
                  <a:close/>
                  <a:moveTo>
                    <a:pt x="135" y="84"/>
                  </a:moveTo>
                  <a:lnTo>
                    <a:pt x="135" y="0"/>
                  </a:lnTo>
                  <a:lnTo>
                    <a:pt x="202" y="0"/>
                  </a:lnTo>
                  <a:lnTo>
                    <a:pt x="202" y="84"/>
                  </a:lnTo>
                  <a:lnTo>
                    <a:pt x="135" y="84"/>
                  </a:lnTo>
                  <a:close/>
                </a:path>
              </a:pathLst>
            </a:custGeom>
            <a:solidFill>
              <a:srgbClr val="84715E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da-DK"/>
            </a:p>
          </p:txBody>
        </p:sp>
        <p:sp>
          <p:nvSpPr>
            <p:cNvPr id="38988" name="Freeform 76"/>
            <p:cNvSpPr>
              <a:spLocks noChangeAspect="1"/>
            </p:cNvSpPr>
            <p:nvPr/>
          </p:nvSpPr>
          <p:spPr bwMode="auto">
            <a:xfrm>
              <a:off x="7221" y="10024"/>
              <a:ext cx="394" cy="617"/>
            </a:xfrm>
            <a:custGeom>
              <a:avLst/>
              <a:gdLst/>
              <a:ahLst/>
              <a:cxnLst>
                <a:cxn ang="0">
                  <a:pos x="168" y="617"/>
                </a:cxn>
                <a:cxn ang="0">
                  <a:pos x="103" y="617"/>
                </a:cxn>
                <a:cxn ang="0">
                  <a:pos x="174" y="432"/>
                </a:cxn>
                <a:cxn ang="0">
                  <a:pos x="0" y="0"/>
                </a:cxn>
                <a:cxn ang="0">
                  <a:pos x="72" y="0"/>
                </a:cxn>
                <a:cxn ang="0">
                  <a:pos x="206" y="345"/>
                </a:cxn>
                <a:cxn ang="0">
                  <a:pos x="208" y="345"/>
                </a:cxn>
                <a:cxn ang="0">
                  <a:pos x="329" y="0"/>
                </a:cxn>
                <a:cxn ang="0">
                  <a:pos x="394" y="0"/>
                </a:cxn>
                <a:cxn ang="0">
                  <a:pos x="168" y="617"/>
                </a:cxn>
              </a:cxnLst>
              <a:rect l="0" t="0" r="r" b="b"/>
              <a:pathLst>
                <a:path w="394" h="617">
                  <a:moveTo>
                    <a:pt x="168" y="617"/>
                  </a:moveTo>
                  <a:lnTo>
                    <a:pt x="103" y="617"/>
                  </a:lnTo>
                  <a:lnTo>
                    <a:pt x="174" y="432"/>
                  </a:lnTo>
                  <a:lnTo>
                    <a:pt x="0" y="0"/>
                  </a:lnTo>
                  <a:lnTo>
                    <a:pt x="72" y="0"/>
                  </a:lnTo>
                  <a:lnTo>
                    <a:pt x="206" y="345"/>
                  </a:lnTo>
                  <a:lnTo>
                    <a:pt x="208" y="345"/>
                  </a:lnTo>
                  <a:lnTo>
                    <a:pt x="329" y="0"/>
                  </a:lnTo>
                  <a:lnTo>
                    <a:pt x="394" y="0"/>
                  </a:lnTo>
                  <a:lnTo>
                    <a:pt x="168" y="617"/>
                  </a:lnTo>
                  <a:close/>
                </a:path>
              </a:pathLst>
            </a:custGeom>
            <a:solidFill>
              <a:srgbClr val="84715E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da-DK"/>
            </a:p>
          </p:txBody>
        </p:sp>
        <p:sp>
          <p:nvSpPr>
            <p:cNvPr id="38989" name="Rectangle 77"/>
            <p:cNvSpPr>
              <a:spLocks noChangeAspect="1" noChangeArrowheads="1"/>
            </p:cNvSpPr>
            <p:nvPr/>
          </p:nvSpPr>
          <p:spPr bwMode="auto">
            <a:xfrm>
              <a:off x="7709" y="9846"/>
              <a:ext cx="67" cy="617"/>
            </a:xfrm>
            <a:prstGeom prst="rect">
              <a:avLst/>
            </a:prstGeom>
            <a:solidFill>
              <a:srgbClr val="84715E"/>
            </a:solidFill>
            <a:ln w="0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da-DK"/>
            </a:p>
          </p:txBody>
        </p:sp>
        <p:sp>
          <p:nvSpPr>
            <p:cNvPr id="38990" name="Rectangle 78"/>
            <p:cNvSpPr>
              <a:spLocks noChangeAspect="1" noChangeArrowheads="1"/>
            </p:cNvSpPr>
            <p:nvPr/>
          </p:nvSpPr>
          <p:spPr bwMode="auto">
            <a:xfrm>
              <a:off x="7930" y="9846"/>
              <a:ext cx="67" cy="617"/>
            </a:xfrm>
            <a:prstGeom prst="rect">
              <a:avLst/>
            </a:prstGeom>
            <a:solidFill>
              <a:srgbClr val="84715E"/>
            </a:solidFill>
            <a:ln w="0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da-DK"/>
            </a:p>
          </p:txBody>
        </p:sp>
        <p:sp>
          <p:nvSpPr>
            <p:cNvPr id="38991" name="Freeform 79"/>
            <p:cNvSpPr>
              <a:spLocks noChangeAspect="1" noEditPoints="1"/>
            </p:cNvSpPr>
            <p:nvPr/>
          </p:nvSpPr>
          <p:spPr bwMode="auto">
            <a:xfrm>
              <a:off x="8112" y="10015"/>
              <a:ext cx="366" cy="459"/>
            </a:xfrm>
            <a:custGeom>
              <a:avLst/>
              <a:gdLst/>
              <a:ahLst/>
              <a:cxnLst>
                <a:cxn ang="0">
                  <a:pos x="304" y="439"/>
                </a:cxn>
                <a:cxn ang="0">
                  <a:pos x="302" y="422"/>
                </a:cxn>
                <a:cxn ang="0">
                  <a:pos x="299" y="406"/>
                </a:cxn>
                <a:cxn ang="0">
                  <a:pos x="273" y="437"/>
                </a:cxn>
                <a:cxn ang="0">
                  <a:pos x="230" y="455"/>
                </a:cxn>
                <a:cxn ang="0">
                  <a:pos x="114" y="459"/>
                </a:cxn>
                <a:cxn ang="0">
                  <a:pos x="55" y="446"/>
                </a:cxn>
                <a:cxn ang="0">
                  <a:pos x="15" y="412"/>
                </a:cxn>
                <a:cxn ang="0">
                  <a:pos x="0" y="359"/>
                </a:cxn>
                <a:cxn ang="0">
                  <a:pos x="4" y="276"/>
                </a:cxn>
                <a:cxn ang="0">
                  <a:pos x="26" y="228"/>
                </a:cxn>
                <a:cxn ang="0">
                  <a:pos x="67" y="199"/>
                </a:cxn>
                <a:cxn ang="0">
                  <a:pos x="125" y="190"/>
                </a:cxn>
                <a:cxn ang="0">
                  <a:pos x="290" y="116"/>
                </a:cxn>
                <a:cxn ang="0">
                  <a:pos x="281" y="81"/>
                </a:cxn>
                <a:cxn ang="0">
                  <a:pos x="257" y="65"/>
                </a:cxn>
                <a:cxn ang="0">
                  <a:pos x="219" y="60"/>
                </a:cxn>
                <a:cxn ang="0">
                  <a:pos x="29" y="20"/>
                </a:cxn>
                <a:cxn ang="0">
                  <a:pos x="80" y="4"/>
                </a:cxn>
                <a:cxn ang="0">
                  <a:pos x="134" y="0"/>
                </a:cxn>
                <a:cxn ang="0">
                  <a:pos x="254" y="2"/>
                </a:cxn>
                <a:cxn ang="0">
                  <a:pos x="299" y="13"/>
                </a:cxn>
                <a:cxn ang="0">
                  <a:pos x="335" y="38"/>
                </a:cxn>
                <a:cxn ang="0">
                  <a:pos x="353" y="81"/>
                </a:cxn>
                <a:cxn ang="0">
                  <a:pos x="357" y="303"/>
                </a:cxn>
                <a:cxn ang="0">
                  <a:pos x="358" y="385"/>
                </a:cxn>
                <a:cxn ang="0">
                  <a:pos x="366" y="448"/>
                </a:cxn>
                <a:cxn ang="0">
                  <a:pos x="290" y="240"/>
                </a:cxn>
                <a:cxn ang="0">
                  <a:pos x="109" y="242"/>
                </a:cxn>
                <a:cxn ang="0">
                  <a:pos x="78" y="258"/>
                </a:cxn>
                <a:cxn ang="0">
                  <a:pos x="67" y="298"/>
                </a:cxn>
                <a:cxn ang="0">
                  <a:pos x="71" y="370"/>
                </a:cxn>
                <a:cxn ang="0">
                  <a:pos x="93" y="395"/>
                </a:cxn>
                <a:cxn ang="0">
                  <a:pos x="127" y="403"/>
                </a:cxn>
                <a:cxn ang="0">
                  <a:pos x="236" y="401"/>
                </a:cxn>
                <a:cxn ang="0">
                  <a:pos x="266" y="388"/>
                </a:cxn>
                <a:cxn ang="0">
                  <a:pos x="286" y="356"/>
                </a:cxn>
                <a:cxn ang="0">
                  <a:pos x="290" y="240"/>
                </a:cxn>
              </a:cxnLst>
              <a:rect l="0" t="0" r="r" b="b"/>
              <a:pathLst>
                <a:path w="366" h="459">
                  <a:moveTo>
                    <a:pt x="306" y="448"/>
                  </a:moveTo>
                  <a:lnTo>
                    <a:pt x="304" y="439"/>
                  </a:lnTo>
                  <a:lnTo>
                    <a:pt x="304" y="431"/>
                  </a:lnTo>
                  <a:lnTo>
                    <a:pt x="302" y="422"/>
                  </a:lnTo>
                  <a:lnTo>
                    <a:pt x="301" y="406"/>
                  </a:lnTo>
                  <a:lnTo>
                    <a:pt x="299" y="406"/>
                  </a:lnTo>
                  <a:lnTo>
                    <a:pt x="288" y="422"/>
                  </a:lnTo>
                  <a:lnTo>
                    <a:pt x="273" y="437"/>
                  </a:lnTo>
                  <a:lnTo>
                    <a:pt x="254" y="448"/>
                  </a:lnTo>
                  <a:lnTo>
                    <a:pt x="230" y="455"/>
                  </a:lnTo>
                  <a:lnTo>
                    <a:pt x="201" y="459"/>
                  </a:lnTo>
                  <a:lnTo>
                    <a:pt x="114" y="459"/>
                  </a:lnTo>
                  <a:lnTo>
                    <a:pt x="82" y="455"/>
                  </a:lnTo>
                  <a:lnTo>
                    <a:pt x="55" y="446"/>
                  </a:lnTo>
                  <a:lnTo>
                    <a:pt x="33" y="431"/>
                  </a:lnTo>
                  <a:lnTo>
                    <a:pt x="15" y="412"/>
                  </a:lnTo>
                  <a:lnTo>
                    <a:pt x="4" y="388"/>
                  </a:lnTo>
                  <a:lnTo>
                    <a:pt x="0" y="359"/>
                  </a:lnTo>
                  <a:lnTo>
                    <a:pt x="0" y="309"/>
                  </a:lnTo>
                  <a:lnTo>
                    <a:pt x="4" y="276"/>
                  </a:lnTo>
                  <a:lnTo>
                    <a:pt x="11" y="249"/>
                  </a:lnTo>
                  <a:lnTo>
                    <a:pt x="26" y="228"/>
                  </a:lnTo>
                  <a:lnTo>
                    <a:pt x="44" y="211"/>
                  </a:lnTo>
                  <a:lnTo>
                    <a:pt x="67" y="199"/>
                  </a:lnTo>
                  <a:lnTo>
                    <a:pt x="94" y="193"/>
                  </a:lnTo>
                  <a:lnTo>
                    <a:pt x="125" y="190"/>
                  </a:lnTo>
                  <a:lnTo>
                    <a:pt x="290" y="190"/>
                  </a:lnTo>
                  <a:lnTo>
                    <a:pt x="290" y="116"/>
                  </a:lnTo>
                  <a:lnTo>
                    <a:pt x="286" y="96"/>
                  </a:lnTo>
                  <a:lnTo>
                    <a:pt x="281" y="81"/>
                  </a:lnTo>
                  <a:lnTo>
                    <a:pt x="270" y="71"/>
                  </a:lnTo>
                  <a:lnTo>
                    <a:pt x="257" y="65"/>
                  </a:lnTo>
                  <a:lnTo>
                    <a:pt x="239" y="62"/>
                  </a:lnTo>
                  <a:lnTo>
                    <a:pt x="219" y="60"/>
                  </a:lnTo>
                  <a:lnTo>
                    <a:pt x="29" y="60"/>
                  </a:lnTo>
                  <a:lnTo>
                    <a:pt x="29" y="20"/>
                  </a:lnTo>
                  <a:lnTo>
                    <a:pt x="53" y="9"/>
                  </a:lnTo>
                  <a:lnTo>
                    <a:pt x="80" y="4"/>
                  </a:lnTo>
                  <a:lnTo>
                    <a:pt x="109" y="0"/>
                  </a:lnTo>
                  <a:lnTo>
                    <a:pt x="134" y="0"/>
                  </a:lnTo>
                  <a:lnTo>
                    <a:pt x="228" y="0"/>
                  </a:lnTo>
                  <a:lnTo>
                    <a:pt x="254" y="2"/>
                  </a:lnTo>
                  <a:lnTo>
                    <a:pt x="277" y="6"/>
                  </a:lnTo>
                  <a:lnTo>
                    <a:pt x="299" y="13"/>
                  </a:lnTo>
                  <a:lnTo>
                    <a:pt x="319" y="24"/>
                  </a:lnTo>
                  <a:lnTo>
                    <a:pt x="335" y="38"/>
                  </a:lnTo>
                  <a:lnTo>
                    <a:pt x="346" y="56"/>
                  </a:lnTo>
                  <a:lnTo>
                    <a:pt x="353" y="81"/>
                  </a:lnTo>
                  <a:lnTo>
                    <a:pt x="357" y="110"/>
                  </a:lnTo>
                  <a:lnTo>
                    <a:pt x="357" y="303"/>
                  </a:lnTo>
                  <a:lnTo>
                    <a:pt x="357" y="348"/>
                  </a:lnTo>
                  <a:lnTo>
                    <a:pt x="358" y="385"/>
                  </a:lnTo>
                  <a:lnTo>
                    <a:pt x="362" y="417"/>
                  </a:lnTo>
                  <a:lnTo>
                    <a:pt x="366" y="448"/>
                  </a:lnTo>
                  <a:lnTo>
                    <a:pt x="306" y="448"/>
                  </a:lnTo>
                  <a:close/>
                  <a:moveTo>
                    <a:pt x="290" y="240"/>
                  </a:moveTo>
                  <a:lnTo>
                    <a:pt x="131" y="240"/>
                  </a:lnTo>
                  <a:lnTo>
                    <a:pt x="109" y="242"/>
                  </a:lnTo>
                  <a:lnTo>
                    <a:pt x="91" y="249"/>
                  </a:lnTo>
                  <a:lnTo>
                    <a:pt x="78" y="258"/>
                  </a:lnTo>
                  <a:lnTo>
                    <a:pt x="71" y="275"/>
                  </a:lnTo>
                  <a:lnTo>
                    <a:pt x="67" y="298"/>
                  </a:lnTo>
                  <a:lnTo>
                    <a:pt x="67" y="350"/>
                  </a:lnTo>
                  <a:lnTo>
                    <a:pt x="71" y="370"/>
                  </a:lnTo>
                  <a:lnTo>
                    <a:pt x="80" y="385"/>
                  </a:lnTo>
                  <a:lnTo>
                    <a:pt x="93" y="395"/>
                  </a:lnTo>
                  <a:lnTo>
                    <a:pt x="109" y="401"/>
                  </a:lnTo>
                  <a:lnTo>
                    <a:pt x="127" y="403"/>
                  </a:lnTo>
                  <a:lnTo>
                    <a:pt x="217" y="403"/>
                  </a:lnTo>
                  <a:lnTo>
                    <a:pt x="236" y="401"/>
                  </a:lnTo>
                  <a:lnTo>
                    <a:pt x="252" y="397"/>
                  </a:lnTo>
                  <a:lnTo>
                    <a:pt x="266" y="388"/>
                  </a:lnTo>
                  <a:lnTo>
                    <a:pt x="279" y="374"/>
                  </a:lnTo>
                  <a:lnTo>
                    <a:pt x="286" y="356"/>
                  </a:lnTo>
                  <a:lnTo>
                    <a:pt x="290" y="330"/>
                  </a:lnTo>
                  <a:lnTo>
                    <a:pt x="290" y="240"/>
                  </a:lnTo>
                  <a:close/>
                </a:path>
              </a:pathLst>
            </a:custGeom>
            <a:solidFill>
              <a:srgbClr val="84715E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da-DK"/>
            </a:p>
          </p:txBody>
        </p:sp>
        <p:sp>
          <p:nvSpPr>
            <p:cNvPr id="38992" name="Freeform 80"/>
            <p:cNvSpPr>
              <a:spLocks noChangeAspect="1"/>
            </p:cNvSpPr>
            <p:nvPr/>
          </p:nvSpPr>
          <p:spPr bwMode="auto">
            <a:xfrm>
              <a:off x="8617" y="10015"/>
              <a:ext cx="360" cy="448"/>
            </a:xfrm>
            <a:custGeom>
              <a:avLst/>
              <a:gdLst/>
              <a:ahLst/>
              <a:cxnLst>
                <a:cxn ang="0">
                  <a:pos x="293" y="448"/>
                </a:cxn>
                <a:cxn ang="0">
                  <a:pos x="293" y="107"/>
                </a:cxn>
                <a:cxn ang="0">
                  <a:pos x="289" y="87"/>
                </a:cxn>
                <a:cxn ang="0">
                  <a:pos x="280" y="74"/>
                </a:cxn>
                <a:cxn ang="0">
                  <a:pos x="267" y="67"/>
                </a:cxn>
                <a:cxn ang="0">
                  <a:pos x="253" y="62"/>
                </a:cxn>
                <a:cxn ang="0">
                  <a:pos x="237" y="60"/>
                </a:cxn>
                <a:cxn ang="0">
                  <a:pos x="168" y="60"/>
                </a:cxn>
                <a:cxn ang="0">
                  <a:pos x="136" y="62"/>
                </a:cxn>
                <a:cxn ang="0">
                  <a:pos x="107" y="65"/>
                </a:cxn>
                <a:cxn ang="0">
                  <a:pos x="83" y="69"/>
                </a:cxn>
                <a:cxn ang="0">
                  <a:pos x="67" y="72"/>
                </a:cxn>
                <a:cxn ang="0">
                  <a:pos x="67" y="448"/>
                </a:cxn>
                <a:cxn ang="0">
                  <a:pos x="0" y="448"/>
                </a:cxn>
                <a:cxn ang="0">
                  <a:pos x="0" y="9"/>
                </a:cxn>
                <a:cxn ang="0">
                  <a:pos x="63" y="9"/>
                </a:cxn>
                <a:cxn ang="0">
                  <a:pos x="67" y="40"/>
                </a:cxn>
                <a:cxn ang="0">
                  <a:pos x="92" y="22"/>
                </a:cxn>
                <a:cxn ang="0">
                  <a:pos x="121" y="9"/>
                </a:cxn>
                <a:cxn ang="0">
                  <a:pos x="152" y="2"/>
                </a:cxn>
                <a:cxn ang="0">
                  <a:pos x="183" y="0"/>
                </a:cxn>
                <a:cxn ang="0">
                  <a:pos x="249" y="0"/>
                </a:cxn>
                <a:cxn ang="0">
                  <a:pos x="275" y="2"/>
                </a:cxn>
                <a:cxn ang="0">
                  <a:pos x="296" y="6"/>
                </a:cxn>
                <a:cxn ang="0">
                  <a:pos x="318" y="15"/>
                </a:cxn>
                <a:cxn ang="0">
                  <a:pos x="334" y="29"/>
                </a:cxn>
                <a:cxn ang="0">
                  <a:pos x="349" y="47"/>
                </a:cxn>
                <a:cxn ang="0">
                  <a:pos x="358" y="71"/>
                </a:cxn>
                <a:cxn ang="0">
                  <a:pos x="360" y="98"/>
                </a:cxn>
                <a:cxn ang="0">
                  <a:pos x="360" y="448"/>
                </a:cxn>
                <a:cxn ang="0">
                  <a:pos x="293" y="448"/>
                </a:cxn>
              </a:cxnLst>
              <a:rect l="0" t="0" r="r" b="b"/>
              <a:pathLst>
                <a:path w="360" h="448">
                  <a:moveTo>
                    <a:pt x="293" y="448"/>
                  </a:moveTo>
                  <a:lnTo>
                    <a:pt x="293" y="107"/>
                  </a:lnTo>
                  <a:lnTo>
                    <a:pt x="289" y="87"/>
                  </a:lnTo>
                  <a:lnTo>
                    <a:pt x="280" y="74"/>
                  </a:lnTo>
                  <a:lnTo>
                    <a:pt x="267" y="67"/>
                  </a:lnTo>
                  <a:lnTo>
                    <a:pt x="253" y="62"/>
                  </a:lnTo>
                  <a:lnTo>
                    <a:pt x="237" y="60"/>
                  </a:lnTo>
                  <a:lnTo>
                    <a:pt x="168" y="60"/>
                  </a:lnTo>
                  <a:lnTo>
                    <a:pt x="136" y="62"/>
                  </a:lnTo>
                  <a:lnTo>
                    <a:pt x="107" y="65"/>
                  </a:lnTo>
                  <a:lnTo>
                    <a:pt x="83" y="69"/>
                  </a:lnTo>
                  <a:lnTo>
                    <a:pt x="67" y="72"/>
                  </a:lnTo>
                  <a:lnTo>
                    <a:pt x="67" y="448"/>
                  </a:lnTo>
                  <a:lnTo>
                    <a:pt x="0" y="448"/>
                  </a:lnTo>
                  <a:lnTo>
                    <a:pt x="0" y="9"/>
                  </a:lnTo>
                  <a:lnTo>
                    <a:pt x="63" y="9"/>
                  </a:lnTo>
                  <a:lnTo>
                    <a:pt x="67" y="40"/>
                  </a:lnTo>
                  <a:lnTo>
                    <a:pt x="92" y="22"/>
                  </a:lnTo>
                  <a:lnTo>
                    <a:pt x="121" y="9"/>
                  </a:lnTo>
                  <a:lnTo>
                    <a:pt x="152" y="2"/>
                  </a:lnTo>
                  <a:lnTo>
                    <a:pt x="183" y="0"/>
                  </a:lnTo>
                  <a:lnTo>
                    <a:pt x="249" y="0"/>
                  </a:lnTo>
                  <a:lnTo>
                    <a:pt x="275" y="2"/>
                  </a:lnTo>
                  <a:lnTo>
                    <a:pt x="296" y="6"/>
                  </a:lnTo>
                  <a:lnTo>
                    <a:pt x="318" y="15"/>
                  </a:lnTo>
                  <a:lnTo>
                    <a:pt x="334" y="29"/>
                  </a:lnTo>
                  <a:lnTo>
                    <a:pt x="349" y="47"/>
                  </a:lnTo>
                  <a:lnTo>
                    <a:pt x="358" y="71"/>
                  </a:lnTo>
                  <a:lnTo>
                    <a:pt x="360" y="98"/>
                  </a:lnTo>
                  <a:lnTo>
                    <a:pt x="360" y="448"/>
                  </a:lnTo>
                  <a:lnTo>
                    <a:pt x="293" y="448"/>
                  </a:lnTo>
                  <a:close/>
                </a:path>
              </a:pathLst>
            </a:custGeom>
            <a:solidFill>
              <a:srgbClr val="84715E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da-DK"/>
            </a:p>
          </p:txBody>
        </p:sp>
        <p:sp>
          <p:nvSpPr>
            <p:cNvPr id="38993" name="Freeform 81"/>
            <p:cNvSpPr>
              <a:spLocks noChangeAspect="1" noEditPoints="1"/>
            </p:cNvSpPr>
            <p:nvPr/>
          </p:nvSpPr>
          <p:spPr bwMode="auto">
            <a:xfrm>
              <a:off x="9107" y="9846"/>
              <a:ext cx="361" cy="628"/>
            </a:xfrm>
            <a:custGeom>
              <a:avLst/>
              <a:gdLst/>
              <a:ahLst/>
              <a:cxnLst>
                <a:cxn ang="0">
                  <a:pos x="302" y="617"/>
                </a:cxn>
                <a:cxn ang="0">
                  <a:pos x="295" y="584"/>
                </a:cxn>
                <a:cxn ang="0">
                  <a:pos x="269" y="606"/>
                </a:cxn>
                <a:cxn ang="0">
                  <a:pos x="240" y="619"/>
                </a:cxn>
                <a:cxn ang="0">
                  <a:pos x="210" y="626"/>
                </a:cxn>
                <a:cxn ang="0">
                  <a:pos x="177" y="628"/>
                </a:cxn>
                <a:cxn ang="0">
                  <a:pos x="107" y="628"/>
                </a:cxn>
                <a:cxn ang="0">
                  <a:pos x="87" y="626"/>
                </a:cxn>
                <a:cxn ang="0">
                  <a:pos x="65" y="620"/>
                </a:cxn>
                <a:cxn ang="0">
                  <a:pos x="45" y="613"/>
                </a:cxn>
                <a:cxn ang="0">
                  <a:pos x="27" y="599"/>
                </a:cxn>
                <a:cxn ang="0">
                  <a:pos x="13" y="581"/>
                </a:cxn>
                <a:cxn ang="0">
                  <a:pos x="3" y="557"/>
                </a:cxn>
                <a:cxn ang="0">
                  <a:pos x="0" y="527"/>
                </a:cxn>
                <a:cxn ang="0">
                  <a:pos x="0" y="292"/>
                </a:cxn>
                <a:cxn ang="0">
                  <a:pos x="3" y="259"/>
                </a:cxn>
                <a:cxn ang="0">
                  <a:pos x="13" y="232"/>
                </a:cxn>
                <a:cxn ang="0">
                  <a:pos x="27" y="211"/>
                </a:cxn>
                <a:cxn ang="0">
                  <a:pos x="45" y="193"/>
                </a:cxn>
                <a:cxn ang="0">
                  <a:pos x="69" y="180"/>
                </a:cxn>
                <a:cxn ang="0">
                  <a:pos x="96" y="171"/>
                </a:cxn>
                <a:cxn ang="0">
                  <a:pos x="126" y="169"/>
                </a:cxn>
                <a:cxn ang="0">
                  <a:pos x="190" y="169"/>
                </a:cxn>
                <a:cxn ang="0">
                  <a:pos x="220" y="171"/>
                </a:cxn>
                <a:cxn ang="0">
                  <a:pos x="249" y="180"/>
                </a:cxn>
                <a:cxn ang="0">
                  <a:pos x="275" y="191"/>
                </a:cxn>
                <a:cxn ang="0">
                  <a:pos x="295" y="207"/>
                </a:cxn>
                <a:cxn ang="0">
                  <a:pos x="295" y="0"/>
                </a:cxn>
                <a:cxn ang="0">
                  <a:pos x="361" y="0"/>
                </a:cxn>
                <a:cxn ang="0">
                  <a:pos x="361" y="617"/>
                </a:cxn>
                <a:cxn ang="0">
                  <a:pos x="302" y="617"/>
                </a:cxn>
                <a:cxn ang="0">
                  <a:pos x="295" y="256"/>
                </a:cxn>
                <a:cxn ang="0">
                  <a:pos x="275" y="247"/>
                </a:cxn>
                <a:cxn ang="0">
                  <a:pos x="249" y="238"/>
                </a:cxn>
                <a:cxn ang="0">
                  <a:pos x="219" y="231"/>
                </a:cxn>
                <a:cxn ang="0">
                  <a:pos x="182" y="229"/>
                </a:cxn>
                <a:cxn ang="0">
                  <a:pos x="119" y="229"/>
                </a:cxn>
                <a:cxn ang="0">
                  <a:pos x="108" y="229"/>
                </a:cxn>
                <a:cxn ang="0">
                  <a:pos x="96" y="232"/>
                </a:cxn>
                <a:cxn ang="0">
                  <a:pos x="85" y="240"/>
                </a:cxn>
                <a:cxn ang="0">
                  <a:pos x="76" y="252"/>
                </a:cxn>
                <a:cxn ang="0">
                  <a:pos x="70" y="268"/>
                </a:cxn>
                <a:cxn ang="0">
                  <a:pos x="69" y="290"/>
                </a:cxn>
                <a:cxn ang="0">
                  <a:pos x="69" y="512"/>
                </a:cxn>
                <a:cxn ang="0">
                  <a:pos x="70" y="534"/>
                </a:cxn>
                <a:cxn ang="0">
                  <a:pos x="78" y="550"/>
                </a:cxn>
                <a:cxn ang="0">
                  <a:pos x="88" y="559"/>
                </a:cxn>
                <a:cxn ang="0">
                  <a:pos x="103" y="564"/>
                </a:cxn>
                <a:cxn ang="0">
                  <a:pos x="116" y="566"/>
                </a:cxn>
                <a:cxn ang="0">
                  <a:pos x="130" y="566"/>
                </a:cxn>
                <a:cxn ang="0">
                  <a:pos x="181" y="566"/>
                </a:cxn>
                <a:cxn ang="0">
                  <a:pos x="220" y="564"/>
                </a:cxn>
                <a:cxn ang="0">
                  <a:pos x="251" y="561"/>
                </a:cxn>
                <a:cxn ang="0">
                  <a:pos x="276" y="555"/>
                </a:cxn>
                <a:cxn ang="0">
                  <a:pos x="295" y="552"/>
                </a:cxn>
                <a:cxn ang="0">
                  <a:pos x="295" y="256"/>
                </a:cxn>
              </a:cxnLst>
              <a:rect l="0" t="0" r="r" b="b"/>
              <a:pathLst>
                <a:path w="361" h="628">
                  <a:moveTo>
                    <a:pt x="302" y="617"/>
                  </a:moveTo>
                  <a:lnTo>
                    <a:pt x="295" y="584"/>
                  </a:lnTo>
                  <a:lnTo>
                    <a:pt x="269" y="606"/>
                  </a:lnTo>
                  <a:lnTo>
                    <a:pt x="240" y="619"/>
                  </a:lnTo>
                  <a:lnTo>
                    <a:pt x="210" y="626"/>
                  </a:lnTo>
                  <a:lnTo>
                    <a:pt x="177" y="628"/>
                  </a:lnTo>
                  <a:lnTo>
                    <a:pt x="107" y="628"/>
                  </a:lnTo>
                  <a:lnTo>
                    <a:pt x="87" y="626"/>
                  </a:lnTo>
                  <a:lnTo>
                    <a:pt x="65" y="620"/>
                  </a:lnTo>
                  <a:lnTo>
                    <a:pt x="45" y="613"/>
                  </a:lnTo>
                  <a:lnTo>
                    <a:pt x="27" y="599"/>
                  </a:lnTo>
                  <a:lnTo>
                    <a:pt x="13" y="581"/>
                  </a:lnTo>
                  <a:lnTo>
                    <a:pt x="3" y="557"/>
                  </a:lnTo>
                  <a:lnTo>
                    <a:pt x="0" y="527"/>
                  </a:lnTo>
                  <a:lnTo>
                    <a:pt x="0" y="292"/>
                  </a:lnTo>
                  <a:lnTo>
                    <a:pt x="3" y="259"/>
                  </a:lnTo>
                  <a:lnTo>
                    <a:pt x="13" y="232"/>
                  </a:lnTo>
                  <a:lnTo>
                    <a:pt x="27" y="211"/>
                  </a:lnTo>
                  <a:lnTo>
                    <a:pt x="45" y="193"/>
                  </a:lnTo>
                  <a:lnTo>
                    <a:pt x="69" y="180"/>
                  </a:lnTo>
                  <a:lnTo>
                    <a:pt x="96" y="171"/>
                  </a:lnTo>
                  <a:lnTo>
                    <a:pt x="126" y="169"/>
                  </a:lnTo>
                  <a:lnTo>
                    <a:pt x="190" y="169"/>
                  </a:lnTo>
                  <a:lnTo>
                    <a:pt x="220" y="171"/>
                  </a:lnTo>
                  <a:lnTo>
                    <a:pt x="249" y="180"/>
                  </a:lnTo>
                  <a:lnTo>
                    <a:pt x="275" y="191"/>
                  </a:lnTo>
                  <a:lnTo>
                    <a:pt x="295" y="207"/>
                  </a:lnTo>
                  <a:lnTo>
                    <a:pt x="295" y="0"/>
                  </a:lnTo>
                  <a:lnTo>
                    <a:pt x="361" y="0"/>
                  </a:lnTo>
                  <a:lnTo>
                    <a:pt x="361" y="617"/>
                  </a:lnTo>
                  <a:lnTo>
                    <a:pt x="302" y="617"/>
                  </a:lnTo>
                  <a:close/>
                  <a:moveTo>
                    <a:pt x="295" y="256"/>
                  </a:moveTo>
                  <a:lnTo>
                    <a:pt x="275" y="247"/>
                  </a:lnTo>
                  <a:lnTo>
                    <a:pt x="249" y="238"/>
                  </a:lnTo>
                  <a:lnTo>
                    <a:pt x="219" y="231"/>
                  </a:lnTo>
                  <a:lnTo>
                    <a:pt x="182" y="229"/>
                  </a:lnTo>
                  <a:lnTo>
                    <a:pt x="119" y="229"/>
                  </a:lnTo>
                  <a:lnTo>
                    <a:pt x="108" y="229"/>
                  </a:lnTo>
                  <a:lnTo>
                    <a:pt x="96" y="232"/>
                  </a:lnTo>
                  <a:lnTo>
                    <a:pt x="85" y="240"/>
                  </a:lnTo>
                  <a:lnTo>
                    <a:pt x="76" y="252"/>
                  </a:lnTo>
                  <a:lnTo>
                    <a:pt x="70" y="268"/>
                  </a:lnTo>
                  <a:lnTo>
                    <a:pt x="69" y="290"/>
                  </a:lnTo>
                  <a:lnTo>
                    <a:pt x="69" y="512"/>
                  </a:lnTo>
                  <a:lnTo>
                    <a:pt x="70" y="534"/>
                  </a:lnTo>
                  <a:lnTo>
                    <a:pt x="78" y="550"/>
                  </a:lnTo>
                  <a:lnTo>
                    <a:pt x="88" y="559"/>
                  </a:lnTo>
                  <a:lnTo>
                    <a:pt x="103" y="564"/>
                  </a:lnTo>
                  <a:lnTo>
                    <a:pt x="116" y="566"/>
                  </a:lnTo>
                  <a:lnTo>
                    <a:pt x="130" y="566"/>
                  </a:lnTo>
                  <a:lnTo>
                    <a:pt x="181" y="566"/>
                  </a:lnTo>
                  <a:lnTo>
                    <a:pt x="220" y="564"/>
                  </a:lnTo>
                  <a:lnTo>
                    <a:pt x="251" y="561"/>
                  </a:lnTo>
                  <a:lnTo>
                    <a:pt x="276" y="555"/>
                  </a:lnTo>
                  <a:lnTo>
                    <a:pt x="295" y="552"/>
                  </a:lnTo>
                  <a:lnTo>
                    <a:pt x="295" y="256"/>
                  </a:lnTo>
                  <a:close/>
                </a:path>
              </a:pathLst>
            </a:custGeom>
            <a:solidFill>
              <a:srgbClr val="84715E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da-DK"/>
            </a:p>
          </p:txBody>
        </p:sp>
      </p:grpSp>
      <p:sp>
        <p:nvSpPr>
          <p:cNvPr id="38994" name="Rectangle 82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a-DK"/>
              <a:t>www.regionmidtjylland.dk</a:t>
            </a:r>
          </a:p>
        </p:txBody>
      </p:sp>
      <p:sp>
        <p:nvSpPr>
          <p:cNvPr id="39024" name="Rectangle 112"/>
          <p:cNvSpPr>
            <a:spLocks noGrp="1" noChangeArrowheads="1"/>
          </p:cNvSpPr>
          <p:nvPr>
            <p:ph type="ctrTitle" sz="quarter"/>
          </p:nvPr>
        </p:nvSpPr>
        <p:spPr>
          <a:xfrm>
            <a:off x="898529" y="3813178"/>
            <a:ext cx="7377113" cy="1439863"/>
          </a:xfrm>
        </p:spPr>
        <p:txBody>
          <a:bodyPr/>
          <a:lstStyle>
            <a:lvl1pPr>
              <a:lnSpc>
                <a:spcPct val="100000"/>
              </a:lnSpc>
              <a:spcAft>
                <a:spcPct val="20000"/>
              </a:spcAft>
              <a:defRPr sz="4300">
                <a:solidFill>
                  <a:schemeClr val="tx1"/>
                </a:solidFill>
              </a:defRPr>
            </a:lvl1pPr>
          </a:lstStyle>
          <a:p>
            <a:r>
              <a:rPr lang="da-DK"/>
              <a:t>Klik for at redigere titeltypografi i masteren</a:t>
            </a:r>
          </a:p>
        </p:txBody>
      </p:sp>
      <p:sp>
        <p:nvSpPr>
          <p:cNvPr id="39025" name="Rectangle 11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898529" y="5397501"/>
            <a:ext cx="7377113" cy="719140"/>
          </a:xfrm>
        </p:spPr>
        <p:txBody>
          <a:bodyPr anchor="t"/>
          <a:lstStyle>
            <a:lvl1pPr marL="0" indent="0">
              <a:buFont typeface="Wingdings" pitchFamily="2" charset="2"/>
              <a:buNone/>
              <a:defRPr sz="2000"/>
            </a:lvl1pPr>
          </a:lstStyle>
          <a:p>
            <a:r>
              <a:rPr lang="da-DK"/>
              <a:t>Klik for at redigere undertiteltypografien i masteren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AE491F4-1DBA-4837-B274-B8368420CF97}" type="slidenum">
              <a:rPr lang="da-DK"/>
              <a:pPr/>
              <a:t>‹nr.›</a:t>
            </a:fld>
            <a:r>
              <a:rPr lang="da-DK"/>
              <a:t>  ▪  www.regionmidtjylland.dk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118225" y="1187452"/>
            <a:ext cx="1798638" cy="4981576"/>
          </a:xfrm>
        </p:spPr>
        <p:txBody>
          <a:bodyPr vert="eaVert"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719142" y="1187452"/>
            <a:ext cx="5246687" cy="4981576"/>
          </a:xfrm>
        </p:spPr>
        <p:txBody>
          <a:bodyPr vert="eaVert"/>
          <a:lstStyle/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340826D-78A6-4243-8BE8-EE394032F5C8}" type="slidenum">
              <a:rPr lang="da-DK"/>
              <a:pPr/>
              <a:t>‹nr.›</a:t>
            </a:fld>
            <a:r>
              <a:rPr lang="da-DK"/>
              <a:t>  ▪  www.regionmidtjylland.dk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56A60F3-72BE-48D5-9390-E8238DAF8AB5}" type="slidenum">
              <a:rPr lang="da-DK"/>
              <a:pPr/>
              <a:t>‹nr.›</a:t>
            </a:fld>
            <a:r>
              <a:rPr lang="da-DK"/>
              <a:t>  ▪  www.regionmidtjylland.dk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a-DK"/>
              <a:t>Klik for at redigere typografi i masteren</a:t>
            </a:r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4C80EB7-032D-49CD-8C4E-75C5CC71ABE3}" type="slidenum">
              <a:rPr lang="da-DK"/>
              <a:pPr/>
              <a:t>‹nr.›</a:t>
            </a:fld>
            <a:r>
              <a:rPr lang="da-DK"/>
              <a:t>  ▪  www.regionmidtjylland.dk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719138" y="2159001"/>
            <a:ext cx="3522662" cy="401002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394204" y="2159001"/>
            <a:ext cx="3522663" cy="401002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DE936FD-7DD7-4AC8-8742-7B7D1E28B455}" type="slidenum">
              <a:rPr lang="da-DK"/>
              <a:pPr/>
              <a:t>‹nr.›</a:t>
            </a:fld>
            <a:r>
              <a:rPr lang="da-DK"/>
              <a:t>  ▪  www.regionmidtjylland.dk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typografi i masteren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typografi i masteren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sidefod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E304F5D-9797-4EC5-BFB9-339FE1507418}" type="slidenum">
              <a:rPr lang="da-DK"/>
              <a:pPr/>
              <a:t>‹nr.›</a:t>
            </a:fld>
            <a:r>
              <a:rPr lang="da-DK"/>
              <a:t>  ▪  www.regionmidtjylland.dk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E16D5E3-F8BF-4DB2-8DD1-DFCA6F9C68AC}" type="slidenum">
              <a:rPr lang="da-DK"/>
              <a:pPr/>
              <a:t>‹nr.›</a:t>
            </a:fld>
            <a:r>
              <a:rPr lang="da-DK"/>
              <a:t>  ▪  www.regionmidtjylland.dk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fod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718DA1F-AEAC-42AE-9D30-94A9928248AA}" type="slidenum">
              <a:rPr lang="da-DK"/>
              <a:pPr/>
              <a:t>‹nr.›</a:t>
            </a:fld>
            <a:r>
              <a:rPr lang="da-DK"/>
              <a:t>  ▪  www.regionmidtjylland.dk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4" y="273049"/>
            <a:ext cx="3008313" cy="1162051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3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4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typografi i masteren</a:t>
            </a:r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1B44E38-1D04-4AC7-B2AD-D65402E921C2}" type="slidenum">
              <a:rPr lang="da-DK"/>
              <a:pPr/>
              <a:t>‹nr.›</a:t>
            </a:fld>
            <a:r>
              <a:rPr lang="da-DK"/>
              <a:t>  ▪  www.regionmidtjylland.dk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4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typografi i masteren</a:t>
            </a:r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E5D6843-A76C-4385-92CB-8DFF19D39E0B}" type="slidenum">
              <a:rPr lang="da-DK"/>
              <a:pPr/>
              <a:t>‹nr.›</a:t>
            </a:fld>
            <a:r>
              <a:rPr lang="da-DK"/>
              <a:t>  ▪  www.regionmidtjylland.dk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2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719142" y="1187452"/>
            <a:ext cx="7197725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da-DK"/>
              <a:t>Klik for at redigere titeltypografi i masteren</a:t>
            </a:r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719142" y="2159001"/>
            <a:ext cx="7197725" cy="40100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37895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38925" y="6332539"/>
            <a:ext cx="23241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defRPr sz="900" b="1">
                <a:solidFill>
                  <a:schemeClr val="accent1"/>
                </a:solidFill>
              </a:defRPr>
            </a:lvl1pPr>
          </a:lstStyle>
          <a:p>
            <a:fld id="{6819BC5D-4A39-4C19-8CB6-091BD3EC62A9}" type="slidenum">
              <a:rPr lang="da-DK"/>
              <a:pPr/>
              <a:t>‹nr.›</a:t>
            </a:fld>
            <a:r>
              <a:rPr lang="da-DK"/>
              <a:t>  ▪  www.regionmidtjylland.dk</a:t>
            </a:r>
          </a:p>
        </p:txBody>
      </p:sp>
      <p:grpSp>
        <p:nvGrpSpPr>
          <p:cNvPr id="38019" name="Group 131"/>
          <p:cNvGrpSpPr>
            <a:grpSpLocks noChangeAspect="1"/>
          </p:cNvGrpSpPr>
          <p:nvPr/>
        </p:nvGrpSpPr>
        <p:grpSpPr bwMode="auto">
          <a:xfrm>
            <a:off x="7877179" y="196851"/>
            <a:ext cx="1071563" cy="520700"/>
            <a:chOff x="2425" y="7208"/>
            <a:chExt cx="7069" cy="3441"/>
          </a:xfrm>
        </p:grpSpPr>
        <p:sp>
          <p:nvSpPr>
            <p:cNvPr id="38020" name="Freeform 132"/>
            <p:cNvSpPr>
              <a:spLocks noChangeAspect="1"/>
            </p:cNvSpPr>
            <p:nvPr/>
          </p:nvSpPr>
          <p:spPr bwMode="auto">
            <a:xfrm>
              <a:off x="2425" y="7789"/>
              <a:ext cx="2751" cy="1753"/>
            </a:xfrm>
            <a:custGeom>
              <a:avLst/>
              <a:gdLst/>
              <a:ahLst/>
              <a:cxnLst>
                <a:cxn ang="0">
                  <a:pos x="777" y="0"/>
                </a:cxn>
                <a:cxn ang="0">
                  <a:pos x="520" y="3"/>
                </a:cxn>
                <a:cxn ang="0">
                  <a:pos x="278" y="9"/>
                </a:cxn>
                <a:cxn ang="0">
                  <a:pos x="86" y="18"/>
                </a:cxn>
                <a:cxn ang="0">
                  <a:pos x="14" y="38"/>
                </a:cxn>
                <a:cxn ang="0">
                  <a:pos x="5" y="79"/>
                </a:cxn>
                <a:cxn ang="0">
                  <a:pos x="0" y="153"/>
                </a:cxn>
                <a:cxn ang="0">
                  <a:pos x="1" y="204"/>
                </a:cxn>
                <a:cxn ang="0">
                  <a:pos x="32" y="231"/>
                </a:cxn>
                <a:cxn ang="0">
                  <a:pos x="76" y="240"/>
                </a:cxn>
                <a:cxn ang="0">
                  <a:pos x="157" y="268"/>
                </a:cxn>
                <a:cxn ang="0">
                  <a:pos x="244" y="321"/>
                </a:cxn>
                <a:cxn ang="0">
                  <a:pos x="296" y="402"/>
                </a:cxn>
                <a:cxn ang="0">
                  <a:pos x="302" y="1719"/>
                </a:cxn>
                <a:cxn ang="0">
                  <a:pos x="323" y="1746"/>
                </a:cxn>
                <a:cxn ang="0">
                  <a:pos x="475" y="1753"/>
                </a:cxn>
                <a:cxn ang="0">
                  <a:pos x="679" y="1752"/>
                </a:cxn>
                <a:cxn ang="0">
                  <a:pos x="764" y="1739"/>
                </a:cxn>
                <a:cxn ang="0">
                  <a:pos x="777" y="1707"/>
                </a:cxn>
                <a:cxn ang="0">
                  <a:pos x="790" y="375"/>
                </a:cxn>
                <a:cxn ang="0">
                  <a:pos x="835" y="364"/>
                </a:cxn>
                <a:cxn ang="0">
                  <a:pos x="943" y="362"/>
                </a:cxn>
                <a:cxn ang="0">
                  <a:pos x="1131" y="370"/>
                </a:cxn>
                <a:cxn ang="0">
                  <a:pos x="1216" y="404"/>
                </a:cxn>
                <a:cxn ang="0">
                  <a:pos x="1260" y="487"/>
                </a:cxn>
                <a:cxn ang="0">
                  <a:pos x="1269" y="1708"/>
                </a:cxn>
                <a:cxn ang="0">
                  <a:pos x="1280" y="1739"/>
                </a:cxn>
                <a:cxn ang="0">
                  <a:pos x="1410" y="1753"/>
                </a:cxn>
                <a:cxn ang="0">
                  <a:pos x="1710" y="1750"/>
                </a:cxn>
                <a:cxn ang="0">
                  <a:pos x="1746" y="1730"/>
                </a:cxn>
                <a:cxn ang="0">
                  <a:pos x="1750" y="404"/>
                </a:cxn>
                <a:cxn ang="0">
                  <a:pos x="1777" y="370"/>
                </a:cxn>
                <a:cxn ang="0">
                  <a:pos x="1837" y="362"/>
                </a:cxn>
                <a:cxn ang="0">
                  <a:pos x="1963" y="362"/>
                </a:cxn>
                <a:cxn ang="0">
                  <a:pos x="2106" y="373"/>
                </a:cxn>
                <a:cxn ang="0">
                  <a:pos x="2193" y="411"/>
                </a:cxn>
                <a:cxn ang="0">
                  <a:pos x="2241" y="496"/>
                </a:cxn>
                <a:cxn ang="0">
                  <a:pos x="2251" y="1474"/>
                </a:cxn>
                <a:cxn ang="0">
                  <a:pos x="2258" y="1602"/>
                </a:cxn>
                <a:cxn ang="0">
                  <a:pos x="2292" y="1690"/>
                </a:cxn>
                <a:cxn ang="0">
                  <a:pos x="2375" y="1739"/>
                </a:cxn>
                <a:cxn ang="0">
                  <a:pos x="2536" y="1753"/>
                </a:cxn>
                <a:cxn ang="0">
                  <a:pos x="2672" y="1752"/>
                </a:cxn>
                <a:cxn ang="0">
                  <a:pos x="2728" y="1746"/>
                </a:cxn>
                <a:cxn ang="0">
                  <a:pos x="2750" y="1710"/>
                </a:cxn>
                <a:cxn ang="0">
                  <a:pos x="2751" y="1642"/>
                </a:cxn>
                <a:cxn ang="0">
                  <a:pos x="2751" y="1486"/>
                </a:cxn>
                <a:cxn ang="0">
                  <a:pos x="2751" y="1272"/>
                </a:cxn>
                <a:cxn ang="0">
                  <a:pos x="2751" y="1030"/>
                </a:cxn>
                <a:cxn ang="0">
                  <a:pos x="2750" y="792"/>
                </a:cxn>
                <a:cxn ang="0">
                  <a:pos x="2750" y="534"/>
                </a:cxn>
                <a:cxn ang="0">
                  <a:pos x="2731" y="324"/>
                </a:cxn>
                <a:cxn ang="0">
                  <a:pos x="2681" y="184"/>
                </a:cxn>
                <a:cxn ang="0">
                  <a:pos x="2578" y="95"/>
                </a:cxn>
                <a:cxn ang="0">
                  <a:pos x="2402" y="47"/>
                </a:cxn>
                <a:cxn ang="0">
                  <a:pos x="2137" y="21"/>
                </a:cxn>
                <a:cxn ang="0">
                  <a:pos x="1770" y="7"/>
                </a:cxn>
                <a:cxn ang="0">
                  <a:pos x="1347" y="0"/>
                </a:cxn>
              </a:cxnLst>
              <a:rect l="0" t="0" r="r" b="b"/>
              <a:pathLst>
                <a:path w="2751" h="1753">
                  <a:moveTo>
                    <a:pt x="1057" y="0"/>
                  </a:moveTo>
                  <a:lnTo>
                    <a:pt x="914" y="0"/>
                  </a:lnTo>
                  <a:lnTo>
                    <a:pt x="777" y="0"/>
                  </a:lnTo>
                  <a:lnTo>
                    <a:pt x="692" y="0"/>
                  </a:lnTo>
                  <a:lnTo>
                    <a:pt x="605" y="1"/>
                  </a:lnTo>
                  <a:lnTo>
                    <a:pt x="520" y="3"/>
                  </a:lnTo>
                  <a:lnTo>
                    <a:pt x="435" y="3"/>
                  </a:lnTo>
                  <a:lnTo>
                    <a:pt x="354" y="5"/>
                  </a:lnTo>
                  <a:lnTo>
                    <a:pt x="278" y="9"/>
                  </a:lnTo>
                  <a:lnTo>
                    <a:pt x="206" y="10"/>
                  </a:lnTo>
                  <a:lnTo>
                    <a:pt x="142" y="14"/>
                  </a:lnTo>
                  <a:lnTo>
                    <a:pt x="86" y="18"/>
                  </a:lnTo>
                  <a:lnTo>
                    <a:pt x="39" y="23"/>
                  </a:lnTo>
                  <a:lnTo>
                    <a:pt x="25" y="28"/>
                  </a:lnTo>
                  <a:lnTo>
                    <a:pt x="14" y="38"/>
                  </a:lnTo>
                  <a:lnTo>
                    <a:pt x="9" y="50"/>
                  </a:lnTo>
                  <a:lnTo>
                    <a:pt x="5" y="65"/>
                  </a:lnTo>
                  <a:lnTo>
                    <a:pt x="5" y="79"/>
                  </a:lnTo>
                  <a:lnTo>
                    <a:pt x="3" y="101"/>
                  </a:lnTo>
                  <a:lnTo>
                    <a:pt x="1" y="126"/>
                  </a:lnTo>
                  <a:lnTo>
                    <a:pt x="0" y="153"/>
                  </a:lnTo>
                  <a:lnTo>
                    <a:pt x="0" y="175"/>
                  </a:lnTo>
                  <a:lnTo>
                    <a:pt x="0" y="189"/>
                  </a:lnTo>
                  <a:lnTo>
                    <a:pt x="1" y="204"/>
                  </a:lnTo>
                  <a:lnTo>
                    <a:pt x="9" y="216"/>
                  </a:lnTo>
                  <a:lnTo>
                    <a:pt x="18" y="225"/>
                  </a:lnTo>
                  <a:lnTo>
                    <a:pt x="32" y="231"/>
                  </a:lnTo>
                  <a:lnTo>
                    <a:pt x="41" y="231"/>
                  </a:lnTo>
                  <a:lnTo>
                    <a:pt x="56" y="234"/>
                  </a:lnTo>
                  <a:lnTo>
                    <a:pt x="76" y="240"/>
                  </a:lnTo>
                  <a:lnTo>
                    <a:pt x="101" y="247"/>
                  </a:lnTo>
                  <a:lnTo>
                    <a:pt x="128" y="256"/>
                  </a:lnTo>
                  <a:lnTo>
                    <a:pt x="157" y="268"/>
                  </a:lnTo>
                  <a:lnTo>
                    <a:pt x="188" y="283"/>
                  </a:lnTo>
                  <a:lnTo>
                    <a:pt x="217" y="301"/>
                  </a:lnTo>
                  <a:lnTo>
                    <a:pt x="244" y="321"/>
                  </a:lnTo>
                  <a:lnTo>
                    <a:pt x="265" y="344"/>
                  </a:lnTo>
                  <a:lnTo>
                    <a:pt x="283" y="371"/>
                  </a:lnTo>
                  <a:lnTo>
                    <a:pt x="296" y="402"/>
                  </a:lnTo>
                  <a:lnTo>
                    <a:pt x="300" y="436"/>
                  </a:lnTo>
                  <a:lnTo>
                    <a:pt x="300" y="1708"/>
                  </a:lnTo>
                  <a:lnTo>
                    <a:pt x="302" y="1719"/>
                  </a:lnTo>
                  <a:lnTo>
                    <a:pt x="305" y="1730"/>
                  </a:lnTo>
                  <a:lnTo>
                    <a:pt x="311" y="1739"/>
                  </a:lnTo>
                  <a:lnTo>
                    <a:pt x="323" y="1746"/>
                  </a:lnTo>
                  <a:lnTo>
                    <a:pt x="340" y="1750"/>
                  </a:lnTo>
                  <a:lnTo>
                    <a:pt x="405" y="1752"/>
                  </a:lnTo>
                  <a:lnTo>
                    <a:pt x="475" y="1753"/>
                  </a:lnTo>
                  <a:lnTo>
                    <a:pt x="549" y="1753"/>
                  </a:lnTo>
                  <a:lnTo>
                    <a:pt x="616" y="1753"/>
                  </a:lnTo>
                  <a:lnTo>
                    <a:pt x="679" y="1752"/>
                  </a:lnTo>
                  <a:lnTo>
                    <a:pt x="737" y="1750"/>
                  </a:lnTo>
                  <a:lnTo>
                    <a:pt x="754" y="1746"/>
                  </a:lnTo>
                  <a:lnTo>
                    <a:pt x="764" y="1739"/>
                  </a:lnTo>
                  <a:lnTo>
                    <a:pt x="773" y="1730"/>
                  </a:lnTo>
                  <a:lnTo>
                    <a:pt x="777" y="1719"/>
                  </a:lnTo>
                  <a:lnTo>
                    <a:pt x="777" y="1707"/>
                  </a:lnTo>
                  <a:lnTo>
                    <a:pt x="777" y="402"/>
                  </a:lnTo>
                  <a:lnTo>
                    <a:pt x="781" y="388"/>
                  </a:lnTo>
                  <a:lnTo>
                    <a:pt x="790" y="375"/>
                  </a:lnTo>
                  <a:lnTo>
                    <a:pt x="802" y="370"/>
                  </a:lnTo>
                  <a:lnTo>
                    <a:pt x="819" y="366"/>
                  </a:lnTo>
                  <a:lnTo>
                    <a:pt x="835" y="364"/>
                  </a:lnTo>
                  <a:lnTo>
                    <a:pt x="862" y="362"/>
                  </a:lnTo>
                  <a:lnTo>
                    <a:pt x="900" y="362"/>
                  </a:lnTo>
                  <a:lnTo>
                    <a:pt x="943" y="362"/>
                  </a:lnTo>
                  <a:lnTo>
                    <a:pt x="1018" y="362"/>
                  </a:lnTo>
                  <a:lnTo>
                    <a:pt x="1095" y="366"/>
                  </a:lnTo>
                  <a:lnTo>
                    <a:pt x="1131" y="370"/>
                  </a:lnTo>
                  <a:lnTo>
                    <a:pt x="1164" y="377"/>
                  </a:lnTo>
                  <a:lnTo>
                    <a:pt x="1193" y="388"/>
                  </a:lnTo>
                  <a:lnTo>
                    <a:pt x="1216" y="404"/>
                  </a:lnTo>
                  <a:lnTo>
                    <a:pt x="1234" y="425"/>
                  </a:lnTo>
                  <a:lnTo>
                    <a:pt x="1249" y="453"/>
                  </a:lnTo>
                  <a:lnTo>
                    <a:pt x="1260" y="487"/>
                  </a:lnTo>
                  <a:lnTo>
                    <a:pt x="1265" y="527"/>
                  </a:lnTo>
                  <a:lnTo>
                    <a:pt x="1269" y="573"/>
                  </a:lnTo>
                  <a:lnTo>
                    <a:pt x="1269" y="1708"/>
                  </a:lnTo>
                  <a:lnTo>
                    <a:pt x="1269" y="1719"/>
                  </a:lnTo>
                  <a:lnTo>
                    <a:pt x="1272" y="1730"/>
                  </a:lnTo>
                  <a:lnTo>
                    <a:pt x="1280" y="1739"/>
                  </a:lnTo>
                  <a:lnTo>
                    <a:pt x="1291" y="1746"/>
                  </a:lnTo>
                  <a:lnTo>
                    <a:pt x="1309" y="1750"/>
                  </a:lnTo>
                  <a:lnTo>
                    <a:pt x="1410" y="1753"/>
                  </a:lnTo>
                  <a:lnTo>
                    <a:pt x="1509" y="1753"/>
                  </a:lnTo>
                  <a:lnTo>
                    <a:pt x="1607" y="1753"/>
                  </a:lnTo>
                  <a:lnTo>
                    <a:pt x="1710" y="1750"/>
                  </a:lnTo>
                  <a:lnTo>
                    <a:pt x="1726" y="1746"/>
                  </a:lnTo>
                  <a:lnTo>
                    <a:pt x="1739" y="1739"/>
                  </a:lnTo>
                  <a:lnTo>
                    <a:pt x="1746" y="1730"/>
                  </a:lnTo>
                  <a:lnTo>
                    <a:pt x="1750" y="1719"/>
                  </a:lnTo>
                  <a:lnTo>
                    <a:pt x="1750" y="1708"/>
                  </a:lnTo>
                  <a:lnTo>
                    <a:pt x="1750" y="404"/>
                  </a:lnTo>
                  <a:lnTo>
                    <a:pt x="1753" y="388"/>
                  </a:lnTo>
                  <a:lnTo>
                    <a:pt x="1762" y="377"/>
                  </a:lnTo>
                  <a:lnTo>
                    <a:pt x="1777" y="370"/>
                  </a:lnTo>
                  <a:lnTo>
                    <a:pt x="1791" y="366"/>
                  </a:lnTo>
                  <a:lnTo>
                    <a:pt x="1811" y="364"/>
                  </a:lnTo>
                  <a:lnTo>
                    <a:pt x="1837" y="362"/>
                  </a:lnTo>
                  <a:lnTo>
                    <a:pt x="1869" y="362"/>
                  </a:lnTo>
                  <a:lnTo>
                    <a:pt x="1911" y="362"/>
                  </a:lnTo>
                  <a:lnTo>
                    <a:pt x="1963" y="362"/>
                  </a:lnTo>
                  <a:lnTo>
                    <a:pt x="2028" y="366"/>
                  </a:lnTo>
                  <a:lnTo>
                    <a:pt x="2070" y="368"/>
                  </a:lnTo>
                  <a:lnTo>
                    <a:pt x="2106" y="373"/>
                  </a:lnTo>
                  <a:lnTo>
                    <a:pt x="2140" y="382"/>
                  </a:lnTo>
                  <a:lnTo>
                    <a:pt x="2169" y="395"/>
                  </a:lnTo>
                  <a:lnTo>
                    <a:pt x="2193" y="411"/>
                  </a:lnTo>
                  <a:lnTo>
                    <a:pt x="2214" y="434"/>
                  </a:lnTo>
                  <a:lnTo>
                    <a:pt x="2229" y="462"/>
                  </a:lnTo>
                  <a:lnTo>
                    <a:pt x="2241" y="496"/>
                  </a:lnTo>
                  <a:lnTo>
                    <a:pt x="2249" y="536"/>
                  </a:lnTo>
                  <a:lnTo>
                    <a:pt x="2251" y="582"/>
                  </a:lnTo>
                  <a:lnTo>
                    <a:pt x="2251" y="1474"/>
                  </a:lnTo>
                  <a:lnTo>
                    <a:pt x="2251" y="1521"/>
                  </a:lnTo>
                  <a:lnTo>
                    <a:pt x="2252" y="1564"/>
                  </a:lnTo>
                  <a:lnTo>
                    <a:pt x="2258" y="1602"/>
                  </a:lnTo>
                  <a:lnTo>
                    <a:pt x="2265" y="1634"/>
                  </a:lnTo>
                  <a:lnTo>
                    <a:pt x="2276" y="1665"/>
                  </a:lnTo>
                  <a:lnTo>
                    <a:pt x="2292" y="1690"/>
                  </a:lnTo>
                  <a:lnTo>
                    <a:pt x="2314" y="1710"/>
                  </a:lnTo>
                  <a:lnTo>
                    <a:pt x="2341" y="1726"/>
                  </a:lnTo>
                  <a:lnTo>
                    <a:pt x="2375" y="1739"/>
                  </a:lnTo>
                  <a:lnTo>
                    <a:pt x="2419" y="1748"/>
                  </a:lnTo>
                  <a:lnTo>
                    <a:pt x="2469" y="1752"/>
                  </a:lnTo>
                  <a:lnTo>
                    <a:pt x="2536" y="1753"/>
                  </a:lnTo>
                  <a:lnTo>
                    <a:pt x="2590" y="1753"/>
                  </a:lnTo>
                  <a:lnTo>
                    <a:pt x="2637" y="1753"/>
                  </a:lnTo>
                  <a:lnTo>
                    <a:pt x="2672" y="1752"/>
                  </a:lnTo>
                  <a:lnTo>
                    <a:pt x="2697" y="1750"/>
                  </a:lnTo>
                  <a:lnTo>
                    <a:pt x="2713" y="1750"/>
                  </a:lnTo>
                  <a:lnTo>
                    <a:pt x="2728" y="1746"/>
                  </a:lnTo>
                  <a:lnTo>
                    <a:pt x="2739" y="1737"/>
                  </a:lnTo>
                  <a:lnTo>
                    <a:pt x="2746" y="1726"/>
                  </a:lnTo>
                  <a:lnTo>
                    <a:pt x="2750" y="1710"/>
                  </a:lnTo>
                  <a:lnTo>
                    <a:pt x="2751" y="1699"/>
                  </a:lnTo>
                  <a:lnTo>
                    <a:pt x="2751" y="1676"/>
                  </a:lnTo>
                  <a:lnTo>
                    <a:pt x="2751" y="1642"/>
                  </a:lnTo>
                  <a:lnTo>
                    <a:pt x="2751" y="1598"/>
                  </a:lnTo>
                  <a:lnTo>
                    <a:pt x="2751" y="1546"/>
                  </a:lnTo>
                  <a:lnTo>
                    <a:pt x="2751" y="1486"/>
                  </a:lnTo>
                  <a:lnTo>
                    <a:pt x="2751" y="1420"/>
                  </a:lnTo>
                  <a:lnTo>
                    <a:pt x="2751" y="1348"/>
                  </a:lnTo>
                  <a:lnTo>
                    <a:pt x="2751" y="1272"/>
                  </a:lnTo>
                  <a:lnTo>
                    <a:pt x="2751" y="1192"/>
                  </a:lnTo>
                  <a:lnTo>
                    <a:pt x="2751" y="1111"/>
                  </a:lnTo>
                  <a:lnTo>
                    <a:pt x="2751" y="1030"/>
                  </a:lnTo>
                  <a:lnTo>
                    <a:pt x="2751" y="949"/>
                  </a:lnTo>
                  <a:lnTo>
                    <a:pt x="2750" y="869"/>
                  </a:lnTo>
                  <a:lnTo>
                    <a:pt x="2750" y="792"/>
                  </a:lnTo>
                  <a:lnTo>
                    <a:pt x="2750" y="718"/>
                  </a:lnTo>
                  <a:lnTo>
                    <a:pt x="2750" y="620"/>
                  </a:lnTo>
                  <a:lnTo>
                    <a:pt x="2750" y="534"/>
                  </a:lnTo>
                  <a:lnTo>
                    <a:pt x="2746" y="454"/>
                  </a:lnTo>
                  <a:lnTo>
                    <a:pt x="2740" y="386"/>
                  </a:lnTo>
                  <a:lnTo>
                    <a:pt x="2731" y="324"/>
                  </a:lnTo>
                  <a:lnTo>
                    <a:pt x="2721" y="270"/>
                  </a:lnTo>
                  <a:lnTo>
                    <a:pt x="2703" y="223"/>
                  </a:lnTo>
                  <a:lnTo>
                    <a:pt x="2681" y="184"/>
                  </a:lnTo>
                  <a:lnTo>
                    <a:pt x="2654" y="149"/>
                  </a:lnTo>
                  <a:lnTo>
                    <a:pt x="2619" y="121"/>
                  </a:lnTo>
                  <a:lnTo>
                    <a:pt x="2578" y="95"/>
                  </a:lnTo>
                  <a:lnTo>
                    <a:pt x="2529" y="75"/>
                  </a:lnTo>
                  <a:lnTo>
                    <a:pt x="2471" y="59"/>
                  </a:lnTo>
                  <a:lnTo>
                    <a:pt x="2402" y="47"/>
                  </a:lnTo>
                  <a:lnTo>
                    <a:pt x="2325" y="36"/>
                  </a:lnTo>
                  <a:lnTo>
                    <a:pt x="2236" y="28"/>
                  </a:lnTo>
                  <a:lnTo>
                    <a:pt x="2137" y="21"/>
                  </a:lnTo>
                  <a:lnTo>
                    <a:pt x="2025" y="16"/>
                  </a:lnTo>
                  <a:lnTo>
                    <a:pt x="1902" y="10"/>
                  </a:lnTo>
                  <a:lnTo>
                    <a:pt x="1770" y="7"/>
                  </a:lnTo>
                  <a:lnTo>
                    <a:pt x="1632" y="3"/>
                  </a:lnTo>
                  <a:lnTo>
                    <a:pt x="1491" y="1"/>
                  </a:lnTo>
                  <a:lnTo>
                    <a:pt x="1347" y="0"/>
                  </a:lnTo>
                  <a:lnTo>
                    <a:pt x="1200" y="0"/>
                  </a:lnTo>
                  <a:lnTo>
                    <a:pt x="1057" y="0"/>
                  </a:lnTo>
                  <a:close/>
                </a:path>
              </a:pathLst>
            </a:custGeom>
            <a:solidFill>
              <a:srgbClr val="990033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da-DK"/>
            </a:p>
          </p:txBody>
        </p:sp>
        <p:sp>
          <p:nvSpPr>
            <p:cNvPr id="38021" name="Freeform 133"/>
            <p:cNvSpPr>
              <a:spLocks noChangeAspect="1"/>
            </p:cNvSpPr>
            <p:nvPr/>
          </p:nvSpPr>
          <p:spPr bwMode="auto">
            <a:xfrm>
              <a:off x="5325" y="7808"/>
              <a:ext cx="802" cy="1736"/>
            </a:xfrm>
            <a:custGeom>
              <a:avLst/>
              <a:gdLst/>
              <a:ahLst/>
              <a:cxnLst>
                <a:cxn ang="0">
                  <a:pos x="374" y="0"/>
                </a:cxn>
                <a:cxn ang="0">
                  <a:pos x="296" y="0"/>
                </a:cxn>
                <a:cxn ang="0">
                  <a:pos x="222" y="2"/>
                </a:cxn>
                <a:cxn ang="0">
                  <a:pos x="153" y="6"/>
                </a:cxn>
                <a:cxn ang="0">
                  <a:pos x="92" y="8"/>
                </a:cxn>
                <a:cxn ang="0">
                  <a:pos x="39" y="13"/>
                </a:cxn>
                <a:cxn ang="0">
                  <a:pos x="23" y="19"/>
                </a:cxn>
                <a:cxn ang="0">
                  <a:pos x="12" y="28"/>
                </a:cxn>
                <a:cxn ang="0">
                  <a:pos x="9" y="40"/>
                </a:cxn>
                <a:cxn ang="0">
                  <a:pos x="5" y="56"/>
                </a:cxn>
                <a:cxn ang="0">
                  <a:pos x="5" y="71"/>
                </a:cxn>
                <a:cxn ang="0">
                  <a:pos x="3" y="92"/>
                </a:cxn>
                <a:cxn ang="0">
                  <a:pos x="1" y="118"/>
                </a:cxn>
                <a:cxn ang="0">
                  <a:pos x="1" y="143"/>
                </a:cxn>
                <a:cxn ang="0">
                  <a:pos x="0" y="165"/>
                </a:cxn>
                <a:cxn ang="0">
                  <a:pos x="0" y="179"/>
                </a:cxn>
                <a:cxn ang="0">
                  <a:pos x="1" y="192"/>
                </a:cxn>
                <a:cxn ang="0">
                  <a:pos x="9" y="204"/>
                </a:cxn>
                <a:cxn ang="0">
                  <a:pos x="19" y="213"/>
                </a:cxn>
                <a:cxn ang="0">
                  <a:pos x="32" y="219"/>
                </a:cxn>
                <a:cxn ang="0">
                  <a:pos x="41" y="221"/>
                </a:cxn>
                <a:cxn ang="0">
                  <a:pos x="56" y="224"/>
                </a:cxn>
                <a:cxn ang="0">
                  <a:pos x="77" y="231"/>
                </a:cxn>
                <a:cxn ang="0">
                  <a:pos x="101" y="239"/>
                </a:cxn>
                <a:cxn ang="0">
                  <a:pos x="130" y="249"/>
                </a:cxn>
                <a:cxn ang="0">
                  <a:pos x="159" y="262"/>
                </a:cxn>
                <a:cxn ang="0">
                  <a:pos x="188" y="277"/>
                </a:cxn>
                <a:cxn ang="0">
                  <a:pos x="217" y="295"/>
                </a:cxn>
                <a:cxn ang="0">
                  <a:pos x="244" y="316"/>
                </a:cxn>
                <a:cxn ang="0">
                  <a:pos x="267" y="340"/>
                </a:cxn>
                <a:cxn ang="0">
                  <a:pos x="285" y="367"/>
                </a:cxn>
                <a:cxn ang="0">
                  <a:pos x="296" y="397"/>
                </a:cxn>
                <a:cxn ang="0">
                  <a:pos x="300" y="432"/>
                </a:cxn>
                <a:cxn ang="0">
                  <a:pos x="300" y="1689"/>
                </a:cxn>
                <a:cxn ang="0">
                  <a:pos x="303" y="1704"/>
                </a:cxn>
                <a:cxn ang="0">
                  <a:pos x="311" y="1716"/>
                </a:cxn>
                <a:cxn ang="0">
                  <a:pos x="323" y="1725"/>
                </a:cxn>
                <a:cxn ang="0">
                  <a:pos x="341" y="1731"/>
                </a:cxn>
                <a:cxn ang="0">
                  <a:pos x="444" y="1734"/>
                </a:cxn>
                <a:cxn ang="0">
                  <a:pos x="549" y="1736"/>
                </a:cxn>
                <a:cxn ang="0">
                  <a:pos x="658" y="1734"/>
                </a:cxn>
                <a:cxn ang="0">
                  <a:pos x="764" y="1731"/>
                </a:cxn>
                <a:cxn ang="0">
                  <a:pos x="782" y="1725"/>
                </a:cxn>
                <a:cxn ang="0">
                  <a:pos x="795" y="1716"/>
                </a:cxn>
                <a:cxn ang="0">
                  <a:pos x="801" y="1704"/>
                </a:cxn>
                <a:cxn ang="0">
                  <a:pos x="802" y="1689"/>
                </a:cxn>
                <a:cxn ang="0">
                  <a:pos x="802" y="56"/>
                </a:cxn>
                <a:cxn ang="0">
                  <a:pos x="801" y="42"/>
                </a:cxn>
                <a:cxn ang="0">
                  <a:pos x="793" y="29"/>
                </a:cxn>
                <a:cxn ang="0">
                  <a:pos x="781" y="20"/>
                </a:cxn>
                <a:cxn ang="0">
                  <a:pos x="759" y="15"/>
                </a:cxn>
                <a:cxn ang="0">
                  <a:pos x="696" y="9"/>
                </a:cxn>
                <a:cxn ang="0">
                  <a:pos x="622" y="6"/>
                </a:cxn>
                <a:cxn ang="0">
                  <a:pos x="542" y="2"/>
                </a:cxn>
                <a:cxn ang="0">
                  <a:pos x="459" y="0"/>
                </a:cxn>
                <a:cxn ang="0">
                  <a:pos x="374" y="0"/>
                </a:cxn>
              </a:cxnLst>
              <a:rect l="0" t="0" r="r" b="b"/>
              <a:pathLst>
                <a:path w="802" h="1736">
                  <a:moveTo>
                    <a:pt x="374" y="0"/>
                  </a:moveTo>
                  <a:lnTo>
                    <a:pt x="296" y="0"/>
                  </a:lnTo>
                  <a:lnTo>
                    <a:pt x="222" y="2"/>
                  </a:lnTo>
                  <a:lnTo>
                    <a:pt x="153" y="6"/>
                  </a:lnTo>
                  <a:lnTo>
                    <a:pt x="92" y="8"/>
                  </a:lnTo>
                  <a:lnTo>
                    <a:pt x="39" y="13"/>
                  </a:lnTo>
                  <a:lnTo>
                    <a:pt x="23" y="19"/>
                  </a:lnTo>
                  <a:lnTo>
                    <a:pt x="12" y="28"/>
                  </a:lnTo>
                  <a:lnTo>
                    <a:pt x="9" y="40"/>
                  </a:lnTo>
                  <a:lnTo>
                    <a:pt x="5" y="56"/>
                  </a:lnTo>
                  <a:lnTo>
                    <a:pt x="5" y="71"/>
                  </a:lnTo>
                  <a:lnTo>
                    <a:pt x="3" y="92"/>
                  </a:lnTo>
                  <a:lnTo>
                    <a:pt x="1" y="118"/>
                  </a:lnTo>
                  <a:lnTo>
                    <a:pt x="1" y="143"/>
                  </a:lnTo>
                  <a:lnTo>
                    <a:pt x="0" y="165"/>
                  </a:lnTo>
                  <a:lnTo>
                    <a:pt x="0" y="179"/>
                  </a:lnTo>
                  <a:lnTo>
                    <a:pt x="1" y="192"/>
                  </a:lnTo>
                  <a:lnTo>
                    <a:pt x="9" y="204"/>
                  </a:lnTo>
                  <a:lnTo>
                    <a:pt x="19" y="213"/>
                  </a:lnTo>
                  <a:lnTo>
                    <a:pt x="32" y="219"/>
                  </a:lnTo>
                  <a:lnTo>
                    <a:pt x="41" y="221"/>
                  </a:lnTo>
                  <a:lnTo>
                    <a:pt x="56" y="224"/>
                  </a:lnTo>
                  <a:lnTo>
                    <a:pt x="77" y="231"/>
                  </a:lnTo>
                  <a:lnTo>
                    <a:pt x="101" y="239"/>
                  </a:lnTo>
                  <a:lnTo>
                    <a:pt x="130" y="249"/>
                  </a:lnTo>
                  <a:lnTo>
                    <a:pt x="159" y="262"/>
                  </a:lnTo>
                  <a:lnTo>
                    <a:pt x="188" y="277"/>
                  </a:lnTo>
                  <a:lnTo>
                    <a:pt x="217" y="295"/>
                  </a:lnTo>
                  <a:lnTo>
                    <a:pt x="244" y="316"/>
                  </a:lnTo>
                  <a:lnTo>
                    <a:pt x="267" y="340"/>
                  </a:lnTo>
                  <a:lnTo>
                    <a:pt x="285" y="367"/>
                  </a:lnTo>
                  <a:lnTo>
                    <a:pt x="296" y="397"/>
                  </a:lnTo>
                  <a:lnTo>
                    <a:pt x="300" y="432"/>
                  </a:lnTo>
                  <a:lnTo>
                    <a:pt x="300" y="1689"/>
                  </a:lnTo>
                  <a:lnTo>
                    <a:pt x="303" y="1704"/>
                  </a:lnTo>
                  <a:lnTo>
                    <a:pt x="311" y="1716"/>
                  </a:lnTo>
                  <a:lnTo>
                    <a:pt x="323" y="1725"/>
                  </a:lnTo>
                  <a:lnTo>
                    <a:pt x="341" y="1731"/>
                  </a:lnTo>
                  <a:lnTo>
                    <a:pt x="444" y="1734"/>
                  </a:lnTo>
                  <a:lnTo>
                    <a:pt x="549" y="1736"/>
                  </a:lnTo>
                  <a:lnTo>
                    <a:pt x="658" y="1734"/>
                  </a:lnTo>
                  <a:lnTo>
                    <a:pt x="764" y="1731"/>
                  </a:lnTo>
                  <a:lnTo>
                    <a:pt x="782" y="1725"/>
                  </a:lnTo>
                  <a:lnTo>
                    <a:pt x="795" y="1716"/>
                  </a:lnTo>
                  <a:lnTo>
                    <a:pt x="801" y="1704"/>
                  </a:lnTo>
                  <a:lnTo>
                    <a:pt x="802" y="1689"/>
                  </a:lnTo>
                  <a:lnTo>
                    <a:pt x="802" y="56"/>
                  </a:lnTo>
                  <a:lnTo>
                    <a:pt x="801" y="42"/>
                  </a:lnTo>
                  <a:lnTo>
                    <a:pt x="793" y="29"/>
                  </a:lnTo>
                  <a:lnTo>
                    <a:pt x="781" y="20"/>
                  </a:lnTo>
                  <a:lnTo>
                    <a:pt x="759" y="15"/>
                  </a:lnTo>
                  <a:lnTo>
                    <a:pt x="696" y="9"/>
                  </a:lnTo>
                  <a:lnTo>
                    <a:pt x="622" y="6"/>
                  </a:lnTo>
                  <a:lnTo>
                    <a:pt x="542" y="2"/>
                  </a:lnTo>
                  <a:lnTo>
                    <a:pt x="459" y="0"/>
                  </a:lnTo>
                  <a:lnTo>
                    <a:pt x="374" y="0"/>
                  </a:lnTo>
                  <a:close/>
                </a:path>
              </a:pathLst>
            </a:custGeom>
            <a:solidFill>
              <a:srgbClr val="990033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da-DK"/>
            </a:p>
          </p:txBody>
        </p:sp>
        <p:sp>
          <p:nvSpPr>
            <p:cNvPr id="38022" name="Freeform 134"/>
            <p:cNvSpPr>
              <a:spLocks noChangeAspect="1" noEditPoints="1"/>
            </p:cNvSpPr>
            <p:nvPr/>
          </p:nvSpPr>
          <p:spPr bwMode="auto">
            <a:xfrm>
              <a:off x="6435" y="7208"/>
              <a:ext cx="3059" cy="2349"/>
            </a:xfrm>
            <a:custGeom>
              <a:avLst/>
              <a:gdLst/>
              <a:ahLst/>
              <a:cxnLst>
                <a:cxn ang="0">
                  <a:pos x="2887" y="2114"/>
                </a:cxn>
                <a:cxn ang="0">
                  <a:pos x="2627" y="2044"/>
                </a:cxn>
                <a:cxn ang="0">
                  <a:pos x="2562" y="1865"/>
                </a:cxn>
                <a:cxn ang="0">
                  <a:pos x="2553" y="1490"/>
                </a:cxn>
                <a:cxn ang="0">
                  <a:pos x="2554" y="1043"/>
                </a:cxn>
                <a:cxn ang="0">
                  <a:pos x="2679" y="893"/>
                </a:cxn>
                <a:cxn ang="0">
                  <a:pos x="2856" y="842"/>
                </a:cxn>
                <a:cxn ang="0">
                  <a:pos x="2914" y="783"/>
                </a:cxn>
                <a:cxn ang="0">
                  <a:pos x="2900" y="649"/>
                </a:cxn>
                <a:cxn ang="0">
                  <a:pos x="2704" y="619"/>
                </a:cxn>
                <a:cxn ang="0">
                  <a:pos x="2522" y="582"/>
                </a:cxn>
                <a:cxn ang="0">
                  <a:pos x="2478" y="357"/>
                </a:cxn>
                <a:cxn ang="0">
                  <a:pos x="2417" y="220"/>
                </a:cxn>
                <a:cxn ang="0">
                  <a:pos x="2166" y="171"/>
                </a:cxn>
                <a:cxn ang="0">
                  <a:pos x="2079" y="205"/>
                </a:cxn>
                <a:cxn ang="0">
                  <a:pos x="2073" y="342"/>
                </a:cxn>
                <a:cxn ang="0">
                  <a:pos x="2070" y="766"/>
                </a:cxn>
                <a:cxn ang="0">
                  <a:pos x="2066" y="1317"/>
                </a:cxn>
                <a:cxn ang="0">
                  <a:pos x="2063" y="1752"/>
                </a:cxn>
                <a:cxn ang="0">
                  <a:pos x="2082" y="2087"/>
                </a:cxn>
                <a:cxn ang="0">
                  <a:pos x="2243" y="2298"/>
                </a:cxn>
                <a:cxn ang="0">
                  <a:pos x="2609" y="2345"/>
                </a:cxn>
                <a:cxn ang="0">
                  <a:pos x="2956" y="2331"/>
                </a:cxn>
                <a:cxn ang="0">
                  <a:pos x="3053" y="2261"/>
                </a:cxn>
                <a:cxn ang="0">
                  <a:pos x="3015" y="2140"/>
                </a:cxn>
                <a:cxn ang="0">
                  <a:pos x="1094" y="2024"/>
                </a:cxn>
                <a:cxn ang="0">
                  <a:pos x="996" y="2033"/>
                </a:cxn>
                <a:cxn ang="0">
                  <a:pos x="763" y="2024"/>
                </a:cxn>
                <a:cxn ang="0">
                  <a:pos x="573" y="1909"/>
                </a:cxn>
                <a:cxn ang="0">
                  <a:pos x="486" y="1564"/>
                </a:cxn>
                <a:cxn ang="0">
                  <a:pos x="520" y="1124"/>
                </a:cxn>
                <a:cxn ang="0">
                  <a:pos x="665" y="942"/>
                </a:cxn>
                <a:cxn ang="0">
                  <a:pos x="886" y="911"/>
                </a:cxn>
                <a:cxn ang="0">
                  <a:pos x="1063" y="920"/>
                </a:cxn>
                <a:cxn ang="0">
                  <a:pos x="1139" y="981"/>
                </a:cxn>
                <a:cxn ang="0">
                  <a:pos x="1144" y="1595"/>
                </a:cxn>
                <a:cxn ang="0">
                  <a:pos x="1837" y="2087"/>
                </a:cxn>
                <a:cxn ang="0">
                  <a:pos x="1672" y="2021"/>
                </a:cxn>
                <a:cxn ang="0">
                  <a:pos x="1640" y="1815"/>
                </a:cxn>
                <a:cxn ang="0">
                  <a:pos x="1638" y="1335"/>
                </a:cxn>
                <a:cxn ang="0">
                  <a:pos x="1636" y="734"/>
                </a:cxn>
                <a:cxn ang="0">
                  <a:pos x="1632" y="270"/>
                </a:cxn>
                <a:cxn ang="0">
                  <a:pos x="1621" y="104"/>
                </a:cxn>
                <a:cxn ang="0">
                  <a:pos x="1498" y="41"/>
                </a:cxn>
                <a:cxn ang="0">
                  <a:pos x="1222" y="0"/>
                </a:cxn>
                <a:cxn ang="0">
                  <a:pos x="1153" y="47"/>
                </a:cxn>
                <a:cxn ang="0">
                  <a:pos x="1148" y="229"/>
                </a:cxn>
                <a:cxn ang="0">
                  <a:pos x="1142" y="519"/>
                </a:cxn>
                <a:cxn ang="0">
                  <a:pos x="1092" y="591"/>
                </a:cxn>
                <a:cxn ang="0">
                  <a:pos x="634" y="584"/>
                </a:cxn>
                <a:cxn ang="0">
                  <a:pos x="370" y="651"/>
                </a:cxn>
                <a:cxn ang="0">
                  <a:pos x="141" y="862"/>
                </a:cxn>
                <a:cxn ang="0">
                  <a:pos x="9" y="1293"/>
                </a:cxn>
                <a:cxn ang="0">
                  <a:pos x="38" y="1853"/>
                </a:cxn>
                <a:cxn ang="0">
                  <a:pos x="200" y="2168"/>
                </a:cxn>
                <a:cxn ang="0">
                  <a:pos x="425" y="2304"/>
                </a:cxn>
                <a:cxn ang="0">
                  <a:pos x="634" y="2336"/>
                </a:cxn>
                <a:cxn ang="0">
                  <a:pos x="889" y="2347"/>
                </a:cxn>
                <a:cxn ang="0">
                  <a:pos x="1419" y="2349"/>
                </a:cxn>
                <a:cxn ang="0">
                  <a:pos x="1911" y="2333"/>
                </a:cxn>
                <a:cxn ang="0">
                  <a:pos x="1941" y="2233"/>
                </a:cxn>
                <a:cxn ang="0">
                  <a:pos x="1941" y="2123"/>
                </a:cxn>
              </a:cxnLst>
              <a:rect l="0" t="0" r="r" b="b"/>
              <a:pathLst>
                <a:path w="3059" h="2349">
                  <a:moveTo>
                    <a:pt x="3015" y="2140"/>
                  </a:moveTo>
                  <a:lnTo>
                    <a:pt x="2992" y="2134"/>
                  </a:lnTo>
                  <a:lnTo>
                    <a:pt x="2970" y="2129"/>
                  </a:lnTo>
                  <a:lnTo>
                    <a:pt x="2945" y="2125"/>
                  </a:lnTo>
                  <a:lnTo>
                    <a:pt x="2918" y="2120"/>
                  </a:lnTo>
                  <a:lnTo>
                    <a:pt x="2887" y="2114"/>
                  </a:lnTo>
                  <a:lnTo>
                    <a:pt x="2849" y="2107"/>
                  </a:lnTo>
                  <a:lnTo>
                    <a:pt x="2804" y="2098"/>
                  </a:lnTo>
                  <a:lnTo>
                    <a:pt x="2750" y="2085"/>
                  </a:lnTo>
                  <a:lnTo>
                    <a:pt x="2699" y="2073"/>
                  </a:lnTo>
                  <a:lnTo>
                    <a:pt x="2659" y="2058"/>
                  </a:lnTo>
                  <a:lnTo>
                    <a:pt x="2627" y="2044"/>
                  </a:lnTo>
                  <a:lnTo>
                    <a:pt x="2605" y="2026"/>
                  </a:lnTo>
                  <a:lnTo>
                    <a:pt x="2587" y="2004"/>
                  </a:lnTo>
                  <a:lnTo>
                    <a:pt x="2576" y="1979"/>
                  </a:lnTo>
                  <a:lnTo>
                    <a:pt x="2569" y="1948"/>
                  </a:lnTo>
                  <a:lnTo>
                    <a:pt x="2565" y="1910"/>
                  </a:lnTo>
                  <a:lnTo>
                    <a:pt x="2562" y="1865"/>
                  </a:lnTo>
                  <a:lnTo>
                    <a:pt x="2560" y="1811"/>
                  </a:lnTo>
                  <a:lnTo>
                    <a:pt x="2558" y="1764"/>
                  </a:lnTo>
                  <a:lnTo>
                    <a:pt x="2556" y="1707"/>
                  </a:lnTo>
                  <a:lnTo>
                    <a:pt x="2554" y="1642"/>
                  </a:lnTo>
                  <a:lnTo>
                    <a:pt x="2554" y="1568"/>
                  </a:lnTo>
                  <a:lnTo>
                    <a:pt x="2553" y="1490"/>
                  </a:lnTo>
                  <a:lnTo>
                    <a:pt x="2553" y="1411"/>
                  </a:lnTo>
                  <a:lnTo>
                    <a:pt x="2551" y="1329"/>
                  </a:lnTo>
                  <a:lnTo>
                    <a:pt x="2551" y="1250"/>
                  </a:lnTo>
                  <a:lnTo>
                    <a:pt x="2553" y="1174"/>
                  </a:lnTo>
                  <a:lnTo>
                    <a:pt x="2553" y="1104"/>
                  </a:lnTo>
                  <a:lnTo>
                    <a:pt x="2554" y="1043"/>
                  </a:lnTo>
                  <a:lnTo>
                    <a:pt x="2560" y="1008"/>
                  </a:lnTo>
                  <a:lnTo>
                    <a:pt x="2572" y="978"/>
                  </a:lnTo>
                  <a:lnTo>
                    <a:pt x="2592" y="952"/>
                  </a:lnTo>
                  <a:lnTo>
                    <a:pt x="2618" y="929"/>
                  </a:lnTo>
                  <a:lnTo>
                    <a:pt x="2647" y="909"/>
                  </a:lnTo>
                  <a:lnTo>
                    <a:pt x="2679" y="893"/>
                  </a:lnTo>
                  <a:lnTo>
                    <a:pt x="2712" y="878"/>
                  </a:lnTo>
                  <a:lnTo>
                    <a:pt x="2744" y="868"/>
                  </a:lnTo>
                  <a:lnTo>
                    <a:pt x="2777" y="859"/>
                  </a:lnTo>
                  <a:lnTo>
                    <a:pt x="2807" y="851"/>
                  </a:lnTo>
                  <a:lnTo>
                    <a:pt x="2833" y="846"/>
                  </a:lnTo>
                  <a:lnTo>
                    <a:pt x="2856" y="842"/>
                  </a:lnTo>
                  <a:lnTo>
                    <a:pt x="2871" y="839"/>
                  </a:lnTo>
                  <a:lnTo>
                    <a:pt x="2880" y="837"/>
                  </a:lnTo>
                  <a:lnTo>
                    <a:pt x="2898" y="830"/>
                  </a:lnTo>
                  <a:lnTo>
                    <a:pt x="2909" y="817"/>
                  </a:lnTo>
                  <a:lnTo>
                    <a:pt x="2912" y="797"/>
                  </a:lnTo>
                  <a:lnTo>
                    <a:pt x="2914" y="783"/>
                  </a:lnTo>
                  <a:lnTo>
                    <a:pt x="2912" y="759"/>
                  </a:lnTo>
                  <a:lnTo>
                    <a:pt x="2911" y="732"/>
                  </a:lnTo>
                  <a:lnTo>
                    <a:pt x="2909" y="705"/>
                  </a:lnTo>
                  <a:lnTo>
                    <a:pt x="2907" y="683"/>
                  </a:lnTo>
                  <a:lnTo>
                    <a:pt x="2905" y="667"/>
                  </a:lnTo>
                  <a:lnTo>
                    <a:pt x="2900" y="649"/>
                  </a:lnTo>
                  <a:lnTo>
                    <a:pt x="2887" y="638"/>
                  </a:lnTo>
                  <a:lnTo>
                    <a:pt x="2873" y="633"/>
                  </a:lnTo>
                  <a:lnTo>
                    <a:pt x="2840" y="629"/>
                  </a:lnTo>
                  <a:lnTo>
                    <a:pt x="2800" y="626"/>
                  </a:lnTo>
                  <a:lnTo>
                    <a:pt x="2753" y="622"/>
                  </a:lnTo>
                  <a:lnTo>
                    <a:pt x="2704" y="619"/>
                  </a:lnTo>
                  <a:lnTo>
                    <a:pt x="2654" y="615"/>
                  </a:lnTo>
                  <a:lnTo>
                    <a:pt x="2607" y="611"/>
                  </a:lnTo>
                  <a:lnTo>
                    <a:pt x="2565" y="609"/>
                  </a:lnTo>
                  <a:lnTo>
                    <a:pt x="2545" y="604"/>
                  </a:lnTo>
                  <a:lnTo>
                    <a:pt x="2531" y="595"/>
                  </a:lnTo>
                  <a:lnTo>
                    <a:pt x="2522" y="582"/>
                  </a:lnTo>
                  <a:lnTo>
                    <a:pt x="2516" y="570"/>
                  </a:lnTo>
                  <a:lnTo>
                    <a:pt x="2511" y="550"/>
                  </a:lnTo>
                  <a:lnTo>
                    <a:pt x="2506" y="517"/>
                  </a:lnTo>
                  <a:lnTo>
                    <a:pt x="2498" y="474"/>
                  </a:lnTo>
                  <a:lnTo>
                    <a:pt x="2489" y="422"/>
                  </a:lnTo>
                  <a:lnTo>
                    <a:pt x="2478" y="357"/>
                  </a:lnTo>
                  <a:lnTo>
                    <a:pt x="2473" y="324"/>
                  </a:lnTo>
                  <a:lnTo>
                    <a:pt x="2468" y="296"/>
                  </a:lnTo>
                  <a:lnTo>
                    <a:pt x="2462" y="272"/>
                  </a:lnTo>
                  <a:lnTo>
                    <a:pt x="2451" y="250"/>
                  </a:lnTo>
                  <a:lnTo>
                    <a:pt x="2437" y="234"/>
                  </a:lnTo>
                  <a:lnTo>
                    <a:pt x="2417" y="220"/>
                  </a:lnTo>
                  <a:lnTo>
                    <a:pt x="2388" y="209"/>
                  </a:lnTo>
                  <a:lnTo>
                    <a:pt x="2348" y="198"/>
                  </a:lnTo>
                  <a:lnTo>
                    <a:pt x="2290" y="187"/>
                  </a:lnTo>
                  <a:lnTo>
                    <a:pt x="2240" y="178"/>
                  </a:lnTo>
                  <a:lnTo>
                    <a:pt x="2200" y="173"/>
                  </a:lnTo>
                  <a:lnTo>
                    <a:pt x="2166" y="171"/>
                  </a:lnTo>
                  <a:lnTo>
                    <a:pt x="2139" y="169"/>
                  </a:lnTo>
                  <a:lnTo>
                    <a:pt x="2119" y="173"/>
                  </a:lnTo>
                  <a:lnTo>
                    <a:pt x="2102" y="176"/>
                  </a:lnTo>
                  <a:lnTo>
                    <a:pt x="2092" y="184"/>
                  </a:lnTo>
                  <a:lnTo>
                    <a:pt x="2084" y="193"/>
                  </a:lnTo>
                  <a:lnTo>
                    <a:pt x="2079" y="205"/>
                  </a:lnTo>
                  <a:lnTo>
                    <a:pt x="2077" y="220"/>
                  </a:lnTo>
                  <a:lnTo>
                    <a:pt x="2075" y="236"/>
                  </a:lnTo>
                  <a:lnTo>
                    <a:pt x="2075" y="254"/>
                  </a:lnTo>
                  <a:lnTo>
                    <a:pt x="2075" y="272"/>
                  </a:lnTo>
                  <a:lnTo>
                    <a:pt x="2075" y="301"/>
                  </a:lnTo>
                  <a:lnTo>
                    <a:pt x="2073" y="342"/>
                  </a:lnTo>
                  <a:lnTo>
                    <a:pt x="2073" y="395"/>
                  </a:lnTo>
                  <a:lnTo>
                    <a:pt x="2073" y="456"/>
                  </a:lnTo>
                  <a:lnTo>
                    <a:pt x="2072" y="525"/>
                  </a:lnTo>
                  <a:lnTo>
                    <a:pt x="2072" y="600"/>
                  </a:lnTo>
                  <a:lnTo>
                    <a:pt x="2072" y="682"/>
                  </a:lnTo>
                  <a:lnTo>
                    <a:pt x="2070" y="766"/>
                  </a:lnTo>
                  <a:lnTo>
                    <a:pt x="2070" y="857"/>
                  </a:lnTo>
                  <a:lnTo>
                    <a:pt x="2068" y="949"/>
                  </a:lnTo>
                  <a:lnTo>
                    <a:pt x="2068" y="1041"/>
                  </a:lnTo>
                  <a:lnTo>
                    <a:pt x="2066" y="1135"/>
                  </a:lnTo>
                  <a:lnTo>
                    <a:pt x="2066" y="1227"/>
                  </a:lnTo>
                  <a:lnTo>
                    <a:pt x="2066" y="1317"/>
                  </a:lnTo>
                  <a:lnTo>
                    <a:pt x="2064" y="1403"/>
                  </a:lnTo>
                  <a:lnTo>
                    <a:pt x="2064" y="1486"/>
                  </a:lnTo>
                  <a:lnTo>
                    <a:pt x="2064" y="1564"/>
                  </a:lnTo>
                  <a:lnTo>
                    <a:pt x="2063" y="1634"/>
                  </a:lnTo>
                  <a:lnTo>
                    <a:pt x="2063" y="1698"/>
                  </a:lnTo>
                  <a:lnTo>
                    <a:pt x="2063" y="1752"/>
                  </a:lnTo>
                  <a:lnTo>
                    <a:pt x="2063" y="1797"/>
                  </a:lnTo>
                  <a:lnTo>
                    <a:pt x="2063" y="1829"/>
                  </a:lnTo>
                  <a:lnTo>
                    <a:pt x="2064" y="1903"/>
                  </a:lnTo>
                  <a:lnTo>
                    <a:pt x="2066" y="1972"/>
                  </a:lnTo>
                  <a:lnTo>
                    <a:pt x="2073" y="2031"/>
                  </a:lnTo>
                  <a:lnTo>
                    <a:pt x="2082" y="2087"/>
                  </a:lnTo>
                  <a:lnTo>
                    <a:pt x="2097" y="2136"/>
                  </a:lnTo>
                  <a:lnTo>
                    <a:pt x="2115" y="2179"/>
                  </a:lnTo>
                  <a:lnTo>
                    <a:pt x="2139" y="2217"/>
                  </a:lnTo>
                  <a:lnTo>
                    <a:pt x="2167" y="2250"/>
                  </a:lnTo>
                  <a:lnTo>
                    <a:pt x="2202" y="2277"/>
                  </a:lnTo>
                  <a:lnTo>
                    <a:pt x="2243" y="2298"/>
                  </a:lnTo>
                  <a:lnTo>
                    <a:pt x="2290" y="2316"/>
                  </a:lnTo>
                  <a:lnTo>
                    <a:pt x="2346" y="2331"/>
                  </a:lnTo>
                  <a:lnTo>
                    <a:pt x="2410" y="2340"/>
                  </a:lnTo>
                  <a:lnTo>
                    <a:pt x="2482" y="2345"/>
                  </a:lnTo>
                  <a:lnTo>
                    <a:pt x="2563" y="2347"/>
                  </a:lnTo>
                  <a:lnTo>
                    <a:pt x="2609" y="2345"/>
                  </a:lnTo>
                  <a:lnTo>
                    <a:pt x="2663" y="2345"/>
                  </a:lnTo>
                  <a:lnTo>
                    <a:pt x="2724" y="2344"/>
                  </a:lnTo>
                  <a:lnTo>
                    <a:pt x="2788" y="2340"/>
                  </a:lnTo>
                  <a:lnTo>
                    <a:pt x="2851" y="2338"/>
                  </a:lnTo>
                  <a:lnTo>
                    <a:pt x="2907" y="2334"/>
                  </a:lnTo>
                  <a:lnTo>
                    <a:pt x="2956" y="2331"/>
                  </a:lnTo>
                  <a:lnTo>
                    <a:pt x="2990" y="2327"/>
                  </a:lnTo>
                  <a:lnTo>
                    <a:pt x="3015" y="2324"/>
                  </a:lnTo>
                  <a:lnTo>
                    <a:pt x="3032" y="2316"/>
                  </a:lnTo>
                  <a:lnTo>
                    <a:pt x="3042" y="2306"/>
                  </a:lnTo>
                  <a:lnTo>
                    <a:pt x="3050" y="2286"/>
                  </a:lnTo>
                  <a:lnTo>
                    <a:pt x="3053" y="2261"/>
                  </a:lnTo>
                  <a:lnTo>
                    <a:pt x="3057" y="2223"/>
                  </a:lnTo>
                  <a:lnTo>
                    <a:pt x="3059" y="2192"/>
                  </a:lnTo>
                  <a:lnTo>
                    <a:pt x="3059" y="2170"/>
                  </a:lnTo>
                  <a:lnTo>
                    <a:pt x="3052" y="2156"/>
                  </a:lnTo>
                  <a:lnTo>
                    <a:pt x="3039" y="2147"/>
                  </a:lnTo>
                  <a:lnTo>
                    <a:pt x="3015" y="2140"/>
                  </a:lnTo>
                  <a:close/>
                  <a:moveTo>
                    <a:pt x="1142" y="1963"/>
                  </a:moveTo>
                  <a:lnTo>
                    <a:pt x="1139" y="1984"/>
                  </a:lnTo>
                  <a:lnTo>
                    <a:pt x="1133" y="2001"/>
                  </a:lnTo>
                  <a:lnTo>
                    <a:pt x="1122" y="2013"/>
                  </a:lnTo>
                  <a:lnTo>
                    <a:pt x="1110" y="2021"/>
                  </a:lnTo>
                  <a:lnTo>
                    <a:pt x="1094" y="2024"/>
                  </a:lnTo>
                  <a:lnTo>
                    <a:pt x="1079" y="2028"/>
                  </a:lnTo>
                  <a:lnTo>
                    <a:pt x="1063" y="2030"/>
                  </a:lnTo>
                  <a:lnTo>
                    <a:pt x="1048" y="2031"/>
                  </a:lnTo>
                  <a:lnTo>
                    <a:pt x="1034" y="2031"/>
                  </a:lnTo>
                  <a:lnTo>
                    <a:pt x="1018" y="2033"/>
                  </a:lnTo>
                  <a:lnTo>
                    <a:pt x="996" y="2033"/>
                  </a:lnTo>
                  <a:lnTo>
                    <a:pt x="969" y="2033"/>
                  </a:lnTo>
                  <a:lnTo>
                    <a:pt x="933" y="2033"/>
                  </a:lnTo>
                  <a:lnTo>
                    <a:pt x="886" y="2033"/>
                  </a:lnTo>
                  <a:lnTo>
                    <a:pt x="844" y="2031"/>
                  </a:lnTo>
                  <a:lnTo>
                    <a:pt x="802" y="2030"/>
                  </a:lnTo>
                  <a:lnTo>
                    <a:pt x="763" y="2024"/>
                  </a:lnTo>
                  <a:lnTo>
                    <a:pt x="725" y="2015"/>
                  </a:lnTo>
                  <a:lnTo>
                    <a:pt x="690" y="2004"/>
                  </a:lnTo>
                  <a:lnTo>
                    <a:pt x="658" y="1988"/>
                  </a:lnTo>
                  <a:lnTo>
                    <a:pt x="627" y="1966"/>
                  </a:lnTo>
                  <a:lnTo>
                    <a:pt x="598" y="1941"/>
                  </a:lnTo>
                  <a:lnTo>
                    <a:pt x="573" y="1909"/>
                  </a:lnTo>
                  <a:lnTo>
                    <a:pt x="551" y="1871"/>
                  </a:lnTo>
                  <a:lnTo>
                    <a:pt x="531" y="1826"/>
                  </a:lnTo>
                  <a:lnTo>
                    <a:pt x="515" y="1772"/>
                  </a:lnTo>
                  <a:lnTo>
                    <a:pt x="502" y="1712"/>
                  </a:lnTo>
                  <a:lnTo>
                    <a:pt x="491" y="1642"/>
                  </a:lnTo>
                  <a:lnTo>
                    <a:pt x="486" y="1564"/>
                  </a:lnTo>
                  <a:lnTo>
                    <a:pt x="484" y="1476"/>
                  </a:lnTo>
                  <a:lnTo>
                    <a:pt x="486" y="1387"/>
                  </a:lnTo>
                  <a:lnTo>
                    <a:pt x="490" y="1308"/>
                  </a:lnTo>
                  <a:lnTo>
                    <a:pt x="497" y="1237"/>
                  </a:lnTo>
                  <a:lnTo>
                    <a:pt x="508" y="1176"/>
                  </a:lnTo>
                  <a:lnTo>
                    <a:pt x="520" y="1124"/>
                  </a:lnTo>
                  <a:lnTo>
                    <a:pt x="537" y="1079"/>
                  </a:lnTo>
                  <a:lnTo>
                    <a:pt x="555" y="1039"/>
                  </a:lnTo>
                  <a:lnTo>
                    <a:pt x="578" y="1006"/>
                  </a:lnTo>
                  <a:lnTo>
                    <a:pt x="604" y="979"/>
                  </a:lnTo>
                  <a:lnTo>
                    <a:pt x="632" y="958"/>
                  </a:lnTo>
                  <a:lnTo>
                    <a:pt x="665" y="942"/>
                  </a:lnTo>
                  <a:lnTo>
                    <a:pt x="699" y="929"/>
                  </a:lnTo>
                  <a:lnTo>
                    <a:pt x="739" y="920"/>
                  </a:lnTo>
                  <a:lnTo>
                    <a:pt x="783" y="914"/>
                  </a:lnTo>
                  <a:lnTo>
                    <a:pt x="830" y="913"/>
                  </a:lnTo>
                  <a:lnTo>
                    <a:pt x="878" y="911"/>
                  </a:lnTo>
                  <a:lnTo>
                    <a:pt x="886" y="911"/>
                  </a:lnTo>
                  <a:lnTo>
                    <a:pt x="904" y="911"/>
                  </a:lnTo>
                  <a:lnTo>
                    <a:pt x="929" y="911"/>
                  </a:lnTo>
                  <a:lnTo>
                    <a:pt x="962" y="913"/>
                  </a:lnTo>
                  <a:lnTo>
                    <a:pt x="996" y="914"/>
                  </a:lnTo>
                  <a:lnTo>
                    <a:pt x="1030" y="916"/>
                  </a:lnTo>
                  <a:lnTo>
                    <a:pt x="1063" y="920"/>
                  </a:lnTo>
                  <a:lnTo>
                    <a:pt x="1083" y="922"/>
                  </a:lnTo>
                  <a:lnTo>
                    <a:pt x="1101" y="927"/>
                  </a:lnTo>
                  <a:lnTo>
                    <a:pt x="1115" y="934"/>
                  </a:lnTo>
                  <a:lnTo>
                    <a:pt x="1128" y="945"/>
                  </a:lnTo>
                  <a:lnTo>
                    <a:pt x="1135" y="961"/>
                  </a:lnTo>
                  <a:lnTo>
                    <a:pt x="1139" y="981"/>
                  </a:lnTo>
                  <a:lnTo>
                    <a:pt x="1141" y="1061"/>
                  </a:lnTo>
                  <a:lnTo>
                    <a:pt x="1142" y="1153"/>
                  </a:lnTo>
                  <a:lnTo>
                    <a:pt x="1144" y="1252"/>
                  </a:lnTo>
                  <a:lnTo>
                    <a:pt x="1144" y="1362"/>
                  </a:lnTo>
                  <a:lnTo>
                    <a:pt x="1144" y="1476"/>
                  </a:lnTo>
                  <a:lnTo>
                    <a:pt x="1144" y="1595"/>
                  </a:lnTo>
                  <a:lnTo>
                    <a:pt x="1142" y="1717"/>
                  </a:lnTo>
                  <a:lnTo>
                    <a:pt x="1142" y="1840"/>
                  </a:lnTo>
                  <a:lnTo>
                    <a:pt x="1142" y="1963"/>
                  </a:lnTo>
                  <a:close/>
                  <a:moveTo>
                    <a:pt x="1918" y="2109"/>
                  </a:moveTo>
                  <a:lnTo>
                    <a:pt x="1876" y="2096"/>
                  </a:lnTo>
                  <a:lnTo>
                    <a:pt x="1837" y="2087"/>
                  </a:lnTo>
                  <a:lnTo>
                    <a:pt x="1799" y="2078"/>
                  </a:lnTo>
                  <a:lnTo>
                    <a:pt x="1766" y="2071"/>
                  </a:lnTo>
                  <a:lnTo>
                    <a:pt x="1737" y="2062"/>
                  </a:lnTo>
                  <a:lnTo>
                    <a:pt x="1712" y="2051"/>
                  </a:lnTo>
                  <a:lnTo>
                    <a:pt x="1690" y="2039"/>
                  </a:lnTo>
                  <a:lnTo>
                    <a:pt x="1672" y="2021"/>
                  </a:lnTo>
                  <a:lnTo>
                    <a:pt x="1658" y="1997"/>
                  </a:lnTo>
                  <a:lnTo>
                    <a:pt x="1649" y="1968"/>
                  </a:lnTo>
                  <a:lnTo>
                    <a:pt x="1643" y="1930"/>
                  </a:lnTo>
                  <a:lnTo>
                    <a:pt x="1643" y="1905"/>
                  </a:lnTo>
                  <a:lnTo>
                    <a:pt x="1641" y="1865"/>
                  </a:lnTo>
                  <a:lnTo>
                    <a:pt x="1640" y="1815"/>
                  </a:lnTo>
                  <a:lnTo>
                    <a:pt x="1640" y="1753"/>
                  </a:lnTo>
                  <a:lnTo>
                    <a:pt x="1640" y="1683"/>
                  </a:lnTo>
                  <a:lnTo>
                    <a:pt x="1638" y="1606"/>
                  </a:lnTo>
                  <a:lnTo>
                    <a:pt x="1638" y="1521"/>
                  </a:lnTo>
                  <a:lnTo>
                    <a:pt x="1638" y="1430"/>
                  </a:lnTo>
                  <a:lnTo>
                    <a:pt x="1638" y="1335"/>
                  </a:lnTo>
                  <a:lnTo>
                    <a:pt x="1638" y="1236"/>
                  </a:lnTo>
                  <a:lnTo>
                    <a:pt x="1638" y="1135"/>
                  </a:lnTo>
                  <a:lnTo>
                    <a:pt x="1636" y="1034"/>
                  </a:lnTo>
                  <a:lnTo>
                    <a:pt x="1636" y="932"/>
                  </a:lnTo>
                  <a:lnTo>
                    <a:pt x="1636" y="831"/>
                  </a:lnTo>
                  <a:lnTo>
                    <a:pt x="1636" y="734"/>
                  </a:lnTo>
                  <a:lnTo>
                    <a:pt x="1636" y="642"/>
                  </a:lnTo>
                  <a:lnTo>
                    <a:pt x="1634" y="552"/>
                  </a:lnTo>
                  <a:lnTo>
                    <a:pt x="1634" y="471"/>
                  </a:lnTo>
                  <a:lnTo>
                    <a:pt x="1634" y="395"/>
                  </a:lnTo>
                  <a:lnTo>
                    <a:pt x="1632" y="328"/>
                  </a:lnTo>
                  <a:lnTo>
                    <a:pt x="1632" y="270"/>
                  </a:lnTo>
                  <a:lnTo>
                    <a:pt x="1630" y="225"/>
                  </a:lnTo>
                  <a:lnTo>
                    <a:pt x="1630" y="191"/>
                  </a:lnTo>
                  <a:lnTo>
                    <a:pt x="1629" y="164"/>
                  </a:lnTo>
                  <a:lnTo>
                    <a:pt x="1627" y="140"/>
                  </a:lnTo>
                  <a:lnTo>
                    <a:pt x="1625" y="121"/>
                  </a:lnTo>
                  <a:lnTo>
                    <a:pt x="1621" y="104"/>
                  </a:lnTo>
                  <a:lnTo>
                    <a:pt x="1616" y="92"/>
                  </a:lnTo>
                  <a:lnTo>
                    <a:pt x="1603" y="79"/>
                  </a:lnTo>
                  <a:lnTo>
                    <a:pt x="1589" y="68"/>
                  </a:lnTo>
                  <a:lnTo>
                    <a:pt x="1565" y="59"/>
                  </a:lnTo>
                  <a:lnTo>
                    <a:pt x="1536" y="50"/>
                  </a:lnTo>
                  <a:lnTo>
                    <a:pt x="1498" y="41"/>
                  </a:lnTo>
                  <a:lnTo>
                    <a:pt x="1450" y="32"/>
                  </a:lnTo>
                  <a:lnTo>
                    <a:pt x="1392" y="21"/>
                  </a:lnTo>
                  <a:lnTo>
                    <a:pt x="1336" y="12"/>
                  </a:lnTo>
                  <a:lnTo>
                    <a:pt x="1289" y="5"/>
                  </a:lnTo>
                  <a:lnTo>
                    <a:pt x="1251" y="1"/>
                  </a:lnTo>
                  <a:lnTo>
                    <a:pt x="1222" y="0"/>
                  </a:lnTo>
                  <a:lnTo>
                    <a:pt x="1198" y="1"/>
                  </a:lnTo>
                  <a:lnTo>
                    <a:pt x="1180" y="7"/>
                  </a:lnTo>
                  <a:lnTo>
                    <a:pt x="1168" y="12"/>
                  </a:lnTo>
                  <a:lnTo>
                    <a:pt x="1160" y="21"/>
                  </a:lnTo>
                  <a:lnTo>
                    <a:pt x="1155" y="34"/>
                  </a:lnTo>
                  <a:lnTo>
                    <a:pt x="1153" y="47"/>
                  </a:lnTo>
                  <a:lnTo>
                    <a:pt x="1151" y="63"/>
                  </a:lnTo>
                  <a:lnTo>
                    <a:pt x="1151" y="81"/>
                  </a:lnTo>
                  <a:lnTo>
                    <a:pt x="1151" y="101"/>
                  </a:lnTo>
                  <a:lnTo>
                    <a:pt x="1150" y="135"/>
                  </a:lnTo>
                  <a:lnTo>
                    <a:pt x="1148" y="178"/>
                  </a:lnTo>
                  <a:lnTo>
                    <a:pt x="1148" y="229"/>
                  </a:lnTo>
                  <a:lnTo>
                    <a:pt x="1146" y="283"/>
                  </a:lnTo>
                  <a:lnTo>
                    <a:pt x="1146" y="337"/>
                  </a:lnTo>
                  <a:lnTo>
                    <a:pt x="1144" y="391"/>
                  </a:lnTo>
                  <a:lnTo>
                    <a:pt x="1144" y="442"/>
                  </a:lnTo>
                  <a:lnTo>
                    <a:pt x="1142" y="485"/>
                  </a:lnTo>
                  <a:lnTo>
                    <a:pt x="1142" y="519"/>
                  </a:lnTo>
                  <a:lnTo>
                    <a:pt x="1141" y="541"/>
                  </a:lnTo>
                  <a:lnTo>
                    <a:pt x="1139" y="561"/>
                  </a:lnTo>
                  <a:lnTo>
                    <a:pt x="1133" y="575"/>
                  </a:lnTo>
                  <a:lnTo>
                    <a:pt x="1124" y="586"/>
                  </a:lnTo>
                  <a:lnTo>
                    <a:pt x="1110" y="590"/>
                  </a:lnTo>
                  <a:lnTo>
                    <a:pt x="1092" y="591"/>
                  </a:lnTo>
                  <a:lnTo>
                    <a:pt x="996" y="588"/>
                  </a:lnTo>
                  <a:lnTo>
                    <a:pt x="898" y="584"/>
                  </a:lnTo>
                  <a:lnTo>
                    <a:pt x="804" y="582"/>
                  </a:lnTo>
                  <a:lnTo>
                    <a:pt x="719" y="582"/>
                  </a:lnTo>
                  <a:lnTo>
                    <a:pt x="678" y="582"/>
                  </a:lnTo>
                  <a:lnTo>
                    <a:pt x="634" y="584"/>
                  </a:lnTo>
                  <a:lnTo>
                    <a:pt x="591" y="590"/>
                  </a:lnTo>
                  <a:lnTo>
                    <a:pt x="548" y="595"/>
                  </a:lnTo>
                  <a:lnTo>
                    <a:pt x="502" y="604"/>
                  </a:lnTo>
                  <a:lnTo>
                    <a:pt x="459" y="617"/>
                  </a:lnTo>
                  <a:lnTo>
                    <a:pt x="414" y="633"/>
                  </a:lnTo>
                  <a:lnTo>
                    <a:pt x="370" y="651"/>
                  </a:lnTo>
                  <a:lnTo>
                    <a:pt x="329" y="674"/>
                  </a:lnTo>
                  <a:lnTo>
                    <a:pt x="287" y="702"/>
                  </a:lnTo>
                  <a:lnTo>
                    <a:pt x="247" y="734"/>
                  </a:lnTo>
                  <a:lnTo>
                    <a:pt x="209" y="772"/>
                  </a:lnTo>
                  <a:lnTo>
                    <a:pt x="173" y="813"/>
                  </a:lnTo>
                  <a:lnTo>
                    <a:pt x="141" y="862"/>
                  </a:lnTo>
                  <a:lnTo>
                    <a:pt x="110" y="916"/>
                  </a:lnTo>
                  <a:lnTo>
                    <a:pt x="83" y="978"/>
                  </a:lnTo>
                  <a:lnTo>
                    <a:pt x="58" y="1044"/>
                  </a:lnTo>
                  <a:lnTo>
                    <a:pt x="38" y="1120"/>
                  </a:lnTo>
                  <a:lnTo>
                    <a:pt x="21" y="1203"/>
                  </a:lnTo>
                  <a:lnTo>
                    <a:pt x="9" y="1293"/>
                  </a:lnTo>
                  <a:lnTo>
                    <a:pt x="1" y="1391"/>
                  </a:lnTo>
                  <a:lnTo>
                    <a:pt x="0" y="1499"/>
                  </a:lnTo>
                  <a:lnTo>
                    <a:pt x="1" y="1598"/>
                  </a:lnTo>
                  <a:lnTo>
                    <a:pt x="9" y="1692"/>
                  </a:lnTo>
                  <a:lnTo>
                    <a:pt x="21" y="1775"/>
                  </a:lnTo>
                  <a:lnTo>
                    <a:pt x="38" y="1853"/>
                  </a:lnTo>
                  <a:lnTo>
                    <a:pt x="56" y="1921"/>
                  </a:lnTo>
                  <a:lnTo>
                    <a:pt x="79" y="1983"/>
                  </a:lnTo>
                  <a:lnTo>
                    <a:pt x="106" y="2039"/>
                  </a:lnTo>
                  <a:lnTo>
                    <a:pt x="135" y="2087"/>
                  </a:lnTo>
                  <a:lnTo>
                    <a:pt x="166" y="2131"/>
                  </a:lnTo>
                  <a:lnTo>
                    <a:pt x="200" y="2168"/>
                  </a:lnTo>
                  <a:lnTo>
                    <a:pt x="235" y="2201"/>
                  </a:lnTo>
                  <a:lnTo>
                    <a:pt x="271" y="2230"/>
                  </a:lnTo>
                  <a:lnTo>
                    <a:pt x="309" y="2253"/>
                  </a:lnTo>
                  <a:lnTo>
                    <a:pt x="347" y="2273"/>
                  </a:lnTo>
                  <a:lnTo>
                    <a:pt x="385" y="2289"/>
                  </a:lnTo>
                  <a:lnTo>
                    <a:pt x="425" y="2304"/>
                  </a:lnTo>
                  <a:lnTo>
                    <a:pt x="463" y="2313"/>
                  </a:lnTo>
                  <a:lnTo>
                    <a:pt x="499" y="2322"/>
                  </a:lnTo>
                  <a:lnTo>
                    <a:pt x="535" y="2327"/>
                  </a:lnTo>
                  <a:lnTo>
                    <a:pt x="569" y="2333"/>
                  </a:lnTo>
                  <a:lnTo>
                    <a:pt x="604" y="2334"/>
                  </a:lnTo>
                  <a:lnTo>
                    <a:pt x="634" y="2336"/>
                  </a:lnTo>
                  <a:lnTo>
                    <a:pt x="661" y="2338"/>
                  </a:lnTo>
                  <a:lnTo>
                    <a:pt x="687" y="2340"/>
                  </a:lnTo>
                  <a:lnTo>
                    <a:pt x="719" y="2342"/>
                  </a:lnTo>
                  <a:lnTo>
                    <a:pt x="766" y="2344"/>
                  </a:lnTo>
                  <a:lnTo>
                    <a:pt x="822" y="2345"/>
                  </a:lnTo>
                  <a:lnTo>
                    <a:pt x="889" y="2347"/>
                  </a:lnTo>
                  <a:lnTo>
                    <a:pt x="963" y="2347"/>
                  </a:lnTo>
                  <a:lnTo>
                    <a:pt x="1045" y="2349"/>
                  </a:lnTo>
                  <a:lnTo>
                    <a:pt x="1133" y="2349"/>
                  </a:lnTo>
                  <a:lnTo>
                    <a:pt x="1225" y="2349"/>
                  </a:lnTo>
                  <a:lnTo>
                    <a:pt x="1321" y="2349"/>
                  </a:lnTo>
                  <a:lnTo>
                    <a:pt x="1419" y="2349"/>
                  </a:lnTo>
                  <a:lnTo>
                    <a:pt x="1518" y="2347"/>
                  </a:lnTo>
                  <a:lnTo>
                    <a:pt x="1616" y="2345"/>
                  </a:lnTo>
                  <a:lnTo>
                    <a:pt x="1712" y="2344"/>
                  </a:lnTo>
                  <a:lnTo>
                    <a:pt x="1804" y="2340"/>
                  </a:lnTo>
                  <a:lnTo>
                    <a:pt x="1893" y="2336"/>
                  </a:lnTo>
                  <a:lnTo>
                    <a:pt x="1911" y="2333"/>
                  </a:lnTo>
                  <a:lnTo>
                    <a:pt x="1923" y="2324"/>
                  </a:lnTo>
                  <a:lnTo>
                    <a:pt x="1931" y="2311"/>
                  </a:lnTo>
                  <a:lnTo>
                    <a:pt x="1936" y="2297"/>
                  </a:lnTo>
                  <a:lnTo>
                    <a:pt x="1938" y="2280"/>
                  </a:lnTo>
                  <a:lnTo>
                    <a:pt x="1940" y="2259"/>
                  </a:lnTo>
                  <a:lnTo>
                    <a:pt x="1941" y="2233"/>
                  </a:lnTo>
                  <a:lnTo>
                    <a:pt x="1943" y="2206"/>
                  </a:lnTo>
                  <a:lnTo>
                    <a:pt x="1945" y="2181"/>
                  </a:lnTo>
                  <a:lnTo>
                    <a:pt x="1947" y="2161"/>
                  </a:lnTo>
                  <a:lnTo>
                    <a:pt x="1947" y="2147"/>
                  </a:lnTo>
                  <a:lnTo>
                    <a:pt x="1945" y="2134"/>
                  </a:lnTo>
                  <a:lnTo>
                    <a:pt x="1941" y="2123"/>
                  </a:lnTo>
                  <a:lnTo>
                    <a:pt x="1932" y="2116"/>
                  </a:lnTo>
                  <a:lnTo>
                    <a:pt x="1918" y="2109"/>
                  </a:lnTo>
                  <a:close/>
                </a:path>
              </a:pathLst>
            </a:custGeom>
            <a:solidFill>
              <a:srgbClr val="990033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da-DK"/>
            </a:p>
          </p:txBody>
        </p:sp>
        <p:sp>
          <p:nvSpPr>
            <p:cNvPr id="38023" name="Freeform 135"/>
            <p:cNvSpPr>
              <a:spLocks noChangeAspect="1"/>
            </p:cNvSpPr>
            <p:nvPr/>
          </p:nvSpPr>
          <p:spPr bwMode="auto">
            <a:xfrm>
              <a:off x="2718" y="10019"/>
              <a:ext cx="258" cy="444"/>
            </a:xfrm>
            <a:custGeom>
              <a:avLst/>
              <a:gdLst/>
              <a:ahLst/>
              <a:cxnLst>
                <a:cxn ang="0">
                  <a:pos x="202" y="59"/>
                </a:cxn>
                <a:cxn ang="0">
                  <a:pos x="157" y="61"/>
                </a:cxn>
                <a:cxn ang="0">
                  <a:pos x="121" y="67"/>
                </a:cxn>
                <a:cxn ang="0">
                  <a:pos x="92" y="74"/>
                </a:cxn>
                <a:cxn ang="0">
                  <a:pos x="68" y="83"/>
                </a:cxn>
                <a:cxn ang="0">
                  <a:pos x="68" y="444"/>
                </a:cxn>
                <a:cxn ang="0">
                  <a:pos x="0" y="444"/>
                </a:cxn>
                <a:cxn ang="0">
                  <a:pos x="0" y="5"/>
                </a:cxn>
                <a:cxn ang="0">
                  <a:pos x="63" y="5"/>
                </a:cxn>
                <a:cxn ang="0">
                  <a:pos x="66" y="43"/>
                </a:cxn>
                <a:cxn ang="0">
                  <a:pos x="94" y="25"/>
                </a:cxn>
                <a:cxn ang="0">
                  <a:pos x="126" y="12"/>
                </a:cxn>
                <a:cxn ang="0">
                  <a:pos x="160" y="3"/>
                </a:cxn>
                <a:cxn ang="0">
                  <a:pos x="193" y="0"/>
                </a:cxn>
                <a:cxn ang="0">
                  <a:pos x="211" y="0"/>
                </a:cxn>
                <a:cxn ang="0">
                  <a:pos x="235" y="0"/>
                </a:cxn>
                <a:cxn ang="0">
                  <a:pos x="258" y="3"/>
                </a:cxn>
                <a:cxn ang="0">
                  <a:pos x="258" y="59"/>
                </a:cxn>
                <a:cxn ang="0">
                  <a:pos x="202" y="59"/>
                </a:cxn>
              </a:cxnLst>
              <a:rect l="0" t="0" r="r" b="b"/>
              <a:pathLst>
                <a:path w="258" h="444">
                  <a:moveTo>
                    <a:pt x="202" y="59"/>
                  </a:moveTo>
                  <a:lnTo>
                    <a:pt x="157" y="61"/>
                  </a:lnTo>
                  <a:lnTo>
                    <a:pt x="121" y="67"/>
                  </a:lnTo>
                  <a:lnTo>
                    <a:pt x="92" y="74"/>
                  </a:lnTo>
                  <a:lnTo>
                    <a:pt x="68" y="83"/>
                  </a:lnTo>
                  <a:lnTo>
                    <a:pt x="68" y="444"/>
                  </a:lnTo>
                  <a:lnTo>
                    <a:pt x="0" y="444"/>
                  </a:lnTo>
                  <a:lnTo>
                    <a:pt x="0" y="5"/>
                  </a:lnTo>
                  <a:lnTo>
                    <a:pt x="63" y="5"/>
                  </a:lnTo>
                  <a:lnTo>
                    <a:pt x="66" y="43"/>
                  </a:lnTo>
                  <a:lnTo>
                    <a:pt x="94" y="25"/>
                  </a:lnTo>
                  <a:lnTo>
                    <a:pt x="126" y="12"/>
                  </a:lnTo>
                  <a:lnTo>
                    <a:pt x="160" y="3"/>
                  </a:lnTo>
                  <a:lnTo>
                    <a:pt x="193" y="0"/>
                  </a:lnTo>
                  <a:lnTo>
                    <a:pt x="211" y="0"/>
                  </a:lnTo>
                  <a:lnTo>
                    <a:pt x="235" y="0"/>
                  </a:lnTo>
                  <a:lnTo>
                    <a:pt x="258" y="3"/>
                  </a:lnTo>
                  <a:lnTo>
                    <a:pt x="258" y="59"/>
                  </a:lnTo>
                  <a:lnTo>
                    <a:pt x="202" y="59"/>
                  </a:lnTo>
                  <a:close/>
                </a:path>
              </a:pathLst>
            </a:custGeom>
            <a:solidFill>
              <a:srgbClr val="84715E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da-DK"/>
            </a:p>
          </p:txBody>
        </p:sp>
        <p:sp>
          <p:nvSpPr>
            <p:cNvPr id="38024" name="Freeform 136"/>
            <p:cNvSpPr>
              <a:spLocks noChangeAspect="1" noEditPoints="1"/>
            </p:cNvSpPr>
            <p:nvPr/>
          </p:nvSpPr>
          <p:spPr bwMode="auto">
            <a:xfrm>
              <a:off x="3028" y="10015"/>
              <a:ext cx="367" cy="459"/>
            </a:xfrm>
            <a:custGeom>
              <a:avLst/>
              <a:gdLst/>
              <a:ahLst/>
              <a:cxnLst>
                <a:cxn ang="0">
                  <a:pos x="308" y="240"/>
                </a:cxn>
                <a:cxn ang="0">
                  <a:pos x="67" y="240"/>
                </a:cxn>
                <a:cxn ang="0">
                  <a:pos x="67" y="320"/>
                </a:cxn>
                <a:cxn ang="0">
                  <a:pos x="69" y="345"/>
                </a:cxn>
                <a:cxn ang="0">
                  <a:pos x="75" y="365"/>
                </a:cxn>
                <a:cxn ang="0">
                  <a:pos x="85" y="381"/>
                </a:cxn>
                <a:cxn ang="0">
                  <a:pos x="102" y="392"/>
                </a:cxn>
                <a:cxn ang="0">
                  <a:pos x="125" y="399"/>
                </a:cxn>
                <a:cxn ang="0">
                  <a:pos x="154" y="401"/>
                </a:cxn>
                <a:cxn ang="0">
                  <a:pos x="355" y="401"/>
                </a:cxn>
                <a:cxn ang="0">
                  <a:pos x="355" y="433"/>
                </a:cxn>
                <a:cxn ang="0">
                  <a:pos x="339" y="444"/>
                </a:cxn>
                <a:cxn ang="0">
                  <a:pos x="317" y="451"/>
                </a:cxn>
                <a:cxn ang="0">
                  <a:pos x="293" y="457"/>
                </a:cxn>
                <a:cxn ang="0">
                  <a:pos x="266" y="459"/>
                </a:cxn>
                <a:cxn ang="0">
                  <a:pos x="152" y="459"/>
                </a:cxn>
                <a:cxn ang="0">
                  <a:pos x="123" y="457"/>
                </a:cxn>
                <a:cxn ang="0">
                  <a:pos x="94" y="451"/>
                </a:cxn>
                <a:cxn ang="0">
                  <a:pos x="69" y="441"/>
                </a:cxn>
                <a:cxn ang="0">
                  <a:pos x="46" y="426"/>
                </a:cxn>
                <a:cxn ang="0">
                  <a:pos x="28" y="408"/>
                </a:cxn>
                <a:cxn ang="0">
                  <a:pos x="13" y="383"/>
                </a:cxn>
                <a:cxn ang="0">
                  <a:pos x="2" y="352"/>
                </a:cxn>
                <a:cxn ang="0">
                  <a:pos x="0" y="316"/>
                </a:cxn>
                <a:cxn ang="0">
                  <a:pos x="0" y="152"/>
                </a:cxn>
                <a:cxn ang="0">
                  <a:pos x="2" y="114"/>
                </a:cxn>
                <a:cxn ang="0">
                  <a:pos x="10" y="83"/>
                </a:cxn>
                <a:cxn ang="0">
                  <a:pos x="22" y="58"/>
                </a:cxn>
                <a:cxn ang="0">
                  <a:pos x="38" y="38"/>
                </a:cxn>
                <a:cxn ang="0">
                  <a:pos x="60" y="24"/>
                </a:cxn>
                <a:cxn ang="0">
                  <a:pos x="84" y="13"/>
                </a:cxn>
                <a:cxn ang="0">
                  <a:pos x="109" y="6"/>
                </a:cxn>
                <a:cxn ang="0">
                  <a:pos x="138" y="2"/>
                </a:cxn>
                <a:cxn ang="0">
                  <a:pos x="169" y="0"/>
                </a:cxn>
                <a:cxn ang="0">
                  <a:pos x="208" y="0"/>
                </a:cxn>
                <a:cxn ang="0">
                  <a:pos x="236" y="0"/>
                </a:cxn>
                <a:cxn ang="0">
                  <a:pos x="263" y="4"/>
                </a:cxn>
                <a:cxn ang="0">
                  <a:pos x="288" y="11"/>
                </a:cxn>
                <a:cxn ang="0">
                  <a:pos x="310" y="22"/>
                </a:cxn>
                <a:cxn ang="0">
                  <a:pos x="330" y="35"/>
                </a:cxn>
                <a:cxn ang="0">
                  <a:pos x="346" y="54"/>
                </a:cxn>
                <a:cxn ang="0">
                  <a:pos x="357" y="78"/>
                </a:cxn>
                <a:cxn ang="0">
                  <a:pos x="366" y="107"/>
                </a:cxn>
                <a:cxn ang="0">
                  <a:pos x="367" y="143"/>
                </a:cxn>
                <a:cxn ang="0">
                  <a:pos x="367" y="231"/>
                </a:cxn>
                <a:cxn ang="0">
                  <a:pos x="308" y="240"/>
                </a:cxn>
                <a:cxn ang="0">
                  <a:pos x="302" y="128"/>
                </a:cxn>
                <a:cxn ang="0">
                  <a:pos x="299" y="103"/>
                </a:cxn>
                <a:cxn ang="0">
                  <a:pos x="292" y="83"/>
                </a:cxn>
                <a:cxn ang="0">
                  <a:pos x="279" y="71"/>
                </a:cxn>
                <a:cxn ang="0">
                  <a:pos x="263" y="62"/>
                </a:cxn>
                <a:cxn ang="0">
                  <a:pos x="241" y="56"/>
                </a:cxn>
                <a:cxn ang="0">
                  <a:pos x="216" y="56"/>
                </a:cxn>
                <a:cxn ang="0">
                  <a:pos x="154" y="56"/>
                </a:cxn>
                <a:cxn ang="0">
                  <a:pos x="125" y="58"/>
                </a:cxn>
                <a:cxn ang="0">
                  <a:pos x="104" y="65"/>
                </a:cxn>
                <a:cxn ang="0">
                  <a:pos x="87" y="76"/>
                </a:cxn>
                <a:cxn ang="0">
                  <a:pos x="76" y="92"/>
                </a:cxn>
                <a:cxn ang="0">
                  <a:pos x="69" y="114"/>
                </a:cxn>
                <a:cxn ang="0">
                  <a:pos x="67" y="137"/>
                </a:cxn>
                <a:cxn ang="0">
                  <a:pos x="67" y="190"/>
                </a:cxn>
                <a:cxn ang="0">
                  <a:pos x="302" y="190"/>
                </a:cxn>
                <a:cxn ang="0">
                  <a:pos x="302" y="128"/>
                </a:cxn>
              </a:cxnLst>
              <a:rect l="0" t="0" r="r" b="b"/>
              <a:pathLst>
                <a:path w="367" h="459">
                  <a:moveTo>
                    <a:pt x="308" y="240"/>
                  </a:moveTo>
                  <a:lnTo>
                    <a:pt x="67" y="240"/>
                  </a:lnTo>
                  <a:lnTo>
                    <a:pt x="67" y="320"/>
                  </a:lnTo>
                  <a:lnTo>
                    <a:pt x="69" y="345"/>
                  </a:lnTo>
                  <a:lnTo>
                    <a:pt x="75" y="365"/>
                  </a:lnTo>
                  <a:lnTo>
                    <a:pt x="85" y="381"/>
                  </a:lnTo>
                  <a:lnTo>
                    <a:pt x="102" y="392"/>
                  </a:lnTo>
                  <a:lnTo>
                    <a:pt x="125" y="399"/>
                  </a:lnTo>
                  <a:lnTo>
                    <a:pt x="154" y="401"/>
                  </a:lnTo>
                  <a:lnTo>
                    <a:pt x="355" y="401"/>
                  </a:lnTo>
                  <a:lnTo>
                    <a:pt x="355" y="433"/>
                  </a:lnTo>
                  <a:lnTo>
                    <a:pt x="339" y="444"/>
                  </a:lnTo>
                  <a:lnTo>
                    <a:pt x="317" y="451"/>
                  </a:lnTo>
                  <a:lnTo>
                    <a:pt x="293" y="457"/>
                  </a:lnTo>
                  <a:lnTo>
                    <a:pt x="266" y="459"/>
                  </a:lnTo>
                  <a:lnTo>
                    <a:pt x="152" y="459"/>
                  </a:lnTo>
                  <a:lnTo>
                    <a:pt x="123" y="457"/>
                  </a:lnTo>
                  <a:lnTo>
                    <a:pt x="94" y="451"/>
                  </a:lnTo>
                  <a:lnTo>
                    <a:pt x="69" y="441"/>
                  </a:lnTo>
                  <a:lnTo>
                    <a:pt x="46" y="426"/>
                  </a:lnTo>
                  <a:lnTo>
                    <a:pt x="28" y="408"/>
                  </a:lnTo>
                  <a:lnTo>
                    <a:pt x="13" y="383"/>
                  </a:lnTo>
                  <a:lnTo>
                    <a:pt x="2" y="352"/>
                  </a:lnTo>
                  <a:lnTo>
                    <a:pt x="0" y="316"/>
                  </a:lnTo>
                  <a:lnTo>
                    <a:pt x="0" y="152"/>
                  </a:lnTo>
                  <a:lnTo>
                    <a:pt x="2" y="114"/>
                  </a:lnTo>
                  <a:lnTo>
                    <a:pt x="10" y="83"/>
                  </a:lnTo>
                  <a:lnTo>
                    <a:pt x="22" y="58"/>
                  </a:lnTo>
                  <a:lnTo>
                    <a:pt x="38" y="38"/>
                  </a:lnTo>
                  <a:lnTo>
                    <a:pt x="60" y="24"/>
                  </a:lnTo>
                  <a:lnTo>
                    <a:pt x="84" y="13"/>
                  </a:lnTo>
                  <a:lnTo>
                    <a:pt x="109" y="6"/>
                  </a:lnTo>
                  <a:lnTo>
                    <a:pt x="138" y="2"/>
                  </a:lnTo>
                  <a:lnTo>
                    <a:pt x="169" y="0"/>
                  </a:lnTo>
                  <a:lnTo>
                    <a:pt x="208" y="0"/>
                  </a:lnTo>
                  <a:lnTo>
                    <a:pt x="236" y="0"/>
                  </a:lnTo>
                  <a:lnTo>
                    <a:pt x="263" y="4"/>
                  </a:lnTo>
                  <a:lnTo>
                    <a:pt x="288" y="11"/>
                  </a:lnTo>
                  <a:lnTo>
                    <a:pt x="310" y="22"/>
                  </a:lnTo>
                  <a:lnTo>
                    <a:pt x="330" y="35"/>
                  </a:lnTo>
                  <a:lnTo>
                    <a:pt x="346" y="54"/>
                  </a:lnTo>
                  <a:lnTo>
                    <a:pt x="357" y="78"/>
                  </a:lnTo>
                  <a:lnTo>
                    <a:pt x="366" y="107"/>
                  </a:lnTo>
                  <a:lnTo>
                    <a:pt x="367" y="143"/>
                  </a:lnTo>
                  <a:lnTo>
                    <a:pt x="367" y="231"/>
                  </a:lnTo>
                  <a:lnTo>
                    <a:pt x="308" y="240"/>
                  </a:lnTo>
                  <a:close/>
                  <a:moveTo>
                    <a:pt x="302" y="128"/>
                  </a:moveTo>
                  <a:lnTo>
                    <a:pt x="299" y="103"/>
                  </a:lnTo>
                  <a:lnTo>
                    <a:pt x="292" y="83"/>
                  </a:lnTo>
                  <a:lnTo>
                    <a:pt x="279" y="71"/>
                  </a:lnTo>
                  <a:lnTo>
                    <a:pt x="263" y="62"/>
                  </a:lnTo>
                  <a:lnTo>
                    <a:pt x="241" y="56"/>
                  </a:lnTo>
                  <a:lnTo>
                    <a:pt x="216" y="56"/>
                  </a:lnTo>
                  <a:lnTo>
                    <a:pt x="154" y="56"/>
                  </a:lnTo>
                  <a:lnTo>
                    <a:pt x="125" y="58"/>
                  </a:lnTo>
                  <a:lnTo>
                    <a:pt x="104" y="65"/>
                  </a:lnTo>
                  <a:lnTo>
                    <a:pt x="87" y="76"/>
                  </a:lnTo>
                  <a:lnTo>
                    <a:pt x="76" y="92"/>
                  </a:lnTo>
                  <a:lnTo>
                    <a:pt x="69" y="114"/>
                  </a:lnTo>
                  <a:lnTo>
                    <a:pt x="67" y="137"/>
                  </a:lnTo>
                  <a:lnTo>
                    <a:pt x="67" y="190"/>
                  </a:lnTo>
                  <a:lnTo>
                    <a:pt x="302" y="190"/>
                  </a:lnTo>
                  <a:lnTo>
                    <a:pt x="302" y="128"/>
                  </a:lnTo>
                  <a:close/>
                </a:path>
              </a:pathLst>
            </a:custGeom>
            <a:solidFill>
              <a:srgbClr val="84715E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da-DK"/>
            </a:p>
          </p:txBody>
        </p:sp>
        <p:sp>
          <p:nvSpPr>
            <p:cNvPr id="38025" name="Freeform 137"/>
            <p:cNvSpPr>
              <a:spLocks noChangeAspect="1" noEditPoints="1"/>
            </p:cNvSpPr>
            <p:nvPr/>
          </p:nvSpPr>
          <p:spPr bwMode="auto">
            <a:xfrm>
              <a:off x="3509" y="10015"/>
              <a:ext cx="362" cy="634"/>
            </a:xfrm>
            <a:custGeom>
              <a:avLst/>
              <a:gdLst/>
              <a:ahLst/>
              <a:cxnLst>
                <a:cxn ang="0">
                  <a:pos x="111" y="634"/>
                </a:cxn>
                <a:cxn ang="0">
                  <a:pos x="71" y="632"/>
                </a:cxn>
                <a:cxn ang="0">
                  <a:pos x="29" y="623"/>
                </a:cxn>
                <a:cxn ang="0">
                  <a:pos x="13" y="574"/>
                </a:cxn>
                <a:cxn ang="0">
                  <a:pos x="248" y="570"/>
                </a:cxn>
                <a:cxn ang="0">
                  <a:pos x="282" y="545"/>
                </a:cxn>
                <a:cxn ang="0">
                  <a:pos x="293" y="495"/>
                </a:cxn>
                <a:cxn ang="0">
                  <a:pos x="268" y="417"/>
                </a:cxn>
                <a:cxn ang="0">
                  <a:pos x="210" y="437"/>
                </a:cxn>
                <a:cxn ang="0">
                  <a:pos x="116" y="439"/>
                </a:cxn>
                <a:cxn ang="0">
                  <a:pos x="60" y="430"/>
                </a:cxn>
                <a:cxn ang="0">
                  <a:pos x="22" y="404"/>
                </a:cxn>
                <a:cxn ang="0">
                  <a:pos x="2" y="361"/>
                </a:cxn>
                <a:cxn ang="0">
                  <a:pos x="0" y="123"/>
                </a:cxn>
                <a:cxn ang="0">
                  <a:pos x="13" y="62"/>
                </a:cxn>
                <a:cxn ang="0">
                  <a:pos x="47" y="22"/>
                </a:cxn>
                <a:cxn ang="0">
                  <a:pos x="100" y="2"/>
                </a:cxn>
                <a:cxn ang="0">
                  <a:pos x="197" y="0"/>
                </a:cxn>
                <a:cxn ang="0">
                  <a:pos x="254" y="11"/>
                </a:cxn>
                <a:cxn ang="0">
                  <a:pos x="299" y="44"/>
                </a:cxn>
                <a:cxn ang="0">
                  <a:pos x="362" y="9"/>
                </a:cxn>
                <a:cxn ang="0">
                  <a:pos x="358" y="529"/>
                </a:cxn>
                <a:cxn ang="0">
                  <a:pos x="333" y="588"/>
                </a:cxn>
                <a:cxn ang="0">
                  <a:pos x="284" y="623"/>
                </a:cxn>
                <a:cxn ang="0">
                  <a:pos x="214" y="634"/>
                </a:cxn>
                <a:cxn ang="0">
                  <a:pos x="275" y="78"/>
                </a:cxn>
                <a:cxn ang="0">
                  <a:pos x="219" y="62"/>
                </a:cxn>
                <a:cxn ang="0">
                  <a:pos x="120" y="60"/>
                </a:cxn>
                <a:cxn ang="0">
                  <a:pos x="94" y="63"/>
                </a:cxn>
                <a:cxn ang="0">
                  <a:pos x="76" y="83"/>
                </a:cxn>
                <a:cxn ang="0">
                  <a:pos x="67" y="121"/>
                </a:cxn>
                <a:cxn ang="0">
                  <a:pos x="71" y="345"/>
                </a:cxn>
                <a:cxn ang="0">
                  <a:pos x="89" y="368"/>
                </a:cxn>
                <a:cxn ang="0">
                  <a:pos x="116" y="376"/>
                </a:cxn>
                <a:cxn ang="0">
                  <a:pos x="181" y="377"/>
                </a:cxn>
                <a:cxn ang="0">
                  <a:pos x="252" y="370"/>
                </a:cxn>
                <a:cxn ang="0">
                  <a:pos x="293" y="361"/>
                </a:cxn>
              </a:cxnLst>
              <a:rect l="0" t="0" r="r" b="b"/>
              <a:pathLst>
                <a:path w="362" h="634">
                  <a:moveTo>
                    <a:pt x="214" y="634"/>
                  </a:moveTo>
                  <a:lnTo>
                    <a:pt x="111" y="634"/>
                  </a:lnTo>
                  <a:lnTo>
                    <a:pt x="91" y="634"/>
                  </a:lnTo>
                  <a:lnTo>
                    <a:pt x="71" y="632"/>
                  </a:lnTo>
                  <a:lnTo>
                    <a:pt x="49" y="628"/>
                  </a:lnTo>
                  <a:lnTo>
                    <a:pt x="29" y="623"/>
                  </a:lnTo>
                  <a:lnTo>
                    <a:pt x="13" y="614"/>
                  </a:lnTo>
                  <a:lnTo>
                    <a:pt x="13" y="574"/>
                  </a:lnTo>
                  <a:lnTo>
                    <a:pt x="221" y="574"/>
                  </a:lnTo>
                  <a:lnTo>
                    <a:pt x="248" y="570"/>
                  </a:lnTo>
                  <a:lnTo>
                    <a:pt x="270" y="561"/>
                  </a:lnTo>
                  <a:lnTo>
                    <a:pt x="282" y="545"/>
                  </a:lnTo>
                  <a:lnTo>
                    <a:pt x="291" y="524"/>
                  </a:lnTo>
                  <a:lnTo>
                    <a:pt x="293" y="495"/>
                  </a:lnTo>
                  <a:lnTo>
                    <a:pt x="293" y="397"/>
                  </a:lnTo>
                  <a:lnTo>
                    <a:pt x="268" y="417"/>
                  </a:lnTo>
                  <a:lnTo>
                    <a:pt x="241" y="430"/>
                  </a:lnTo>
                  <a:lnTo>
                    <a:pt x="210" y="437"/>
                  </a:lnTo>
                  <a:lnTo>
                    <a:pt x="176" y="439"/>
                  </a:lnTo>
                  <a:lnTo>
                    <a:pt x="116" y="439"/>
                  </a:lnTo>
                  <a:lnTo>
                    <a:pt x="85" y="437"/>
                  </a:lnTo>
                  <a:lnTo>
                    <a:pt x="60" y="430"/>
                  </a:lnTo>
                  <a:lnTo>
                    <a:pt x="38" y="421"/>
                  </a:lnTo>
                  <a:lnTo>
                    <a:pt x="22" y="404"/>
                  </a:lnTo>
                  <a:lnTo>
                    <a:pt x="9" y="385"/>
                  </a:lnTo>
                  <a:lnTo>
                    <a:pt x="2" y="361"/>
                  </a:lnTo>
                  <a:lnTo>
                    <a:pt x="0" y="330"/>
                  </a:lnTo>
                  <a:lnTo>
                    <a:pt x="0" y="123"/>
                  </a:lnTo>
                  <a:lnTo>
                    <a:pt x="4" y="90"/>
                  </a:lnTo>
                  <a:lnTo>
                    <a:pt x="13" y="62"/>
                  </a:lnTo>
                  <a:lnTo>
                    <a:pt x="28" y="40"/>
                  </a:lnTo>
                  <a:lnTo>
                    <a:pt x="47" y="22"/>
                  </a:lnTo>
                  <a:lnTo>
                    <a:pt x="71" y="9"/>
                  </a:lnTo>
                  <a:lnTo>
                    <a:pt x="100" y="2"/>
                  </a:lnTo>
                  <a:lnTo>
                    <a:pt x="132" y="0"/>
                  </a:lnTo>
                  <a:lnTo>
                    <a:pt x="197" y="0"/>
                  </a:lnTo>
                  <a:lnTo>
                    <a:pt x="225" y="2"/>
                  </a:lnTo>
                  <a:lnTo>
                    <a:pt x="254" y="11"/>
                  </a:lnTo>
                  <a:lnTo>
                    <a:pt x="279" y="24"/>
                  </a:lnTo>
                  <a:lnTo>
                    <a:pt x="299" y="44"/>
                  </a:lnTo>
                  <a:lnTo>
                    <a:pt x="308" y="9"/>
                  </a:lnTo>
                  <a:lnTo>
                    <a:pt x="362" y="9"/>
                  </a:lnTo>
                  <a:lnTo>
                    <a:pt x="362" y="491"/>
                  </a:lnTo>
                  <a:lnTo>
                    <a:pt x="358" y="529"/>
                  </a:lnTo>
                  <a:lnTo>
                    <a:pt x="349" y="563"/>
                  </a:lnTo>
                  <a:lnTo>
                    <a:pt x="333" y="588"/>
                  </a:lnTo>
                  <a:lnTo>
                    <a:pt x="313" y="608"/>
                  </a:lnTo>
                  <a:lnTo>
                    <a:pt x="284" y="623"/>
                  </a:lnTo>
                  <a:lnTo>
                    <a:pt x="252" y="630"/>
                  </a:lnTo>
                  <a:lnTo>
                    <a:pt x="214" y="634"/>
                  </a:lnTo>
                  <a:close/>
                  <a:moveTo>
                    <a:pt x="293" y="87"/>
                  </a:moveTo>
                  <a:lnTo>
                    <a:pt x="275" y="78"/>
                  </a:lnTo>
                  <a:lnTo>
                    <a:pt x="250" y="69"/>
                  </a:lnTo>
                  <a:lnTo>
                    <a:pt x="219" y="62"/>
                  </a:lnTo>
                  <a:lnTo>
                    <a:pt x="183" y="60"/>
                  </a:lnTo>
                  <a:lnTo>
                    <a:pt x="120" y="60"/>
                  </a:lnTo>
                  <a:lnTo>
                    <a:pt x="107" y="60"/>
                  </a:lnTo>
                  <a:lnTo>
                    <a:pt x="94" y="63"/>
                  </a:lnTo>
                  <a:lnTo>
                    <a:pt x="85" y="71"/>
                  </a:lnTo>
                  <a:lnTo>
                    <a:pt x="76" y="83"/>
                  </a:lnTo>
                  <a:lnTo>
                    <a:pt x="69" y="99"/>
                  </a:lnTo>
                  <a:lnTo>
                    <a:pt x="67" y="121"/>
                  </a:lnTo>
                  <a:lnTo>
                    <a:pt x="67" y="323"/>
                  </a:lnTo>
                  <a:lnTo>
                    <a:pt x="71" y="345"/>
                  </a:lnTo>
                  <a:lnTo>
                    <a:pt x="78" y="359"/>
                  </a:lnTo>
                  <a:lnTo>
                    <a:pt x="89" y="368"/>
                  </a:lnTo>
                  <a:lnTo>
                    <a:pt x="102" y="374"/>
                  </a:lnTo>
                  <a:lnTo>
                    <a:pt x="116" y="376"/>
                  </a:lnTo>
                  <a:lnTo>
                    <a:pt x="129" y="377"/>
                  </a:lnTo>
                  <a:lnTo>
                    <a:pt x="181" y="377"/>
                  </a:lnTo>
                  <a:lnTo>
                    <a:pt x="219" y="376"/>
                  </a:lnTo>
                  <a:lnTo>
                    <a:pt x="252" y="370"/>
                  </a:lnTo>
                  <a:lnTo>
                    <a:pt x="277" y="367"/>
                  </a:lnTo>
                  <a:lnTo>
                    <a:pt x="293" y="361"/>
                  </a:lnTo>
                  <a:lnTo>
                    <a:pt x="293" y="87"/>
                  </a:lnTo>
                  <a:close/>
                </a:path>
              </a:pathLst>
            </a:custGeom>
            <a:solidFill>
              <a:srgbClr val="84715E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da-DK"/>
            </a:p>
          </p:txBody>
        </p:sp>
        <p:sp>
          <p:nvSpPr>
            <p:cNvPr id="38026" name="Freeform 138"/>
            <p:cNvSpPr>
              <a:spLocks noChangeAspect="1" noEditPoints="1"/>
            </p:cNvSpPr>
            <p:nvPr/>
          </p:nvSpPr>
          <p:spPr bwMode="auto">
            <a:xfrm>
              <a:off x="4019" y="9846"/>
              <a:ext cx="67" cy="617"/>
            </a:xfrm>
            <a:custGeom>
              <a:avLst/>
              <a:gdLst/>
              <a:ahLst/>
              <a:cxnLst>
                <a:cxn ang="0">
                  <a:pos x="0" y="84"/>
                </a:cxn>
                <a:cxn ang="0">
                  <a:pos x="0" y="0"/>
                </a:cxn>
                <a:cxn ang="0">
                  <a:pos x="67" y="0"/>
                </a:cxn>
                <a:cxn ang="0">
                  <a:pos x="67" y="84"/>
                </a:cxn>
                <a:cxn ang="0">
                  <a:pos x="0" y="84"/>
                </a:cxn>
                <a:cxn ang="0">
                  <a:pos x="0" y="617"/>
                </a:cxn>
                <a:cxn ang="0">
                  <a:pos x="0" y="178"/>
                </a:cxn>
                <a:cxn ang="0">
                  <a:pos x="67" y="178"/>
                </a:cxn>
                <a:cxn ang="0">
                  <a:pos x="67" y="617"/>
                </a:cxn>
                <a:cxn ang="0">
                  <a:pos x="0" y="617"/>
                </a:cxn>
              </a:cxnLst>
              <a:rect l="0" t="0" r="r" b="b"/>
              <a:pathLst>
                <a:path w="67" h="617">
                  <a:moveTo>
                    <a:pt x="0" y="84"/>
                  </a:moveTo>
                  <a:lnTo>
                    <a:pt x="0" y="0"/>
                  </a:lnTo>
                  <a:lnTo>
                    <a:pt x="67" y="0"/>
                  </a:lnTo>
                  <a:lnTo>
                    <a:pt x="67" y="84"/>
                  </a:lnTo>
                  <a:lnTo>
                    <a:pt x="0" y="84"/>
                  </a:lnTo>
                  <a:close/>
                  <a:moveTo>
                    <a:pt x="0" y="617"/>
                  </a:moveTo>
                  <a:lnTo>
                    <a:pt x="0" y="178"/>
                  </a:lnTo>
                  <a:lnTo>
                    <a:pt x="67" y="178"/>
                  </a:lnTo>
                  <a:lnTo>
                    <a:pt x="67" y="617"/>
                  </a:lnTo>
                  <a:lnTo>
                    <a:pt x="0" y="617"/>
                  </a:lnTo>
                  <a:close/>
                </a:path>
              </a:pathLst>
            </a:custGeom>
            <a:solidFill>
              <a:srgbClr val="84715E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da-DK"/>
            </a:p>
          </p:txBody>
        </p:sp>
        <p:sp>
          <p:nvSpPr>
            <p:cNvPr id="38027" name="Freeform 139"/>
            <p:cNvSpPr>
              <a:spLocks noChangeAspect="1" noEditPoints="1"/>
            </p:cNvSpPr>
            <p:nvPr/>
          </p:nvSpPr>
          <p:spPr bwMode="auto">
            <a:xfrm>
              <a:off x="4222" y="10015"/>
              <a:ext cx="378" cy="459"/>
            </a:xfrm>
            <a:custGeom>
              <a:avLst/>
              <a:gdLst/>
              <a:ahLst/>
              <a:cxnLst>
                <a:cxn ang="0">
                  <a:pos x="235" y="459"/>
                </a:cxn>
                <a:cxn ang="0">
                  <a:pos x="150" y="459"/>
                </a:cxn>
                <a:cxn ang="0">
                  <a:pos x="112" y="455"/>
                </a:cxn>
                <a:cxn ang="0">
                  <a:pos x="79" y="446"/>
                </a:cxn>
                <a:cxn ang="0">
                  <a:pos x="52" y="431"/>
                </a:cxn>
                <a:cxn ang="0">
                  <a:pos x="30" y="412"/>
                </a:cxn>
                <a:cxn ang="0">
                  <a:pos x="14" y="386"/>
                </a:cxn>
                <a:cxn ang="0">
                  <a:pos x="3" y="354"/>
                </a:cxn>
                <a:cxn ang="0">
                  <a:pos x="0" y="316"/>
                </a:cxn>
                <a:cxn ang="0">
                  <a:pos x="0" y="141"/>
                </a:cxn>
                <a:cxn ang="0">
                  <a:pos x="3" y="105"/>
                </a:cxn>
                <a:cxn ang="0">
                  <a:pos x="14" y="72"/>
                </a:cxn>
                <a:cxn ang="0">
                  <a:pos x="30" y="47"/>
                </a:cxn>
                <a:cxn ang="0">
                  <a:pos x="52" y="26"/>
                </a:cxn>
                <a:cxn ang="0">
                  <a:pos x="79" y="11"/>
                </a:cxn>
                <a:cxn ang="0">
                  <a:pos x="112" y="2"/>
                </a:cxn>
                <a:cxn ang="0">
                  <a:pos x="150" y="0"/>
                </a:cxn>
                <a:cxn ang="0">
                  <a:pos x="235" y="0"/>
                </a:cxn>
                <a:cxn ang="0">
                  <a:pos x="271" y="4"/>
                </a:cxn>
                <a:cxn ang="0">
                  <a:pos x="303" y="13"/>
                </a:cxn>
                <a:cxn ang="0">
                  <a:pos x="331" y="29"/>
                </a:cxn>
                <a:cxn ang="0">
                  <a:pos x="350" y="51"/>
                </a:cxn>
                <a:cxn ang="0">
                  <a:pos x="367" y="78"/>
                </a:cxn>
                <a:cxn ang="0">
                  <a:pos x="376" y="110"/>
                </a:cxn>
                <a:cxn ang="0">
                  <a:pos x="378" y="146"/>
                </a:cxn>
                <a:cxn ang="0">
                  <a:pos x="378" y="312"/>
                </a:cxn>
                <a:cxn ang="0">
                  <a:pos x="376" y="348"/>
                </a:cxn>
                <a:cxn ang="0">
                  <a:pos x="367" y="381"/>
                </a:cxn>
                <a:cxn ang="0">
                  <a:pos x="350" y="408"/>
                </a:cxn>
                <a:cxn ang="0">
                  <a:pos x="331" y="430"/>
                </a:cxn>
                <a:cxn ang="0">
                  <a:pos x="303" y="446"/>
                </a:cxn>
                <a:cxn ang="0">
                  <a:pos x="271" y="455"/>
                </a:cxn>
                <a:cxn ang="0">
                  <a:pos x="235" y="459"/>
                </a:cxn>
                <a:cxn ang="0">
                  <a:pos x="311" y="134"/>
                </a:cxn>
                <a:cxn ang="0">
                  <a:pos x="309" y="114"/>
                </a:cxn>
                <a:cxn ang="0">
                  <a:pos x="303" y="96"/>
                </a:cxn>
                <a:cxn ang="0">
                  <a:pos x="296" y="78"/>
                </a:cxn>
                <a:cxn ang="0">
                  <a:pos x="284" y="65"/>
                </a:cxn>
                <a:cxn ang="0">
                  <a:pos x="267" y="56"/>
                </a:cxn>
                <a:cxn ang="0">
                  <a:pos x="246" y="54"/>
                </a:cxn>
                <a:cxn ang="0">
                  <a:pos x="135" y="54"/>
                </a:cxn>
                <a:cxn ang="0">
                  <a:pos x="114" y="56"/>
                </a:cxn>
                <a:cxn ang="0">
                  <a:pos x="97" y="65"/>
                </a:cxn>
                <a:cxn ang="0">
                  <a:pos x="83" y="78"/>
                </a:cxn>
                <a:cxn ang="0">
                  <a:pos x="74" y="94"/>
                </a:cxn>
                <a:cxn ang="0">
                  <a:pos x="70" y="112"/>
                </a:cxn>
                <a:cxn ang="0">
                  <a:pos x="68" y="134"/>
                </a:cxn>
                <a:cxn ang="0">
                  <a:pos x="68" y="323"/>
                </a:cxn>
                <a:cxn ang="0">
                  <a:pos x="70" y="345"/>
                </a:cxn>
                <a:cxn ang="0">
                  <a:pos x="74" y="365"/>
                </a:cxn>
                <a:cxn ang="0">
                  <a:pos x="83" y="381"/>
                </a:cxn>
                <a:cxn ang="0">
                  <a:pos x="97" y="394"/>
                </a:cxn>
                <a:cxn ang="0">
                  <a:pos x="114" y="401"/>
                </a:cxn>
                <a:cxn ang="0">
                  <a:pos x="135" y="404"/>
                </a:cxn>
                <a:cxn ang="0">
                  <a:pos x="246" y="404"/>
                </a:cxn>
                <a:cxn ang="0">
                  <a:pos x="267" y="401"/>
                </a:cxn>
                <a:cxn ang="0">
                  <a:pos x="284" y="392"/>
                </a:cxn>
                <a:cxn ang="0">
                  <a:pos x="296" y="379"/>
                </a:cxn>
                <a:cxn ang="0">
                  <a:pos x="303" y="363"/>
                </a:cxn>
                <a:cxn ang="0">
                  <a:pos x="309" y="345"/>
                </a:cxn>
                <a:cxn ang="0">
                  <a:pos x="311" y="325"/>
                </a:cxn>
                <a:cxn ang="0">
                  <a:pos x="311" y="134"/>
                </a:cxn>
              </a:cxnLst>
              <a:rect l="0" t="0" r="r" b="b"/>
              <a:pathLst>
                <a:path w="378" h="459">
                  <a:moveTo>
                    <a:pt x="235" y="459"/>
                  </a:moveTo>
                  <a:lnTo>
                    <a:pt x="150" y="459"/>
                  </a:lnTo>
                  <a:lnTo>
                    <a:pt x="112" y="455"/>
                  </a:lnTo>
                  <a:lnTo>
                    <a:pt x="79" y="446"/>
                  </a:lnTo>
                  <a:lnTo>
                    <a:pt x="52" y="431"/>
                  </a:lnTo>
                  <a:lnTo>
                    <a:pt x="30" y="412"/>
                  </a:lnTo>
                  <a:lnTo>
                    <a:pt x="14" y="386"/>
                  </a:lnTo>
                  <a:lnTo>
                    <a:pt x="3" y="354"/>
                  </a:lnTo>
                  <a:lnTo>
                    <a:pt x="0" y="316"/>
                  </a:lnTo>
                  <a:lnTo>
                    <a:pt x="0" y="141"/>
                  </a:lnTo>
                  <a:lnTo>
                    <a:pt x="3" y="105"/>
                  </a:lnTo>
                  <a:lnTo>
                    <a:pt x="14" y="72"/>
                  </a:lnTo>
                  <a:lnTo>
                    <a:pt x="30" y="47"/>
                  </a:lnTo>
                  <a:lnTo>
                    <a:pt x="52" y="26"/>
                  </a:lnTo>
                  <a:lnTo>
                    <a:pt x="79" y="11"/>
                  </a:lnTo>
                  <a:lnTo>
                    <a:pt x="112" y="2"/>
                  </a:lnTo>
                  <a:lnTo>
                    <a:pt x="150" y="0"/>
                  </a:lnTo>
                  <a:lnTo>
                    <a:pt x="235" y="0"/>
                  </a:lnTo>
                  <a:lnTo>
                    <a:pt x="271" y="4"/>
                  </a:lnTo>
                  <a:lnTo>
                    <a:pt x="303" y="13"/>
                  </a:lnTo>
                  <a:lnTo>
                    <a:pt x="331" y="29"/>
                  </a:lnTo>
                  <a:lnTo>
                    <a:pt x="350" y="51"/>
                  </a:lnTo>
                  <a:lnTo>
                    <a:pt x="367" y="78"/>
                  </a:lnTo>
                  <a:lnTo>
                    <a:pt x="376" y="110"/>
                  </a:lnTo>
                  <a:lnTo>
                    <a:pt x="378" y="146"/>
                  </a:lnTo>
                  <a:lnTo>
                    <a:pt x="378" y="312"/>
                  </a:lnTo>
                  <a:lnTo>
                    <a:pt x="376" y="348"/>
                  </a:lnTo>
                  <a:lnTo>
                    <a:pt x="367" y="381"/>
                  </a:lnTo>
                  <a:lnTo>
                    <a:pt x="350" y="408"/>
                  </a:lnTo>
                  <a:lnTo>
                    <a:pt x="331" y="430"/>
                  </a:lnTo>
                  <a:lnTo>
                    <a:pt x="303" y="446"/>
                  </a:lnTo>
                  <a:lnTo>
                    <a:pt x="271" y="455"/>
                  </a:lnTo>
                  <a:lnTo>
                    <a:pt x="235" y="459"/>
                  </a:lnTo>
                  <a:close/>
                  <a:moveTo>
                    <a:pt x="311" y="134"/>
                  </a:moveTo>
                  <a:lnTo>
                    <a:pt x="309" y="114"/>
                  </a:lnTo>
                  <a:lnTo>
                    <a:pt x="303" y="96"/>
                  </a:lnTo>
                  <a:lnTo>
                    <a:pt x="296" y="78"/>
                  </a:lnTo>
                  <a:lnTo>
                    <a:pt x="284" y="65"/>
                  </a:lnTo>
                  <a:lnTo>
                    <a:pt x="267" y="56"/>
                  </a:lnTo>
                  <a:lnTo>
                    <a:pt x="246" y="54"/>
                  </a:lnTo>
                  <a:lnTo>
                    <a:pt x="135" y="54"/>
                  </a:lnTo>
                  <a:lnTo>
                    <a:pt x="114" y="56"/>
                  </a:lnTo>
                  <a:lnTo>
                    <a:pt x="97" y="65"/>
                  </a:lnTo>
                  <a:lnTo>
                    <a:pt x="83" y="78"/>
                  </a:lnTo>
                  <a:lnTo>
                    <a:pt x="74" y="94"/>
                  </a:lnTo>
                  <a:lnTo>
                    <a:pt x="70" y="112"/>
                  </a:lnTo>
                  <a:lnTo>
                    <a:pt x="68" y="134"/>
                  </a:lnTo>
                  <a:lnTo>
                    <a:pt x="68" y="323"/>
                  </a:lnTo>
                  <a:lnTo>
                    <a:pt x="70" y="345"/>
                  </a:lnTo>
                  <a:lnTo>
                    <a:pt x="74" y="365"/>
                  </a:lnTo>
                  <a:lnTo>
                    <a:pt x="83" y="381"/>
                  </a:lnTo>
                  <a:lnTo>
                    <a:pt x="97" y="394"/>
                  </a:lnTo>
                  <a:lnTo>
                    <a:pt x="114" y="401"/>
                  </a:lnTo>
                  <a:lnTo>
                    <a:pt x="135" y="404"/>
                  </a:lnTo>
                  <a:lnTo>
                    <a:pt x="246" y="404"/>
                  </a:lnTo>
                  <a:lnTo>
                    <a:pt x="267" y="401"/>
                  </a:lnTo>
                  <a:lnTo>
                    <a:pt x="284" y="392"/>
                  </a:lnTo>
                  <a:lnTo>
                    <a:pt x="296" y="379"/>
                  </a:lnTo>
                  <a:lnTo>
                    <a:pt x="303" y="363"/>
                  </a:lnTo>
                  <a:lnTo>
                    <a:pt x="309" y="345"/>
                  </a:lnTo>
                  <a:lnTo>
                    <a:pt x="311" y="325"/>
                  </a:lnTo>
                  <a:lnTo>
                    <a:pt x="311" y="134"/>
                  </a:lnTo>
                  <a:close/>
                </a:path>
              </a:pathLst>
            </a:custGeom>
            <a:solidFill>
              <a:srgbClr val="84715E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da-DK"/>
            </a:p>
          </p:txBody>
        </p:sp>
        <p:sp>
          <p:nvSpPr>
            <p:cNvPr id="38028" name="Freeform 140"/>
            <p:cNvSpPr>
              <a:spLocks noChangeAspect="1"/>
            </p:cNvSpPr>
            <p:nvPr/>
          </p:nvSpPr>
          <p:spPr bwMode="auto">
            <a:xfrm>
              <a:off x="4721" y="10015"/>
              <a:ext cx="361" cy="448"/>
            </a:xfrm>
            <a:custGeom>
              <a:avLst/>
              <a:gdLst/>
              <a:ahLst/>
              <a:cxnLst>
                <a:cxn ang="0">
                  <a:pos x="293" y="448"/>
                </a:cxn>
                <a:cxn ang="0">
                  <a:pos x="293" y="107"/>
                </a:cxn>
                <a:cxn ang="0">
                  <a:pos x="289" y="87"/>
                </a:cxn>
                <a:cxn ang="0">
                  <a:pos x="280" y="74"/>
                </a:cxn>
                <a:cxn ang="0">
                  <a:pos x="267" y="67"/>
                </a:cxn>
                <a:cxn ang="0">
                  <a:pos x="253" y="62"/>
                </a:cxn>
                <a:cxn ang="0">
                  <a:pos x="237" y="60"/>
                </a:cxn>
                <a:cxn ang="0">
                  <a:pos x="168" y="60"/>
                </a:cxn>
                <a:cxn ang="0">
                  <a:pos x="135" y="62"/>
                </a:cxn>
                <a:cxn ang="0">
                  <a:pos x="106" y="65"/>
                </a:cxn>
                <a:cxn ang="0">
                  <a:pos x="83" y="69"/>
                </a:cxn>
                <a:cxn ang="0">
                  <a:pos x="67" y="72"/>
                </a:cxn>
                <a:cxn ang="0">
                  <a:pos x="67" y="448"/>
                </a:cxn>
                <a:cxn ang="0">
                  <a:pos x="0" y="448"/>
                </a:cxn>
                <a:cxn ang="0">
                  <a:pos x="0" y="9"/>
                </a:cxn>
                <a:cxn ang="0">
                  <a:pos x="63" y="9"/>
                </a:cxn>
                <a:cxn ang="0">
                  <a:pos x="67" y="40"/>
                </a:cxn>
                <a:cxn ang="0">
                  <a:pos x="92" y="22"/>
                </a:cxn>
                <a:cxn ang="0">
                  <a:pos x="121" y="9"/>
                </a:cxn>
                <a:cxn ang="0">
                  <a:pos x="152" y="2"/>
                </a:cxn>
                <a:cxn ang="0">
                  <a:pos x="182" y="0"/>
                </a:cxn>
                <a:cxn ang="0">
                  <a:pos x="249" y="0"/>
                </a:cxn>
                <a:cxn ang="0">
                  <a:pos x="275" y="2"/>
                </a:cxn>
                <a:cxn ang="0">
                  <a:pos x="296" y="6"/>
                </a:cxn>
                <a:cxn ang="0">
                  <a:pos x="318" y="15"/>
                </a:cxn>
                <a:cxn ang="0">
                  <a:pos x="334" y="29"/>
                </a:cxn>
                <a:cxn ang="0">
                  <a:pos x="349" y="47"/>
                </a:cxn>
                <a:cxn ang="0">
                  <a:pos x="358" y="71"/>
                </a:cxn>
                <a:cxn ang="0">
                  <a:pos x="361" y="98"/>
                </a:cxn>
                <a:cxn ang="0">
                  <a:pos x="361" y="448"/>
                </a:cxn>
                <a:cxn ang="0">
                  <a:pos x="293" y="448"/>
                </a:cxn>
              </a:cxnLst>
              <a:rect l="0" t="0" r="r" b="b"/>
              <a:pathLst>
                <a:path w="361" h="448">
                  <a:moveTo>
                    <a:pt x="293" y="448"/>
                  </a:moveTo>
                  <a:lnTo>
                    <a:pt x="293" y="107"/>
                  </a:lnTo>
                  <a:lnTo>
                    <a:pt x="289" y="87"/>
                  </a:lnTo>
                  <a:lnTo>
                    <a:pt x="280" y="74"/>
                  </a:lnTo>
                  <a:lnTo>
                    <a:pt x="267" y="67"/>
                  </a:lnTo>
                  <a:lnTo>
                    <a:pt x="253" y="62"/>
                  </a:lnTo>
                  <a:lnTo>
                    <a:pt x="237" y="60"/>
                  </a:lnTo>
                  <a:lnTo>
                    <a:pt x="168" y="60"/>
                  </a:lnTo>
                  <a:lnTo>
                    <a:pt x="135" y="62"/>
                  </a:lnTo>
                  <a:lnTo>
                    <a:pt x="106" y="65"/>
                  </a:lnTo>
                  <a:lnTo>
                    <a:pt x="83" y="69"/>
                  </a:lnTo>
                  <a:lnTo>
                    <a:pt x="67" y="72"/>
                  </a:lnTo>
                  <a:lnTo>
                    <a:pt x="67" y="448"/>
                  </a:lnTo>
                  <a:lnTo>
                    <a:pt x="0" y="448"/>
                  </a:lnTo>
                  <a:lnTo>
                    <a:pt x="0" y="9"/>
                  </a:lnTo>
                  <a:lnTo>
                    <a:pt x="63" y="9"/>
                  </a:lnTo>
                  <a:lnTo>
                    <a:pt x="67" y="40"/>
                  </a:lnTo>
                  <a:lnTo>
                    <a:pt x="92" y="22"/>
                  </a:lnTo>
                  <a:lnTo>
                    <a:pt x="121" y="9"/>
                  </a:lnTo>
                  <a:lnTo>
                    <a:pt x="152" y="2"/>
                  </a:lnTo>
                  <a:lnTo>
                    <a:pt x="182" y="0"/>
                  </a:lnTo>
                  <a:lnTo>
                    <a:pt x="249" y="0"/>
                  </a:lnTo>
                  <a:lnTo>
                    <a:pt x="275" y="2"/>
                  </a:lnTo>
                  <a:lnTo>
                    <a:pt x="296" y="6"/>
                  </a:lnTo>
                  <a:lnTo>
                    <a:pt x="318" y="15"/>
                  </a:lnTo>
                  <a:lnTo>
                    <a:pt x="334" y="29"/>
                  </a:lnTo>
                  <a:lnTo>
                    <a:pt x="349" y="47"/>
                  </a:lnTo>
                  <a:lnTo>
                    <a:pt x="358" y="71"/>
                  </a:lnTo>
                  <a:lnTo>
                    <a:pt x="361" y="98"/>
                  </a:lnTo>
                  <a:lnTo>
                    <a:pt x="361" y="448"/>
                  </a:lnTo>
                  <a:lnTo>
                    <a:pt x="293" y="448"/>
                  </a:lnTo>
                  <a:close/>
                </a:path>
              </a:pathLst>
            </a:custGeom>
            <a:solidFill>
              <a:srgbClr val="84715E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da-DK"/>
            </a:p>
          </p:txBody>
        </p:sp>
        <p:sp>
          <p:nvSpPr>
            <p:cNvPr id="38029" name="Freeform 141"/>
            <p:cNvSpPr>
              <a:spLocks noChangeAspect="1"/>
            </p:cNvSpPr>
            <p:nvPr/>
          </p:nvSpPr>
          <p:spPr bwMode="auto">
            <a:xfrm>
              <a:off x="5232" y="10015"/>
              <a:ext cx="608" cy="448"/>
            </a:xfrm>
            <a:custGeom>
              <a:avLst/>
              <a:gdLst/>
              <a:ahLst/>
              <a:cxnLst>
                <a:cxn ang="0">
                  <a:pos x="541" y="448"/>
                </a:cxn>
                <a:cxn ang="0">
                  <a:pos x="541" y="107"/>
                </a:cxn>
                <a:cxn ang="0">
                  <a:pos x="537" y="87"/>
                </a:cxn>
                <a:cxn ang="0">
                  <a:pos x="528" y="74"/>
                </a:cxn>
                <a:cxn ang="0">
                  <a:pos x="516" y="67"/>
                </a:cxn>
                <a:cxn ang="0">
                  <a:pos x="501" y="62"/>
                </a:cxn>
                <a:cxn ang="0">
                  <a:pos x="485" y="60"/>
                </a:cxn>
                <a:cxn ang="0">
                  <a:pos x="440" y="60"/>
                </a:cxn>
                <a:cxn ang="0">
                  <a:pos x="407" y="62"/>
                </a:cxn>
                <a:cxn ang="0">
                  <a:pos x="378" y="65"/>
                </a:cxn>
                <a:cxn ang="0">
                  <a:pos x="355" y="69"/>
                </a:cxn>
                <a:cxn ang="0">
                  <a:pos x="338" y="72"/>
                </a:cxn>
                <a:cxn ang="0">
                  <a:pos x="338" y="448"/>
                </a:cxn>
                <a:cxn ang="0">
                  <a:pos x="270" y="448"/>
                </a:cxn>
                <a:cxn ang="0">
                  <a:pos x="270" y="107"/>
                </a:cxn>
                <a:cxn ang="0">
                  <a:pos x="268" y="87"/>
                </a:cxn>
                <a:cxn ang="0">
                  <a:pos x="259" y="74"/>
                </a:cxn>
                <a:cxn ang="0">
                  <a:pos x="246" y="67"/>
                </a:cxn>
                <a:cxn ang="0">
                  <a:pos x="230" y="62"/>
                </a:cxn>
                <a:cxn ang="0">
                  <a:pos x="214" y="60"/>
                </a:cxn>
                <a:cxn ang="0">
                  <a:pos x="165" y="60"/>
                </a:cxn>
                <a:cxn ang="0">
                  <a:pos x="127" y="63"/>
                </a:cxn>
                <a:cxn ang="0">
                  <a:pos x="94" y="67"/>
                </a:cxn>
                <a:cxn ang="0">
                  <a:pos x="67" y="72"/>
                </a:cxn>
                <a:cxn ang="0">
                  <a:pos x="67" y="448"/>
                </a:cxn>
                <a:cxn ang="0">
                  <a:pos x="0" y="448"/>
                </a:cxn>
                <a:cxn ang="0">
                  <a:pos x="0" y="9"/>
                </a:cxn>
                <a:cxn ang="0">
                  <a:pos x="65" y="9"/>
                </a:cxn>
                <a:cxn ang="0">
                  <a:pos x="67" y="40"/>
                </a:cxn>
                <a:cxn ang="0">
                  <a:pos x="93" y="22"/>
                </a:cxn>
                <a:cxn ang="0">
                  <a:pos x="122" y="9"/>
                </a:cxn>
                <a:cxn ang="0">
                  <a:pos x="152" y="2"/>
                </a:cxn>
                <a:cxn ang="0">
                  <a:pos x="183" y="0"/>
                </a:cxn>
                <a:cxn ang="0">
                  <a:pos x="228" y="0"/>
                </a:cxn>
                <a:cxn ang="0">
                  <a:pos x="252" y="2"/>
                </a:cxn>
                <a:cxn ang="0">
                  <a:pos x="275" y="7"/>
                </a:cxn>
                <a:cxn ang="0">
                  <a:pos x="297" y="16"/>
                </a:cxn>
                <a:cxn ang="0">
                  <a:pos x="315" y="31"/>
                </a:cxn>
                <a:cxn ang="0">
                  <a:pos x="328" y="51"/>
                </a:cxn>
                <a:cxn ang="0">
                  <a:pos x="346" y="33"/>
                </a:cxn>
                <a:cxn ang="0">
                  <a:pos x="369" y="18"/>
                </a:cxn>
                <a:cxn ang="0">
                  <a:pos x="396" y="7"/>
                </a:cxn>
                <a:cxn ang="0">
                  <a:pos x="425" y="2"/>
                </a:cxn>
                <a:cxn ang="0">
                  <a:pos x="456" y="0"/>
                </a:cxn>
                <a:cxn ang="0">
                  <a:pos x="498" y="0"/>
                </a:cxn>
                <a:cxn ang="0">
                  <a:pos x="521" y="2"/>
                </a:cxn>
                <a:cxn ang="0">
                  <a:pos x="545" y="6"/>
                </a:cxn>
                <a:cxn ang="0">
                  <a:pos x="564" y="15"/>
                </a:cxn>
                <a:cxn ang="0">
                  <a:pos x="583" y="29"/>
                </a:cxn>
                <a:cxn ang="0">
                  <a:pos x="597" y="47"/>
                </a:cxn>
                <a:cxn ang="0">
                  <a:pos x="604" y="71"/>
                </a:cxn>
                <a:cxn ang="0">
                  <a:pos x="608" y="98"/>
                </a:cxn>
                <a:cxn ang="0">
                  <a:pos x="608" y="448"/>
                </a:cxn>
                <a:cxn ang="0">
                  <a:pos x="541" y="448"/>
                </a:cxn>
              </a:cxnLst>
              <a:rect l="0" t="0" r="r" b="b"/>
              <a:pathLst>
                <a:path w="608" h="448">
                  <a:moveTo>
                    <a:pt x="541" y="448"/>
                  </a:moveTo>
                  <a:lnTo>
                    <a:pt x="541" y="107"/>
                  </a:lnTo>
                  <a:lnTo>
                    <a:pt x="537" y="87"/>
                  </a:lnTo>
                  <a:lnTo>
                    <a:pt x="528" y="74"/>
                  </a:lnTo>
                  <a:lnTo>
                    <a:pt x="516" y="67"/>
                  </a:lnTo>
                  <a:lnTo>
                    <a:pt x="501" y="62"/>
                  </a:lnTo>
                  <a:lnTo>
                    <a:pt x="485" y="60"/>
                  </a:lnTo>
                  <a:lnTo>
                    <a:pt x="440" y="60"/>
                  </a:lnTo>
                  <a:lnTo>
                    <a:pt x="407" y="62"/>
                  </a:lnTo>
                  <a:lnTo>
                    <a:pt x="378" y="65"/>
                  </a:lnTo>
                  <a:lnTo>
                    <a:pt x="355" y="69"/>
                  </a:lnTo>
                  <a:lnTo>
                    <a:pt x="338" y="72"/>
                  </a:lnTo>
                  <a:lnTo>
                    <a:pt x="338" y="448"/>
                  </a:lnTo>
                  <a:lnTo>
                    <a:pt x="270" y="448"/>
                  </a:lnTo>
                  <a:lnTo>
                    <a:pt x="270" y="107"/>
                  </a:lnTo>
                  <a:lnTo>
                    <a:pt x="268" y="87"/>
                  </a:lnTo>
                  <a:lnTo>
                    <a:pt x="259" y="74"/>
                  </a:lnTo>
                  <a:lnTo>
                    <a:pt x="246" y="67"/>
                  </a:lnTo>
                  <a:lnTo>
                    <a:pt x="230" y="62"/>
                  </a:lnTo>
                  <a:lnTo>
                    <a:pt x="214" y="60"/>
                  </a:lnTo>
                  <a:lnTo>
                    <a:pt x="165" y="60"/>
                  </a:lnTo>
                  <a:lnTo>
                    <a:pt x="127" y="63"/>
                  </a:lnTo>
                  <a:lnTo>
                    <a:pt x="94" y="67"/>
                  </a:lnTo>
                  <a:lnTo>
                    <a:pt x="67" y="72"/>
                  </a:lnTo>
                  <a:lnTo>
                    <a:pt x="67" y="448"/>
                  </a:lnTo>
                  <a:lnTo>
                    <a:pt x="0" y="448"/>
                  </a:lnTo>
                  <a:lnTo>
                    <a:pt x="0" y="9"/>
                  </a:lnTo>
                  <a:lnTo>
                    <a:pt x="65" y="9"/>
                  </a:lnTo>
                  <a:lnTo>
                    <a:pt x="67" y="40"/>
                  </a:lnTo>
                  <a:lnTo>
                    <a:pt x="93" y="22"/>
                  </a:lnTo>
                  <a:lnTo>
                    <a:pt x="122" y="9"/>
                  </a:lnTo>
                  <a:lnTo>
                    <a:pt x="152" y="2"/>
                  </a:lnTo>
                  <a:lnTo>
                    <a:pt x="183" y="0"/>
                  </a:lnTo>
                  <a:lnTo>
                    <a:pt x="228" y="0"/>
                  </a:lnTo>
                  <a:lnTo>
                    <a:pt x="252" y="2"/>
                  </a:lnTo>
                  <a:lnTo>
                    <a:pt x="275" y="7"/>
                  </a:lnTo>
                  <a:lnTo>
                    <a:pt x="297" y="16"/>
                  </a:lnTo>
                  <a:lnTo>
                    <a:pt x="315" y="31"/>
                  </a:lnTo>
                  <a:lnTo>
                    <a:pt x="328" y="51"/>
                  </a:lnTo>
                  <a:lnTo>
                    <a:pt x="346" y="33"/>
                  </a:lnTo>
                  <a:lnTo>
                    <a:pt x="369" y="18"/>
                  </a:lnTo>
                  <a:lnTo>
                    <a:pt x="396" y="7"/>
                  </a:lnTo>
                  <a:lnTo>
                    <a:pt x="425" y="2"/>
                  </a:lnTo>
                  <a:lnTo>
                    <a:pt x="456" y="0"/>
                  </a:lnTo>
                  <a:lnTo>
                    <a:pt x="498" y="0"/>
                  </a:lnTo>
                  <a:lnTo>
                    <a:pt x="521" y="2"/>
                  </a:lnTo>
                  <a:lnTo>
                    <a:pt x="545" y="6"/>
                  </a:lnTo>
                  <a:lnTo>
                    <a:pt x="564" y="15"/>
                  </a:lnTo>
                  <a:lnTo>
                    <a:pt x="583" y="29"/>
                  </a:lnTo>
                  <a:lnTo>
                    <a:pt x="597" y="47"/>
                  </a:lnTo>
                  <a:lnTo>
                    <a:pt x="604" y="71"/>
                  </a:lnTo>
                  <a:lnTo>
                    <a:pt x="608" y="98"/>
                  </a:lnTo>
                  <a:lnTo>
                    <a:pt x="608" y="448"/>
                  </a:lnTo>
                  <a:lnTo>
                    <a:pt x="541" y="448"/>
                  </a:lnTo>
                  <a:close/>
                </a:path>
              </a:pathLst>
            </a:custGeom>
            <a:solidFill>
              <a:srgbClr val="3F3018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da-DK"/>
            </a:p>
          </p:txBody>
        </p:sp>
        <p:sp>
          <p:nvSpPr>
            <p:cNvPr id="38030" name="Freeform 142"/>
            <p:cNvSpPr>
              <a:spLocks noChangeAspect="1" noEditPoints="1"/>
            </p:cNvSpPr>
            <p:nvPr/>
          </p:nvSpPr>
          <p:spPr bwMode="auto">
            <a:xfrm>
              <a:off x="5986" y="9846"/>
              <a:ext cx="67" cy="617"/>
            </a:xfrm>
            <a:custGeom>
              <a:avLst/>
              <a:gdLst/>
              <a:ahLst/>
              <a:cxnLst>
                <a:cxn ang="0">
                  <a:pos x="0" y="84"/>
                </a:cxn>
                <a:cxn ang="0">
                  <a:pos x="0" y="0"/>
                </a:cxn>
                <a:cxn ang="0">
                  <a:pos x="67" y="0"/>
                </a:cxn>
                <a:cxn ang="0">
                  <a:pos x="67" y="84"/>
                </a:cxn>
                <a:cxn ang="0">
                  <a:pos x="0" y="84"/>
                </a:cxn>
                <a:cxn ang="0">
                  <a:pos x="0" y="617"/>
                </a:cxn>
                <a:cxn ang="0">
                  <a:pos x="0" y="178"/>
                </a:cxn>
                <a:cxn ang="0">
                  <a:pos x="67" y="178"/>
                </a:cxn>
                <a:cxn ang="0">
                  <a:pos x="67" y="617"/>
                </a:cxn>
                <a:cxn ang="0">
                  <a:pos x="0" y="617"/>
                </a:cxn>
              </a:cxnLst>
              <a:rect l="0" t="0" r="r" b="b"/>
              <a:pathLst>
                <a:path w="67" h="617">
                  <a:moveTo>
                    <a:pt x="0" y="84"/>
                  </a:moveTo>
                  <a:lnTo>
                    <a:pt x="0" y="0"/>
                  </a:lnTo>
                  <a:lnTo>
                    <a:pt x="67" y="0"/>
                  </a:lnTo>
                  <a:lnTo>
                    <a:pt x="67" y="84"/>
                  </a:lnTo>
                  <a:lnTo>
                    <a:pt x="0" y="84"/>
                  </a:lnTo>
                  <a:close/>
                  <a:moveTo>
                    <a:pt x="0" y="617"/>
                  </a:moveTo>
                  <a:lnTo>
                    <a:pt x="0" y="178"/>
                  </a:lnTo>
                  <a:lnTo>
                    <a:pt x="67" y="178"/>
                  </a:lnTo>
                  <a:lnTo>
                    <a:pt x="67" y="617"/>
                  </a:lnTo>
                  <a:lnTo>
                    <a:pt x="0" y="617"/>
                  </a:lnTo>
                  <a:close/>
                </a:path>
              </a:pathLst>
            </a:custGeom>
            <a:solidFill>
              <a:srgbClr val="3F3018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da-DK"/>
            </a:p>
          </p:txBody>
        </p:sp>
        <p:sp>
          <p:nvSpPr>
            <p:cNvPr id="38031" name="Freeform 143"/>
            <p:cNvSpPr>
              <a:spLocks noChangeAspect="1" noEditPoints="1"/>
            </p:cNvSpPr>
            <p:nvPr/>
          </p:nvSpPr>
          <p:spPr bwMode="auto">
            <a:xfrm>
              <a:off x="6182" y="9846"/>
              <a:ext cx="359" cy="628"/>
            </a:xfrm>
            <a:custGeom>
              <a:avLst/>
              <a:gdLst/>
              <a:ahLst/>
              <a:cxnLst>
                <a:cxn ang="0">
                  <a:pos x="300" y="617"/>
                </a:cxn>
                <a:cxn ang="0">
                  <a:pos x="294" y="584"/>
                </a:cxn>
                <a:cxn ang="0">
                  <a:pos x="267" y="606"/>
                </a:cxn>
                <a:cxn ang="0">
                  <a:pos x="238" y="619"/>
                </a:cxn>
                <a:cxn ang="0">
                  <a:pos x="207" y="626"/>
                </a:cxn>
                <a:cxn ang="0">
                  <a:pos x="175" y="628"/>
                </a:cxn>
                <a:cxn ang="0">
                  <a:pos x="104" y="628"/>
                </a:cxn>
                <a:cxn ang="0">
                  <a:pos x="85" y="626"/>
                </a:cxn>
                <a:cxn ang="0">
                  <a:pos x="63" y="620"/>
                </a:cxn>
                <a:cxn ang="0">
                  <a:pos x="43" y="613"/>
                </a:cxn>
                <a:cxn ang="0">
                  <a:pos x="25" y="599"/>
                </a:cxn>
                <a:cxn ang="0">
                  <a:pos x="12" y="581"/>
                </a:cxn>
                <a:cxn ang="0">
                  <a:pos x="1" y="557"/>
                </a:cxn>
                <a:cxn ang="0">
                  <a:pos x="0" y="527"/>
                </a:cxn>
                <a:cxn ang="0">
                  <a:pos x="0" y="292"/>
                </a:cxn>
                <a:cxn ang="0">
                  <a:pos x="1" y="259"/>
                </a:cxn>
                <a:cxn ang="0">
                  <a:pos x="10" y="232"/>
                </a:cxn>
                <a:cxn ang="0">
                  <a:pos x="25" y="211"/>
                </a:cxn>
                <a:cxn ang="0">
                  <a:pos x="45" y="193"/>
                </a:cxn>
                <a:cxn ang="0">
                  <a:pos x="68" y="180"/>
                </a:cxn>
                <a:cxn ang="0">
                  <a:pos x="94" y="171"/>
                </a:cxn>
                <a:cxn ang="0">
                  <a:pos x="124" y="169"/>
                </a:cxn>
                <a:cxn ang="0">
                  <a:pos x="188" y="169"/>
                </a:cxn>
                <a:cxn ang="0">
                  <a:pos x="218" y="171"/>
                </a:cxn>
                <a:cxn ang="0">
                  <a:pos x="247" y="180"/>
                </a:cxn>
                <a:cxn ang="0">
                  <a:pos x="273" y="191"/>
                </a:cxn>
                <a:cxn ang="0">
                  <a:pos x="292" y="207"/>
                </a:cxn>
                <a:cxn ang="0">
                  <a:pos x="292" y="0"/>
                </a:cxn>
                <a:cxn ang="0">
                  <a:pos x="359" y="0"/>
                </a:cxn>
                <a:cxn ang="0">
                  <a:pos x="359" y="617"/>
                </a:cxn>
                <a:cxn ang="0">
                  <a:pos x="300" y="617"/>
                </a:cxn>
                <a:cxn ang="0">
                  <a:pos x="292" y="256"/>
                </a:cxn>
                <a:cxn ang="0">
                  <a:pos x="274" y="247"/>
                </a:cxn>
                <a:cxn ang="0">
                  <a:pos x="249" y="238"/>
                </a:cxn>
                <a:cxn ang="0">
                  <a:pos x="217" y="231"/>
                </a:cxn>
                <a:cxn ang="0">
                  <a:pos x="180" y="229"/>
                </a:cxn>
                <a:cxn ang="0">
                  <a:pos x="117" y="229"/>
                </a:cxn>
                <a:cxn ang="0">
                  <a:pos x="106" y="229"/>
                </a:cxn>
                <a:cxn ang="0">
                  <a:pos x="94" y="232"/>
                </a:cxn>
                <a:cxn ang="0">
                  <a:pos x="83" y="240"/>
                </a:cxn>
                <a:cxn ang="0">
                  <a:pos x="74" y="252"/>
                </a:cxn>
                <a:cxn ang="0">
                  <a:pos x="68" y="268"/>
                </a:cxn>
                <a:cxn ang="0">
                  <a:pos x="66" y="290"/>
                </a:cxn>
                <a:cxn ang="0">
                  <a:pos x="66" y="512"/>
                </a:cxn>
                <a:cxn ang="0">
                  <a:pos x="68" y="534"/>
                </a:cxn>
                <a:cxn ang="0">
                  <a:pos x="77" y="550"/>
                </a:cxn>
                <a:cxn ang="0">
                  <a:pos x="88" y="559"/>
                </a:cxn>
                <a:cxn ang="0">
                  <a:pos x="101" y="564"/>
                </a:cxn>
                <a:cxn ang="0">
                  <a:pos x="113" y="566"/>
                </a:cxn>
                <a:cxn ang="0">
                  <a:pos x="128" y="566"/>
                </a:cxn>
                <a:cxn ang="0">
                  <a:pos x="179" y="566"/>
                </a:cxn>
                <a:cxn ang="0">
                  <a:pos x="218" y="564"/>
                </a:cxn>
                <a:cxn ang="0">
                  <a:pos x="249" y="561"/>
                </a:cxn>
                <a:cxn ang="0">
                  <a:pos x="274" y="555"/>
                </a:cxn>
                <a:cxn ang="0">
                  <a:pos x="292" y="552"/>
                </a:cxn>
                <a:cxn ang="0">
                  <a:pos x="292" y="256"/>
                </a:cxn>
              </a:cxnLst>
              <a:rect l="0" t="0" r="r" b="b"/>
              <a:pathLst>
                <a:path w="359" h="628">
                  <a:moveTo>
                    <a:pt x="300" y="617"/>
                  </a:moveTo>
                  <a:lnTo>
                    <a:pt x="294" y="584"/>
                  </a:lnTo>
                  <a:lnTo>
                    <a:pt x="267" y="606"/>
                  </a:lnTo>
                  <a:lnTo>
                    <a:pt x="238" y="619"/>
                  </a:lnTo>
                  <a:lnTo>
                    <a:pt x="207" y="626"/>
                  </a:lnTo>
                  <a:lnTo>
                    <a:pt x="175" y="628"/>
                  </a:lnTo>
                  <a:lnTo>
                    <a:pt x="104" y="628"/>
                  </a:lnTo>
                  <a:lnTo>
                    <a:pt x="85" y="626"/>
                  </a:lnTo>
                  <a:lnTo>
                    <a:pt x="63" y="620"/>
                  </a:lnTo>
                  <a:lnTo>
                    <a:pt x="43" y="613"/>
                  </a:lnTo>
                  <a:lnTo>
                    <a:pt x="25" y="599"/>
                  </a:lnTo>
                  <a:lnTo>
                    <a:pt x="12" y="581"/>
                  </a:lnTo>
                  <a:lnTo>
                    <a:pt x="1" y="557"/>
                  </a:lnTo>
                  <a:lnTo>
                    <a:pt x="0" y="527"/>
                  </a:lnTo>
                  <a:lnTo>
                    <a:pt x="0" y="292"/>
                  </a:lnTo>
                  <a:lnTo>
                    <a:pt x="1" y="259"/>
                  </a:lnTo>
                  <a:lnTo>
                    <a:pt x="10" y="232"/>
                  </a:lnTo>
                  <a:lnTo>
                    <a:pt x="25" y="211"/>
                  </a:lnTo>
                  <a:lnTo>
                    <a:pt x="45" y="193"/>
                  </a:lnTo>
                  <a:lnTo>
                    <a:pt x="68" y="180"/>
                  </a:lnTo>
                  <a:lnTo>
                    <a:pt x="94" y="171"/>
                  </a:lnTo>
                  <a:lnTo>
                    <a:pt x="124" y="169"/>
                  </a:lnTo>
                  <a:lnTo>
                    <a:pt x="188" y="169"/>
                  </a:lnTo>
                  <a:lnTo>
                    <a:pt x="218" y="171"/>
                  </a:lnTo>
                  <a:lnTo>
                    <a:pt x="247" y="180"/>
                  </a:lnTo>
                  <a:lnTo>
                    <a:pt x="273" y="191"/>
                  </a:lnTo>
                  <a:lnTo>
                    <a:pt x="292" y="207"/>
                  </a:lnTo>
                  <a:lnTo>
                    <a:pt x="292" y="0"/>
                  </a:lnTo>
                  <a:lnTo>
                    <a:pt x="359" y="0"/>
                  </a:lnTo>
                  <a:lnTo>
                    <a:pt x="359" y="617"/>
                  </a:lnTo>
                  <a:lnTo>
                    <a:pt x="300" y="617"/>
                  </a:lnTo>
                  <a:close/>
                  <a:moveTo>
                    <a:pt x="292" y="256"/>
                  </a:moveTo>
                  <a:lnTo>
                    <a:pt x="274" y="247"/>
                  </a:lnTo>
                  <a:lnTo>
                    <a:pt x="249" y="238"/>
                  </a:lnTo>
                  <a:lnTo>
                    <a:pt x="217" y="231"/>
                  </a:lnTo>
                  <a:lnTo>
                    <a:pt x="180" y="229"/>
                  </a:lnTo>
                  <a:lnTo>
                    <a:pt x="117" y="229"/>
                  </a:lnTo>
                  <a:lnTo>
                    <a:pt x="106" y="229"/>
                  </a:lnTo>
                  <a:lnTo>
                    <a:pt x="94" y="232"/>
                  </a:lnTo>
                  <a:lnTo>
                    <a:pt x="83" y="240"/>
                  </a:lnTo>
                  <a:lnTo>
                    <a:pt x="74" y="252"/>
                  </a:lnTo>
                  <a:lnTo>
                    <a:pt x="68" y="268"/>
                  </a:lnTo>
                  <a:lnTo>
                    <a:pt x="66" y="290"/>
                  </a:lnTo>
                  <a:lnTo>
                    <a:pt x="66" y="512"/>
                  </a:lnTo>
                  <a:lnTo>
                    <a:pt x="68" y="534"/>
                  </a:lnTo>
                  <a:lnTo>
                    <a:pt x="77" y="550"/>
                  </a:lnTo>
                  <a:lnTo>
                    <a:pt x="88" y="559"/>
                  </a:lnTo>
                  <a:lnTo>
                    <a:pt x="101" y="564"/>
                  </a:lnTo>
                  <a:lnTo>
                    <a:pt x="113" y="566"/>
                  </a:lnTo>
                  <a:lnTo>
                    <a:pt x="128" y="566"/>
                  </a:lnTo>
                  <a:lnTo>
                    <a:pt x="179" y="566"/>
                  </a:lnTo>
                  <a:lnTo>
                    <a:pt x="218" y="564"/>
                  </a:lnTo>
                  <a:lnTo>
                    <a:pt x="249" y="561"/>
                  </a:lnTo>
                  <a:lnTo>
                    <a:pt x="274" y="555"/>
                  </a:lnTo>
                  <a:lnTo>
                    <a:pt x="292" y="552"/>
                  </a:lnTo>
                  <a:lnTo>
                    <a:pt x="292" y="256"/>
                  </a:lnTo>
                  <a:close/>
                </a:path>
              </a:pathLst>
            </a:custGeom>
            <a:solidFill>
              <a:srgbClr val="3F3018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da-DK"/>
            </a:p>
          </p:txBody>
        </p:sp>
        <p:sp>
          <p:nvSpPr>
            <p:cNvPr id="38032" name="Freeform 144"/>
            <p:cNvSpPr>
              <a:spLocks noChangeAspect="1"/>
            </p:cNvSpPr>
            <p:nvPr/>
          </p:nvSpPr>
          <p:spPr bwMode="auto">
            <a:xfrm>
              <a:off x="6630" y="9905"/>
              <a:ext cx="296" cy="569"/>
            </a:xfrm>
            <a:custGeom>
              <a:avLst/>
              <a:gdLst/>
              <a:ahLst/>
              <a:cxnLst>
                <a:cxn ang="0">
                  <a:pos x="199" y="569"/>
                </a:cxn>
                <a:cxn ang="0">
                  <a:pos x="168" y="567"/>
                </a:cxn>
                <a:cxn ang="0">
                  <a:pos x="141" y="563"/>
                </a:cxn>
                <a:cxn ang="0">
                  <a:pos x="119" y="554"/>
                </a:cxn>
                <a:cxn ang="0">
                  <a:pos x="101" y="543"/>
                </a:cxn>
                <a:cxn ang="0">
                  <a:pos x="89" y="525"/>
                </a:cxn>
                <a:cxn ang="0">
                  <a:pos x="79" y="504"/>
                </a:cxn>
                <a:cxn ang="0">
                  <a:pos x="78" y="475"/>
                </a:cxn>
                <a:cxn ang="0">
                  <a:pos x="78" y="182"/>
                </a:cxn>
                <a:cxn ang="0">
                  <a:pos x="0" y="182"/>
                </a:cxn>
                <a:cxn ang="0">
                  <a:pos x="0" y="132"/>
                </a:cxn>
                <a:cxn ang="0">
                  <a:pos x="78" y="132"/>
                </a:cxn>
                <a:cxn ang="0">
                  <a:pos x="78" y="9"/>
                </a:cxn>
                <a:cxn ang="0">
                  <a:pos x="145" y="0"/>
                </a:cxn>
                <a:cxn ang="0">
                  <a:pos x="145" y="132"/>
                </a:cxn>
                <a:cxn ang="0">
                  <a:pos x="296" y="132"/>
                </a:cxn>
                <a:cxn ang="0">
                  <a:pos x="296" y="182"/>
                </a:cxn>
                <a:cxn ang="0">
                  <a:pos x="145" y="182"/>
                </a:cxn>
                <a:cxn ang="0">
                  <a:pos x="145" y="464"/>
                </a:cxn>
                <a:cxn ang="0">
                  <a:pos x="145" y="475"/>
                </a:cxn>
                <a:cxn ang="0">
                  <a:pos x="146" y="487"/>
                </a:cxn>
                <a:cxn ang="0">
                  <a:pos x="150" y="496"/>
                </a:cxn>
                <a:cxn ang="0">
                  <a:pos x="157" y="505"/>
                </a:cxn>
                <a:cxn ang="0">
                  <a:pos x="170" y="511"/>
                </a:cxn>
                <a:cxn ang="0">
                  <a:pos x="186" y="513"/>
                </a:cxn>
                <a:cxn ang="0">
                  <a:pos x="296" y="513"/>
                </a:cxn>
                <a:cxn ang="0">
                  <a:pos x="296" y="551"/>
                </a:cxn>
                <a:cxn ang="0">
                  <a:pos x="277" y="558"/>
                </a:cxn>
                <a:cxn ang="0">
                  <a:pos x="251" y="563"/>
                </a:cxn>
                <a:cxn ang="0">
                  <a:pos x="224" y="567"/>
                </a:cxn>
                <a:cxn ang="0">
                  <a:pos x="199" y="569"/>
                </a:cxn>
              </a:cxnLst>
              <a:rect l="0" t="0" r="r" b="b"/>
              <a:pathLst>
                <a:path w="296" h="569">
                  <a:moveTo>
                    <a:pt x="199" y="569"/>
                  </a:moveTo>
                  <a:lnTo>
                    <a:pt x="168" y="567"/>
                  </a:lnTo>
                  <a:lnTo>
                    <a:pt x="141" y="563"/>
                  </a:lnTo>
                  <a:lnTo>
                    <a:pt x="119" y="554"/>
                  </a:lnTo>
                  <a:lnTo>
                    <a:pt x="101" y="543"/>
                  </a:lnTo>
                  <a:lnTo>
                    <a:pt x="89" y="525"/>
                  </a:lnTo>
                  <a:lnTo>
                    <a:pt x="79" y="504"/>
                  </a:lnTo>
                  <a:lnTo>
                    <a:pt x="78" y="475"/>
                  </a:lnTo>
                  <a:lnTo>
                    <a:pt x="78" y="182"/>
                  </a:lnTo>
                  <a:lnTo>
                    <a:pt x="0" y="182"/>
                  </a:lnTo>
                  <a:lnTo>
                    <a:pt x="0" y="132"/>
                  </a:lnTo>
                  <a:lnTo>
                    <a:pt x="78" y="132"/>
                  </a:lnTo>
                  <a:lnTo>
                    <a:pt x="78" y="9"/>
                  </a:lnTo>
                  <a:lnTo>
                    <a:pt x="145" y="0"/>
                  </a:lnTo>
                  <a:lnTo>
                    <a:pt x="145" y="132"/>
                  </a:lnTo>
                  <a:lnTo>
                    <a:pt x="296" y="132"/>
                  </a:lnTo>
                  <a:lnTo>
                    <a:pt x="296" y="182"/>
                  </a:lnTo>
                  <a:lnTo>
                    <a:pt x="145" y="182"/>
                  </a:lnTo>
                  <a:lnTo>
                    <a:pt x="145" y="464"/>
                  </a:lnTo>
                  <a:lnTo>
                    <a:pt x="145" y="475"/>
                  </a:lnTo>
                  <a:lnTo>
                    <a:pt x="146" y="487"/>
                  </a:lnTo>
                  <a:lnTo>
                    <a:pt x="150" y="496"/>
                  </a:lnTo>
                  <a:lnTo>
                    <a:pt x="157" y="505"/>
                  </a:lnTo>
                  <a:lnTo>
                    <a:pt x="170" y="511"/>
                  </a:lnTo>
                  <a:lnTo>
                    <a:pt x="186" y="513"/>
                  </a:lnTo>
                  <a:lnTo>
                    <a:pt x="296" y="513"/>
                  </a:lnTo>
                  <a:lnTo>
                    <a:pt x="296" y="551"/>
                  </a:lnTo>
                  <a:lnTo>
                    <a:pt x="277" y="558"/>
                  </a:lnTo>
                  <a:lnTo>
                    <a:pt x="251" y="563"/>
                  </a:lnTo>
                  <a:lnTo>
                    <a:pt x="224" y="567"/>
                  </a:lnTo>
                  <a:lnTo>
                    <a:pt x="199" y="569"/>
                  </a:lnTo>
                  <a:close/>
                </a:path>
              </a:pathLst>
            </a:custGeom>
            <a:solidFill>
              <a:srgbClr val="3F3018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da-DK"/>
            </a:p>
          </p:txBody>
        </p:sp>
        <p:sp>
          <p:nvSpPr>
            <p:cNvPr id="38033" name="Freeform 145"/>
            <p:cNvSpPr>
              <a:spLocks noChangeAspect="1" noEditPoints="1"/>
            </p:cNvSpPr>
            <p:nvPr/>
          </p:nvSpPr>
          <p:spPr bwMode="auto">
            <a:xfrm>
              <a:off x="6923" y="9846"/>
              <a:ext cx="202" cy="803"/>
            </a:xfrm>
            <a:custGeom>
              <a:avLst/>
              <a:gdLst/>
              <a:ahLst/>
              <a:cxnLst>
                <a:cxn ang="0">
                  <a:pos x="67" y="803"/>
                </a:cxn>
                <a:cxn ang="0">
                  <a:pos x="56" y="803"/>
                </a:cxn>
                <a:cxn ang="0">
                  <a:pos x="40" y="801"/>
                </a:cxn>
                <a:cxn ang="0">
                  <a:pos x="20" y="799"/>
                </a:cxn>
                <a:cxn ang="0">
                  <a:pos x="0" y="794"/>
                </a:cxn>
                <a:cxn ang="0">
                  <a:pos x="0" y="747"/>
                </a:cxn>
                <a:cxn ang="0">
                  <a:pos x="54" y="747"/>
                </a:cxn>
                <a:cxn ang="0">
                  <a:pos x="78" y="747"/>
                </a:cxn>
                <a:cxn ang="0">
                  <a:pos x="96" y="743"/>
                </a:cxn>
                <a:cxn ang="0">
                  <a:pos x="110" y="736"/>
                </a:cxn>
                <a:cxn ang="0">
                  <a:pos x="121" y="727"/>
                </a:cxn>
                <a:cxn ang="0">
                  <a:pos x="130" y="711"/>
                </a:cxn>
                <a:cxn ang="0">
                  <a:pos x="134" y="689"/>
                </a:cxn>
                <a:cxn ang="0">
                  <a:pos x="135" y="660"/>
                </a:cxn>
                <a:cxn ang="0">
                  <a:pos x="135" y="178"/>
                </a:cxn>
                <a:cxn ang="0">
                  <a:pos x="202" y="178"/>
                </a:cxn>
                <a:cxn ang="0">
                  <a:pos x="202" y="664"/>
                </a:cxn>
                <a:cxn ang="0">
                  <a:pos x="201" y="700"/>
                </a:cxn>
                <a:cxn ang="0">
                  <a:pos x="193" y="730"/>
                </a:cxn>
                <a:cxn ang="0">
                  <a:pos x="181" y="754"/>
                </a:cxn>
                <a:cxn ang="0">
                  <a:pos x="166" y="772"/>
                </a:cxn>
                <a:cxn ang="0">
                  <a:pos x="146" y="786"/>
                </a:cxn>
                <a:cxn ang="0">
                  <a:pos x="123" y="795"/>
                </a:cxn>
                <a:cxn ang="0">
                  <a:pos x="96" y="801"/>
                </a:cxn>
                <a:cxn ang="0">
                  <a:pos x="67" y="803"/>
                </a:cxn>
                <a:cxn ang="0">
                  <a:pos x="135" y="84"/>
                </a:cxn>
                <a:cxn ang="0">
                  <a:pos x="135" y="0"/>
                </a:cxn>
                <a:cxn ang="0">
                  <a:pos x="202" y="0"/>
                </a:cxn>
                <a:cxn ang="0">
                  <a:pos x="202" y="84"/>
                </a:cxn>
                <a:cxn ang="0">
                  <a:pos x="135" y="84"/>
                </a:cxn>
              </a:cxnLst>
              <a:rect l="0" t="0" r="r" b="b"/>
              <a:pathLst>
                <a:path w="202" h="803">
                  <a:moveTo>
                    <a:pt x="67" y="803"/>
                  </a:moveTo>
                  <a:lnTo>
                    <a:pt x="56" y="803"/>
                  </a:lnTo>
                  <a:lnTo>
                    <a:pt x="40" y="801"/>
                  </a:lnTo>
                  <a:lnTo>
                    <a:pt x="20" y="799"/>
                  </a:lnTo>
                  <a:lnTo>
                    <a:pt x="0" y="794"/>
                  </a:lnTo>
                  <a:lnTo>
                    <a:pt x="0" y="747"/>
                  </a:lnTo>
                  <a:lnTo>
                    <a:pt x="54" y="747"/>
                  </a:lnTo>
                  <a:lnTo>
                    <a:pt x="78" y="747"/>
                  </a:lnTo>
                  <a:lnTo>
                    <a:pt x="96" y="743"/>
                  </a:lnTo>
                  <a:lnTo>
                    <a:pt x="110" y="736"/>
                  </a:lnTo>
                  <a:lnTo>
                    <a:pt x="121" y="727"/>
                  </a:lnTo>
                  <a:lnTo>
                    <a:pt x="130" y="711"/>
                  </a:lnTo>
                  <a:lnTo>
                    <a:pt x="134" y="689"/>
                  </a:lnTo>
                  <a:lnTo>
                    <a:pt x="135" y="660"/>
                  </a:lnTo>
                  <a:lnTo>
                    <a:pt x="135" y="178"/>
                  </a:lnTo>
                  <a:lnTo>
                    <a:pt x="202" y="178"/>
                  </a:lnTo>
                  <a:lnTo>
                    <a:pt x="202" y="664"/>
                  </a:lnTo>
                  <a:lnTo>
                    <a:pt x="201" y="700"/>
                  </a:lnTo>
                  <a:lnTo>
                    <a:pt x="193" y="730"/>
                  </a:lnTo>
                  <a:lnTo>
                    <a:pt x="181" y="754"/>
                  </a:lnTo>
                  <a:lnTo>
                    <a:pt x="166" y="772"/>
                  </a:lnTo>
                  <a:lnTo>
                    <a:pt x="146" y="786"/>
                  </a:lnTo>
                  <a:lnTo>
                    <a:pt x="123" y="795"/>
                  </a:lnTo>
                  <a:lnTo>
                    <a:pt x="96" y="801"/>
                  </a:lnTo>
                  <a:lnTo>
                    <a:pt x="67" y="803"/>
                  </a:lnTo>
                  <a:close/>
                  <a:moveTo>
                    <a:pt x="135" y="84"/>
                  </a:moveTo>
                  <a:lnTo>
                    <a:pt x="135" y="0"/>
                  </a:lnTo>
                  <a:lnTo>
                    <a:pt x="202" y="0"/>
                  </a:lnTo>
                  <a:lnTo>
                    <a:pt x="202" y="84"/>
                  </a:lnTo>
                  <a:lnTo>
                    <a:pt x="135" y="84"/>
                  </a:lnTo>
                  <a:close/>
                </a:path>
              </a:pathLst>
            </a:custGeom>
            <a:solidFill>
              <a:srgbClr val="84715E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da-DK"/>
            </a:p>
          </p:txBody>
        </p:sp>
        <p:sp>
          <p:nvSpPr>
            <p:cNvPr id="38034" name="Freeform 146"/>
            <p:cNvSpPr>
              <a:spLocks noChangeAspect="1"/>
            </p:cNvSpPr>
            <p:nvPr/>
          </p:nvSpPr>
          <p:spPr bwMode="auto">
            <a:xfrm>
              <a:off x="7221" y="10024"/>
              <a:ext cx="394" cy="617"/>
            </a:xfrm>
            <a:custGeom>
              <a:avLst/>
              <a:gdLst/>
              <a:ahLst/>
              <a:cxnLst>
                <a:cxn ang="0">
                  <a:pos x="168" y="617"/>
                </a:cxn>
                <a:cxn ang="0">
                  <a:pos x="103" y="617"/>
                </a:cxn>
                <a:cxn ang="0">
                  <a:pos x="174" y="432"/>
                </a:cxn>
                <a:cxn ang="0">
                  <a:pos x="0" y="0"/>
                </a:cxn>
                <a:cxn ang="0">
                  <a:pos x="72" y="0"/>
                </a:cxn>
                <a:cxn ang="0">
                  <a:pos x="206" y="345"/>
                </a:cxn>
                <a:cxn ang="0">
                  <a:pos x="208" y="345"/>
                </a:cxn>
                <a:cxn ang="0">
                  <a:pos x="329" y="0"/>
                </a:cxn>
                <a:cxn ang="0">
                  <a:pos x="394" y="0"/>
                </a:cxn>
                <a:cxn ang="0">
                  <a:pos x="168" y="617"/>
                </a:cxn>
              </a:cxnLst>
              <a:rect l="0" t="0" r="r" b="b"/>
              <a:pathLst>
                <a:path w="394" h="617">
                  <a:moveTo>
                    <a:pt x="168" y="617"/>
                  </a:moveTo>
                  <a:lnTo>
                    <a:pt x="103" y="617"/>
                  </a:lnTo>
                  <a:lnTo>
                    <a:pt x="174" y="432"/>
                  </a:lnTo>
                  <a:lnTo>
                    <a:pt x="0" y="0"/>
                  </a:lnTo>
                  <a:lnTo>
                    <a:pt x="72" y="0"/>
                  </a:lnTo>
                  <a:lnTo>
                    <a:pt x="206" y="345"/>
                  </a:lnTo>
                  <a:lnTo>
                    <a:pt x="208" y="345"/>
                  </a:lnTo>
                  <a:lnTo>
                    <a:pt x="329" y="0"/>
                  </a:lnTo>
                  <a:lnTo>
                    <a:pt x="394" y="0"/>
                  </a:lnTo>
                  <a:lnTo>
                    <a:pt x="168" y="617"/>
                  </a:lnTo>
                  <a:close/>
                </a:path>
              </a:pathLst>
            </a:custGeom>
            <a:solidFill>
              <a:srgbClr val="84715E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da-DK"/>
            </a:p>
          </p:txBody>
        </p:sp>
        <p:sp>
          <p:nvSpPr>
            <p:cNvPr id="38035" name="Rectangle 147"/>
            <p:cNvSpPr>
              <a:spLocks noChangeAspect="1" noChangeArrowheads="1"/>
            </p:cNvSpPr>
            <p:nvPr/>
          </p:nvSpPr>
          <p:spPr bwMode="auto">
            <a:xfrm>
              <a:off x="7709" y="9846"/>
              <a:ext cx="67" cy="617"/>
            </a:xfrm>
            <a:prstGeom prst="rect">
              <a:avLst/>
            </a:prstGeom>
            <a:solidFill>
              <a:srgbClr val="84715E"/>
            </a:solidFill>
            <a:ln w="0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da-DK"/>
            </a:p>
          </p:txBody>
        </p:sp>
        <p:sp>
          <p:nvSpPr>
            <p:cNvPr id="38036" name="Rectangle 148"/>
            <p:cNvSpPr>
              <a:spLocks noChangeAspect="1" noChangeArrowheads="1"/>
            </p:cNvSpPr>
            <p:nvPr/>
          </p:nvSpPr>
          <p:spPr bwMode="auto">
            <a:xfrm>
              <a:off x="7930" y="9846"/>
              <a:ext cx="67" cy="617"/>
            </a:xfrm>
            <a:prstGeom prst="rect">
              <a:avLst/>
            </a:prstGeom>
            <a:solidFill>
              <a:srgbClr val="84715E"/>
            </a:solidFill>
            <a:ln w="0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da-DK"/>
            </a:p>
          </p:txBody>
        </p:sp>
        <p:sp>
          <p:nvSpPr>
            <p:cNvPr id="38037" name="Freeform 149"/>
            <p:cNvSpPr>
              <a:spLocks noChangeAspect="1" noEditPoints="1"/>
            </p:cNvSpPr>
            <p:nvPr/>
          </p:nvSpPr>
          <p:spPr bwMode="auto">
            <a:xfrm>
              <a:off x="8112" y="10015"/>
              <a:ext cx="366" cy="459"/>
            </a:xfrm>
            <a:custGeom>
              <a:avLst/>
              <a:gdLst/>
              <a:ahLst/>
              <a:cxnLst>
                <a:cxn ang="0">
                  <a:pos x="304" y="439"/>
                </a:cxn>
                <a:cxn ang="0">
                  <a:pos x="302" y="422"/>
                </a:cxn>
                <a:cxn ang="0">
                  <a:pos x="299" y="406"/>
                </a:cxn>
                <a:cxn ang="0">
                  <a:pos x="273" y="437"/>
                </a:cxn>
                <a:cxn ang="0">
                  <a:pos x="230" y="455"/>
                </a:cxn>
                <a:cxn ang="0">
                  <a:pos x="114" y="459"/>
                </a:cxn>
                <a:cxn ang="0">
                  <a:pos x="55" y="446"/>
                </a:cxn>
                <a:cxn ang="0">
                  <a:pos x="15" y="412"/>
                </a:cxn>
                <a:cxn ang="0">
                  <a:pos x="0" y="359"/>
                </a:cxn>
                <a:cxn ang="0">
                  <a:pos x="4" y="276"/>
                </a:cxn>
                <a:cxn ang="0">
                  <a:pos x="26" y="228"/>
                </a:cxn>
                <a:cxn ang="0">
                  <a:pos x="67" y="199"/>
                </a:cxn>
                <a:cxn ang="0">
                  <a:pos x="125" y="190"/>
                </a:cxn>
                <a:cxn ang="0">
                  <a:pos x="290" y="116"/>
                </a:cxn>
                <a:cxn ang="0">
                  <a:pos x="281" y="81"/>
                </a:cxn>
                <a:cxn ang="0">
                  <a:pos x="257" y="65"/>
                </a:cxn>
                <a:cxn ang="0">
                  <a:pos x="219" y="60"/>
                </a:cxn>
                <a:cxn ang="0">
                  <a:pos x="29" y="20"/>
                </a:cxn>
                <a:cxn ang="0">
                  <a:pos x="80" y="4"/>
                </a:cxn>
                <a:cxn ang="0">
                  <a:pos x="134" y="0"/>
                </a:cxn>
                <a:cxn ang="0">
                  <a:pos x="254" y="2"/>
                </a:cxn>
                <a:cxn ang="0">
                  <a:pos x="299" y="13"/>
                </a:cxn>
                <a:cxn ang="0">
                  <a:pos x="335" y="38"/>
                </a:cxn>
                <a:cxn ang="0">
                  <a:pos x="353" y="81"/>
                </a:cxn>
                <a:cxn ang="0">
                  <a:pos x="357" y="303"/>
                </a:cxn>
                <a:cxn ang="0">
                  <a:pos x="358" y="385"/>
                </a:cxn>
                <a:cxn ang="0">
                  <a:pos x="366" y="448"/>
                </a:cxn>
                <a:cxn ang="0">
                  <a:pos x="290" y="240"/>
                </a:cxn>
                <a:cxn ang="0">
                  <a:pos x="109" y="242"/>
                </a:cxn>
                <a:cxn ang="0">
                  <a:pos x="78" y="258"/>
                </a:cxn>
                <a:cxn ang="0">
                  <a:pos x="67" y="298"/>
                </a:cxn>
                <a:cxn ang="0">
                  <a:pos x="71" y="370"/>
                </a:cxn>
                <a:cxn ang="0">
                  <a:pos x="93" y="395"/>
                </a:cxn>
                <a:cxn ang="0">
                  <a:pos x="127" y="403"/>
                </a:cxn>
                <a:cxn ang="0">
                  <a:pos x="236" y="401"/>
                </a:cxn>
                <a:cxn ang="0">
                  <a:pos x="266" y="388"/>
                </a:cxn>
                <a:cxn ang="0">
                  <a:pos x="286" y="356"/>
                </a:cxn>
                <a:cxn ang="0">
                  <a:pos x="290" y="240"/>
                </a:cxn>
              </a:cxnLst>
              <a:rect l="0" t="0" r="r" b="b"/>
              <a:pathLst>
                <a:path w="366" h="459">
                  <a:moveTo>
                    <a:pt x="306" y="448"/>
                  </a:moveTo>
                  <a:lnTo>
                    <a:pt x="304" y="439"/>
                  </a:lnTo>
                  <a:lnTo>
                    <a:pt x="304" y="431"/>
                  </a:lnTo>
                  <a:lnTo>
                    <a:pt x="302" y="422"/>
                  </a:lnTo>
                  <a:lnTo>
                    <a:pt x="301" y="406"/>
                  </a:lnTo>
                  <a:lnTo>
                    <a:pt x="299" y="406"/>
                  </a:lnTo>
                  <a:lnTo>
                    <a:pt x="288" y="422"/>
                  </a:lnTo>
                  <a:lnTo>
                    <a:pt x="273" y="437"/>
                  </a:lnTo>
                  <a:lnTo>
                    <a:pt x="254" y="448"/>
                  </a:lnTo>
                  <a:lnTo>
                    <a:pt x="230" y="455"/>
                  </a:lnTo>
                  <a:lnTo>
                    <a:pt x="201" y="459"/>
                  </a:lnTo>
                  <a:lnTo>
                    <a:pt x="114" y="459"/>
                  </a:lnTo>
                  <a:lnTo>
                    <a:pt x="82" y="455"/>
                  </a:lnTo>
                  <a:lnTo>
                    <a:pt x="55" y="446"/>
                  </a:lnTo>
                  <a:lnTo>
                    <a:pt x="33" y="431"/>
                  </a:lnTo>
                  <a:lnTo>
                    <a:pt x="15" y="412"/>
                  </a:lnTo>
                  <a:lnTo>
                    <a:pt x="4" y="388"/>
                  </a:lnTo>
                  <a:lnTo>
                    <a:pt x="0" y="359"/>
                  </a:lnTo>
                  <a:lnTo>
                    <a:pt x="0" y="309"/>
                  </a:lnTo>
                  <a:lnTo>
                    <a:pt x="4" y="276"/>
                  </a:lnTo>
                  <a:lnTo>
                    <a:pt x="11" y="249"/>
                  </a:lnTo>
                  <a:lnTo>
                    <a:pt x="26" y="228"/>
                  </a:lnTo>
                  <a:lnTo>
                    <a:pt x="44" y="211"/>
                  </a:lnTo>
                  <a:lnTo>
                    <a:pt x="67" y="199"/>
                  </a:lnTo>
                  <a:lnTo>
                    <a:pt x="94" y="193"/>
                  </a:lnTo>
                  <a:lnTo>
                    <a:pt x="125" y="190"/>
                  </a:lnTo>
                  <a:lnTo>
                    <a:pt x="290" y="190"/>
                  </a:lnTo>
                  <a:lnTo>
                    <a:pt x="290" y="116"/>
                  </a:lnTo>
                  <a:lnTo>
                    <a:pt x="286" y="96"/>
                  </a:lnTo>
                  <a:lnTo>
                    <a:pt x="281" y="81"/>
                  </a:lnTo>
                  <a:lnTo>
                    <a:pt x="270" y="71"/>
                  </a:lnTo>
                  <a:lnTo>
                    <a:pt x="257" y="65"/>
                  </a:lnTo>
                  <a:lnTo>
                    <a:pt x="239" y="62"/>
                  </a:lnTo>
                  <a:lnTo>
                    <a:pt x="219" y="60"/>
                  </a:lnTo>
                  <a:lnTo>
                    <a:pt x="29" y="60"/>
                  </a:lnTo>
                  <a:lnTo>
                    <a:pt x="29" y="20"/>
                  </a:lnTo>
                  <a:lnTo>
                    <a:pt x="53" y="9"/>
                  </a:lnTo>
                  <a:lnTo>
                    <a:pt x="80" y="4"/>
                  </a:lnTo>
                  <a:lnTo>
                    <a:pt x="109" y="0"/>
                  </a:lnTo>
                  <a:lnTo>
                    <a:pt x="134" y="0"/>
                  </a:lnTo>
                  <a:lnTo>
                    <a:pt x="228" y="0"/>
                  </a:lnTo>
                  <a:lnTo>
                    <a:pt x="254" y="2"/>
                  </a:lnTo>
                  <a:lnTo>
                    <a:pt x="277" y="6"/>
                  </a:lnTo>
                  <a:lnTo>
                    <a:pt x="299" y="13"/>
                  </a:lnTo>
                  <a:lnTo>
                    <a:pt x="319" y="24"/>
                  </a:lnTo>
                  <a:lnTo>
                    <a:pt x="335" y="38"/>
                  </a:lnTo>
                  <a:lnTo>
                    <a:pt x="346" y="56"/>
                  </a:lnTo>
                  <a:lnTo>
                    <a:pt x="353" y="81"/>
                  </a:lnTo>
                  <a:lnTo>
                    <a:pt x="357" y="110"/>
                  </a:lnTo>
                  <a:lnTo>
                    <a:pt x="357" y="303"/>
                  </a:lnTo>
                  <a:lnTo>
                    <a:pt x="357" y="348"/>
                  </a:lnTo>
                  <a:lnTo>
                    <a:pt x="358" y="385"/>
                  </a:lnTo>
                  <a:lnTo>
                    <a:pt x="362" y="417"/>
                  </a:lnTo>
                  <a:lnTo>
                    <a:pt x="366" y="448"/>
                  </a:lnTo>
                  <a:lnTo>
                    <a:pt x="306" y="448"/>
                  </a:lnTo>
                  <a:close/>
                  <a:moveTo>
                    <a:pt x="290" y="240"/>
                  </a:moveTo>
                  <a:lnTo>
                    <a:pt x="131" y="240"/>
                  </a:lnTo>
                  <a:lnTo>
                    <a:pt x="109" y="242"/>
                  </a:lnTo>
                  <a:lnTo>
                    <a:pt x="91" y="249"/>
                  </a:lnTo>
                  <a:lnTo>
                    <a:pt x="78" y="258"/>
                  </a:lnTo>
                  <a:lnTo>
                    <a:pt x="71" y="275"/>
                  </a:lnTo>
                  <a:lnTo>
                    <a:pt x="67" y="298"/>
                  </a:lnTo>
                  <a:lnTo>
                    <a:pt x="67" y="350"/>
                  </a:lnTo>
                  <a:lnTo>
                    <a:pt x="71" y="370"/>
                  </a:lnTo>
                  <a:lnTo>
                    <a:pt x="80" y="385"/>
                  </a:lnTo>
                  <a:lnTo>
                    <a:pt x="93" y="395"/>
                  </a:lnTo>
                  <a:lnTo>
                    <a:pt x="109" y="401"/>
                  </a:lnTo>
                  <a:lnTo>
                    <a:pt x="127" y="403"/>
                  </a:lnTo>
                  <a:lnTo>
                    <a:pt x="217" y="403"/>
                  </a:lnTo>
                  <a:lnTo>
                    <a:pt x="236" y="401"/>
                  </a:lnTo>
                  <a:lnTo>
                    <a:pt x="252" y="397"/>
                  </a:lnTo>
                  <a:lnTo>
                    <a:pt x="266" y="388"/>
                  </a:lnTo>
                  <a:lnTo>
                    <a:pt x="279" y="374"/>
                  </a:lnTo>
                  <a:lnTo>
                    <a:pt x="286" y="356"/>
                  </a:lnTo>
                  <a:lnTo>
                    <a:pt x="290" y="330"/>
                  </a:lnTo>
                  <a:lnTo>
                    <a:pt x="290" y="240"/>
                  </a:lnTo>
                  <a:close/>
                </a:path>
              </a:pathLst>
            </a:custGeom>
            <a:solidFill>
              <a:srgbClr val="84715E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da-DK"/>
            </a:p>
          </p:txBody>
        </p:sp>
        <p:sp>
          <p:nvSpPr>
            <p:cNvPr id="38038" name="Freeform 150"/>
            <p:cNvSpPr>
              <a:spLocks noChangeAspect="1"/>
            </p:cNvSpPr>
            <p:nvPr/>
          </p:nvSpPr>
          <p:spPr bwMode="auto">
            <a:xfrm>
              <a:off x="8617" y="10015"/>
              <a:ext cx="360" cy="448"/>
            </a:xfrm>
            <a:custGeom>
              <a:avLst/>
              <a:gdLst/>
              <a:ahLst/>
              <a:cxnLst>
                <a:cxn ang="0">
                  <a:pos x="293" y="448"/>
                </a:cxn>
                <a:cxn ang="0">
                  <a:pos x="293" y="107"/>
                </a:cxn>
                <a:cxn ang="0">
                  <a:pos x="289" y="87"/>
                </a:cxn>
                <a:cxn ang="0">
                  <a:pos x="280" y="74"/>
                </a:cxn>
                <a:cxn ang="0">
                  <a:pos x="267" y="67"/>
                </a:cxn>
                <a:cxn ang="0">
                  <a:pos x="253" y="62"/>
                </a:cxn>
                <a:cxn ang="0">
                  <a:pos x="237" y="60"/>
                </a:cxn>
                <a:cxn ang="0">
                  <a:pos x="168" y="60"/>
                </a:cxn>
                <a:cxn ang="0">
                  <a:pos x="136" y="62"/>
                </a:cxn>
                <a:cxn ang="0">
                  <a:pos x="107" y="65"/>
                </a:cxn>
                <a:cxn ang="0">
                  <a:pos x="83" y="69"/>
                </a:cxn>
                <a:cxn ang="0">
                  <a:pos x="67" y="72"/>
                </a:cxn>
                <a:cxn ang="0">
                  <a:pos x="67" y="448"/>
                </a:cxn>
                <a:cxn ang="0">
                  <a:pos x="0" y="448"/>
                </a:cxn>
                <a:cxn ang="0">
                  <a:pos x="0" y="9"/>
                </a:cxn>
                <a:cxn ang="0">
                  <a:pos x="63" y="9"/>
                </a:cxn>
                <a:cxn ang="0">
                  <a:pos x="67" y="40"/>
                </a:cxn>
                <a:cxn ang="0">
                  <a:pos x="92" y="22"/>
                </a:cxn>
                <a:cxn ang="0">
                  <a:pos x="121" y="9"/>
                </a:cxn>
                <a:cxn ang="0">
                  <a:pos x="152" y="2"/>
                </a:cxn>
                <a:cxn ang="0">
                  <a:pos x="183" y="0"/>
                </a:cxn>
                <a:cxn ang="0">
                  <a:pos x="249" y="0"/>
                </a:cxn>
                <a:cxn ang="0">
                  <a:pos x="275" y="2"/>
                </a:cxn>
                <a:cxn ang="0">
                  <a:pos x="296" y="6"/>
                </a:cxn>
                <a:cxn ang="0">
                  <a:pos x="318" y="15"/>
                </a:cxn>
                <a:cxn ang="0">
                  <a:pos x="334" y="29"/>
                </a:cxn>
                <a:cxn ang="0">
                  <a:pos x="349" y="47"/>
                </a:cxn>
                <a:cxn ang="0">
                  <a:pos x="358" y="71"/>
                </a:cxn>
                <a:cxn ang="0">
                  <a:pos x="360" y="98"/>
                </a:cxn>
                <a:cxn ang="0">
                  <a:pos x="360" y="448"/>
                </a:cxn>
                <a:cxn ang="0">
                  <a:pos x="293" y="448"/>
                </a:cxn>
              </a:cxnLst>
              <a:rect l="0" t="0" r="r" b="b"/>
              <a:pathLst>
                <a:path w="360" h="448">
                  <a:moveTo>
                    <a:pt x="293" y="448"/>
                  </a:moveTo>
                  <a:lnTo>
                    <a:pt x="293" y="107"/>
                  </a:lnTo>
                  <a:lnTo>
                    <a:pt x="289" y="87"/>
                  </a:lnTo>
                  <a:lnTo>
                    <a:pt x="280" y="74"/>
                  </a:lnTo>
                  <a:lnTo>
                    <a:pt x="267" y="67"/>
                  </a:lnTo>
                  <a:lnTo>
                    <a:pt x="253" y="62"/>
                  </a:lnTo>
                  <a:lnTo>
                    <a:pt x="237" y="60"/>
                  </a:lnTo>
                  <a:lnTo>
                    <a:pt x="168" y="60"/>
                  </a:lnTo>
                  <a:lnTo>
                    <a:pt x="136" y="62"/>
                  </a:lnTo>
                  <a:lnTo>
                    <a:pt x="107" y="65"/>
                  </a:lnTo>
                  <a:lnTo>
                    <a:pt x="83" y="69"/>
                  </a:lnTo>
                  <a:lnTo>
                    <a:pt x="67" y="72"/>
                  </a:lnTo>
                  <a:lnTo>
                    <a:pt x="67" y="448"/>
                  </a:lnTo>
                  <a:lnTo>
                    <a:pt x="0" y="448"/>
                  </a:lnTo>
                  <a:lnTo>
                    <a:pt x="0" y="9"/>
                  </a:lnTo>
                  <a:lnTo>
                    <a:pt x="63" y="9"/>
                  </a:lnTo>
                  <a:lnTo>
                    <a:pt x="67" y="40"/>
                  </a:lnTo>
                  <a:lnTo>
                    <a:pt x="92" y="22"/>
                  </a:lnTo>
                  <a:lnTo>
                    <a:pt x="121" y="9"/>
                  </a:lnTo>
                  <a:lnTo>
                    <a:pt x="152" y="2"/>
                  </a:lnTo>
                  <a:lnTo>
                    <a:pt x="183" y="0"/>
                  </a:lnTo>
                  <a:lnTo>
                    <a:pt x="249" y="0"/>
                  </a:lnTo>
                  <a:lnTo>
                    <a:pt x="275" y="2"/>
                  </a:lnTo>
                  <a:lnTo>
                    <a:pt x="296" y="6"/>
                  </a:lnTo>
                  <a:lnTo>
                    <a:pt x="318" y="15"/>
                  </a:lnTo>
                  <a:lnTo>
                    <a:pt x="334" y="29"/>
                  </a:lnTo>
                  <a:lnTo>
                    <a:pt x="349" y="47"/>
                  </a:lnTo>
                  <a:lnTo>
                    <a:pt x="358" y="71"/>
                  </a:lnTo>
                  <a:lnTo>
                    <a:pt x="360" y="98"/>
                  </a:lnTo>
                  <a:lnTo>
                    <a:pt x="360" y="448"/>
                  </a:lnTo>
                  <a:lnTo>
                    <a:pt x="293" y="448"/>
                  </a:lnTo>
                  <a:close/>
                </a:path>
              </a:pathLst>
            </a:custGeom>
            <a:solidFill>
              <a:srgbClr val="84715E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da-DK"/>
            </a:p>
          </p:txBody>
        </p:sp>
        <p:sp>
          <p:nvSpPr>
            <p:cNvPr id="38039" name="Freeform 151"/>
            <p:cNvSpPr>
              <a:spLocks noChangeAspect="1" noEditPoints="1"/>
            </p:cNvSpPr>
            <p:nvPr/>
          </p:nvSpPr>
          <p:spPr bwMode="auto">
            <a:xfrm>
              <a:off x="9107" y="9846"/>
              <a:ext cx="361" cy="628"/>
            </a:xfrm>
            <a:custGeom>
              <a:avLst/>
              <a:gdLst/>
              <a:ahLst/>
              <a:cxnLst>
                <a:cxn ang="0">
                  <a:pos x="302" y="617"/>
                </a:cxn>
                <a:cxn ang="0">
                  <a:pos x="295" y="584"/>
                </a:cxn>
                <a:cxn ang="0">
                  <a:pos x="269" y="606"/>
                </a:cxn>
                <a:cxn ang="0">
                  <a:pos x="240" y="619"/>
                </a:cxn>
                <a:cxn ang="0">
                  <a:pos x="210" y="626"/>
                </a:cxn>
                <a:cxn ang="0">
                  <a:pos x="177" y="628"/>
                </a:cxn>
                <a:cxn ang="0">
                  <a:pos x="107" y="628"/>
                </a:cxn>
                <a:cxn ang="0">
                  <a:pos x="87" y="626"/>
                </a:cxn>
                <a:cxn ang="0">
                  <a:pos x="65" y="620"/>
                </a:cxn>
                <a:cxn ang="0">
                  <a:pos x="45" y="613"/>
                </a:cxn>
                <a:cxn ang="0">
                  <a:pos x="27" y="599"/>
                </a:cxn>
                <a:cxn ang="0">
                  <a:pos x="13" y="581"/>
                </a:cxn>
                <a:cxn ang="0">
                  <a:pos x="3" y="557"/>
                </a:cxn>
                <a:cxn ang="0">
                  <a:pos x="0" y="527"/>
                </a:cxn>
                <a:cxn ang="0">
                  <a:pos x="0" y="292"/>
                </a:cxn>
                <a:cxn ang="0">
                  <a:pos x="3" y="259"/>
                </a:cxn>
                <a:cxn ang="0">
                  <a:pos x="13" y="232"/>
                </a:cxn>
                <a:cxn ang="0">
                  <a:pos x="27" y="211"/>
                </a:cxn>
                <a:cxn ang="0">
                  <a:pos x="45" y="193"/>
                </a:cxn>
                <a:cxn ang="0">
                  <a:pos x="69" y="180"/>
                </a:cxn>
                <a:cxn ang="0">
                  <a:pos x="96" y="171"/>
                </a:cxn>
                <a:cxn ang="0">
                  <a:pos x="126" y="169"/>
                </a:cxn>
                <a:cxn ang="0">
                  <a:pos x="190" y="169"/>
                </a:cxn>
                <a:cxn ang="0">
                  <a:pos x="220" y="171"/>
                </a:cxn>
                <a:cxn ang="0">
                  <a:pos x="249" y="180"/>
                </a:cxn>
                <a:cxn ang="0">
                  <a:pos x="275" y="191"/>
                </a:cxn>
                <a:cxn ang="0">
                  <a:pos x="295" y="207"/>
                </a:cxn>
                <a:cxn ang="0">
                  <a:pos x="295" y="0"/>
                </a:cxn>
                <a:cxn ang="0">
                  <a:pos x="361" y="0"/>
                </a:cxn>
                <a:cxn ang="0">
                  <a:pos x="361" y="617"/>
                </a:cxn>
                <a:cxn ang="0">
                  <a:pos x="302" y="617"/>
                </a:cxn>
                <a:cxn ang="0">
                  <a:pos x="295" y="256"/>
                </a:cxn>
                <a:cxn ang="0">
                  <a:pos x="275" y="247"/>
                </a:cxn>
                <a:cxn ang="0">
                  <a:pos x="249" y="238"/>
                </a:cxn>
                <a:cxn ang="0">
                  <a:pos x="219" y="231"/>
                </a:cxn>
                <a:cxn ang="0">
                  <a:pos x="182" y="229"/>
                </a:cxn>
                <a:cxn ang="0">
                  <a:pos x="119" y="229"/>
                </a:cxn>
                <a:cxn ang="0">
                  <a:pos x="108" y="229"/>
                </a:cxn>
                <a:cxn ang="0">
                  <a:pos x="96" y="232"/>
                </a:cxn>
                <a:cxn ang="0">
                  <a:pos x="85" y="240"/>
                </a:cxn>
                <a:cxn ang="0">
                  <a:pos x="76" y="252"/>
                </a:cxn>
                <a:cxn ang="0">
                  <a:pos x="70" y="268"/>
                </a:cxn>
                <a:cxn ang="0">
                  <a:pos x="69" y="290"/>
                </a:cxn>
                <a:cxn ang="0">
                  <a:pos x="69" y="512"/>
                </a:cxn>
                <a:cxn ang="0">
                  <a:pos x="70" y="534"/>
                </a:cxn>
                <a:cxn ang="0">
                  <a:pos x="78" y="550"/>
                </a:cxn>
                <a:cxn ang="0">
                  <a:pos x="88" y="559"/>
                </a:cxn>
                <a:cxn ang="0">
                  <a:pos x="103" y="564"/>
                </a:cxn>
                <a:cxn ang="0">
                  <a:pos x="116" y="566"/>
                </a:cxn>
                <a:cxn ang="0">
                  <a:pos x="130" y="566"/>
                </a:cxn>
                <a:cxn ang="0">
                  <a:pos x="181" y="566"/>
                </a:cxn>
                <a:cxn ang="0">
                  <a:pos x="220" y="564"/>
                </a:cxn>
                <a:cxn ang="0">
                  <a:pos x="251" y="561"/>
                </a:cxn>
                <a:cxn ang="0">
                  <a:pos x="276" y="555"/>
                </a:cxn>
                <a:cxn ang="0">
                  <a:pos x="295" y="552"/>
                </a:cxn>
                <a:cxn ang="0">
                  <a:pos x="295" y="256"/>
                </a:cxn>
              </a:cxnLst>
              <a:rect l="0" t="0" r="r" b="b"/>
              <a:pathLst>
                <a:path w="361" h="628">
                  <a:moveTo>
                    <a:pt x="302" y="617"/>
                  </a:moveTo>
                  <a:lnTo>
                    <a:pt x="295" y="584"/>
                  </a:lnTo>
                  <a:lnTo>
                    <a:pt x="269" y="606"/>
                  </a:lnTo>
                  <a:lnTo>
                    <a:pt x="240" y="619"/>
                  </a:lnTo>
                  <a:lnTo>
                    <a:pt x="210" y="626"/>
                  </a:lnTo>
                  <a:lnTo>
                    <a:pt x="177" y="628"/>
                  </a:lnTo>
                  <a:lnTo>
                    <a:pt x="107" y="628"/>
                  </a:lnTo>
                  <a:lnTo>
                    <a:pt x="87" y="626"/>
                  </a:lnTo>
                  <a:lnTo>
                    <a:pt x="65" y="620"/>
                  </a:lnTo>
                  <a:lnTo>
                    <a:pt x="45" y="613"/>
                  </a:lnTo>
                  <a:lnTo>
                    <a:pt x="27" y="599"/>
                  </a:lnTo>
                  <a:lnTo>
                    <a:pt x="13" y="581"/>
                  </a:lnTo>
                  <a:lnTo>
                    <a:pt x="3" y="557"/>
                  </a:lnTo>
                  <a:lnTo>
                    <a:pt x="0" y="527"/>
                  </a:lnTo>
                  <a:lnTo>
                    <a:pt x="0" y="292"/>
                  </a:lnTo>
                  <a:lnTo>
                    <a:pt x="3" y="259"/>
                  </a:lnTo>
                  <a:lnTo>
                    <a:pt x="13" y="232"/>
                  </a:lnTo>
                  <a:lnTo>
                    <a:pt x="27" y="211"/>
                  </a:lnTo>
                  <a:lnTo>
                    <a:pt x="45" y="193"/>
                  </a:lnTo>
                  <a:lnTo>
                    <a:pt x="69" y="180"/>
                  </a:lnTo>
                  <a:lnTo>
                    <a:pt x="96" y="171"/>
                  </a:lnTo>
                  <a:lnTo>
                    <a:pt x="126" y="169"/>
                  </a:lnTo>
                  <a:lnTo>
                    <a:pt x="190" y="169"/>
                  </a:lnTo>
                  <a:lnTo>
                    <a:pt x="220" y="171"/>
                  </a:lnTo>
                  <a:lnTo>
                    <a:pt x="249" y="180"/>
                  </a:lnTo>
                  <a:lnTo>
                    <a:pt x="275" y="191"/>
                  </a:lnTo>
                  <a:lnTo>
                    <a:pt x="295" y="207"/>
                  </a:lnTo>
                  <a:lnTo>
                    <a:pt x="295" y="0"/>
                  </a:lnTo>
                  <a:lnTo>
                    <a:pt x="361" y="0"/>
                  </a:lnTo>
                  <a:lnTo>
                    <a:pt x="361" y="617"/>
                  </a:lnTo>
                  <a:lnTo>
                    <a:pt x="302" y="617"/>
                  </a:lnTo>
                  <a:close/>
                  <a:moveTo>
                    <a:pt x="295" y="256"/>
                  </a:moveTo>
                  <a:lnTo>
                    <a:pt x="275" y="247"/>
                  </a:lnTo>
                  <a:lnTo>
                    <a:pt x="249" y="238"/>
                  </a:lnTo>
                  <a:lnTo>
                    <a:pt x="219" y="231"/>
                  </a:lnTo>
                  <a:lnTo>
                    <a:pt x="182" y="229"/>
                  </a:lnTo>
                  <a:lnTo>
                    <a:pt x="119" y="229"/>
                  </a:lnTo>
                  <a:lnTo>
                    <a:pt x="108" y="229"/>
                  </a:lnTo>
                  <a:lnTo>
                    <a:pt x="96" y="232"/>
                  </a:lnTo>
                  <a:lnTo>
                    <a:pt x="85" y="240"/>
                  </a:lnTo>
                  <a:lnTo>
                    <a:pt x="76" y="252"/>
                  </a:lnTo>
                  <a:lnTo>
                    <a:pt x="70" y="268"/>
                  </a:lnTo>
                  <a:lnTo>
                    <a:pt x="69" y="290"/>
                  </a:lnTo>
                  <a:lnTo>
                    <a:pt x="69" y="512"/>
                  </a:lnTo>
                  <a:lnTo>
                    <a:pt x="70" y="534"/>
                  </a:lnTo>
                  <a:lnTo>
                    <a:pt x="78" y="550"/>
                  </a:lnTo>
                  <a:lnTo>
                    <a:pt x="88" y="559"/>
                  </a:lnTo>
                  <a:lnTo>
                    <a:pt x="103" y="564"/>
                  </a:lnTo>
                  <a:lnTo>
                    <a:pt x="116" y="566"/>
                  </a:lnTo>
                  <a:lnTo>
                    <a:pt x="130" y="566"/>
                  </a:lnTo>
                  <a:lnTo>
                    <a:pt x="181" y="566"/>
                  </a:lnTo>
                  <a:lnTo>
                    <a:pt x="220" y="564"/>
                  </a:lnTo>
                  <a:lnTo>
                    <a:pt x="251" y="561"/>
                  </a:lnTo>
                  <a:lnTo>
                    <a:pt x="276" y="555"/>
                  </a:lnTo>
                  <a:lnTo>
                    <a:pt x="295" y="552"/>
                  </a:lnTo>
                  <a:lnTo>
                    <a:pt x="295" y="256"/>
                  </a:lnTo>
                  <a:close/>
                </a:path>
              </a:pathLst>
            </a:custGeom>
            <a:solidFill>
              <a:srgbClr val="84715E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da-DK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hf sldNum="0" hdr="0" dt="0"/>
  <p:txStyles>
    <p:titleStyle>
      <a:lvl1pPr algn="l" rtl="0" fontAlgn="base">
        <a:lnSpc>
          <a:spcPct val="80000"/>
        </a:lnSpc>
        <a:spcBef>
          <a:spcPct val="0"/>
        </a:spcBef>
        <a:spcAft>
          <a:spcPct val="0"/>
        </a:spcAft>
        <a:defRPr sz="3000" b="1">
          <a:solidFill>
            <a:srgbClr val="3F3018"/>
          </a:solidFill>
          <a:latin typeface="+mj-lt"/>
          <a:ea typeface="+mj-ea"/>
          <a:cs typeface="+mj-cs"/>
        </a:defRPr>
      </a:lvl1pPr>
      <a:lvl2pPr algn="l" rtl="0" fontAlgn="base">
        <a:lnSpc>
          <a:spcPct val="80000"/>
        </a:lnSpc>
        <a:spcBef>
          <a:spcPct val="0"/>
        </a:spcBef>
        <a:spcAft>
          <a:spcPct val="0"/>
        </a:spcAft>
        <a:defRPr sz="3000" b="1">
          <a:solidFill>
            <a:srgbClr val="3F3018"/>
          </a:solidFill>
          <a:latin typeface="Verdana" pitchFamily="34" charset="0"/>
        </a:defRPr>
      </a:lvl2pPr>
      <a:lvl3pPr algn="l" rtl="0" fontAlgn="base">
        <a:lnSpc>
          <a:spcPct val="80000"/>
        </a:lnSpc>
        <a:spcBef>
          <a:spcPct val="0"/>
        </a:spcBef>
        <a:spcAft>
          <a:spcPct val="0"/>
        </a:spcAft>
        <a:defRPr sz="3000" b="1">
          <a:solidFill>
            <a:srgbClr val="3F3018"/>
          </a:solidFill>
          <a:latin typeface="Verdana" pitchFamily="34" charset="0"/>
        </a:defRPr>
      </a:lvl3pPr>
      <a:lvl4pPr algn="l" rtl="0" fontAlgn="base">
        <a:lnSpc>
          <a:spcPct val="80000"/>
        </a:lnSpc>
        <a:spcBef>
          <a:spcPct val="0"/>
        </a:spcBef>
        <a:spcAft>
          <a:spcPct val="0"/>
        </a:spcAft>
        <a:defRPr sz="3000" b="1">
          <a:solidFill>
            <a:srgbClr val="3F3018"/>
          </a:solidFill>
          <a:latin typeface="Verdana" pitchFamily="34" charset="0"/>
        </a:defRPr>
      </a:lvl4pPr>
      <a:lvl5pPr algn="l" rtl="0" fontAlgn="base">
        <a:lnSpc>
          <a:spcPct val="80000"/>
        </a:lnSpc>
        <a:spcBef>
          <a:spcPct val="0"/>
        </a:spcBef>
        <a:spcAft>
          <a:spcPct val="0"/>
        </a:spcAft>
        <a:defRPr sz="3000" b="1">
          <a:solidFill>
            <a:srgbClr val="3F3018"/>
          </a:solidFill>
          <a:latin typeface="Verdana" pitchFamily="34" charset="0"/>
        </a:defRPr>
      </a:lvl5pPr>
      <a:lvl6pPr marL="457200" algn="l" rtl="0" fontAlgn="base">
        <a:lnSpc>
          <a:spcPct val="80000"/>
        </a:lnSpc>
        <a:spcBef>
          <a:spcPct val="0"/>
        </a:spcBef>
        <a:spcAft>
          <a:spcPct val="0"/>
        </a:spcAft>
        <a:defRPr sz="3000" b="1">
          <a:solidFill>
            <a:srgbClr val="3F3018"/>
          </a:solidFill>
          <a:latin typeface="Verdana" pitchFamily="34" charset="0"/>
        </a:defRPr>
      </a:lvl6pPr>
      <a:lvl7pPr marL="914400" algn="l" rtl="0" fontAlgn="base">
        <a:lnSpc>
          <a:spcPct val="80000"/>
        </a:lnSpc>
        <a:spcBef>
          <a:spcPct val="0"/>
        </a:spcBef>
        <a:spcAft>
          <a:spcPct val="0"/>
        </a:spcAft>
        <a:defRPr sz="3000" b="1">
          <a:solidFill>
            <a:srgbClr val="3F3018"/>
          </a:solidFill>
          <a:latin typeface="Verdana" pitchFamily="34" charset="0"/>
        </a:defRPr>
      </a:lvl7pPr>
      <a:lvl8pPr marL="1371600" algn="l" rtl="0" fontAlgn="base">
        <a:lnSpc>
          <a:spcPct val="80000"/>
        </a:lnSpc>
        <a:spcBef>
          <a:spcPct val="0"/>
        </a:spcBef>
        <a:spcAft>
          <a:spcPct val="0"/>
        </a:spcAft>
        <a:defRPr sz="3000" b="1">
          <a:solidFill>
            <a:srgbClr val="3F3018"/>
          </a:solidFill>
          <a:latin typeface="Verdana" pitchFamily="34" charset="0"/>
        </a:defRPr>
      </a:lvl8pPr>
      <a:lvl9pPr marL="1828800" algn="l" rtl="0" fontAlgn="base">
        <a:lnSpc>
          <a:spcPct val="80000"/>
        </a:lnSpc>
        <a:spcBef>
          <a:spcPct val="0"/>
        </a:spcBef>
        <a:spcAft>
          <a:spcPct val="0"/>
        </a:spcAft>
        <a:defRPr sz="3000" b="1">
          <a:solidFill>
            <a:srgbClr val="3F3018"/>
          </a:solidFill>
          <a:latin typeface="Verdana" pitchFamily="34" charset="0"/>
        </a:defRPr>
      </a:lvl9pPr>
    </p:titleStyle>
    <p:bodyStyle>
      <a:lvl1pPr marL="271463" indent="-271463" algn="l" rtl="0" fontAlgn="base">
        <a:spcBef>
          <a:spcPct val="0"/>
        </a:spcBef>
        <a:spcAft>
          <a:spcPct val="20000"/>
        </a:spcAft>
        <a:buClr>
          <a:schemeClr val="accent2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898525" indent="-273050" algn="l" rtl="0" fontAlgn="base">
        <a:spcBef>
          <a:spcPct val="0"/>
        </a:spcBef>
        <a:spcAft>
          <a:spcPct val="2000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2pPr>
      <a:lvl3pPr marL="1343025" indent="-180975" algn="l" rtl="0" fontAlgn="base">
        <a:spcBef>
          <a:spcPct val="0"/>
        </a:spcBef>
        <a:spcAft>
          <a:spcPct val="20000"/>
        </a:spcAft>
        <a:buClr>
          <a:schemeClr val="accent2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3pPr>
      <a:lvl4pPr marL="1892300" indent="-182563" algn="l" rtl="0" fontAlgn="base">
        <a:spcBef>
          <a:spcPct val="0"/>
        </a:spcBef>
        <a:spcAft>
          <a:spcPct val="20000"/>
        </a:spcAft>
        <a:buClr>
          <a:schemeClr val="accent2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4pPr>
      <a:lvl5pPr marL="2332038" indent="-176213" algn="l" rtl="0" fontAlgn="base">
        <a:spcBef>
          <a:spcPct val="0"/>
        </a:spcBef>
        <a:spcAft>
          <a:spcPct val="20000"/>
        </a:spcAft>
        <a:buClr>
          <a:schemeClr val="accent2"/>
        </a:buClr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5pPr>
      <a:lvl6pPr marL="2789238" indent="-176213" algn="l" rtl="0" fontAlgn="base">
        <a:spcBef>
          <a:spcPct val="0"/>
        </a:spcBef>
        <a:spcAft>
          <a:spcPct val="20000"/>
        </a:spcAft>
        <a:buClr>
          <a:schemeClr val="accent2"/>
        </a:buClr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6pPr>
      <a:lvl7pPr marL="3246438" indent="-176213" algn="l" rtl="0" fontAlgn="base">
        <a:spcBef>
          <a:spcPct val="0"/>
        </a:spcBef>
        <a:spcAft>
          <a:spcPct val="20000"/>
        </a:spcAft>
        <a:buClr>
          <a:schemeClr val="accent2"/>
        </a:buClr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7pPr>
      <a:lvl8pPr marL="3703638" indent="-176213" algn="l" rtl="0" fontAlgn="base">
        <a:spcBef>
          <a:spcPct val="0"/>
        </a:spcBef>
        <a:spcAft>
          <a:spcPct val="20000"/>
        </a:spcAft>
        <a:buClr>
          <a:schemeClr val="accent2"/>
        </a:buClr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8pPr>
      <a:lvl9pPr marL="4160838" indent="-176213" algn="l" rtl="0" fontAlgn="base">
        <a:spcBef>
          <a:spcPct val="0"/>
        </a:spcBef>
        <a:spcAft>
          <a:spcPct val="20000"/>
        </a:spcAft>
        <a:buClr>
          <a:schemeClr val="accent2"/>
        </a:buClr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mp"/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tmp"/><Relationship Id="rId4" Type="http://schemas.openxmlformats.org/officeDocument/2006/relationships/image" Target="../media/image4.tmp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hyperlink" Target="https://www.google.com/url?sa=i&amp;rct=j&amp;q=&amp;esrc=s&amp;source=images&amp;cd=&amp;ved=2ahUKEwjB4_jm9tLkAhUwxKYKHSRAD6sQjRx6BAgBEAQ&amp;url=https://play.google.com/store/apps/details?id%3Dcom.dalux.helpdesk%26hl%3Dda&amp;psig=AOvVaw3MfuufXl7zRMcDj1gzNk7q&amp;ust=1568640345451195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tmp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tmp"/><Relationship Id="rId3" Type="http://schemas.openxmlformats.org/officeDocument/2006/relationships/image" Target="../media/image10.tmp"/><Relationship Id="rId7" Type="http://schemas.openxmlformats.org/officeDocument/2006/relationships/image" Target="../media/image12.tmp"/><Relationship Id="rId2" Type="http://schemas.openxmlformats.org/officeDocument/2006/relationships/hyperlink" Target="DP2-Bygningsdels%20data%202017.08.16.xls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DP2-Bygningsdel-Udstyr.xlsx" TargetMode="External"/><Relationship Id="rId5" Type="http://schemas.openxmlformats.org/officeDocument/2006/relationships/image" Target="../media/image11.tmp"/><Relationship Id="rId4" Type="http://schemas.openxmlformats.org/officeDocument/2006/relationships/hyperlink" Target="DP2-Udstyrs%20data%202017.08.16.xlsx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2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 altLang="da-DK"/>
              <a:t>www.regionmidtjylland.dk</a:t>
            </a:r>
          </a:p>
        </p:txBody>
      </p:sp>
      <p:sp>
        <p:nvSpPr>
          <p:cNvPr id="48142" name="Rectangle 1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da-DK" altLang="da-DK" dirty="0" smtClean="0"/>
              <a:t>Digital aflevering</a:t>
            </a:r>
            <a:endParaRPr lang="da-DK" altLang="da-DK" dirty="0"/>
          </a:p>
        </p:txBody>
      </p:sp>
      <p:sp>
        <p:nvSpPr>
          <p:cNvPr id="48143" name="Rectangle 1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da-DK" altLang="da-DK" dirty="0" smtClean="0"/>
              <a:t>Netværksdage om sygehusbyggeri </a:t>
            </a:r>
          </a:p>
          <a:p>
            <a:r>
              <a:rPr lang="da-DK" altLang="da-DK" dirty="0" smtClean="0"/>
              <a:t>17. september 2019</a:t>
            </a:r>
            <a:endParaRPr lang="da-DK" altLang="da-DK" dirty="0"/>
          </a:p>
        </p:txBody>
      </p:sp>
    </p:spTree>
    <p:extLst>
      <p:ext uri="{BB962C8B-B14F-4D97-AF65-F5344CB8AC3E}">
        <p14:creationId xmlns:p14="http://schemas.microsoft.com/office/powerpoint/2010/main" val="17385619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dsholder til sidefod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fld id="{756A60F3-72BE-48D5-9390-E8238DAF8AB5}" type="slidenum">
              <a:rPr lang="da-DK" smtClean="0"/>
              <a:pPr/>
              <a:t>10</a:t>
            </a:fld>
            <a:r>
              <a:rPr lang="da-DK"/>
              <a:t>  ▪  www.regionmidtjylland.dk</a:t>
            </a:r>
          </a:p>
        </p:txBody>
      </p:sp>
      <p:sp>
        <p:nvSpPr>
          <p:cNvPr id="7" name="Tekstboks 6"/>
          <p:cNvSpPr txBox="1"/>
          <p:nvPr/>
        </p:nvSpPr>
        <p:spPr>
          <a:xfrm>
            <a:off x="533400" y="1529807"/>
            <a:ext cx="79629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600" b="1" dirty="0" smtClean="0">
                <a:solidFill>
                  <a:schemeClr val="accent6"/>
                </a:solidFill>
              </a:rPr>
              <a:t>2. Organisering vs. Rådgiver</a:t>
            </a:r>
          </a:p>
          <a:p>
            <a:endParaRPr lang="da-DK" sz="1600" dirty="0">
              <a:solidFill>
                <a:schemeClr val="accent6"/>
              </a:solidFill>
            </a:endParaRPr>
          </a:p>
          <a:p>
            <a:r>
              <a:rPr lang="da-DK" sz="1600" dirty="0" smtClean="0">
                <a:solidFill>
                  <a:schemeClr val="accent6"/>
                </a:solidFill>
              </a:rPr>
              <a:t>Set fra bygherrens side, opleves rådgiverne ofte som fraværende i den afsluttende fase omkring D&amp;V. Årsagerne kan f.eks. være manglende kompetencer, tvist om honorar m.v., generelt interesse for sagen (honorar)</a:t>
            </a:r>
            <a:endParaRPr lang="da-DK" sz="1600" dirty="0">
              <a:solidFill>
                <a:schemeClr val="accent6"/>
              </a:solidFill>
            </a:endParaRPr>
          </a:p>
          <a:p>
            <a:endParaRPr lang="da-DK" sz="1600" dirty="0" smtClean="0">
              <a:solidFill>
                <a:schemeClr val="accent6"/>
              </a:solidFill>
            </a:endParaRPr>
          </a:p>
          <a:p>
            <a:pPr marL="285750" indent="-285750">
              <a:buFontTx/>
              <a:buChar char="-"/>
            </a:pPr>
            <a:r>
              <a:rPr lang="da-DK" sz="1600" dirty="0" smtClean="0">
                <a:solidFill>
                  <a:schemeClr val="accent6"/>
                </a:solidFill>
              </a:rPr>
              <a:t>hvordan kan man i højere grad sikre rådgivernes bidrag ind i aflevering af D&amp;V materialet?</a:t>
            </a:r>
          </a:p>
          <a:p>
            <a:pPr marL="285750" indent="-285750">
              <a:buFontTx/>
              <a:buChar char="-"/>
            </a:pPr>
            <a:endParaRPr lang="da-DK" sz="1600" dirty="0">
              <a:solidFill>
                <a:schemeClr val="accent6"/>
              </a:solidFill>
            </a:endParaRPr>
          </a:p>
          <a:p>
            <a:pPr marL="285750" indent="-285750">
              <a:buFontTx/>
              <a:buChar char="-"/>
            </a:pPr>
            <a:r>
              <a:rPr lang="da-DK" sz="1600" dirty="0" smtClean="0">
                <a:solidFill>
                  <a:schemeClr val="accent6"/>
                </a:solidFill>
              </a:rPr>
              <a:t>og bør de forsat spille en så markant ansvarsfuld rolle?</a:t>
            </a:r>
            <a:endParaRPr lang="da-DK" sz="1600" dirty="0">
              <a:solidFill>
                <a:schemeClr val="accent6"/>
              </a:solidFill>
            </a:endParaRPr>
          </a:p>
        </p:txBody>
      </p:sp>
      <p:sp>
        <p:nvSpPr>
          <p:cNvPr id="8" name="Rectangle 5"/>
          <p:cNvSpPr txBox="1">
            <a:spLocks noChangeArrowheads="1"/>
          </p:cNvSpPr>
          <p:nvPr/>
        </p:nvSpPr>
        <p:spPr bwMode="auto">
          <a:xfrm>
            <a:off x="4" y="0"/>
            <a:ext cx="5526087" cy="695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0000" tIns="180000" rIns="0" bIns="0" numCol="1" anchor="t" anchorCtr="0" compatLnSpc="1">
            <a:prstTxWarp prst="textNoShape">
              <a:avLst/>
            </a:prstTxWarp>
          </a:bodyPr>
          <a:lstStyle>
            <a:lvl1pPr algn="l" rtl="0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3F3018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3F3018"/>
                </a:solidFill>
                <a:latin typeface="Verdana" pitchFamily="34" charset="0"/>
              </a:defRPr>
            </a:lvl2pPr>
            <a:lvl3pPr algn="l" rtl="0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3F3018"/>
                </a:solidFill>
                <a:latin typeface="Verdana" pitchFamily="34" charset="0"/>
              </a:defRPr>
            </a:lvl3pPr>
            <a:lvl4pPr algn="l" rtl="0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3F3018"/>
                </a:solidFill>
                <a:latin typeface="Verdana" pitchFamily="34" charset="0"/>
              </a:defRPr>
            </a:lvl4pPr>
            <a:lvl5pPr algn="l" rtl="0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3F3018"/>
                </a:solidFill>
                <a:latin typeface="Verdana" pitchFamily="34" charset="0"/>
              </a:defRPr>
            </a:lvl5pPr>
            <a:lvl6pPr marL="457200" algn="l" rtl="0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3F3018"/>
                </a:solidFill>
                <a:latin typeface="Verdana" pitchFamily="34" charset="0"/>
              </a:defRPr>
            </a:lvl6pPr>
            <a:lvl7pPr marL="914400" algn="l" rtl="0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3F3018"/>
                </a:solidFill>
                <a:latin typeface="Verdana" pitchFamily="34" charset="0"/>
              </a:defRPr>
            </a:lvl7pPr>
            <a:lvl8pPr marL="1371600" algn="l" rtl="0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3F3018"/>
                </a:solidFill>
                <a:latin typeface="Verdana" pitchFamily="34" charset="0"/>
              </a:defRPr>
            </a:lvl8pPr>
            <a:lvl9pPr marL="1828800" algn="l" rtl="0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3F3018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da-DK" altLang="da-DK" kern="0" dirty="0" smtClean="0">
                <a:solidFill>
                  <a:schemeClr val="tx2"/>
                </a:solidFill>
              </a:rPr>
              <a:t>Digital aflevering</a:t>
            </a:r>
            <a:endParaRPr lang="da-DK" altLang="da-DK" kern="0" dirty="0">
              <a:solidFill>
                <a:schemeClr val="tx2"/>
              </a:solidFill>
            </a:endParaRPr>
          </a:p>
        </p:txBody>
      </p:sp>
      <p:sp>
        <p:nvSpPr>
          <p:cNvPr id="10" name="Tekstboks 9"/>
          <p:cNvSpPr txBox="1"/>
          <p:nvPr/>
        </p:nvSpPr>
        <p:spPr>
          <a:xfrm>
            <a:off x="0" y="555626"/>
            <a:ext cx="7396162" cy="276999"/>
          </a:xfrm>
          <a:prstGeom prst="rect">
            <a:avLst/>
          </a:prstGeom>
          <a:noFill/>
        </p:spPr>
        <p:txBody>
          <a:bodyPr lIns="180000" tIns="0" rIns="0" bIns="0">
            <a:spAutoFit/>
          </a:bodyPr>
          <a:lstStyle/>
          <a:p>
            <a:pPr>
              <a:defRPr/>
            </a:pPr>
            <a:r>
              <a:rPr lang="da-DK" sz="18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Udfordringer..</a:t>
            </a:r>
            <a:endParaRPr lang="da-DK" sz="1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1443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dsholder til sidefod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fld id="{756A60F3-72BE-48D5-9390-E8238DAF8AB5}" type="slidenum">
              <a:rPr lang="da-DK" smtClean="0"/>
              <a:pPr/>
              <a:t>11</a:t>
            </a:fld>
            <a:r>
              <a:rPr lang="da-DK"/>
              <a:t>  ▪  www.regionmidtjylland.dk</a:t>
            </a:r>
          </a:p>
        </p:txBody>
      </p:sp>
      <p:sp>
        <p:nvSpPr>
          <p:cNvPr id="7" name="Tekstboks 6"/>
          <p:cNvSpPr txBox="1"/>
          <p:nvPr/>
        </p:nvSpPr>
        <p:spPr>
          <a:xfrm>
            <a:off x="533400" y="1529807"/>
            <a:ext cx="79629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600" b="1" dirty="0" smtClean="0">
                <a:solidFill>
                  <a:schemeClr val="accent6"/>
                </a:solidFill>
              </a:rPr>
              <a:t>3. Organisering vs. AB18/ABR18</a:t>
            </a:r>
          </a:p>
          <a:p>
            <a:pPr marL="342900" indent="-342900">
              <a:buAutoNum type="arabicPeriod"/>
            </a:pPr>
            <a:endParaRPr lang="da-DK" sz="1600" dirty="0">
              <a:solidFill>
                <a:schemeClr val="accent6"/>
              </a:solidFill>
            </a:endParaRPr>
          </a:p>
          <a:p>
            <a:r>
              <a:rPr lang="da-DK" sz="1600" dirty="0" smtClean="0">
                <a:solidFill>
                  <a:schemeClr val="accent6"/>
                </a:solidFill>
              </a:rPr>
              <a:t>Hvor er byggebranchen egentligt på vej hen i forhold til D&amp;V og CAFM. </a:t>
            </a:r>
            <a:r>
              <a:rPr lang="da-DK" sz="1600" dirty="0">
                <a:solidFill>
                  <a:schemeClr val="accent6"/>
                </a:solidFill>
              </a:rPr>
              <a:t>E</a:t>
            </a:r>
            <a:r>
              <a:rPr lang="da-DK" sz="1600" dirty="0" smtClean="0">
                <a:solidFill>
                  <a:schemeClr val="accent6"/>
                </a:solidFill>
              </a:rPr>
              <a:t>r D&amp;V egentligt noget som interesserer branchen?</a:t>
            </a:r>
            <a:endParaRPr lang="da-DK" sz="1600" dirty="0">
              <a:solidFill>
                <a:schemeClr val="accent6"/>
              </a:solidFill>
            </a:endParaRPr>
          </a:p>
          <a:p>
            <a:endParaRPr lang="da-DK" sz="1600" dirty="0" smtClean="0">
              <a:solidFill>
                <a:schemeClr val="accent6"/>
              </a:solidFill>
            </a:endParaRPr>
          </a:p>
          <a:p>
            <a:pPr marL="285750" indent="-285750">
              <a:buFontTx/>
              <a:buChar char="-"/>
            </a:pPr>
            <a:r>
              <a:rPr lang="da-DK" sz="1600" dirty="0" smtClean="0">
                <a:solidFill>
                  <a:schemeClr val="accent6"/>
                </a:solidFill>
              </a:rPr>
              <a:t>hvornår bliver D&amp;V og CAFM sexet? – eller hvad skal der til for at blive prioriteret i byggeprocessen?</a:t>
            </a:r>
          </a:p>
          <a:p>
            <a:pPr marL="285750" indent="-285750">
              <a:buFontTx/>
              <a:buChar char="-"/>
            </a:pPr>
            <a:endParaRPr lang="da-DK" sz="1600" dirty="0">
              <a:solidFill>
                <a:schemeClr val="accent6"/>
              </a:solidFill>
            </a:endParaRPr>
          </a:p>
          <a:p>
            <a:pPr marL="285750" indent="-285750">
              <a:buFontTx/>
              <a:buChar char="-"/>
            </a:pPr>
            <a:r>
              <a:rPr lang="da-DK" sz="1600" dirty="0" smtClean="0">
                <a:solidFill>
                  <a:schemeClr val="accent6"/>
                </a:solidFill>
              </a:rPr>
              <a:t>vil AB18/ABR18 komme til at forandre noget indenfor dette område?</a:t>
            </a:r>
            <a:endParaRPr lang="da-DK" sz="1600" dirty="0">
              <a:solidFill>
                <a:schemeClr val="accent6"/>
              </a:solidFill>
            </a:endParaRPr>
          </a:p>
          <a:p>
            <a:endParaRPr lang="da-DK" sz="1600" dirty="0" smtClean="0">
              <a:solidFill>
                <a:schemeClr val="accent6"/>
              </a:solidFill>
            </a:endParaRPr>
          </a:p>
        </p:txBody>
      </p:sp>
      <p:sp>
        <p:nvSpPr>
          <p:cNvPr id="8" name="Rectangle 5"/>
          <p:cNvSpPr txBox="1">
            <a:spLocks noChangeArrowheads="1"/>
          </p:cNvSpPr>
          <p:nvPr/>
        </p:nvSpPr>
        <p:spPr bwMode="auto">
          <a:xfrm>
            <a:off x="4" y="0"/>
            <a:ext cx="5526087" cy="695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0000" tIns="180000" rIns="0" bIns="0" numCol="1" anchor="t" anchorCtr="0" compatLnSpc="1">
            <a:prstTxWarp prst="textNoShape">
              <a:avLst/>
            </a:prstTxWarp>
          </a:bodyPr>
          <a:lstStyle>
            <a:lvl1pPr algn="l" rtl="0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3F3018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3F3018"/>
                </a:solidFill>
                <a:latin typeface="Verdana" pitchFamily="34" charset="0"/>
              </a:defRPr>
            </a:lvl2pPr>
            <a:lvl3pPr algn="l" rtl="0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3F3018"/>
                </a:solidFill>
                <a:latin typeface="Verdana" pitchFamily="34" charset="0"/>
              </a:defRPr>
            </a:lvl3pPr>
            <a:lvl4pPr algn="l" rtl="0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3F3018"/>
                </a:solidFill>
                <a:latin typeface="Verdana" pitchFamily="34" charset="0"/>
              </a:defRPr>
            </a:lvl4pPr>
            <a:lvl5pPr algn="l" rtl="0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3F3018"/>
                </a:solidFill>
                <a:latin typeface="Verdana" pitchFamily="34" charset="0"/>
              </a:defRPr>
            </a:lvl5pPr>
            <a:lvl6pPr marL="457200" algn="l" rtl="0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3F3018"/>
                </a:solidFill>
                <a:latin typeface="Verdana" pitchFamily="34" charset="0"/>
              </a:defRPr>
            </a:lvl6pPr>
            <a:lvl7pPr marL="914400" algn="l" rtl="0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3F3018"/>
                </a:solidFill>
                <a:latin typeface="Verdana" pitchFamily="34" charset="0"/>
              </a:defRPr>
            </a:lvl7pPr>
            <a:lvl8pPr marL="1371600" algn="l" rtl="0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3F3018"/>
                </a:solidFill>
                <a:latin typeface="Verdana" pitchFamily="34" charset="0"/>
              </a:defRPr>
            </a:lvl8pPr>
            <a:lvl9pPr marL="1828800" algn="l" rtl="0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3F3018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da-DK" altLang="da-DK" kern="0" dirty="0" smtClean="0">
                <a:solidFill>
                  <a:schemeClr val="tx2"/>
                </a:solidFill>
              </a:rPr>
              <a:t>Digital aflevering</a:t>
            </a:r>
            <a:endParaRPr lang="da-DK" altLang="da-DK" kern="0" dirty="0">
              <a:solidFill>
                <a:schemeClr val="tx2"/>
              </a:solidFill>
            </a:endParaRPr>
          </a:p>
        </p:txBody>
      </p:sp>
      <p:sp>
        <p:nvSpPr>
          <p:cNvPr id="10" name="Tekstboks 9"/>
          <p:cNvSpPr txBox="1"/>
          <p:nvPr/>
        </p:nvSpPr>
        <p:spPr>
          <a:xfrm>
            <a:off x="0" y="555626"/>
            <a:ext cx="7396162" cy="276999"/>
          </a:xfrm>
          <a:prstGeom prst="rect">
            <a:avLst/>
          </a:prstGeom>
          <a:noFill/>
        </p:spPr>
        <p:txBody>
          <a:bodyPr lIns="180000" tIns="0" rIns="0" bIns="0">
            <a:spAutoFit/>
          </a:bodyPr>
          <a:lstStyle/>
          <a:p>
            <a:pPr>
              <a:defRPr/>
            </a:pPr>
            <a:r>
              <a:rPr lang="da-DK" sz="18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Udfordringer..</a:t>
            </a:r>
            <a:endParaRPr lang="da-DK" sz="1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6485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dsholder til sidefod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fld id="{756A60F3-72BE-48D5-9390-E8238DAF8AB5}" type="slidenum">
              <a:rPr lang="da-DK" smtClean="0"/>
              <a:pPr/>
              <a:t>12</a:t>
            </a:fld>
            <a:r>
              <a:rPr lang="da-DK"/>
              <a:t>  ▪  www.regionmidtjylland.dk</a:t>
            </a:r>
          </a:p>
        </p:txBody>
      </p:sp>
      <p:sp>
        <p:nvSpPr>
          <p:cNvPr id="7" name="Tekstboks 6"/>
          <p:cNvSpPr txBox="1"/>
          <p:nvPr/>
        </p:nvSpPr>
        <p:spPr>
          <a:xfrm>
            <a:off x="533400" y="1529807"/>
            <a:ext cx="796290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600" b="1" dirty="0" smtClean="0">
                <a:solidFill>
                  <a:schemeClr val="accent6"/>
                </a:solidFill>
              </a:rPr>
              <a:t>4. Organisering vs. Driftsherren og ”</a:t>
            </a:r>
            <a:r>
              <a:rPr lang="da-DK" sz="1600" b="1" dirty="0" err="1" smtClean="0">
                <a:solidFill>
                  <a:schemeClr val="accent6"/>
                </a:solidFill>
              </a:rPr>
              <a:t>Commissioning</a:t>
            </a:r>
            <a:r>
              <a:rPr lang="da-DK" sz="1600" b="1" dirty="0" smtClean="0">
                <a:solidFill>
                  <a:schemeClr val="accent6"/>
                </a:solidFill>
              </a:rPr>
              <a:t>”</a:t>
            </a:r>
          </a:p>
          <a:p>
            <a:endParaRPr lang="da-DK" sz="1600" dirty="0">
              <a:solidFill>
                <a:schemeClr val="accent6"/>
              </a:solidFill>
            </a:endParaRPr>
          </a:p>
          <a:p>
            <a:r>
              <a:rPr lang="da-DK" sz="1600" dirty="0" smtClean="0">
                <a:solidFill>
                  <a:schemeClr val="accent6"/>
                </a:solidFill>
              </a:rPr>
              <a:t>I en byggesag kan det ofte være svært entydigt at placere årsagen til en manglende succesfuld aflevering. I en stigende digital verden er der en øget kompleksitet i noget så simpelt som bygningsdrift.</a:t>
            </a:r>
          </a:p>
          <a:p>
            <a:endParaRPr lang="da-DK" sz="1600" dirty="0" smtClean="0">
              <a:solidFill>
                <a:schemeClr val="accent6"/>
              </a:solidFill>
            </a:endParaRPr>
          </a:p>
          <a:p>
            <a:r>
              <a:rPr lang="da-DK" sz="1600" dirty="0" smtClean="0">
                <a:solidFill>
                  <a:schemeClr val="accent6"/>
                </a:solidFill>
              </a:rPr>
              <a:t>- er ”</a:t>
            </a:r>
            <a:r>
              <a:rPr lang="da-DK" sz="1600" dirty="0" err="1" smtClean="0">
                <a:solidFill>
                  <a:schemeClr val="accent6"/>
                </a:solidFill>
              </a:rPr>
              <a:t>Commissioning</a:t>
            </a:r>
            <a:r>
              <a:rPr lang="da-DK" sz="1600" dirty="0" smtClean="0">
                <a:solidFill>
                  <a:schemeClr val="accent6"/>
                </a:solidFill>
              </a:rPr>
              <a:t>” en del af løsningen på bedre processer omkring aflevering? </a:t>
            </a:r>
          </a:p>
          <a:p>
            <a:pPr marL="285750" indent="-285750">
              <a:buFontTx/>
              <a:buChar char="-"/>
            </a:pPr>
            <a:endParaRPr lang="da-DK" sz="1600" dirty="0">
              <a:solidFill>
                <a:schemeClr val="accent6"/>
              </a:solidFill>
            </a:endParaRPr>
          </a:p>
          <a:p>
            <a:pPr marL="285750" indent="-285750">
              <a:buFontTx/>
              <a:buChar char="-"/>
            </a:pPr>
            <a:r>
              <a:rPr lang="da-DK" sz="1600" dirty="0" smtClean="0">
                <a:solidFill>
                  <a:schemeClr val="accent6"/>
                </a:solidFill>
              </a:rPr>
              <a:t>Hvis – og i så fald hvor – er der behov for øget uddannelse/kompetencer for at skabe bedre afleveringsforløb for D&amp;V?</a:t>
            </a:r>
            <a:endParaRPr lang="da-DK" sz="1600" dirty="0">
              <a:solidFill>
                <a:schemeClr val="accent6"/>
              </a:solidFill>
            </a:endParaRPr>
          </a:p>
        </p:txBody>
      </p:sp>
      <p:sp>
        <p:nvSpPr>
          <p:cNvPr id="8" name="Rectangle 5"/>
          <p:cNvSpPr txBox="1">
            <a:spLocks noChangeArrowheads="1"/>
          </p:cNvSpPr>
          <p:nvPr/>
        </p:nvSpPr>
        <p:spPr bwMode="auto">
          <a:xfrm>
            <a:off x="4" y="0"/>
            <a:ext cx="5526087" cy="695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0000" tIns="180000" rIns="0" bIns="0" numCol="1" anchor="t" anchorCtr="0" compatLnSpc="1">
            <a:prstTxWarp prst="textNoShape">
              <a:avLst/>
            </a:prstTxWarp>
          </a:bodyPr>
          <a:lstStyle>
            <a:lvl1pPr algn="l" rtl="0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3F3018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3F3018"/>
                </a:solidFill>
                <a:latin typeface="Verdana" pitchFamily="34" charset="0"/>
              </a:defRPr>
            </a:lvl2pPr>
            <a:lvl3pPr algn="l" rtl="0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3F3018"/>
                </a:solidFill>
                <a:latin typeface="Verdana" pitchFamily="34" charset="0"/>
              </a:defRPr>
            </a:lvl3pPr>
            <a:lvl4pPr algn="l" rtl="0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3F3018"/>
                </a:solidFill>
                <a:latin typeface="Verdana" pitchFamily="34" charset="0"/>
              </a:defRPr>
            </a:lvl4pPr>
            <a:lvl5pPr algn="l" rtl="0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3F3018"/>
                </a:solidFill>
                <a:latin typeface="Verdana" pitchFamily="34" charset="0"/>
              </a:defRPr>
            </a:lvl5pPr>
            <a:lvl6pPr marL="457200" algn="l" rtl="0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3F3018"/>
                </a:solidFill>
                <a:latin typeface="Verdana" pitchFamily="34" charset="0"/>
              </a:defRPr>
            </a:lvl6pPr>
            <a:lvl7pPr marL="914400" algn="l" rtl="0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3F3018"/>
                </a:solidFill>
                <a:latin typeface="Verdana" pitchFamily="34" charset="0"/>
              </a:defRPr>
            </a:lvl7pPr>
            <a:lvl8pPr marL="1371600" algn="l" rtl="0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3F3018"/>
                </a:solidFill>
                <a:latin typeface="Verdana" pitchFamily="34" charset="0"/>
              </a:defRPr>
            </a:lvl8pPr>
            <a:lvl9pPr marL="1828800" algn="l" rtl="0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3F3018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da-DK" altLang="da-DK" kern="0" dirty="0" smtClean="0">
                <a:solidFill>
                  <a:schemeClr val="tx2"/>
                </a:solidFill>
              </a:rPr>
              <a:t>Digital aflevering</a:t>
            </a:r>
            <a:endParaRPr lang="da-DK" altLang="da-DK" kern="0" dirty="0">
              <a:solidFill>
                <a:schemeClr val="tx2"/>
              </a:solidFill>
            </a:endParaRPr>
          </a:p>
        </p:txBody>
      </p:sp>
      <p:sp>
        <p:nvSpPr>
          <p:cNvPr id="10" name="Tekstboks 9"/>
          <p:cNvSpPr txBox="1"/>
          <p:nvPr/>
        </p:nvSpPr>
        <p:spPr>
          <a:xfrm>
            <a:off x="0" y="555626"/>
            <a:ext cx="7396162" cy="276999"/>
          </a:xfrm>
          <a:prstGeom prst="rect">
            <a:avLst/>
          </a:prstGeom>
          <a:noFill/>
        </p:spPr>
        <p:txBody>
          <a:bodyPr lIns="180000" tIns="0" rIns="0" bIns="0">
            <a:spAutoFit/>
          </a:bodyPr>
          <a:lstStyle/>
          <a:p>
            <a:pPr>
              <a:defRPr/>
            </a:pPr>
            <a:r>
              <a:rPr lang="da-DK" sz="18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Udfordringer..</a:t>
            </a:r>
            <a:endParaRPr lang="da-DK" sz="1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7121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5"/>
          <p:cNvSpPr txBox="1">
            <a:spLocks noChangeArrowheads="1"/>
          </p:cNvSpPr>
          <p:nvPr/>
        </p:nvSpPr>
        <p:spPr bwMode="auto">
          <a:xfrm>
            <a:off x="4" y="0"/>
            <a:ext cx="5526087" cy="695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0000" tIns="180000" rIns="0" bIns="0" numCol="1" anchor="t" anchorCtr="0" compatLnSpc="1">
            <a:prstTxWarp prst="textNoShape">
              <a:avLst/>
            </a:prstTxWarp>
          </a:bodyPr>
          <a:lstStyle>
            <a:lvl1pPr algn="l" rtl="0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3F3018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3F3018"/>
                </a:solidFill>
                <a:latin typeface="Verdana" pitchFamily="34" charset="0"/>
              </a:defRPr>
            </a:lvl2pPr>
            <a:lvl3pPr algn="l" rtl="0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3F3018"/>
                </a:solidFill>
                <a:latin typeface="Verdana" pitchFamily="34" charset="0"/>
              </a:defRPr>
            </a:lvl3pPr>
            <a:lvl4pPr algn="l" rtl="0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3F3018"/>
                </a:solidFill>
                <a:latin typeface="Verdana" pitchFamily="34" charset="0"/>
              </a:defRPr>
            </a:lvl4pPr>
            <a:lvl5pPr algn="l" rtl="0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3F3018"/>
                </a:solidFill>
                <a:latin typeface="Verdana" pitchFamily="34" charset="0"/>
              </a:defRPr>
            </a:lvl5pPr>
            <a:lvl6pPr marL="457200" algn="l" rtl="0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3F3018"/>
                </a:solidFill>
                <a:latin typeface="Verdana" pitchFamily="34" charset="0"/>
              </a:defRPr>
            </a:lvl6pPr>
            <a:lvl7pPr marL="914400" algn="l" rtl="0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3F3018"/>
                </a:solidFill>
                <a:latin typeface="Verdana" pitchFamily="34" charset="0"/>
              </a:defRPr>
            </a:lvl7pPr>
            <a:lvl8pPr marL="1371600" algn="l" rtl="0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3F3018"/>
                </a:solidFill>
                <a:latin typeface="Verdana" pitchFamily="34" charset="0"/>
              </a:defRPr>
            </a:lvl8pPr>
            <a:lvl9pPr marL="1828800" algn="l" rtl="0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3F3018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da-DK" altLang="da-DK" kern="0" dirty="0" err="1" smtClean="0">
                <a:solidFill>
                  <a:schemeClr val="tx2"/>
                </a:solidFill>
              </a:rPr>
              <a:t>Revit</a:t>
            </a:r>
            <a:r>
              <a:rPr lang="da-DK" altLang="da-DK" kern="0" dirty="0" smtClean="0">
                <a:solidFill>
                  <a:schemeClr val="tx2"/>
                </a:solidFill>
              </a:rPr>
              <a:t> modeller</a:t>
            </a:r>
            <a:endParaRPr lang="da-DK" altLang="da-DK" kern="0" dirty="0">
              <a:solidFill>
                <a:schemeClr val="tx2"/>
              </a:solidFill>
            </a:endParaRPr>
          </a:p>
        </p:txBody>
      </p:sp>
      <p:sp>
        <p:nvSpPr>
          <p:cNvPr id="9" name="Tekstboks 8"/>
          <p:cNvSpPr txBox="1"/>
          <p:nvPr/>
        </p:nvSpPr>
        <p:spPr>
          <a:xfrm>
            <a:off x="0" y="555626"/>
            <a:ext cx="7396162" cy="276999"/>
          </a:xfrm>
          <a:prstGeom prst="rect">
            <a:avLst/>
          </a:prstGeom>
          <a:noFill/>
        </p:spPr>
        <p:txBody>
          <a:bodyPr lIns="180000" tIns="0" rIns="0" bIns="0">
            <a:spAutoFit/>
          </a:bodyPr>
          <a:lstStyle/>
          <a:p>
            <a:pPr>
              <a:defRPr/>
            </a:pPr>
            <a:r>
              <a:rPr lang="da-DK" sz="18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Hvad fungerer ikke</a:t>
            </a:r>
            <a:endParaRPr lang="da-DK" sz="1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pSp>
        <p:nvGrpSpPr>
          <p:cNvPr id="32" name="Gruppe 31"/>
          <p:cNvGrpSpPr/>
          <p:nvPr/>
        </p:nvGrpSpPr>
        <p:grpSpPr>
          <a:xfrm>
            <a:off x="323745" y="2462151"/>
            <a:ext cx="8615246" cy="2308257"/>
            <a:chOff x="1396032" y="2488895"/>
            <a:chExt cx="7374718" cy="1975886"/>
          </a:xfrm>
        </p:grpSpPr>
        <p:sp>
          <p:nvSpPr>
            <p:cNvPr id="33" name="Rektangel 32"/>
            <p:cNvSpPr/>
            <p:nvPr/>
          </p:nvSpPr>
          <p:spPr>
            <a:xfrm>
              <a:off x="4492376" y="2755731"/>
              <a:ext cx="1579549" cy="684076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cxnSp>
          <p:nvCxnSpPr>
            <p:cNvPr id="34" name="Lige pilforbindelse 33"/>
            <p:cNvCxnSpPr/>
            <p:nvPr/>
          </p:nvCxnSpPr>
          <p:spPr>
            <a:xfrm>
              <a:off x="1684064" y="4159887"/>
              <a:ext cx="7086686" cy="0"/>
            </a:xfrm>
            <a:prstGeom prst="straightConnector1">
              <a:avLst/>
            </a:prstGeom>
            <a:ln>
              <a:solidFill>
                <a:schemeClr val="accent6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Lige forbindelse 34"/>
            <p:cNvCxnSpPr/>
            <p:nvPr/>
          </p:nvCxnSpPr>
          <p:spPr>
            <a:xfrm>
              <a:off x="2908200" y="4015871"/>
              <a:ext cx="0" cy="288032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Tekstboks 35"/>
            <p:cNvSpPr txBox="1"/>
            <p:nvPr/>
          </p:nvSpPr>
          <p:spPr>
            <a:xfrm>
              <a:off x="3022356" y="4186309"/>
              <a:ext cx="132600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a-DK" sz="1100" dirty="0" smtClean="0"/>
                <a:t>Projektering/Udbud</a:t>
              </a:r>
              <a:endParaRPr lang="da-DK" sz="1100" dirty="0"/>
            </a:p>
          </p:txBody>
        </p:sp>
        <p:sp>
          <p:nvSpPr>
            <p:cNvPr id="37" name="Tekstboks 36"/>
            <p:cNvSpPr txBox="1"/>
            <p:nvPr/>
          </p:nvSpPr>
          <p:spPr>
            <a:xfrm>
              <a:off x="4895143" y="4186309"/>
              <a:ext cx="74411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a-DK" sz="1100" dirty="0" smtClean="0"/>
                <a:t>Udførelse</a:t>
              </a:r>
              <a:endParaRPr lang="da-DK" sz="1100" dirty="0"/>
            </a:p>
          </p:txBody>
        </p:sp>
        <p:sp>
          <p:nvSpPr>
            <p:cNvPr id="38" name="Tekstboks 37"/>
            <p:cNvSpPr txBox="1"/>
            <p:nvPr/>
          </p:nvSpPr>
          <p:spPr>
            <a:xfrm>
              <a:off x="5739142" y="2488895"/>
              <a:ext cx="665567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a-DK" sz="900" dirty="0" smtClean="0"/>
                <a:t>Aflevering</a:t>
              </a:r>
              <a:endParaRPr lang="da-DK" sz="900" dirty="0"/>
            </a:p>
          </p:txBody>
        </p:sp>
        <p:cxnSp>
          <p:nvCxnSpPr>
            <p:cNvPr id="39" name="Lige forbindelse 38"/>
            <p:cNvCxnSpPr/>
            <p:nvPr/>
          </p:nvCxnSpPr>
          <p:spPr>
            <a:xfrm>
              <a:off x="4492376" y="4015871"/>
              <a:ext cx="0" cy="288032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Lige forbindelse 39"/>
            <p:cNvCxnSpPr/>
            <p:nvPr/>
          </p:nvCxnSpPr>
          <p:spPr>
            <a:xfrm>
              <a:off x="6071926" y="4015871"/>
              <a:ext cx="0" cy="288032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Tekstboks 40"/>
            <p:cNvSpPr txBox="1"/>
            <p:nvPr/>
          </p:nvSpPr>
          <p:spPr>
            <a:xfrm>
              <a:off x="1396032" y="4187782"/>
              <a:ext cx="38023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a-DK" sz="1200" i="1" dirty="0" smtClean="0"/>
                <a:t>Idé</a:t>
              </a:r>
              <a:endParaRPr lang="da-DK" sz="1200" i="1" dirty="0"/>
            </a:p>
          </p:txBody>
        </p:sp>
        <p:cxnSp>
          <p:nvCxnSpPr>
            <p:cNvPr id="42" name="Lige pilforbindelse 41"/>
            <p:cNvCxnSpPr>
              <a:endCxn id="49" idx="2"/>
            </p:cNvCxnSpPr>
            <p:nvPr/>
          </p:nvCxnSpPr>
          <p:spPr>
            <a:xfrm>
              <a:off x="1863147" y="3727839"/>
              <a:ext cx="1009049" cy="0"/>
            </a:xfrm>
            <a:prstGeom prst="straightConnector1">
              <a:avLst/>
            </a:prstGeom>
            <a:ln>
              <a:solidFill>
                <a:schemeClr val="accent6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Lige pilforbindelse 42"/>
            <p:cNvCxnSpPr>
              <a:stCxn id="49" idx="0"/>
              <a:endCxn id="48" idx="4"/>
            </p:cNvCxnSpPr>
            <p:nvPr/>
          </p:nvCxnSpPr>
          <p:spPr>
            <a:xfrm flipV="1">
              <a:off x="2908200" y="3259787"/>
              <a:ext cx="0" cy="432048"/>
            </a:xfrm>
            <a:prstGeom prst="straightConnector1">
              <a:avLst/>
            </a:prstGeom>
            <a:ln>
              <a:solidFill>
                <a:schemeClr val="accent6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Lige pilforbindelse 43"/>
            <p:cNvCxnSpPr>
              <a:endCxn id="50" idx="2"/>
            </p:cNvCxnSpPr>
            <p:nvPr/>
          </p:nvCxnSpPr>
          <p:spPr>
            <a:xfrm flipV="1">
              <a:off x="2955019" y="2755731"/>
              <a:ext cx="1501353" cy="468052"/>
            </a:xfrm>
            <a:prstGeom prst="straightConnector1">
              <a:avLst/>
            </a:prstGeom>
            <a:ln>
              <a:solidFill>
                <a:schemeClr val="accent6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Lige pilforbindelse 44"/>
            <p:cNvCxnSpPr>
              <a:stCxn id="50" idx="4"/>
              <a:endCxn id="51" idx="0"/>
            </p:cNvCxnSpPr>
            <p:nvPr/>
          </p:nvCxnSpPr>
          <p:spPr>
            <a:xfrm>
              <a:off x="4492376" y="2791735"/>
              <a:ext cx="0" cy="900100"/>
            </a:xfrm>
            <a:prstGeom prst="straightConnector1">
              <a:avLst/>
            </a:prstGeom>
            <a:ln>
              <a:solidFill>
                <a:schemeClr val="accent6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Lige pilforbindelse 45"/>
            <p:cNvCxnSpPr>
              <a:stCxn id="51" idx="6"/>
              <a:endCxn id="52" idx="2"/>
            </p:cNvCxnSpPr>
            <p:nvPr/>
          </p:nvCxnSpPr>
          <p:spPr>
            <a:xfrm>
              <a:off x="4528380" y="3727839"/>
              <a:ext cx="1507542" cy="0"/>
            </a:xfrm>
            <a:prstGeom prst="straightConnector1">
              <a:avLst/>
            </a:prstGeom>
            <a:ln>
              <a:solidFill>
                <a:schemeClr val="accent6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Lige forbindelse 46"/>
            <p:cNvCxnSpPr>
              <a:stCxn id="52" idx="6"/>
            </p:cNvCxnSpPr>
            <p:nvPr/>
          </p:nvCxnSpPr>
          <p:spPr>
            <a:xfrm>
              <a:off x="6107930" y="3727839"/>
              <a:ext cx="2662820" cy="0"/>
            </a:xfrm>
            <a:prstGeom prst="line">
              <a:avLst/>
            </a:prstGeom>
            <a:ln>
              <a:solidFill>
                <a:schemeClr val="accent6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Ellipse 47"/>
            <p:cNvSpPr/>
            <p:nvPr/>
          </p:nvSpPr>
          <p:spPr>
            <a:xfrm>
              <a:off x="2872196" y="3187779"/>
              <a:ext cx="72008" cy="72008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 w="9525"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49" name="Ellipse 48"/>
            <p:cNvSpPr/>
            <p:nvPr/>
          </p:nvSpPr>
          <p:spPr>
            <a:xfrm>
              <a:off x="2872196" y="3691835"/>
              <a:ext cx="72008" cy="72008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 w="9525"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50" name="Ellipse 49"/>
            <p:cNvSpPr/>
            <p:nvPr/>
          </p:nvSpPr>
          <p:spPr>
            <a:xfrm>
              <a:off x="4456372" y="2719727"/>
              <a:ext cx="72008" cy="72008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 w="9525"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51" name="Ellipse 50"/>
            <p:cNvSpPr/>
            <p:nvPr/>
          </p:nvSpPr>
          <p:spPr>
            <a:xfrm>
              <a:off x="4456372" y="3691835"/>
              <a:ext cx="72008" cy="72008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 w="9525"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52" name="Ellipse 51"/>
            <p:cNvSpPr/>
            <p:nvPr/>
          </p:nvSpPr>
          <p:spPr>
            <a:xfrm>
              <a:off x="6035922" y="3691835"/>
              <a:ext cx="72008" cy="72008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 w="9525"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53" name="Tekstboks 52"/>
            <p:cNvSpPr txBox="1"/>
            <p:nvPr/>
          </p:nvSpPr>
          <p:spPr>
            <a:xfrm>
              <a:off x="1863147" y="3054129"/>
              <a:ext cx="554960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a-DK" sz="800" i="1" dirty="0" smtClean="0"/>
                <a:t>Rådgiver</a:t>
              </a:r>
              <a:endParaRPr lang="da-DK" sz="800" i="1" dirty="0"/>
            </a:p>
          </p:txBody>
        </p:sp>
        <p:sp>
          <p:nvSpPr>
            <p:cNvPr id="54" name="Tekstboks 53"/>
            <p:cNvSpPr txBox="1"/>
            <p:nvPr/>
          </p:nvSpPr>
          <p:spPr>
            <a:xfrm>
              <a:off x="1863147" y="3505881"/>
              <a:ext cx="545342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a-DK" sz="800" i="1" dirty="0" smtClean="0"/>
                <a:t>RM/B&amp;E</a:t>
              </a:r>
              <a:endParaRPr lang="da-DK" sz="800" i="1" dirty="0"/>
            </a:p>
          </p:txBody>
        </p:sp>
        <p:cxnSp>
          <p:nvCxnSpPr>
            <p:cNvPr id="55" name="Lige forbindelse 54"/>
            <p:cNvCxnSpPr/>
            <p:nvPr/>
          </p:nvCxnSpPr>
          <p:spPr>
            <a:xfrm>
              <a:off x="1863147" y="3439807"/>
              <a:ext cx="6907603" cy="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Tekstboks 55"/>
            <p:cNvSpPr txBox="1"/>
            <p:nvPr/>
          </p:nvSpPr>
          <p:spPr>
            <a:xfrm>
              <a:off x="6351441" y="4186309"/>
              <a:ext cx="442750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a-DK" sz="1100" dirty="0" smtClean="0"/>
                <a:t>Drift</a:t>
              </a:r>
              <a:endParaRPr lang="da-DK" sz="1100" dirty="0"/>
            </a:p>
          </p:txBody>
        </p:sp>
        <p:sp>
          <p:nvSpPr>
            <p:cNvPr id="57" name="Ellipse 56"/>
            <p:cNvSpPr/>
            <p:nvPr/>
          </p:nvSpPr>
          <p:spPr>
            <a:xfrm>
              <a:off x="6035922" y="2719727"/>
              <a:ext cx="72008" cy="72008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 w="9525"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cxnSp>
          <p:nvCxnSpPr>
            <p:cNvPr id="58" name="Lige pilforbindelse 57"/>
            <p:cNvCxnSpPr>
              <a:endCxn id="57" idx="2"/>
            </p:cNvCxnSpPr>
            <p:nvPr/>
          </p:nvCxnSpPr>
          <p:spPr>
            <a:xfrm>
              <a:off x="4528380" y="2755731"/>
              <a:ext cx="1507542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Lige pilforbindelse 58"/>
            <p:cNvCxnSpPr>
              <a:stCxn id="57" idx="4"/>
            </p:cNvCxnSpPr>
            <p:nvPr/>
          </p:nvCxnSpPr>
          <p:spPr>
            <a:xfrm>
              <a:off x="6071926" y="2791735"/>
              <a:ext cx="0" cy="9001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Lige pilforbindelse 59"/>
            <p:cNvCxnSpPr>
              <a:stCxn id="57" idx="6"/>
              <a:endCxn id="61" idx="1"/>
            </p:cNvCxnSpPr>
            <p:nvPr/>
          </p:nvCxnSpPr>
          <p:spPr>
            <a:xfrm>
              <a:off x="6107930" y="2755731"/>
              <a:ext cx="779576" cy="946649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1" name="Ellipse 60"/>
            <p:cNvSpPr/>
            <p:nvPr/>
          </p:nvSpPr>
          <p:spPr>
            <a:xfrm>
              <a:off x="6876961" y="3691835"/>
              <a:ext cx="72008" cy="72008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 w="9525"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</p:grpSp>
      <p:sp>
        <p:nvSpPr>
          <p:cNvPr id="62" name="Tekstboks 61"/>
          <p:cNvSpPr txBox="1"/>
          <p:nvPr/>
        </p:nvSpPr>
        <p:spPr>
          <a:xfrm>
            <a:off x="210899" y="1772816"/>
            <a:ext cx="13875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1800" u="sng" dirty="0" smtClean="0"/>
              <a:t>Traditionel</a:t>
            </a:r>
            <a:endParaRPr lang="da-DK" sz="1800" u="sng" dirty="0"/>
          </a:p>
        </p:txBody>
      </p:sp>
      <p:sp>
        <p:nvSpPr>
          <p:cNvPr id="63" name="Tekstboks 62"/>
          <p:cNvSpPr txBox="1"/>
          <p:nvPr/>
        </p:nvSpPr>
        <p:spPr>
          <a:xfrm>
            <a:off x="1270215" y="5324259"/>
            <a:ext cx="6672263" cy="830997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a-DK" sz="1600" b="1" dirty="0" smtClean="0">
                <a:solidFill>
                  <a:schemeClr val="accent6"/>
                </a:solidFill>
              </a:rPr>
              <a:t>Som Udført</a:t>
            </a:r>
          </a:p>
          <a:p>
            <a:pPr algn="ctr"/>
            <a:r>
              <a:rPr lang="da-DK" sz="1600" dirty="0" smtClean="0">
                <a:solidFill>
                  <a:schemeClr val="accent6"/>
                </a:solidFill>
              </a:rPr>
              <a:t>Vi modtager ikke tegningsmodeller som er tilstrækkelig retvisende for sikre validiteten af vores bygningsdrift.</a:t>
            </a:r>
          </a:p>
        </p:txBody>
      </p:sp>
    </p:spTree>
    <p:extLst>
      <p:ext uri="{BB962C8B-B14F-4D97-AF65-F5344CB8AC3E}">
        <p14:creationId xmlns:p14="http://schemas.microsoft.com/office/powerpoint/2010/main" val="1589197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5"/>
          <p:cNvSpPr txBox="1">
            <a:spLocks noChangeArrowheads="1"/>
          </p:cNvSpPr>
          <p:nvPr/>
        </p:nvSpPr>
        <p:spPr bwMode="auto">
          <a:xfrm>
            <a:off x="4" y="0"/>
            <a:ext cx="5526087" cy="695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0000" tIns="180000" rIns="0" bIns="0" numCol="1" anchor="t" anchorCtr="0" compatLnSpc="1">
            <a:prstTxWarp prst="textNoShape">
              <a:avLst/>
            </a:prstTxWarp>
          </a:bodyPr>
          <a:lstStyle>
            <a:lvl1pPr algn="l" rtl="0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3F3018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3F3018"/>
                </a:solidFill>
                <a:latin typeface="Verdana" pitchFamily="34" charset="0"/>
              </a:defRPr>
            </a:lvl2pPr>
            <a:lvl3pPr algn="l" rtl="0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3F3018"/>
                </a:solidFill>
                <a:latin typeface="Verdana" pitchFamily="34" charset="0"/>
              </a:defRPr>
            </a:lvl3pPr>
            <a:lvl4pPr algn="l" rtl="0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3F3018"/>
                </a:solidFill>
                <a:latin typeface="Verdana" pitchFamily="34" charset="0"/>
              </a:defRPr>
            </a:lvl4pPr>
            <a:lvl5pPr algn="l" rtl="0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3F3018"/>
                </a:solidFill>
                <a:latin typeface="Verdana" pitchFamily="34" charset="0"/>
              </a:defRPr>
            </a:lvl5pPr>
            <a:lvl6pPr marL="457200" algn="l" rtl="0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3F3018"/>
                </a:solidFill>
                <a:latin typeface="Verdana" pitchFamily="34" charset="0"/>
              </a:defRPr>
            </a:lvl6pPr>
            <a:lvl7pPr marL="914400" algn="l" rtl="0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3F3018"/>
                </a:solidFill>
                <a:latin typeface="Verdana" pitchFamily="34" charset="0"/>
              </a:defRPr>
            </a:lvl7pPr>
            <a:lvl8pPr marL="1371600" algn="l" rtl="0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3F3018"/>
                </a:solidFill>
                <a:latin typeface="Verdana" pitchFamily="34" charset="0"/>
              </a:defRPr>
            </a:lvl8pPr>
            <a:lvl9pPr marL="1828800" algn="l" rtl="0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3F3018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da-DK" altLang="da-DK" kern="0" dirty="0" err="1" smtClean="0">
                <a:solidFill>
                  <a:schemeClr val="tx2"/>
                </a:solidFill>
              </a:rPr>
              <a:t>Revit</a:t>
            </a:r>
            <a:r>
              <a:rPr lang="da-DK" altLang="da-DK" kern="0" dirty="0" smtClean="0">
                <a:solidFill>
                  <a:schemeClr val="tx2"/>
                </a:solidFill>
              </a:rPr>
              <a:t> modeller</a:t>
            </a:r>
            <a:endParaRPr lang="da-DK" altLang="da-DK" kern="0" dirty="0">
              <a:solidFill>
                <a:schemeClr val="tx2"/>
              </a:solidFill>
            </a:endParaRPr>
          </a:p>
        </p:txBody>
      </p:sp>
      <p:sp>
        <p:nvSpPr>
          <p:cNvPr id="9" name="Tekstboks 8"/>
          <p:cNvSpPr txBox="1"/>
          <p:nvPr/>
        </p:nvSpPr>
        <p:spPr>
          <a:xfrm>
            <a:off x="0" y="555626"/>
            <a:ext cx="7396162" cy="276999"/>
          </a:xfrm>
          <a:prstGeom prst="rect">
            <a:avLst/>
          </a:prstGeom>
          <a:noFill/>
        </p:spPr>
        <p:txBody>
          <a:bodyPr lIns="180000" tIns="0" rIns="0" bIns="0">
            <a:spAutoFit/>
          </a:bodyPr>
          <a:lstStyle/>
          <a:p>
            <a:pPr>
              <a:defRPr/>
            </a:pPr>
            <a:r>
              <a:rPr lang="da-DK" sz="18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Hvad kan vi gøre ved det</a:t>
            </a:r>
            <a:endParaRPr lang="da-DK" sz="1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63" name="Tekstboks 62"/>
          <p:cNvSpPr txBox="1"/>
          <p:nvPr/>
        </p:nvSpPr>
        <p:spPr>
          <a:xfrm>
            <a:off x="162018" y="1772816"/>
            <a:ext cx="24216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1800" u="sng" dirty="0" smtClean="0"/>
              <a:t>Forbedret </a:t>
            </a:r>
            <a:r>
              <a:rPr lang="da-DK" sz="1800" u="sng" dirty="0" err="1" smtClean="0"/>
              <a:t>workflow</a:t>
            </a:r>
            <a:endParaRPr lang="da-DK" sz="1800" u="sng" dirty="0"/>
          </a:p>
        </p:txBody>
      </p:sp>
      <p:grpSp>
        <p:nvGrpSpPr>
          <p:cNvPr id="64" name="Gruppe 63"/>
          <p:cNvGrpSpPr/>
          <p:nvPr/>
        </p:nvGrpSpPr>
        <p:grpSpPr>
          <a:xfrm>
            <a:off x="321007" y="2205161"/>
            <a:ext cx="8617985" cy="2556284"/>
            <a:chOff x="355079" y="2573644"/>
            <a:chExt cx="7374719" cy="2187504"/>
          </a:xfrm>
        </p:grpSpPr>
        <p:sp>
          <p:nvSpPr>
            <p:cNvPr id="65" name="Rektangel 64"/>
            <p:cNvSpPr/>
            <p:nvPr/>
          </p:nvSpPr>
          <p:spPr>
            <a:xfrm>
              <a:off x="3750861" y="3736174"/>
              <a:ext cx="3978937" cy="28803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cxnSp>
          <p:nvCxnSpPr>
            <p:cNvPr id="66" name="Lige pilforbindelse 65"/>
            <p:cNvCxnSpPr/>
            <p:nvPr/>
          </p:nvCxnSpPr>
          <p:spPr>
            <a:xfrm>
              <a:off x="643111" y="4456254"/>
              <a:ext cx="7086686" cy="0"/>
            </a:xfrm>
            <a:prstGeom prst="straightConnector1">
              <a:avLst/>
            </a:prstGeom>
            <a:ln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Lige forbindelse 66"/>
            <p:cNvCxnSpPr/>
            <p:nvPr/>
          </p:nvCxnSpPr>
          <p:spPr>
            <a:xfrm>
              <a:off x="1867247" y="4312238"/>
              <a:ext cx="0" cy="28803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8" name="Tekstboks 67"/>
            <p:cNvSpPr txBox="1"/>
            <p:nvPr/>
          </p:nvSpPr>
          <p:spPr>
            <a:xfrm>
              <a:off x="1981403" y="4482676"/>
              <a:ext cx="132600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a-DK" sz="1100" dirty="0" smtClean="0"/>
                <a:t>Projektering/Udbud</a:t>
              </a:r>
              <a:endParaRPr lang="da-DK" sz="1100" dirty="0"/>
            </a:p>
          </p:txBody>
        </p:sp>
        <p:sp>
          <p:nvSpPr>
            <p:cNvPr id="69" name="Tekstboks 68"/>
            <p:cNvSpPr txBox="1"/>
            <p:nvPr/>
          </p:nvSpPr>
          <p:spPr>
            <a:xfrm>
              <a:off x="3854190" y="4482676"/>
              <a:ext cx="74411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a-DK" sz="1100" dirty="0" smtClean="0"/>
                <a:t>Udførelse</a:t>
              </a:r>
              <a:endParaRPr lang="da-DK" sz="1100" dirty="0"/>
            </a:p>
          </p:txBody>
        </p:sp>
        <p:sp>
          <p:nvSpPr>
            <p:cNvPr id="70" name="Tekstboks 69"/>
            <p:cNvSpPr txBox="1"/>
            <p:nvPr/>
          </p:nvSpPr>
          <p:spPr>
            <a:xfrm>
              <a:off x="4734193" y="3450524"/>
              <a:ext cx="665567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a-DK" sz="900" dirty="0" smtClean="0"/>
                <a:t>Aflevering</a:t>
              </a:r>
              <a:endParaRPr lang="da-DK" sz="900" dirty="0"/>
            </a:p>
          </p:txBody>
        </p:sp>
        <p:cxnSp>
          <p:nvCxnSpPr>
            <p:cNvPr id="71" name="Lige forbindelse 70"/>
            <p:cNvCxnSpPr/>
            <p:nvPr/>
          </p:nvCxnSpPr>
          <p:spPr>
            <a:xfrm>
              <a:off x="3451423" y="4312238"/>
              <a:ext cx="0" cy="28803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Lige forbindelse 71"/>
            <p:cNvCxnSpPr/>
            <p:nvPr/>
          </p:nvCxnSpPr>
          <p:spPr>
            <a:xfrm>
              <a:off x="5030973" y="4312238"/>
              <a:ext cx="0" cy="28803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3" name="Tekstboks 72"/>
            <p:cNvSpPr txBox="1"/>
            <p:nvPr/>
          </p:nvSpPr>
          <p:spPr>
            <a:xfrm>
              <a:off x="355079" y="4484149"/>
              <a:ext cx="38023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a-DK" sz="1200" i="1" dirty="0" smtClean="0"/>
                <a:t>Idé</a:t>
              </a:r>
              <a:endParaRPr lang="da-DK" sz="1200" i="1" dirty="0"/>
            </a:p>
          </p:txBody>
        </p:sp>
        <p:cxnSp>
          <p:nvCxnSpPr>
            <p:cNvPr id="74" name="Lige pilforbindelse 73"/>
            <p:cNvCxnSpPr>
              <a:endCxn id="81" idx="2"/>
            </p:cNvCxnSpPr>
            <p:nvPr/>
          </p:nvCxnSpPr>
          <p:spPr>
            <a:xfrm>
              <a:off x="822194" y="4024206"/>
              <a:ext cx="1009049" cy="0"/>
            </a:xfrm>
            <a:prstGeom prst="straightConnector1">
              <a:avLst/>
            </a:prstGeom>
            <a:ln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Lige pilforbindelse 74"/>
            <p:cNvCxnSpPr>
              <a:stCxn id="81" idx="0"/>
              <a:endCxn id="80" idx="4"/>
            </p:cNvCxnSpPr>
            <p:nvPr/>
          </p:nvCxnSpPr>
          <p:spPr>
            <a:xfrm flipV="1">
              <a:off x="1867247" y="3556154"/>
              <a:ext cx="0" cy="432048"/>
            </a:xfrm>
            <a:prstGeom prst="straightConnector1">
              <a:avLst/>
            </a:prstGeom>
            <a:ln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Lige pilforbindelse 75"/>
            <p:cNvCxnSpPr>
              <a:endCxn id="82" idx="2"/>
            </p:cNvCxnSpPr>
            <p:nvPr/>
          </p:nvCxnSpPr>
          <p:spPr>
            <a:xfrm flipV="1">
              <a:off x="1914066" y="3052098"/>
              <a:ext cx="1501353" cy="468052"/>
            </a:xfrm>
            <a:prstGeom prst="straightConnector1">
              <a:avLst/>
            </a:prstGeom>
            <a:ln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Lige pilforbindelse 76"/>
            <p:cNvCxnSpPr>
              <a:stCxn id="89" idx="4"/>
              <a:endCxn id="83" idx="0"/>
            </p:cNvCxnSpPr>
            <p:nvPr/>
          </p:nvCxnSpPr>
          <p:spPr>
            <a:xfrm>
              <a:off x="3750860" y="3769107"/>
              <a:ext cx="0" cy="219095"/>
            </a:xfrm>
            <a:prstGeom prst="straightConnector1">
              <a:avLst/>
            </a:prstGeom>
            <a:ln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Lige pilforbindelse 77"/>
            <p:cNvCxnSpPr>
              <a:stCxn id="83" idx="6"/>
              <a:endCxn id="84" idx="2"/>
            </p:cNvCxnSpPr>
            <p:nvPr/>
          </p:nvCxnSpPr>
          <p:spPr>
            <a:xfrm>
              <a:off x="3786864" y="4024206"/>
              <a:ext cx="1208105" cy="0"/>
            </a:xfrm>
            <a:prstGeom prst="straightConnector1">
              <a:avLst/>
            </a:prstGeom>
            <a:ln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Lige forbindelse 78"/>
            <p:cNvCxnSpPr>
              <a:stCxn id="84" idx="6"/>
            </p:cNvCxnSpPr>
            <p:nvPr/>
          </p:nvCxnSpPr>
          <p:spPr>
            <a:xfrm>
              <a:off x="5066977" y="4024206"/>
              <a:ext cx="2662820" cy="0"/>
            </a:xfrm>
            <a:prstGeom prst="line">
              <a:avLst/>
            </a:prstGeom>
            <a:ln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0" name="Ellipse 79"/>
            <p:cNvSpPr/>
            <p:nvPr/>
          </p:nvSpPr>
          <p:spPr>
            <a:xfrm>
              <a:off x="1831243" y="3484146"/>
              <a:ext cx="72008" cy="72008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 w="9525"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81" name="Ellipse 80"/>
            <p:cNvSpPr/>
            <p:nvPr/>
          </p:nvSpPr>
          <p:spPr>
            <a:xfrm>
              <a:off x="1831243" y="3988202"/>
              <a:ext cx="72008" cy="72008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 w="9525"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82" name="Ellipse 81"/>
            <p:cNvSpPr/>
            <p:nvPr/>
          </p:nvSpPr>
          <p:spPr>
            <a:xfrm>
              <a:off x="3415419" y="3016094"/>
              <a:ext cx="72008" cy="72008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 w="9525"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83" name="Ellipse 82"/>
            <p:cNvSpPr/>
            <p:nvPr/>
          </p:nvSpPr>
          <p:spPr>
            <a:xfrm>
              <a:off x="3714856" y="3988202"/>
              <a:ext cx="72008" cy="72008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 w="9525"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84" name="Ellipse 83"/>
            <p:cNvSpPr/>
            <p:nvPr/>
          </p:nvSpPr>
          <p:spPr>
            <a:xfrm>
              <a:off x="4994969" y="3988202"/>
              <a:ext cx="72008" cy="72008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 w="9525"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85" name="Tekstboks 84"/>
            <p:cNvSpPr txBox="1"/>
            <p:nvPr/>
          </p:nvSpPr>
          <p:spPr>
            <a:xfrm>
              <a:off x="822194" y="3350496"/>
              <a:ext cx="554960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a-DK" sz="800" i="1" dirty="0" smtClean="0"/>
                <a:t>Rådgiver</a:t>
              </a:r>
              <a:endParaRPr lang="da-DK" sz="800" i="1" dirty="0"/>
            </a:p>
          </p:txBody>
        </p:sp>
        <p:sp>
          <p:nvSpPr>
            <p:cNvPr id="86" name="Tekstboks 85"/>
            <p:cNvSpPr txBox="1"/>
            <p:nvPr/>
          </p:nvSpPr>
          <p:spPr>
            <a:xfrm>
              <a:off x="822194" y="3802248"/>
              <a:ext cx="545342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a-DK" sz="800" i="1" dirty="0" smtClean="0"/>
                <a:t>RM/B&amp;E</a:t>
              </a:r>
              <a:endParaRPr lang="da-DK" sz="800" i="1" dirty="0"/>
            </a:p>
          </p:txBody>
        </p:sp>
        <p:cxnSp>
          <p:nvCxnSpPr>
            <p:cNvPr id="87" name="Lige forbindelse 86"/>
            <p:cNvCxnSpPr/>
            <p:nvPr/>
          </p:nvCxnSpPr>
          <p:spPr>
            <a:xfrm>
              <a:off x="822194" y="3736174"/>
              <a:ext cx="6907603" cy="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8" name="Tekstboks 87"/>
            <p:cNvSpPr txBox="1"/>
            <p:nvPr/>
          </p:nvSpPr>
          <p:spPr>
            <a:xfrm>
              <a:off x="5310488" y="4482676"/>
              <a:ext cx="442750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a-DK" sz="1100" dirty="0" smtClean="0"/>
                <a:t>Drift</a:t>
              </a:r>
              <a:endParaRPr lang="da-DK" sz="1100" dirty="0"/>
            </a:p>
          </p:txBody>
        </p:sp>
        <p:sp>
          <p:nvSpPr>
            <p:cNvPr id="89" name="Ellipse 88"/>
            <p:cNvSpPr/>
            <p:nvPr/>
          </p:nvSpPr>
          <p:spPr>
            <a:xfrm>
              <a:off x="3714856" y="3697099"/>
              <a:ext cx="72008" cy="72008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 w="9525"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cxnSp>
          <p:nvCxnSpPr>
            <p:cNvPr id="90" name="Lige pilforbindelse 89"/>
            <p:cNvCxnSpPr>
              <a:stCxn id="82" idx="5"/>
              <a:endCxn id="89" idx="1"/>
            </p:cNvCxnSpPr>
            <p:nvPr/>
          </p:nvCxnSpPr>
          <p:spPr>
            <a:xfrm>
              <a:off x="3476882" y="3077557"/>
              <a:ext cx="248519" cy="630087"/>
            </a:xfrm>
            <a:prstGeom prst="straightConnector1">
              <a:avLst/>
            </a:prstGeom>
            <a:ln>
              <a:solidFill>
                <a:schemeClr val="accent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1" name="Tekstboks 90"/>
            <p:cNvSpPr txBox="1"/>
            <p:nvPr/>
          </p:nvSpPr>
          <p:spPr>
            <a:xfrm>
              <a:off x="3476882" y="2573644"/>
              <a:ext cx="1463862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a-DK" sz="900" dirty="0" smtClean="0"/>
                <a:t>Tilretning af udbudsprojekt</a:t>
              </a:r>
              <a:endParaRPr lang="da-DK" sz="900" dirty="0"/>
            </a:p>
          </p:txBody>
        </p:sp>
        <p:cxnSp>
          <p:nvCxnSpPr>
            <p:cNvPr id="92" name="Lige pilforbindelse 91"/>
            <p:cNvCxnSpPr>
              <a:stCxn id="91" idx="2"/>
            </p:cNvCxnSpPr>
            <p:nvPr/>
          </p:nvCxnSpPr>
          <p:spPr>
            <a:xfrm flipH="1">
              <a:off x="3714856" y="2804476"/>
              <a:ext cx="493957" cy="481648"/>
            </a:xfrm>
            <a:prstGeom prst="straightConnector1">
              <a:avLst/>
            </a:prstGeom>
            <a:ln>
              <a:solidFill>
                <a:schemeClr val="bg1">
                  <a:lumMod val="6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3" name="Tekstboks 92"/>
          <p:cNvSpPr txBox="1"/>
          <p:nvPr/>
        </p:nvSpPr>
        <p:spPr>
          <a:xfrm>
            <a:off x="1270215" y="5324259"/>
            <a:ext cx="6672263" cy="830997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a-DK" sz="1600" b="1" dirty="0" smtClean="0">
                <a:solidFill>
                  <a:schemeClr val="accent6"/>
                </a:solidFill>
              </a:rPr>
              <a:t>Tage ejerskab tidligere i processen</a:t>
            </a:r>
          </a:p>
          <a:p>
            <a:pPr algn="ctr"/>
            <a:r>
              <a:rPr lang="da-DK" sz="1600" dirty="0" smtClean="0">
                <a:solidFill>
                  <a:schemeClr val="accent6"/>
                </a:solidFill>
              </a:rPr>
              <a:t>Vi overtager ændringshåndtering af modellerne efter udførelsesfasens påbegyndelse.</a:t>
            </a:r>
          </a:p>
        </p:txBody>
      </p:sp>
    </p:spTree>
    <p:extLst>
      <p:ext uri="{BB962C8B-B14F-4D97-AF65-F5344CB8AC3E}">
        <p14:creationId xmlns:p14="http://schemas.microsoft.com/office/powerpoint/2010/main" val="2858148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dsholder til sidefod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fld id="{756A60F3-72BE-48D5-9390-E8238DAF8AB5}" type="slidenum">
              <a:rPr lang="da-DK" smtClean="0"/>
              <a:pPr/>
              <a:t>2</a:t>
            </a:fld>
            <a:r>
              <a:rPr lang="da-DK"/>
              <a:t>  ▪  www.regionmidtjylland.dk</a:t>
            </a:r>
          </a:p>
        </p:txBody>
      </p:sp>
      <p:sp>
        <p:nvSpPr>
          <p:cNvPr id="9" name="Tekstboks 8"/>
          <p:cNvSpPr txBox="1"/>
          <p:nvPr/>
        </p:nvSpPr>
        <p:spPr>
          <a:xfrm>
            <a:off x="1095375" y="1164317"/>
            <a:ext cx="7396162" cy="276999"/>
          </a:xfrm>
          <a:prstGeom prst="rect">
            <a:avLst/>
          </a:prstGeom>
          <a:noFill/>
        </p:spPr>
        <p:txBody>
          <a:bodyPr lIns="180000" tIns="0" rIns="0" bIns="0">
            <a:spAutoFit/>
          </a:bodyPr>
          <a:lstStyle/>
          <a:p>
            <a:pPr>
              <a:defRPr/>
            </a:pPr>
            <a:r>
              <a:rPr lang="da-DK" sz="1800" b="1" dirty="0" smtClean="0">
                <a:solidFill>
                  <a:srgbClr val="3F3018"/>
                </a:solidFill>
              </a:rPr>
              <a:t>Konteksten..</a:t>
            </a:r>
            <a:endParaRPr lang="da-DK" sz="1800" dirty="0">
              <a:solidFill>
                <a:srgbClr val="3F3018"/>
              </a:solidFill>
            </a:endParaRPr>
          </a:p>
        </p:txBody>
      </p:sp>
      <p:cxnSp>
        <p:nvCxnSpPr>
          <p:cNvPr id="10" name="Lige forbindelse 9"/>
          <p:cNvCxnSpPr/>
          <p:nvPr/>
        </p:nvCxnSpPr>
        <p:spPr bwMode="auto">
          <a:xfrm>
            <a:off x="1398803" y="4523496"/>
            <a:ext cx="2886075" cy="9525"/>
          </a:xfrm>
          <a:prstGeom prst="line">
            <a:avLst/>
          </a:prstGeom>
          <a:solidFill>
            <a:schemeClr val="accent1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Kombinationstegning 10"/>
          <p:cNvSpPr/>
          <p:nvPr/>
        </p:nvSpPr>
        <p:spPr bwMode="auto">
          <a:xfrm>
            <a:off x="4294403" y="3923421"/>
            <a:ext cx="602094" cy="1517170"/>
          </a:xfrm>
          <a:custGeom>
            <a:avLst/>
            <a:gdLst>
              <a:gd name="connsiteX0" fmla="*/ 0 w 602094"/>
              <a:gd name="connsiteY0" fmla="*/ 628650 h 1517170"/>
              <a:gd name="connsiteX1" fmla="*/ 9525 w 602094"/>
              <a:gd name="connsiteY1" fmla="*/ 542925 h 1517170"/>
              <a:gd name="connsiteX2" fmla="*/ 38100 w 602094"/>
              <a:gd name="connsiteY2" fmla="*/ 457200 h 1517170"/>
              <a:gd name="connsiteX3" fmla="*/ 47625 w 602094"/>
              <a:gd name="connsiteY3" fmla="*/ 419100 h 1517170"/>
              <a:gd name="connsiteX4" fmla="*/ 57150 w 602094"/>
              <a:gd name="connsiteY4" fmla="*/ 390525 h 1517170"/>
              <a:gd name="connsiteX5" fmla="*/ 66675 w 602094"/>
              <a:gd name="connsiteY5" fmla="*/ 304800 h 1517170"/>
              <a:gd name="connsiteX6" fmla="*/ 76200 w 602094"/>
              <a:gd name="connsiteY6" fmla="*/ 276225 h 1517170"/>
              <a:gd name="connsiteX7" fmla="*/ 104775 w 602094"/>
              <a:gd name="connsiteY7" fmla="*/ 295275 h 1517170"/>
              <a:gd name="connsiteX8" fmla="*/ 114300 w 602094"/>
              <a:gd name="connsiteY8" fmla="*/ 323850 h 1517170"/>
              <a:gd name="connsiteX9" fmla="*/ 123825 w 602094"/>
              <a:gd name="connsiteY9" fmla="*/ 361950 h 1517170"/>
              <a:gd name="connsiteX10" fmla="*/ 142875 w 602094"/>
              <a:gd name="connsiteY10" fmla="*/ 419100 h 1517170"/>
              <a:gd name="connsiteX11" fmla="*/ 152400 w 602094"/>
              <a:gd name="connsiteY11" fmla="*/ 771525 h 1517170"/>
              <a:gd name="connsiteX12" fmla="*/ 171450 w 602094"/>
              <a:gd name="connsiteY12" fmla="*/ 876300 h 1517170"/>
              <a:gd name="connsiteX13" fmla="*/ 180975 w 602094"/>
              <a:gd name="connsiteY13" fmla="*/ 923925 h 1517170"/>
              <a:gd name="connsiteX14" fmla="*/ 200025 w 602094"/>
              <a:gd name="connsiteY14" fmla="*/ 419100 h 1517170"/>
              <a:gd name="connsiteX15" fmla="*/ 209550 w 602094"/>
              <a:gd name="connsiteY15" fmla="*/ 390525 h 1517170"/>
              <a:gd name="connsiteX16" fmla="*/ 219075 w 602094"/>
              <a:gd name="connsiteY16" fmla="*/ 352425 h 1517170"/>
              <a:gd name="connsiteX17" fmla="*/ 228600 w 602094"/>
              <a:gd name="connsiteY17" fmla="*/ 209550 h 1517170"/>
              <a:gd name="connsiteX18" fmla="*/ 257175 w 602094"/>
              <a:gd name="connsiteY18" fmla="*/ 123825 h 1517170"/>
              <a:gd name="connsiteX19" fmla="*/ 285750 w 602094"/>
              <a:gd name="connsiteY19" fmla="*/ 28575 h 1517170"/>
              <a:gd name="connsiteX20" fmla="*/ 295275 w 602094"/>
              <a:gd name="connsiteY20" fmla="*/ 0 h 1517170"/>
              <a:gd name="connsiteX21" fmla="*/ 314325 w 602094"/>
              <a:gd name="connsiteY21" fmla="*/ 171450 h 1517170"/>
              <a:gd name="connsiteX22" fmla="*/ 333375 w 602094"/>
              <a:gd name="connsiteY22" fmla="*/ 628650 h 1517170"/>
              <a:gd name="connsiteX23" fmla="*/ 361950 w 602094"/>
              <a:gd name="connsiteY23" fmla="*/ 790575 h 1517170"/>
              <a:gd name="connsiteX24" fmla="*/ 371475 w 602094"/>
              <a:gd name="connsiteY24" fmla="*/ 857250 h 1517170"/>
              <a:gd name="connsiteX25" fmla="*/ 400050 w 602094"/>
              <a:gd name="connsiteY25" fmla="*/ 942975 h 1517170"/>
              <a:gd name="connsiteX26" fmla="*/ 438150 w 602094"/>
              <a:gd name="connsiteY26" fmla="*/ 1162050 h 1517170"/>
              <a:gd name="connsiteX27" fmla="*/ 457200 w 602094"/>
              <a:gd name="connsiteY27" fmla="*/ 1323975 h 1517170"/>
              <a:gd name="connsiteX28" fmla="*/ 447675 w 602094"/>
              <a:gd name="connsiteY28" fmla="*/ 1476375 h 1517170"/>
              <a:gd name="connsiteX29" fmla="*/ 438150 w 602094"/>
              <a:gd name="connsiteY29" fmla="*/ 1514475 h 1517170"/>
              <a:gd name="connsiteX30" fmla="*/ 447675 w 602094"/>
              <a:gd name="connsiteY30" fmla="*/ 1285875 h 1517170"/>
              <a:gd name="connsiteX31" fmla="*/ 457200 w 602094"/>
              <a:gd name="connsiteY31" fmla="*/ 819150 h 1517170"/>
              <a:gd name="connsiteX32" fmla="*/ 466725 w 602094"/>
              <a:gd name="connsiteY32" fmla="*/ 790575 h 1517170"/>
              <a:gd name="connsiteX33" fmla="*/ 485775 w 602094"/>
              <a:gd name="connsiteY33" fmla="*/ 676275 h 1517170"/>
              <a:gd name="connsiteX34" fmla="*/ 495300 w 602094"/>
              <a:gd name="connsiteY34" fmla="*/ 647700 h 1517170"/>
              <a:gd name="connsiteX35" fmla="*/ 514350 w 602094"/>
              <a:gd name="connsiteY35" fmla="*/ 619125 h 1517170"/>
              <a:gd name="connsiteX36" fmla="*/ 571500 w 602094"/>
              <a:gd name="connsiteY36" fmla="*/ 552450 h 1517170"/>
              <a:gd name="connsiteX37" fmla="*/ 581025 w 602094"/>
              <a:gd name="connsiteY37" fmla="*/ 523875 h 1517170"/>
              <a:gd name="connsiteX38" fmla="*/ 600075 w 602094"/>
              <a:gd name="connsiteY38" fmla="*/ 552450 h 1517170"/>
              <a:gd name="connsiteX39" fmla="*/ 600075 w 602094"/>
              <a:gd name="connsiteY39" fmla="*/ 628650 h 1517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602094" h="1517170">
                <a:moveTo>
                  <a:pt x="0" y="628650"/>
                </a:moveTo>
                <a:cubicBezTo>
                  <a:pt x="3175" y="600075"/>
                  <a:pt x="3288" y="570991"/>
                  <a:pt x="9525" y="542925"/>
                </a:cubicBezTo>
                <a:cubicBezTo>
                  <a:pt x="16059" y="513522"/>
                  <a:pt x="28575" y="485775"/>
                  <a:pt x="38100" y="457200"/>
                </a:cubicBezTo>
                <a:cubicBezTo>
                  <a:pt x="42240" y="444781"/>
                  <a:pt x="44029" y="431687"/>
                  <a:pt x="47625" y="419100"/>
                </a:cubicBezTo>
                <a:cubicBezTo>
                  <a:pt x="50383" y="409446"/>
                  <a:pt x="53975" y="400050"/>
                  <a:pt x="57150" y="390525"/>
                </a:cubicBezTo>
                <a:cubicBezTo>
                  <a:pt x="60325" y="361950"/>
                  <a:pt x="61948" y="333160"/>
                  <a:pt x="66675" y="304800"/>
                </a:cubicBezTo>
                <a:cubicBezTo>
                  <a:pt x="68326" y="294896"/>
                  <a:pt x="66460" y="278660"/>
                  <a:pt x="76200" y="276225"/>
                </a:cubicBezTo>
                <a:cubicBezTo>
                  <a:pt x="87306" y="273449"/>
                  <a:pt x="95250" y="288925"/>
                  <a:pt x="104775" y="295275"/>
                </a:cubicBezTo>
                <a:cubicBezTo>
                  <a:pt x="107950" y="304800"/>
                  <a:pt x="111542" y="314196"/>
                  <a:pt x="114300" y="323850"/>
                </a:cubicBezTo>
                <a:cubicBezTo>
                  <a:pt x="117896" y="336437"/>
                  <a:pt x="120063" y="349411"/>
                  <a:pt x="123825" y="361950"/>
                </a:cubicBezTo>
                <a:cubicBezTo>
                  <a:pt x="129595" y="381184"/>
                  <a:pt x="142875" y="419100"/>
                  <a:pt x="142875" y="419100"/>
                </a:cubicBezTo>
                <a:cubicBezTo>
                  <a:pt x="146050" y="536575"/>
                  <a:pt x="147064" y="654128"/>
                  <a:pt x="152400" y="771525"/>
                </a:cubicBezTo>
                <a:cubicBezTo>
                  <a:pt x="154759" y="823417"/>
                  <a:pt x="161738" y="832596"/>
                  <a:pt x="171450" y="876300"/>
                </a:cubicBezTo>
                <a:cubicBezTo>
                  <a:pt x="174962" y="892104"/>
                  <a:pt x="177800" y="908050"/>
                  <a:pt x="180975" y="923925"/>
                </a:cubicBezTo>
                <a:cubicBezTo>
                  <a:pt x="207779" y="655885"/>
                  <a:pt x="173963" y="1018526"/>
                  <a:pt x="200025" y="419100"/>
                </a:cubicBezTo>
                <a:cubicBezTo>
                  <a:pt x="200461" y="409069"/>
                  <a:pt x="206792" y="400179"/>
                  <a:pt x="209550" y="390525"/>
                </a:cubicBezTo>
                <a:cubicBezTo>
                  <a:pt x="213146" y="377938"/>
                  <a:pt x="215900" y="365125"/>
                  <a:pt x="219075" y="352425"/>
                </a:cubicBezTo>
                <a:cubicBezTo>
                  <a:pt x="222250" y="304800"/>
                  <a:pt x="221850" y="256801"/>
                  <a:pt x="228600" y="209550"/>
                </a:cubicBezTo>
                <a:cubicBezTo>
                  <a:pt x="231775" y="187325"/>
                  <a:pt x="250825" y="149225"/>
                  <a:pt x="257175" y="123825"/>
                </a:cubicBezTo>
                <a:cubicBezTo>
                  <a:pt x="271570" y="66244"/>
                  <a:pt x="262560" y="98144"/>
                  <a:pt x="285750" y="28575"/>
                </a:cubicBezTo>
                <a:lnTo>
                  <a:pt x="295275" y="0"/>
                </a:lnTo>
                <a:cubicBezTo>
                  <a:pt x="303804" y="59705"/>
                  <a:pt x="312070" y="109434"/>
                  <a:pt x="314325" y="171450"/>
                </a:cubicBezTo>
                <a:cubicBezTo>
                  <a:pt x="331044" y="631224"/>
                  <a:pt x="289313" y="452402"/>
                  <a:pt x="333375" y="628650"/>
                </a:cubicBezTo>
                <a:cubicBezTo>
                  <a:pt x="355245" y="869224"/>
                  <a:pt x="325782" y="633848"/>
                  <a:pt x="361950" y="790575"/>
                </a:cubicBezTo>
                <a:cubicBezTo>
                  <a:pt x="366998" y="812451"/>
                  <a:pt x="366030" y="835470"/>
                  <a:pt x="371475" y="857250"/>
                </a:cubicBezTo>
                <a:cubicBezTo>
                  <a:pt x="378780" y="886471"/>
                  <a:pt x="393613" y="913550"/>
                  <a:pt x="400050" y="942975"/>
                </a:cubicBezTo>
                <a:cubicBezTo>
                  <a:pt x="415889" y="1015384"/>
                  <a:pt x="430775" y="1088297"/>
                  <a:pt x="438150" y="1162050"/>
                </a:cubicBezTo>
                <a:cubicBezTo>
                  <a:pt x="449909" y="1279639"/>
                  <a:pt x="443162" y="1225712"/>
                  <a:pt x="457200" y="1323975"/>
                </a:cubicBezTo>
                <a:cubicBezTo>
                  <a:pt x="454025" y="1374775"/>
                  <a:pt x="452740" y="1425728"/>
                  <a:pt x="447675" y="1476375"/>
                </a:cubicBezTo>
                <a:cubicBezTo>
                  <a:pt x="446372" y="1489401"/>
                  <a:pt x="438150" y="1527566"/>
                  <a:pt x="438150" y="1514475"/>
                </a:cubicBezTo>
                <a:cubicBezTo>
                  <a:pt x="438150" y="1438209"/>
                  <a:pt x="444500" y="1362075"/>
                  <a:pt x="447675" y="1285875"/>
                </a:cubicBezTo>
                <a:cubicBezTo>
                  <a:pt x="450850" y="1130300"/>
                  <a:pt x="451220" y="974642"/>
                  <a:pt x="457200" y="819150"/>
                </a:cubicBezTo>
                <a:cubicBezTo>
                  <a:pt x="457586" y="809117"/>
                  <a:pt x="464929" y="800453"/>
                  <a:pt x="466725" y="790575"/>
                </a:cubicBezTo>
                <a:cubicBezTo>
                  <a:pt x="484118" y="694911"/>
                  <a:pt x="466848" y="742519"/>
                  <a:pt x="485775" y="676275"/>
                </a:cubicBezTo>
                <a:cubicBezTo>
                  <a:pt x="488533" y="666621"/>
                  <a:pt x="490810" y="656680"/>
                  <a:pt x="495300" y="647700"/>
                </a:cubicBezTo>
                <a:cubicBezTo>
                  <a:pt x="500420" y="637461"/>
                  <a:pt x="507696" y="628440"/>
                  <a:pt x="514350" y="619125"/>
                </a:cubicBezTo>
                <a:cubicBezTo>
                  <a:pt x="544898" y="576358"/>
                  <a:pt x="536884" y="587066"/>
                  <a:pt x="571500" y="552450"/>
                </a:cubicBezTo>
                <a:cubicBezTo>
                  <a:pt x="574675" y="542925"/>
                  <a:pt x="570985" y="523875"/>
                  <a:pt x="581025" y="523875"/>
                </a:cubicBezTo>
                <a:cubicBezTo>
                  <a:pt x="592473" y="523875"/>
                  <a:pt x="598027" y="541187"/>
                  <a:pt x="600075" y="552450"/>
                </a:cubicBezTo>
                <a:cubicBezTo>
                  <a:pt x="604619" y="577440"/>
                  <a:pt x="600075" y="603250"/>
                  <a:pt x="600075" y="628650"/>
                </a:cubicBezTo>
              </a:path>
            </a:pathLst>
          </a:custGeom>
          <a:noFill/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cxnSp>
        <p:nvCxnSpPr>
          <p:cNvPr id="12" name="Lige forbindelse 11"/>
          <p:cNvCxnSpPr/>
          <p:nvPr/>
        </p:nvCxnSpPr>
        <p:spPr bwMode="auto">
          <a:xfrm>
            <a:off x="4896717" y="4504446"/>
            <a:ext cx="2886075" cy="9525"/>
          </a:xfrm>
          <a:prstGeom prst="line">
            <a:avLst/>
          </a:prstGeom>
          <a:solidFill>
            <a:schemeClr val="accent1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" name="Tekstboks 12"/>
          <p:cNvSpPr txBox="1"/>
          <p:nvPr/>
        </p:nvSpPr>
        <p:spPr>
          <a:xfrm>
            <a:off x="1270215" y="5648109"/>
            <a:ext cx="66722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600" dirty="0" smtClean="0">
                <a:solidFill>
                  <a:schemeClr val="accent6"/>
                </a:solidFill>
              </a:rPr>
              <a:t>Opgaven er hurtigst muligt at få det ny byggeri indarbejdet i driftssystemerne! </a:t>
            </a:r>
          </a:p>
        </p:txBody>
      </p:sp>
      <p:pic>
        <p:nvPicPr>
          <p:cNvPr id="15" name="Picture 13" descr="http://t0.gstatic.com/images?q=tbn:ANd9GcQnL6E_TscriYAC_tyFRIy0DwDvAjdiKklmwoZ36apKyHdMg-Pzu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9262" y="2523844"/>
            <a:ext cx="1863668" cy="13233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kstboks 2"/>
          <p:cNvSpPr txBox="1"/>
          <p:nvPr/>
        </p:nvSpPr>
        <p:spPr>
          <a:xfrm>
            <a:off x="1270214" y="1427841"/>
            <a:ext cx="651257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600" dirty="0" smtClean="0"/>
              <a:t>.. i den idéelle situation er der en stabil D&amp;V tid før byggeriet og det handler om at komme bedst muligt frem til en ny stabilitet..</a:t>
            </a:r>
            <a:endParaRPr lang="da-DK" sz="1600" dirty="0"/>
          </a:p>
        </p:txBody>
      </p:sp>
      <p:sp>
        <p:nvSpPr>
          <p:cNvPr id="5" name="Tekstboks 4"/>
          <p:cNvSpPr txBox="1"/>
          <p:nvPr/>
        </p:nvSpPr>
        <p:spPr>
          <a:xfrm>
            <a:off x="1398803" y="4533021"/>
            <a:ext cx="15253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200" dirty="0" smtClean="0"/>
              <a:t>tidslinje</a:t>
            </a:r>
            <a:endParaRPr lang="da-DK" dirty="0"/>
          </a:p>
        </p:txBody>
      </p:sp>
      <p:sp>
        <p:nvSpPr>
          <p:cNvPr id="32" name="Tekstboks 31"/>
          <p:cNvSpPr txBox="1"/>
          <p:nvPr/>
        </p:nvSpPr>
        <p:spPr>
          <a:xfrm>
            <a:off x="1398803" y="4104291"/>
            <a:ext cx="15253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000" b="1" dirty="0" smtClean="0"/>
              <a:t>D&amp;V</a:t>
            </a:r>
            <a:endParaRPr lang="da-DK" b="1" dirty="0"/>
          </a:p>
        </p:txBody>
      </p:sp>
      <p:sp>
        <p:nvSpPr>
          <p:cNvPr id="33" name="Rectangle 5"/>
          <p:cNvSpPr txBox="1">
            <a:spLocks noChangeArrowheads="1"/>
          </p:cNvSpPr>
          <p:nvPr/>
        </p:nvSpPr>
        <p:spPr bwMode="auto">
          <a:xfrm>
            <a:off x="4" y="0"/>
            <a:ext cx="5526087" cy="695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0000" tIns="180000" rIns="0" bIns="0" numCol="1" anchor="t" anchorCtr="0" compatLnSpc="1">
            <a:prstTxWarp prst="textNoShape">
              <a:avLst/>
            </a:prstTxWarp>
          </a:bodyPr>
          <a:lstStyle>
            <a:lvl1pPr algn="l" rtl="0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3F3018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3F3018"/>
                </a:solidFill>
                <a:latin typeface="Verdana" pitchFamily="34" charset="0"/>
              </a:defRPr>
            </a:lvl2pPr>
            <a:lvl3pPr algn="l" rtl="0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3F3018"/>
                </a:solidFill>
                <a:latin typeface="Verdana" pitchFamily="34" charset="0"/>
              </a:defRPr>
            </a:lvl3pPr>
            <a:lvl4pPr algn="l" rtl="0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3F3018"/>
                </a:solidFill>
                <a:latin typeface="Verdana" pitchFamily="34" charset="0"/>
              </a:defRPr>
            </a:lvl4pPr>
            <a:lvl5pPr algn="l" rtl="0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3F3018"/>
                </a:solidFill>
                <a:latin typeface="Verdana" pitchFamily="34" charset="0"/>
              </a:defRPr>
            </a:lvl5pPr>
            <a:lvl6pPr marL="457200" algn="l" rtl="0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3F3018"/>
                </a:solidFill>
                <a:latin typeface="Verdana" pitchFamily="34" charset="0"/>
              </a:defRPr>
            </a:lvl6pPr>
            <a:lvl7pPr marL="914400" algn="l" rtl="0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3F3018"/>
                </a:solidFill>
                <a:latin typeface="Verdana" pitchFamily="34" charset="0"/>
              </a:defRPr>
            </a:lvl7pPr>
            <a:lvl8pPr marL="1371600" algn="l" rtl="0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3F3018"/>
                </a:solidFill>
                <a:latin typeface="Verdana" pitchFamily="34" charset="0"/>
              </a:defRPr>
            </a:lvl8pPr>
            <a:lvl9pPr marL="1828800" algn="l" rtl="0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3F3018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da-DK" altLang="da-DK" kern="0" dirty="0" smtClean="0">
                <a:solidFill>
                  <a:schemeClr val="tx2"/>
                </a:solidFill>
              </a:rPr>
              <a:t>Digital aflevering</a:t>
            </a:r>
            <a:endParaRPr lang="da-DK" altLang="da-DK" kern="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809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dsholder til sidefod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fld id="{756A60F3-72BE-48D5-9390-E8238DAF8AB5}" type="slidenum">
              <a:rPr lang="da-DK" smtClean="0"/>
              <a:pPr/>
              <a:t>3</a:t>
            </a:fld>
            <a:r>
              <a:rPr lang="da-DK"/>
              <a:t>  ▪  www.regionmidtjylland.dk</a:t>
            </a:r>
          </a:p>
        </p:txBody>
      </p:sp>
      <p:sp>
        <p:nvSpPr>
          <p:cNvPr id="2" name="Tekstboks 1"/>
          <p:cNvSpPr txBox="1"/>
          <p:nvPr/>
        </p:nvSpPr>
        <p:spPr>
          <a:xfrm>
            <a:off x="685798" y="1704975"/>
            <a:ext cx="7991475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a-DK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a-DK" sz="2000" b="1" dirty="0" smtClean="0"/>
              <a:t>D&amp;V for daglig drift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da-DK" sz="2000" i="1" dirty="0" smtClean="0"/>
              <a:t>afleveres til teknisk drift i et CAFM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da-DK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a-DK" sz="2000" b="1" dirty="0" smtClean="0"/>
              <a:t>Tegningsmateriale</a:t>
            </a:r>
            <a:r>
              <a:rPr lang="da-DK" dirty="0" smtClean="0"/>
              <a:t>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da-DK" sz="2000" i="1" dirty="0" err="1"/>
              <a:t>Revit</a:t>
            </a:r>
            <a:r>
              <a:rPr lang="da-DK" sz="2000" i="1" dirty="0"/>
              <a:t> modeller </a:t>
            </a:r>
            <a:r>
              <a:rPr lang="da-DK" sz="2000" i="1" dirty="0" smtClean="0"/>
              <a:t>(IFC)</a:t>
            </a:r>
            <a:endParaRPr lang="da-DK" sz="2000" i="1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da-DK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a-DK" sz="2000" b="1" dirty="0" smtClean="0"/>
              <a:t>Øvrige dokumenter i forbindelse med byggeriets gennemførelse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da-DK" sz="2000" i="1" dirty="0"/>
              <a:t>KS, kommunikation, aftaler m.v</a:t>
            </a:r>
            <a:r>
              <a:rPr lang="da-DK" dirty="0" smtClean="0"/>
              <a:t>.</a:t>
            </a:r>
          </a:p>
          <a:p>
            <a:endParaRPr lang="da-DK" dirty="0"/>
          </a:p>
        </p:txBody>
      </p:sp>
      <p:sp>
        <p:nvSpPr>
          <p:cNvPr id="9" name="Rectangle 5"/>
          <p:cNvSpPr txBox="1">
            <a:spLocks noChangeArrowheads="1"/>
          </p:cNvSpPr>
          <p:nvPr/>
        </p:nvSpPr>
        <p:spPr bwMode="auto">
          <a:xfrm>
            <a:off x="4" y="0"/>
            <a:ext cx="5526087" cy="695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0000" tIns="180000" rIns="0" bIns="0" numCol="1" anchor="t" anchorCtr="0" compatLnSpc="1">
            <a:prstTxWarp prst="textNoShape">
              <a:avLst/>
            </a:prstTxWarp>
          </a:bodyPr>
          <a:lstStyle>
            <a:lvl1pPr algn="l" rtl="0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3F3018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3F3018"/>
                </a:solidFill>
                <a:latin typeface="Verdana" pitchFamily="34" charset="0"/>
              </a:defRPr>
            </a:lvl2pPr>
            <a:lvl3pPr algn="l" rtl="0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3F3018"/>
                </a:solidFill>
                <a:latin typeface="Verdana" pitchFamily="34" charset="0"/>
              </a:defRPr>
            </a:lvl3pPr>
            <a:lvl4pPr algn="l" rtl="0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3F3018"/>
                </a:solidFill>
                <a:latin typeface="Verdana" pitchFamily="34" charset="0"/>
              </a:defRPr>
            </a:lvl4pPr>
            <a:lvl5pPr algn="l" rtl="0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3F3018"/>
                </a:solidFill>
                <a:latin typeface="Verdana" pitchFamily="34" charset="0"/>
              </a:defRPr>
            </a:lvl5pPr>
            <a:lvl6pPr marL="457200" algn="l" rtl="0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3F3018"/>
                </a:solidFill>
                <a:latin typeface="Verdana" pitchFamily="34" charset="0"/>
              </a:defRPr>
            </a:lvl6pPr>
            <a:lvl7pPr marL="914400" algn="l" rtl="0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3F3018"/>
                </a:solidFill>
                <a:latin typeface="Verdana" pitchFamily="34" charset="0"/>
              </a:defRPr>
            </a:lvl7pPr>
            <a:lvl8pPr marL="1371600" algn="l" rtl="0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3F3018"/>
                </a:solidFill>
                <a:latin typeface="Verdana" pitchFamily="34" charset="0"/>
              </a:defRPr>
            </a:lvl8pPr>
            <a:lvl9pPr marL="1828800" algn="l" rtl="0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3F3018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da-DK" altLang="da-DK" kern="0" dirty="0" smtClean="0">
                <a:solidFill>
                  <a:schemeClr val="tx2"/>
                </a:solidFill>
              </a:rPr>
              <a:t>Digital aflevering</a:t>
            </a:r>
            <a:endParaRPr lang="da-DK" altLang="da-DK" kern="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6473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kstboks 8"/>
          <p:cNvSpPr txBox="1"/>
          <p:nvPr/>
        </p:nvSpPr>
        <p:spPr>
          <a:xfrm>
            <a:off x="866775" y="555626"/>
            <a:ext cx="5658255" cy="553998"/>
          </a:xfrm>
          <a:prstGeom prst="rect">
            <a:avLst/>
          </a:prstGeom>
          <a:noFill/>
        </p:spPr>
        <p:txBody>
          <a:bodyPr wrap="square" lIns="180000" tIns="0" rIns="0" bIns="0">
            <a:spAutoFit/>
          </a:bodyPr>
          <a:lstStyle/>
          <a:p>
            <a:pPr>
              <a:defRPr/>
            </a:pPr>
            <a:r>
              <a:rPr lang="da-DK" sz="1800" b="1" dirty="0" smtClean="0">
                <a:solidFill>
                  <a:srgbClr val="3F3018"/>
                </a:solidFill>
              </a:rPr>
              <a:t>Datakvalitet sikres gennem IKT-aftaler i byggeprojekterne..</a:t>
            </a:r>
            <a:endParaRPr lang="da-DK" sz="1800" dirty="0">
              <a:solidFill>
                <a:srgbClr val="3F3018"/>
              </a:solidFill>
            </a:endParaRPr>
          </a:p>
        </p:txBody>
      </p:sp>
      <p:pic>
        <p:nvPicPr>
          <p:cNvPr id="3" name="Billede 2" descr="Skærmklip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992" y="3730527"/>
            <a:ext cx="4203700" cy="2483245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2" name="Billede 1" descr="Skærmklip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3711" y="1239910"/>
            <a:ext cx="1651389" cy="234472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5" name="Billede 4" descr="Skærmklip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0906" y="1239910"/>
            <a:ext cx="2313484" cy="4999757"/>
          </a:xfrm>
          <a:prstGeom prst="rect">
            <a:avLst/>
          </a:prstGeom>
        </p:spPr>
      </p:pic>
      <p:sp>
        <p:nvSpPr>
          <p:cNvPr id="6" name="Tekstboks 5"/>
          <p:cNvSpPr txBox="1"/>
          <p:nvPr/>
        </p:nvSpPr>
        <p:spPr>
          <a:xfrm>
            <a:off x="2705100" y="1239910"/>
            <a:ext cx="25474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1200" i="1" dirty="0" smtClean="0"/>
              <a:t>IKT-aftale Ydelsesspecifikation</a:t>
            </a:r>
            <a:endParaRPr lang="da-DK" sz="1200" i="1" dirty="0"/>
          </a:p>
        </p:txBody>
      </p:sp>
      <p:sp>
        <p:nvSpPr>
          <p:cNvPr id="10" name="Tekstboks 9"/>
          <p:cNvSpPr txBox="1"/>
          <p:nvPr/>
        </p:nvSpPr>
        <p:spPr>
          <a:xfrm>
            <a:off x="1017992" y="6239667"/>
            <a:ext cx="2930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1200" i="1" dirty="0" smtClean="0"/>
              <a:t>specifikation af modellens geometri</a:t>
            </a:r>
            <a:endParaRPr lang="da-DK" sz="1200" i="1" dirty="0"/>
          </a:p>
        </p:txBody>
      </p:sp>
      <p:sp>
        <p:nvSpPr>
          <p:cNvPr id="11" name="Tekstboks 10"/>
          <p:cNvSpPr txBox="1"/>
          <p:nvPr/>
        </p:nvSpPr>
        <p:spPr>
          <a:xfrm>
            <a:off x="5783481" y="6196989"/>
            <a:ext cx="148309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1200" i="1" dirty="0" smtClean="0"/>
              <a:t>Egenskabsklasse</a:t>
            </a:r>
            <a:endParaRPr lang="da-DK" sz="1200" i="1" dirty="0"/>
          </a:p>
        </p:txBody>
      </p:sp>
      <p:pic>
        <p:nvPicPr>
          <p:cNvPr id="12" name="Billede 11" descr="Skærmklip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4245" y="1559775"/>
            <a:ext cx="1297447" cy="1747856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3" name="Tekstboks 12"/>
          <p:cNvSpPr txBox="1"/>
          <p:nvPr/>
        </p:nvSpPr>
        <p:spPr>
          <a:xfrm>
            <a:off x="3783478" y="3307631"/>
            <a:ext cx="1438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da-DK" sz="1200" i="1" dirty="0" smtClean="0"/>
              <a:t>Ydelsesfordeling</a:t>
            </a:r>
            <a:endParaRPr lang="da-DK" sz="1200" i="1" dirty="0"/>
          </a:p>
        </p:txBody>
      </p:sp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4" y="0"/>
            <a:ext cx="5526087" cy="695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0000" tIns="180000" rIns="0" bIns="0" numCol="1" anchor="t" anchorCtr="0" compatLnSpc="1">
            <a:prstTxWarp prst="textNoShape">
              <a:avLst/>
            </a:prstTxWarp>
          </a:bodyPr>
          <a:lstStyle>
            <a:lvl1pPr algn="l" rtl="0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3F3018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3F3018"/>
                </a:solidFill>
                <a:latin typeface="Verdana" pitchFamily="34" charset="0"/>
              </a:defRPr>
            </a:lvl2pPr>
            <a:lvl3pPr algn="l" rtl="0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3F3018"/>
                </a:solidFill>
                <a:latin typeface="Verdana" pitchFamily="34" charset="0"/>
              </a:defRPr>
            </a:lvl3pPr>
            <a:lvl4pPr algn="l" rtl="0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3F3018"/>
                </a:solidFill>
                <a:latin typeface="Verdana" pitchFamily="34" charset="0"/>
              </a:defRPr>
            </a:lvl4pPr>
            <a:lvl5pPr algn="l" rtl="0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3F3018"/>
                </a:solidFill>
                <a:latin typeface="Verdana" pitchFamily="34" charset="0"/>
              </a:defRPr>
            </a:lvl5pPr>
            <a:lvl6pPr marL="457200" algn="l" rtl="0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3F3018"/>
                </a:solidFill>
                <a:latin typeface="Verdana" pitchFamily="34" charset="0"/>
              </a:defRPr>
            </a:lvl6pPr>
            <a:lvl7pPr marL="914400" algn="l" rtl="0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3F3018"/>
                </a:solidFill>
                <a:latin typeface="Verdana" pitchFamily="34" charset="0"/>
              </a:defRPr>
            </a:lvl7pPr>
            <a:lvl8pPr marL="1371600" algn="l" rtl="0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3F3018"/>
                </a:solidFill>
                <a:latin typeface="Verdana" pitchFamily="34" charset="0"/>
              </a:defRPr>
            </a:lvl8pPr>
            <a:lvl9pPr marL="1828800" algn="l" rtl="0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3F3018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da-DK" altLang="da-DK" kern="0" dirty="0" smtClean="0">
                <a:solidFill>
                  <a:schemeClr val="tx2"/>
                </a:solidFill>
              </a:rPr>
              <a:t>Digital aflevering</a:t>
            </a:r>
            <a:endParaRPr lang="da-DK" altLang="da-DK" kern="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6167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dsholder til sidefod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fld id="{756A60F3-72BE-48D5-9390-E8238DAF8AB5}" type="slidenum">
              <a:rPr lang="da-DK" smtClean="0"/>
              <a:pPr/>
              <a:t>5</a:t>
            </a:fld>
            <a:r>
              <a:rPr lang="da-DK" dirty="0"/>
              <a:t>  ▪  www.regionmidtjylland.dk</a:t>
            </a:r>
          </a:p>
        </p:txBody>
      </p:sp>
      <p:sp>
        <p:nvSpPr>
          <p:cNvPr id="9" name="Tekstboks 8"/>
          <p:cNvSpPr txBox="1"/>
          <p:nvPr/>
        </p:nvSpPr>
        <p:spPr>
          <a:xfrm>
            <a:off x="1095375" y="1150842"/>
            <a:ext cx="7396162" cy="276999"/>
          </a:xfrm>
          <a:prstGeom prst="rect">
            <a:avLst/>
          </a:prstGeom>
          <a:noFill/>
        </p:spPr>
        <p:txBody>
          <a:bodyPr lIns="180000" tIns="0" rIns="0" bIns="0">
            <a:spAutoFit/>
          </a:bodyPr>
          <a:lstStyle/>
          <a:p>
            <a:pPr>
              <a:defRPr/>
            </a:pPr>
            <a:r>
              <a:rPr lang="da-DK" sz="1800" b="1" dirty="0" smtClean="0">
                <a:solidFill>
                  <a:srgbClr val="3F3018"/>
                </a:solidFill>
              </a:rPr>
              <a:t>Konteksten..</a:t>
            </a:r>
            <a:endParaRPr lang="da-DK" sz="1800" dirty="0">
              <a:solidFill>
                <a:srgbClr val="3F3018"/>
              </a:solidFill>
            </a:endParaRPr>
          </a:p>
        </p:txBody>
      </p:sp>
      <p:sp>
        <p:nvSpPr>
          <p:cNvPr id="13" name="Tekstboks 12"/>
          <p:cNvSpPr txBox="1"/>
          <p:nvPr/>
        </p:nvSpPr>
        <p:spPr>
          <a:xfrm>
            <a:off x="1270215" y="5648109"/>
            <a:ext cx="66722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600" dirty="0" smtClean="0">
                <a:solidFill>
                  <a:schemeClr val="accent6"/>
                </a:solidFill>
              </a:rPr>
              <a:t>Opgaven er hurtigst muligt at få det ny byggeri indarbejdet i driftssystemerne! </a:t>
            </a:r>
          </a:p>
        </p:txBody>
      </p:sp>
      <p:sp>
        <p:nvSpPr>
          <p:cNvPr id="3" name="Tekstboks 2"/>
          <p:cNvSpPr txBox="1"/>
          <p:nvPr/>
        </p:nvSpPr>
        <p:spPr>
          <a:xfrm>
            <a:off x="1270214" y="1427841"/>
            <a:ext cx="651257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600" dirty="0" smtClean="0"/>
              <a:t>.. den generelle digitale udvikling og kompetencer i driftsorganisationerne er under forsat udvikling...</a:t>
            </a:r>
          </a:p>
          <a:p>
            <a:endParaRPr lang="da-DK" sz="1600" dirty="0"/>
          </a:p>
          <a:p>
            <a:r>
              <a:rPr lang="da-DK" sz="1600" dirty="0" smtClean="0"/>
              <a:t>..Computer </a:t>
            </a:r>
            <a:r>
              <a:rPr lang="da-DK" sz="1600" dirty="0" err="1" smtClean="0"/>
              <a:t>Aided</a:t>
            </a:r>
            <a:r>
              <a:rPr lang="da-DK" sz="1600" dirty="0" smtClean="0"/>
              <a:t> </a:t>
            </a:r>
            <a:r>
              <a:rPr lang="da-DK" sz="1600" dirty="0" err="1" smtClean="0"/>
              <a:t>Facilities</a:t>
            </a:r>
            <a:r>
              <a:rPr lang="da-DK" sz="1600" dirty="0" smtClean="0"/>
              <a:t> Management Systems (CAFM)..</a:t>
            </a:r>
          </a:p>
        </p:txBody>
      </p:sp>
      <p:pic>
        <p:nvPicPr>
          <p:cNvPr id="32" name="Picture 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7464" y="2966404"/>
            <a:ext cx="1672249" cy="3455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3" name="Picture 9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6540" y="3312002"/>
            <a:ext cx="9906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 descr="Billedresultat for daluxfm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6497" y="2819209"/>
            <a:ext cx="2018480" cy="9855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" name="Rectangle 5"/>
          <p:cNvSpPr txBox="1">
            <a:spLocks noChangeArrowheads="1"/>
          </p:cNvSpPr>
          <p:nvPr/>
        </p:nvSpPr>
        <p:spPr bwMode="auto">
          <a:xfrm>
            <a:off x="4" y="0"/>
            <a:ext cx="5526087" cy="695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0000" tIns="180000" rIns="0" bIns="0" numCol="1" anchor="t" anchorCtr="0" compatLnSpc="1">
            <a:prstTxWarp prst="textNoShape">
              <a:avLst/>
            </a:prstTxWarp>
          </a:bodyPr>
          <a:lstStyle>
            <a:lvl1pPr algn="l" rtl="0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3F3018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3F3018"/>
                </a:solidFill>
                <a:latin typeface="Verdana" pitchFamily="34" charset="0"/>
              </a:defRPr>
            </a:lvl2pPr>
            <a:lvl3pPr algn="l" rtl="0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3F3018"/>
                </a:solidFill>
                <a:latin typeface="Verdana" pitchFamily="34" charset="0"/>
              </a:defRPr>
            </a:lvl3pPr>
            <a:lvl4pPr algn="l" rtl="0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3F3018"/>
                </a:solidFill>
                <a:latin typeface="Verdana" pitchFamily="34" charset="0"/>
              </a:defRPr>
            </a:lvl4pPr>
            <a:lvl5pPr algn="l" rtl="0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3F3018"/>
                </a:solidFill>
                <a:latin typeface="Verdana" pitchFamily="34" charset="0"/>
              </a:defRPr>
            </a:lvl5pPr>
            <a:lvl6pPr marL="457200" algn="l" rtl="0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3F3018"/>
                </a:solidFill>
                <a:latin typeface="Verdana" pitchFamily="34" charset="0"/>
              </a:defRPr>
            </a:lvl6pPr>
            <a:lvl7pPr marL="914400" algn="l" rtl="0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3F3018"/>
                </a:solidFill>
                <a:latin typeface="Verdana" pitchFamily="34" charset="0"/>
              </a:defRPr>
            </a:lvl7pPr>
            <a:lvl8pPr marL="1371600" algn="l" rtl="0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3F3018"/>
                </a:solidFill>
                <a:latin typeface="Verdana" pitchFamily="34" charset="0"/>
              </a:defRPr>
            </a:lvl8pPr>
            <a:lvl9pPr marL="1828800" algn="l" rtl="0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3F3018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da-DK" altLang="da-DK" kern="0" dirty="0" smtClean="0">
                <a:solidFill>
                  <a:schemeClr val="tx2"/>
                </a:solidFill>
              </a:rPr>
              <a:t>Digital aflevering</a:t>
            </a:r>
            <a:endParaRPr lang="da-DK" altLang="da-DK" kern="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7206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5"/>
          <p:cNvSpPr txBox="1">
            <a:spLocks noChangeArrowheads="1"/>
          </p:cNvSpPr>
          <p:nvPr/>
        </p:nvSpPr>
        <p:spPr bwMode="auto">
          <a:xfrm>
            <a:off x="4" y="0"/>
            <a:ext cx="5526087" cy="695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0000" tIns="180000" rIns="0" bIns="0" numCol="1" anchor="t" anchorCtr="0" compatLnSpc="1">
            <a:prstTxWarp prst="textNoShape">
              <a:avLst/>
            </a:prstTxWarp>
          </a:bodyPr>
          <a:lstStyle>
            <a:lvl1pPr algn="l" rtl="0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3F3018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3F3018"/>
                </a:solidFill>
                <a:latin typeface="Verdana" pitchFamily="34" charset="0"/>
              </a:defRPr>
            </a:lvl2pPr>
            <a:lvl3pPr algn="l" rtl="0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3F3018"/>
                </a:solidFill>
                <a:latin typeface="Verdana" pitchFamily="34" charset="0"/>
              </a:defRPr>
            </a:lvl3pPr>
            <a:lvl4pPr algn="l" rtl="0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3F3018"/>
                </a:solidFill>
                <a:latin typeface="Verdana" pitchFamily="34" charset="0"/>
              </a:defRPr>
            </a:lvl4pPr>
            <a:lvl5pPr algn="l" rtl="0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3F3018"/>
                </a:solidFill>
                <a:latin typeface="Verdana" pitchFamily="34" charset="0"/>
              </a:defRPr>
            </a:lvl5pPr>
            <a:lvl6pPr marL="457200" algn="l" rtl="0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3F3018"/>
                </a:solidFill>
                <a:latin typeface="Verdana" pitchFamily="34" charset="0"/>
              </a:defRPr>
            </a:lvl6pPr>
            <a:lvl7pPr marL="914400" algn="l" rtl="0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3F3018"/>
                </a:solidFill>
                <a:latin typeface="Verdana" pitchFamily="34" charset="0"/>
              </a:defRPr>
            </a:lvl7pPr>
            <a:lvl8pPr marL="1371600" algn="l" rtl="0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3F3018"/>
                </a:solidFill>
                <a:latin typeface="Verdana" pitchFamily="34" charset="0"/>
              </a:defRPr>
            </a:lvl8pPr>
            <a:lvl9pPr marL="1828800" algn="l" rtl="0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3F3018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da-DK" altLang="da-DK" kern="0" dirty="0" smtClean="0">
                <a:solidFill>
                  <a:schemeClr val="tx2"/>
                </a:solidFill>
              </a:rPr>
              <a:t>Digital aflevering</a:t>
            </a:r>
            <a:endParaRPr lang="da-DK" altLang="da-DK" kern="0" dirty="0">
              <a:solidFill>
                <a:schemeClr val="tx2"/>
              </a:solidFill>
            </a:endParaRPr>
          </a:p>
        </p:txBody>
      </p:sp>
      <p:sp>
        <p:nvSpPr>
          <p:cNvPr id="9" name="Tekstboks 8"/>
          <p:cNvSpPr txBox="1"/>
          <p:nvPr/>
        </p:nvSpPr>
        <p:spPr>
          <a:xfrm>
            <a:off x="0" y="555626"/>
            <a:ext cx="7396162" cy="276999"/>
          </a:xfrm>
          <a:prstGeom prst="rect">
            <a:avLst/>
          </a:prstGeom>
          <a:noFill/>
        </p:spPr>
        <p:txBody>
          <a:bodyPr lIns="180000" tIns="0" rIns="0" bIns="0">
            <a:spAutoFit/>
          </a:bodyPr>
          <a:lstStyle/>
          <a:p>
            <a:pPr>
              <a:defRPr/>
            </a:pPr>
            <a:r>
              <a:rPr lang="da-DK" sz="18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Aflevering af byggeprojekter</a:t>
            </a:r>
            <a:endParaRPr lang="da-DK" sz="1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" name="Tekstboks 2"/>
          <p:cNvSpPr txBox="1"/>
          <p:nvPr/>
        </p:nvSpPr>
        <p:spPr>
          <a:xfrm>
            <a:off x="4703904" y="6573828"/>
            <a:ext cx="357982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900" i="1" dirty="0" smtClean="0"/>
              <a:t>Driftsorienteret byggeproces, vejledning – Værdibyg 2013</a:t>
            </a:r>
            <a:endParaRPr lang="da-DK" sz="900" i="1" dirty="0"/>
          </a:p>
        </p:txBody>
      </p:sp>
      <p:pic>
        <p:nvPicPr>
          <p:cNvPr id="4" name="Billede 3" descr="Skærmklip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973" y="2076356"/>
            <a:ext cx="8867775" cy="3460787"/>
          </a:xfrm>
          <a:prstGeom prst="rect">
            <a:avLst/>
          </a:prstGeom>
        </p:spPr>
      </p:pic>
      <p:sp>
        <p:nvSpPr>
          <p:cNvPr id="5" name="Tekstboks 4"/>
          <p:cNvSpPr txBox="1"/>
          <p:nvPr/>
        </p:nvSpPr>
        <p:spPr>
          <a:xfrm>
            <a:off x="2107406" y="4744246"/>
            <a:ext cx="1590675" cy="830997"/>
          </a:xfrm>
          <a:prstGeom prst="rect">
            <a:avLst/>
          </a:prstGeom>
          <a:solidFill>
            <a:schemeClr val="accent5"/>
          </a:solidFill>
          <a:ln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a-DK" sz="1200" dirty="0" smtClean="0"/>
              <a:t>Udtræk fra bygningsmodel fylder data i Excel-ark</a:t>
            </a:r>
            <a:endParaRPr lang="da-DK" sz="1200" dirty="0"/>
          </a:p>
        </p:txBody>
      </p:sp>
      <p:cxnSp>
        <p:nvCxnSpPr>
          <p:cNvPr id="10" name="Lige pilforbindelse 9"/>
          <p:cNvCxnSpPr>
            <a:stCxn id="5" idx="0"/>
          </p:cNvCxnSpPr>
          <p:nvPr/>
        </p:nvCxnSpPr>
        <p:spPr bwMode="auto">
          <a:xfrm flipH="1" flipV="1">
            <a:off x="2107406" y="3895725"/>
            <a:ext cx="795338" cy="84852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1" name="Tekstboks 10"/>
          <p:cNvSpPr txBox="1"/>
          <p:nvPr/>
        </p:nvSpPr>
        <p:spPr>
          <a:xfrm>
            <a:off x="3371850" y="986164"/>
            <a:ext cx="1590675" cy="646331"/>
          </a:xfrm>
          <a:prstGeom prst="rect">
            <a:avLst/>
          </a:prstGeom>
          <a:solidFill>
            <a:schemeClr val="accent5"/>
          </a:solidFill>
          <a:ln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a-DK" sz="1200" dirty="0" smtClean="0"/>
              <a:t>Beskrivelse af proces for aflevering</a:t>
            </a:r>
            <a:endParaRPr lang="da-DK" sz="1200" dirty="0"/>
          </a:p>
        </p:txBody>
      </p:sp>
      <p:cxnSp>
        <p:nvCxnSpPr>
          <p:cNvPr id="13" name="Lige pilforbindelse 12"/>
          <p:cNvCxnSpPr>
            <a:stCxn id="11" idx="2"/>
          </p:cNvCxnSpPr>
          <p:nvPr/>
        </p:nvCxnSpPr>
        <p:spPr bwMode="auto">
          <a:xfrm flipH="1">
            <a:off x="3371850" y="1632495"/>
            <a:ext cx="795338" cy="81543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6" name="Lige pilforbindelse 15"/>
          <p:cNvCxnSpPr>
            <a:stCxn id="5" idx="0"/>
          </p:cNvCxnSpPr>
          <p:nvPr/>
        </p:nvCxnSpPr>
        <p:spPr bwMode="auto">
          <a:xfrm flipV="1">
            <a:off x="2902744" y="3895725"/>
            <a:ext cx="866775" cy="84852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7" name="Tekstboks 16"/>
          <p:cNvSpPr txBox="1"/>
          <p:nvPr/>
        </p:nvSpPr>
        <p:spPr>
          <a:xfrm>
            <a:off x="5698478" y="2033660"/>
            <a:ext cx="1590675" cy="646331"/>
          </a:xfrm>
          <a:prstGeom prst="rect">
            <a:avLst/>
          </a:prstGeom>
          <a:solidFill>
            <a:schemeClr val="accent5"/>
          </a:solidFill>
          <a:ln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a-DK" sz="1200" dirty="0" smtClean="0"/>
              <a:t>Projektet udfylder data i Excel-ark</a:t>
            </a:r>
            <a:r>
              <a:rPr lang="da-DK" sz="1200" dirty="0"/>
              <a:t> </a:t>
            </a:r>
            <a:r>
              <a:rPr lang="da-DK" sz="1200" dirty="0" smtClean="0"/>
              <a:t>og indsamler D&amp;V</a:t>
            </a:r>
            <a:endParaRPr lang="da-DK" sz="1200" dirty="0"/>
          </a:p>
        </p:txBody>
      </p:sp>
      <p:sp>
        <p:nvSpPr>
          <p:cNvPr id="18" name="Rektangel 17"/>
          <p:cNvSpPr/>
          <p:nvPr/>
        </p:nvSpPr>
        <p:spPr bwMode="auto">
          <a:xfrm>
            <a:off x="4962525" y="3124200"/>
            <a:ext cx="3162300" cy="2451043"/>
          </a:xfrm>
          <a:prstGeom prst="rect">
            <a:avLst/>
          </a:prstGeom>
          <a:noFill/>
          <a:ln w="9525" cap="flat" cmpd="sng" algn="ctr">
            <a:solidFill>
              <a:schemeClr val="accent6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cxnSp>
        <p:nvCxnSpPr>
          <p:cNvPr id="20" name="Lige pilforbindelse 19"/>
          <p:cNvCxnSpPr>
            <a:stCxn id="17" idx="2"/>
          </p:cNvCxnSpPr>
          <p:nvPr/>
        </p:nvCxnSpPr>
        <p:spPr bwMode="auto">
          <a:xfrm flipH="1">
            <a:off x="6493815" y="2679991"/>
            <a:ext cx="1" cy="44420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1754918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5"/>
          <p:cNvSpPr txBox="1">
            <a:spLocks noChangeArrowheads="1"/>
          </p:cNvSpPr>
          <p:nvPr/>
        </p:nvSpPr>
        <p:spPr bwMode="auto">
          <a:xfrm>
            <a:off x="4" y="0"/>
            <a:ext cx="5526087" cy="695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0000" tIns="180000" rIns="0" bIns="0" numCol="1" anchor="t" anchorCtr="0" compatLnSpc="1">
            <a:prstTxWarp prst="textNoShape">
              <a:avLst/>
            </a:prstTxWarp>
          </a:bodyPr>
          <a:lstStyle>
            <a:lvl1pPr algn="l" rtl="0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3F3018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3F3018"/>
                </a:solidFill>
                <a:latin typeface="Verdana" pitchFamily="34" charset="0"/>
              </a:defRPr>
            </a:lvl2pPr>
            <a:lvl3pPr algn="l" rtl="0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3F3018"/>
                </a:solidFill>
                <a:latin typeface="Verdana" pitchFamily="34" charset="0"/>
              </a:defRPr>
            </a:lvl3pPr>
            <a:lvl4pPr algn="l" rtl="0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3F3018"/>
                </a:solidFill>
                <a:latin typeface="Verdana" pitchFamily="34" charset="0"/>
              </a:defRPr>
            </a:lvl4pPr>
            <a:lvl5pPr algn="l" rtl="0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3F3018"/>
                </a:solidFill>
                <a:latin typeface="Verdana" pitchFamily="34" charset="0"/>
              </a:defRPr>
            </a:lvl5pPr>
            <a:lvl6pPr marL="457200" algn="l" rtl="0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3F3018"/>
                </a:solidFill>
                <a:latin typeface="Verdana" pitchFamily="34" charset="0"/>
              </a:defRPr>
            </a:lvl6pPr>
            <a:lvl7pPr marL="914400" algn="l" rtl="0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3F3018"/>
                </a:solidFill>
                <a:latin typeface="Verdana" pitchFamily="34" charset="0"/>
              </a:defRPr>
            </a:lvl7pPr>
            <a:lvl8pPr marL="1371600" algn="l" rtl="0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3F3018"/>
                </a:solidFill>
                <a:latin typeface="Verdana" pitchFamily="34" charset="0"/>
              </a:defRPr>
            </a:lvl8pPr>
            <a:lvl9pPr marL="1828800" algn="l" rtl="0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3F3018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da-DK" altLang="da-DK" kern="0" dirty="0" smtClean="0">
                <a:solidFill>
                  <a:schemeClr val="tx2"/>
                </a:solidFill>
              </a:rPr>
              <a:t>Digital aflevering</a:t>
            </a:r>
            <a:endParaRPr lang="da-DK" altLang="da-DK" kern="0" dirty="0">
              <a:solidFill>
                <a:schemeClr val="tx2"/>
              </a:solidFill>
            </a:endParaRPr>
          </a:p>
        </p:txBody>
      </p:sp>
      <p:sp>
        <p:nvSpPr>
          <p:cNvPr id="9" name="Tekstboks 8"/>
          <p:cNvSpPr txBox="1"/>
          <p:nvPr/>
        </p:nvSpPr>
        <p:spPr>
          <a:xfrm>
            <a:off x="0" y="555626"/>
            <a:ext cx="7396162" cy="276999"/>
          </a:xfrm>
          <a:prstGeom prst="rect">
            <a:avLst/>
          </a:prstGeom>
          <a:noFill/>
        </p:spPr>
        <p:txBody>
          <a:bodyPr lIns="180000" tIns="0" rIns="0" bIns="0">
            <a:spAutoFit/>
          </a:bodyPr>
          <a:lstStyle/>
          <a:p>
            <a:pPr>
              <a:defRPr/>
            </a:pPr>
            <a:r>
              <a:rPr lang="da-DK" sz="18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Aflevering af byggeprojekter</a:t>
            </a:r>
            <a:endParaRPr lang="da-DK" sz="1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10" name="Billede 9" descr="Skærmklip">
            <a:hlinkClick r:id="rId2" action="ppaction://hlinkfile"/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8229" y="1895475"/>
            <a:ext cx="3574499" cy="1351586"/>
          </a:xfrm>
          <a:prstGeom prst="rect">
            <a:avLst/>
          </a:prstGeom>
          <a:ln>
            <a:solidFill>
              <a:schemeClr val="accent6"/>
            </a:solidFill>
          </a:ln>
        </p:spPr>
      </p:pic>
      <p:pic>
        <p:nvPicPr>
          <p:cNvPr id="11" name="Billede 10" descr="Skærmklip">
            <a:hlinkClick r:id="rId4" action="ppaction://hlinkfile"/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8229" y="3813691"/>
            <a:ext cx="3574499" cy="1108478"/>
          </a:xfrm>
          <a:prstGeom prst="rect">
            <a:avLst/>
          </a:prstGeom>
          <a:ln>
            <a:solidFill>
              <a:schemeClr val="accent6"/>
            </a:solidFill>
          </a:ln>
        </p:spPr>
      </p:pic>
      <p:sp>
        <p:nvSpPr>
          <p:cNvPr id="12" name="Tekstboks 11"/>
          <p:cNvSpPr txBox="1"/>
          <p:nvPr/>
        </p:nvSpPr>
        <p:spPr>
          <a:xfrm>
            <a:off x="5018229" y="3258324"/>
            <a:ext cx="432579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000" i="1" dirty="0" smtClean="0">
                <a:solidFill>
                  <a:schemeClr val="accent6"/>
                </a:solidFill>
              </a:rPr>
              <a:t>Bygningsdele Excel-ark</a:t>
            </a:r>
          </a:p>
        </p:txBody>
      </p:sp>
      <p:sp>
        <p:nvSpPr>
          <p:cNvPr id="13" name="Tekstboks 12"/>
          <p:cNvSpPr txBox="1"/>
          <p:nvPr/>
        </p:nvSpPr>
        <p:spPr>
          <a:xfrm>
            <a:off x="5018229" y="4922169"/>
            <a:ext cx="432579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000" i="1" dirty="0" smtClean="0">
                <a:solidFill>
                  <a:schemeClr val="accent6"/>
                </a:solidFill>
              </a:rPr>
              <a:t>Udstyr Excel-ark</a:t>
            </a:r>
          </a:p>
        </p:txBody>
      </p:sp>
      <p:sp>
        <p:nvSpPr>
          <p:cNvPr id="14" name="Tekstboks 13"/>
          <p:cNvSpPr txBox="1"/>
          <p:nvPr/>
        </p:nvSpPr>
        <p:spPr>
          <a:xfrm>
            <a:off x="385554" y="1198923"/>
            <a:ext cx="84214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200" dirty="0" smtClean="0"/>
              <a:t>Listen af alle bygningskomponenter udgør en metode til at lokalisere en given komponent og placere den som hhv. Bygningsdel eller Udstyr</a:t>
            </a:r>
            <a:endParaRPr lang="da-DK" sz="1200" dirty="0"/>
          </a:p>
        </p:txBody>
      </p:sp>
      <p:sp>
        <p:nvSpPr>
          <p:cNvPr id="15" name="Tekstboks 14"/>
          <p:cNvSpPr txBox="1"/>
          <p:nvPr/>
        </p:nvSpPr>
        <p:spPr>
          <a:xfrm>
            <a:off x="3232121" y="5838203"/>
            <a:ext cx="7653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1400" dirty="0" smtClean="0"/>
              <a:t>UDSTYR</a:t>
            </a:r>
            <a:endParaRPr lang="da-DK" sz="1400" dirty="0"/>
          </a:p>
        </p:txBody>
      </p:sp>
      <p:sp>
        <p:nvSpPr>
          <p:cNvPr id="16" name="Tekstboks 15"/>
          <p:cNvSpPr txBox="1"/>
          <p:nvPr/>
        </p:nvSpPr>
        <p:spPr>
          <a:xfrm>
            <a:off x="3232121" y="5522786"/>
            <a:ext cx="130708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1400" dirty="0" smtClean="0"/>
              <a:t>BYGNINGSDELE</a:t>
            </a:r>
            <a:endParaRPr lang="da-DK" sz="1400" dirty="0"/>
          </a:p>
        </p:txBody>
      </p:sp>
      <p:pic>
        <p:nvPicPr>
          <p:cNvPr id="17" name="Billede 16" descr="Skærmklip">
            <a:hlinkClick r:id="rId6" action="ppaction://hlinkfile"/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992" y="1895475"/>
            <a:ext cx="4200310" cy="3026694"/>
          </a:xfrm>
          <a:prstGeom prst="rect">
            <a:avLst/>
          </a:prstGeom>
        </p:spPr>
      </p:pic>
      <p:sp>
        <p:nvSpPr>
          <p:cNvPr id="18" name="Rektangel 17"/>
          <p:cNvSpPr/>
          <p:nvPr/>
        </p:nvSpPr>
        <p:spPr>
          <a:xfrm>
            <a:off x="2685327" y="5915147"/>
            <a:ext cx="360040" cy="153888"/>
          </a:xfrm>
          <a:prstGeom prst="rect">
            <a:avLst/>
          </a:prstGeom>
          <a:solidFill>
            <a:srgbClr val="00B0F0"/>
          </a:solidFill>
          <a:ln w="635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9" name="Rektangel 18"/>
          <p:cNvSpPr/>
          <p:nvPr/>
        </p:nvSpPr>
        <p:spPr>
          <a:xfrm>
            <a:off x="2685327" y="5599730"/>
            <a:ext cx="360040" cy="153888"/>
          </a:xfrm>
          <a:prstGeom prst="rect">
            <a:avLst/>
          </a:prstGeom>
          <a:solidFill>
            <a:srgbClr val="00B050"/>
          </a:solidFill>
          <a:ln w="635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pic>
        <p:nvPicPr>
          <p:cNvPr id="20" name="Billede 19" descr="Skærmklip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5327" y="3311252"/>
            <a:ext cx="1056678" cy="2113356"/>
          </a:xfrm>
          <a:prstGeom prst="rect">
            <a:avLst/>
          </a:prstGeom>
          <a:ln>
            <a:solidFill>
              <a:schemeClr val="accent6"/>
            </a:solidFill>
          </a:ln>
        </p:spPr>
      </p:pic>
      <p:sp>
        <p:nvSpPr>
          <p:cNvPr id="21" name="Tekstboks 20"/>
          <p:cNvSpPr txBox="1"/>
          <p:nvPr/>
        </p:nvSpPr>
        <p:spPr>
          <a:xfrm>
            <a:off x="714375" y="6356709"/>
            <a:ext cx="7648575" cy="276999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a-DK" sz="1200" dirty="0" smtClean="0">
                <a:solidFill>
                  <a:schemeClr val="accent6"/>
                </a:solidFill>
              </a:rPr>
              <a:t>Data fra Excel integreres direkte til FM-system – det kræver at man har styr på kvaliteten !</a:t>
            </a:r>
          </a:p>
        </p:txBody>
      </p:sp>
    </p:spTree>
    <p:extLst>
      <p:ext uri="{BB962C8B-B14F-4D97-AF65-F5344CB8AC3E}">
        <p14:creationId xmlns:p14="http://schemas.microsoft.com/office/powerpoint/2010/main" val="3866256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dsholder til sidefod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fld id="{756A60F3-72BE-48D5-9390-E8238DAF8AB5}" type="slidenum">
              <a:rPr lang="da-DK" smtClean="0"/>
              <a:pPr/>
              <a:t>8</a:t>
            </a:fld>
            <a:r>
              <a:rPr lang="da-DK"/>
              <a:t>  ▪  www.regionmidtjylland.dk</a:t>
            </a:r>
          </a:p>
        </p:txBody>
      </p:sp>
      <p:sp>
        <p:nvSpPr>
          <p:cNvPr id="7" name="Tekstboks 6"/>
          <p:cNvSpPr txBox="1"/>
          <p:nvPr/>
        </p:nvSpPr>
        <p:spPr>
          <a:xfrm>
            <a:off x="533400" y="1529807"/>
            <a:ext cx="79629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600" dirty="0" smtClean="0">
                <a:solidFill>
                  <a:schemeClr val="accent6"/>
                </a:solidFill>
              </a:rPr>
              <a:t>I en verden som bliver stadig mere digital bliver betydningen og værdien af  datamanagement i byggeri og drift mere og mere synlig.</a:t>
            </a:r>
          </a:p>
          <a:p>
            <a:endParaRPr lang="da-DK" sz="1600" dirty="0">
              <a:solidFill>
                <a:schemeClr val="accent6"/>
              </a:solidFill>
            </a:endParaRPr>
          </a:p>
          <a:p>
            <a:r>
              <a:rPr lang="da-DK" sz="1600" dirty="0" smtClean="0">
                <a:solidFill>
                  <a:schemeClr val="accent6"/>
                </a:solidFill>
              </a:rPr>
              <a:t>For driftsherren og bygherren er det således af væsentlig betydning at vi får alle data fra byggeprocessen overført fra projektorganisationen til en blivende organisation.</a:t>
            </a:r>
          </a:p>
          <a:p>
            <a:endParaRPr lang="da-DK" sz="1600" dirty="0">
              <a:solidFill>
                <a:schemeClr val="accent6"/>
              </a:solidFill>
            </a:endParaRPr>
          </a:p>
          <a:p>
            <a:r>
              <a:rPr lang="da-DK" sz="1600" dirty="0" smtClean="0">
                <a:solidFill>
                  <a:schemeClr val="accent6"/>
                </a:solidFill>
              </a:rPr>
              <a:t>Erfaringerne med digitalt overførsel af data har hidtil været sporadiske og givet anledning til udfordringer.</a:t>
            </a:r>
          </a:p>
          <a:p>
            <a:endParaRPr lang="da-DK" sz="1600" dirty="0">
              <a:solidFill>
                <a:schemeClr val="accent6"/>
              </a:solidFill>
            </a:endParaRPr>
          </a:p>
          <a:p>
            <a:r>
              <a:rPr lang="da-DK" sz="1600" dirty="0" smtClean="0">
                <a:solidFill>
                  <a:schemeClr val="accent6"/>
                </a:solidFill>
              </a:rPr>
              <a:t>Oplæg til drøftelse..</a:t>
            </a:r>
          </a:p>
          <a:p>
            <a:endParaRPr lang="da-DK" sz="1600" dirty="0">
              <a:solidFill>
                <a:schemeClr val="accent6"/>
              </a:solidFill>
            </a:endParaRPr>
          </a:p>
        </p:txBody>
      </p:sp>
      <p:sp>
        <p:nvSpPr>
          <p:cNvPr id="8" name="Rectangle 5"/>
          <p:cNvSpPr txBox="1">
            <a:spLocks noChangeArrowheads="1"/>
          </p:cNvSpPr>
          <p:nvPr/>
        </p:nvSpPr>
        <p:spPr bwMode="auto">
          <a:xfrm>
            <a:off x="4" y="0"/>
            <a:ext cx="5526087" cy="695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0000" tIns="180000" rIns="0" bIns="0" numCol="1" anchor="t" anchorCtr="0" compatLnSpc="1">
            <a:prstTxWarp prst="textNoShape">
              <a:avLst/>
            </a:prstTxWarp>
          </a:bodyPr>
          <a:lstStyle>
            <a:lvl1pPr algn="l" rtl="0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3F3018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3F3018"/>
                </a:solidFill>
                <a:latin typeface="Verdana" pitchFamily="34" charset="0"/>
              </a:defRPr>
            </a:lvl2pPr>
            <a:lvl3pPr algn="l" rtl="0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3F3018"/>
                </a:solidFill>
                <a:latin typeface="Verdana" pitchFamily="34" charset="0"/>
              </a:defRPr>
            </a:lvl3pPr>
            <a:lvl4pPr algn="l" rtl="0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3F3018"/>
                </a:solidFill>
                <a:latin typeface="Verdana" pitchFamily="34" charset="0"/>
              </a:defRPr>
            </a:lvl4pPr>
            <a:lvl5pPr algn="l" rtl="0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3F3018"/>
                </a:solidFill>
                <a:latin typeface="Verdana" pitchFamily="34" charset="0"/>
              </a:defRPr>
            </a:lvl5pPr>
            <a:lvl6pPr marL="457200" algn="l" rtl="0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3F3018"/>
                </a:solidFill>
                <a:latin typeface="Verdana" pitchFamily="34" charset="0"/>
              </a:defRPr>
            </a:lvl6pPr>
            <a:lvl7pPr marL="914400" algn="l" rtl="0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3F3018"/>
                </a:solidFill>
                <a:latin typeface="Verdana" pitchFamily="34" charset="0"/>
              </a:defRPr>
            </a:lvl7pPr>
            <a:lvl8pPr marL="1371600" algn="l" rtl="0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3F3018"/>
                </a:solidFill>
                <a:latin typeface="Verdana" pitchFamily="34" charset="0"/>
              </a:defRPr>
            </a:lvl8pPr>
            <a:lvl9pPr marL="1828800" algn="l" rtl="0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3F3018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da-DK" altLang="da-DK" kern="0" dirty="0" smtClean="0">
                <a:solidFill>
                  <a:schemeClr val="tx2"/>
                </a:solidFill>
              </a:rPr>
              <a:t>Digital aflevering</a:t>
            </a:r>
            <a:endParaRPr lang="da-DK" altLang="da-DK" kern="0" dirty="0">
              <a:solidFill>
                <a:schemeClr val="tx2"/>
              </a:solidFill>
            </a:endParaRPr>
          </a:p>
        </p:txBody>
      </p:sp>
      <p:sp>
        <p:nvSpPr>
          <p:cNvPr id="10" name="Tekstboks 9"/>
          <p:cNvSpPr txBox="1"/>
          <p:nvPr/>
        </p:nvSpPr>
        <p:spPr>
          <a:xfrm>
            <a:off x="0" y="555626"/>
            <a:ext cx="7396162" cy="276999"/>
          </a:xfrm>
          <a:prstGeom prst="rect">
            <a:avLst/>
          </a:prstGeom>
          <a:noFill/>
        </p:spPr>
        <p:txBody>
          <a:bodyPr lIns="180000" tIns="0" rIns="0" bIns="0">
            <a:spAutoFit/>
          </a:bodyPr>
          <a:lstStyle/>
          <a:p>
            <a:pPr>
              <a:defRPr/>
            </a:pPr>
            <a:r>
              <a:rPr lang="da-DK" sz="18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Udfordringer..</a:t>
            </a:r>
            <a:endParaRPr lang="da-DK" sz="1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6402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dsholder til sidefod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fld id="{756A60F3-72BE-48D5-9390-E8238DAF8AB5}" type="slidenum">
              <a:rPr lang="da-DK" smtClean="0"/>
              <a:pPr/>
              <a:t>9</a:t>
            </a:fld>
            <a:r>
              <a:rPr lang="da-DK"/>
              <a:t>  ▪  www.regionmidtjylland.dk</a:t>
            </a:r>
          </a:p>
        </p:txBody>
      </p:sp>
      <p:sp>
        <p:nvSpPr>
          <p:cNvPr id="7" name="Tekstboks 6"/>
          <p:cNvSpPr txBox="1"/>
          <p:nvPr/>
        </p:nvSpPr>
        <p:spPr>
          <a:xfrm>
            <a:off x="533400" y="1529807"/>
            <a:ext cx="79629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da-DK" sz="1600" b="1" dirty="0" smtClean="0">
                <a:solidFill>
                  <a:schemeClr val="accent6"/>
                </a:solidFill>
              </a:rPr>
              <a:t>Organisering vs. Driftsherre</a:t>
            </a:r>
          </a:p>
          <a:p>
            <a:pPr marL="342900" indent="-342900">
              <a:buAutoNum type="arabicPeriod"/>
            </a:pPr>
            <a:endParaRPr lang="da-DK" sz="1600" dirty="0">
              <a:solidFill>
                <a:schemeClr val="accent6"/>
              </a:solidFill>
            </a:endParaRPr>
          </a:p>
          <a:p>
            <a:r>
              <a:rPr lang="da-DK" sz="1600" dirty="0" smtClean="0">
                <a:solidFill>
                  <a:schemeClr val="accent6"/>
                </a:solidFill>
              </a:rPr>
              <a:t>I den som oftest skitserede organisering omkring en byggesag, indgår driftsherren ikke som en selvstændig juridisk enhed. Driftsherren er som oftest repræsenteret af bygherren og/eller dennes projektorganisation.</a:t>
            </a:r>
          </a:p>
          <a:p>
            <a:endParaRPr lang="da-DK" sz="1600" dirty="0" smtClean="0">
              <a:solidFill>
                <a:schemeClr val="accent6"/>
              </a:solidFill>
            </a:endParaRPr>
          </a:p>
          <a:p>
            <a:r>
              <a:rPr lang="da-DK" sz="1600" dirty="0" smtClean="0">
                <a:solidFill>
                  <a:schemeClr val="accent6"/>
                </a:solidFill>
              </a:rPr>
              <a:t>- hvad kunne være den optimale formelle rolle for driftsherren?</a:t>
            </a:r>
            <a:endParaRPr lang="da-DK" sz="1600" dirty="0">
              <a:solidFill>
                <a:schemeClr val="accent6"/>
              </a:solidFill>
            </a:endParaRPr>
          </a:p>
          <a:p>
            <a:endParaRPr lang="da-DK" sz="1600" dirty="0" smtClean="0">
              <a:solidFill>
                <a:schemeClr val="accent6"/>
              </a:solidFill>
            </a:endParaRPr>
          </a:p>
        </p:txBody>
      </p:sp>
      <p:sp>
        <p:nvSpPr>
          <p:cNvPr id="8" name="Rectangle 5"/>
          <p:cNvSpPr txBox="1">
            <a:spLocks noChangeArrowheads="1"/>
          </p:cNvSpPr>
          <p:nvPr/>
        </p:nvSpPr>
        <p:spPr bwMode="auto">
          <a:xfrm>
            <a:off x="4" y="0"/>
            <a:ext cx="5526087" cy="695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0000" tIns="180000" rIns="0" bIns="0" numCol="1" anchor="t" anchorCtr="0" compatLnSpc="1">
            <a:prstTxWarp prst="textNoShape">
              <a:avLst/>
            </a:prstTxWarp>
          </a:bodyPr>
          <a:lstStyle>
            <a:lvl1pPr algn="l" rtl="0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3F3018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3F3018"/>
                </a:solidFill>
                <a:latin typeface="Verdana" pitchFamily="34" charset="0"/>
              </a:defRPr>
            </a:lvl2pPr>
            <a:lvl3pPr algn="l" rtl="0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3F3018"/>
                </a:solidFill>
                <a:latin typeface="Verdana" pitchFamily="34" charset="0"/>
              </a:defRPr>
            </a:lvl3pPr>
            <a:lvl4pPr algn="l" rtl="0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3F3018"/>
                </a:solidFill>
                <a:latin typeface="Verdana" pitchFamily="34" charset="0"/>
              </a:defRPr>
            </a:lvl4pPr>
            <a:lvl5pPr algn="l" rtl="0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3F3018"/>
                </a:solidFill>
                <a:latin typeface="Verdana" pitchFamily="34" charset="0"/>
              </a:defRPr>
            </a:lvl5pPr>
            <a:lvl6pPr marL="457200" algn="l" rtl="0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3F3018"/>
                </a:solidFill>
                <a:latin typeface="Verdana" pitchFamily="34" charset="0"/>
              </a:defRPr>
            </a:lvl6pPr>
            <a:lvl7pPr marL="914400" algn="l" rtl="0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3F3018"/>
                </a:solidFill>
                <a:latin typeface="Verdana" pitchFamily="34" charset="0"/>
              </a:defRPr>
            </a:lvl7pPr>
            <a:lvl8pPr marL="1371600" algn="l" rtl="0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3F3018"/>
                </a:solidFill>
                <a:latin typeface="Verdana" pitchFamily="34" charset="0"/>
              </a:defRPr>
            </a:lvl8pPr>
            <a:lvl9pPr marL="1828800" algn="l" rtl="0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3F3018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da-DK" altLang="da-DK" kern="0" dirty="0" smtClean="0">
                <a:solidFill>
                  <a:schemeClr val="tx2"/>
                </a:solidFill>
              </a:rPr>
              <a:t>Digital aflevering</a:t>
            </a:r>
            <a:endParaRPr lang="da-DK" altLang="da-DK" kern="0" dirty="0">
              <a:solidFill>
                <a:schemeClr val="tx2"/>
              </a:solidFill>
            </a:endParaRPr>
          </a:p>
        </p:txBody>
      </p:sp>
      <p:sp>
        <p:nvSpPr>
          <p:cNvPr id="10" name="Tekstboks 9"/>
          <p:cNvSpPr txBox="1"/>
          <p:nvPr/>
        </p:nvSpPr>
        <p:spPr>
          <a:xfrm>
            <a:off x="0" y="555626"/>
            <a:ext cx="7396162" cy="276999"/>
          </a:xfrm>
          <a:prstGeom prst="rect">
            <a:avLst/>
          </a:prstGeom>
          <a:noFill/>
        </p:spPr>
        <p:txBody>
          <a:bodyPr lIns="180000" tIns="0" rIns="0" bIns="0">
            <a:spAutoFit/>
          </a:bodyPr>
          <a:lstStyle/>
          <a:p>
            <a:pPr>
              <a:defRPr/>
            </a:pPr>
            <a:r>
              <a:rPr lang="da-DK" sz="18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Udfordringer..</a:t>
            </a:r>
            <a:endParaRPr lang="da-DK" sz="1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0188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842&quot;&gt;&lt;property id=&quot;20148&quot; value=&quot;5&quot;/&gt;&lt;property id=&quot;20300&quot; value=&quot;Slide 3&quot;/&gt;&lt;property id=&quot;20307&quot; value=&quot;464&quot;/&gt;&lt;/object&gt;&lt;object type=&quot;3&quot; unique_id=&quot;10843&quot;&gt;&lt;property id=&quot;20148&quot; value=&quot;5&quot;/&gt;&lt;property id=&quot;20300&quot; value=&quot;Slide 4&quot;/&gt;&lt;property id=&quot;20307&quot; value=&quot;448&quot;/&gt;&lt;/object&gt;&lt;object type=&quot;3&quot; unique_id=&quot;10844&quot;&gt;&lt;property id=&quot;20148&quot; value=&quot;5&quot;/&gt;&lt;property id=&quot;20300&quot; value=&quot;Slide 2&quot;/&gt;&lt;property id=&quot;20307&quot; value=&quot;449&quot;/&gt;&lt;/object&gt;&lt;object type=&quot;3&quot; unique_id=&quot;10845&quot;&gt;&lt;property id=&quot;20148&quot; value=&quot;5&quot;/&gt;&lt;property id=&quot;20300&quot; value=&quot;Slide 6&quot;/&gt;&lt;property id=&quot;20307&quot; value=&quot;461&quot;/&gt;&lt;/object&gt;&lt;object type=&quot;3&quot; unique_id=&quot;10846&quot;&gt;&lt;property id=&quot;20148&quot; value=&quot;5&quot;/&gt;&lt;property id=&quot;20300&quot; value=&quot;Slide 7&quot;/&gt;&lt;property id=&quot;20307&quot; value=&quot;462&quot;/&gt;&lt;/object&gt;&lt;object type=&quot;3&quot; unique_id=&quot;10847&quot;&gt;&lt;property id=&quot;20148&quot; value=&quot;5&quot;/&gt;&lt;property id=&quot;20300&quot; value=&quot;Slide 8&quot;/&gt;&lt;property id=&quot;20307&quot; value=&quot;450&quot;/&gt;&lt;/object&gt;&lt;object type=&quot;3&quot; unique_id=&quot;10848&quot;&gt;&lt;property id=&quot;20148&quot; value=&quot;5&quot;/&gt;&lt;property id=&quot;20300&quot; value=&quot;Slide 13&quot;/&gt;&lt;property id=&quot;20307&quot; value=&quot;465&quot;/&gt;&lt;/object&gt;&lt;object type=&quot;3&quot; unique_id=&quot;10849&quot;&gt;&lt;property id=&quot;20148&quot; value=&quot;5&quot;/&gt;&lt;property id=&quot;20300&quot; value=&quot;Slide 14&quot;/&gt;&lt;property id=&quot;20307&quot; value=&quot;466&quot;/&gt;&lt;/object&gt;&lt;object type=&quot;3&quot; unique_id=&quot;10870&quot;&gt;&lt;property id=&quot;20148&quot; value=&quot;5&quot;/&gt;&lt;property id=&quot;20300&quot; value=&quot;Slide 1 - &amp;quot;Digital aflevering&amp;quot;&quot;/&gt;&lt;property id=&quot;20307&quot; value=&quot;467&quot;/&gt;&lt;/object&gt;&lt;object type=&quot;3&quot; unique_id=&quot;10959&quot;&gt;&lt;property id=&quot;20148&quot; value=&quot;5&quot;/&gt;&lt;property id=&quot;20300&quot; value=&quot;Slide 5&quot;/&gt;&lt;property id=&quot;20307&quot; value=&quot;468&quot;/&gt;&lt;/object&gt;&lt;object type=&quot;3&quot; unique_id=&quot;11056&quot;&gt;&lt;property id=&quot;20148&quot; value=&quot;5&quot;/&gt;&lt;property id=&quot;20300&quot; value=&quot;Slide 9&quot;/&gt;&lt;property id=&quot;20307&quot; value=&quot;470&quot;/&gt;&lt;/object&gt;&lt;object type=&quot;3&quot; unique_id=&quot;11057&quot;&gt;&lt;property id=&quot;20148&quot; value=&quot;5&quot;/&gt;&lt;property id=&quot;20300&quot; value=&quot;Slide 10&quot;/&gt;&lt;property id=&quot;20307&quot; value=&quot;473&quot;/&gt;&lt;/object&gt;&lt;object type=&quot;3&quot; unique_id=&quot;11058&quot;&gt;&lt;property id=&quot;20148&quot; value=&quot;5&quot;/&gt;&lt;property id=&quot;20300&quot; value=&quot;Slide 11&quot;/&gt;&lt;property id=&quot;20307&quot; value=&quot;471&quot;/&gt;&lt;/object&gt;&lt;object type=&quot;3&quot; unique_id=&quot;11059&quot;&gt;&lt;property id=&quot;20148&quot; value=&quot;5&quot;/&gt;&lt;property id=&quot;20300&quot; value=&quot;Slide 12&quot;/&gt;&lt;property id=&quot;20307&quot; value=&quot;472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01a_RMdias_BRED">
  <a:themeElements>
    <a:clrScheme name="01a_RMdias_BRED 1">
      <a:dk1>
        <a:srgbClr val="3F3018"/>
      </a:dk1>
      <a:lt1>
        <a:srgbClr val="FFFFFF"/>
      </a:lt1>
      <a:dk2>
        <a:srgbClr val="990033"/>
      </a:dk2>
      <a:lt2>
        <a:srgbClr val="D2D2D2"/>
      </a:lt2>
      <a:accent1>
        <a:srgbClr val="E3DFD4"/>
      </a:accent1>
      <a:accent2>
        <a:srgbClr val="84715E"/>
      </a:accent2>
      <a:accent3>
        <a:srgbClr val="FFFFFF"/>
      </a:accent3>
      <a:accent4>
        <a:srgbClr val="342713"/>
      </a:accent4>
      <a:accent5>
        <a:srgbClr val="EFECE6"/>
      </a:accent5>
      <a:accent6>
        <a:srgbClr val="776654"/>
      </a:accent6>
      <a:hlink>
        <a:srgbClr val="990033"/>
      </a:hlink>
      <a:folHlink>
        <a:srgbClr val="3F3018"/>
      </a:folHlink>
    </a:clrScheme>
    <a:fontScheme name="01a_RMdias_BRED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a-DK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a-DK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01a_RMdias_BRED 1">
        <a:dk1>
          <a:srgbClr val="3F3018"/>
        </a:dk1>
        <a:lt1>
          <a:srgbClr val="FFFFFF"/>
        </a:lt1>
        <a:dk2>
          <a:srgbClr val="990033"/>
        </a:dk2>
        <a:lt2>
          <a:srgbClr val="D2D2D2"/>
        </a:lt2>
        <a:accent1>
          <a:srgbClr val="E3DFD4"/>
        </a:accent1>
        <a:accent2>
          <a:srgbClr val="84715E"/>
        </a:accent2>
        <a:accent3>
          <a:srgbClr val="FFFFFF"/>
        </a:accent3>
        <a:accent4>
          <a:srgbClr val="342713"/>
        </a:accent4>
        <a:accent5>
          <a:srgbClr val="EFECE6"/>
        </a:accent5>
        <a:accent6>
          <a:srgbClr val="776654"/>
        </a:accent6>
        <a:hlink>
          <a:srgbClr val="990033"/>
        </a:hlink>
        <a:folHlink>
          <a:srgbClr val="3F301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a_RMdias_BRED 2">
        <a:dk1>
          <a:srgbClr val="3F3018"/>
        </a:dk1>
        <a:lt1>
          <a:srgbClr val="E3DFD4"/>
        </a:lt1>
        <a:dk2>
          <a:srgbClr val="84715E"/>
        </a:dk2>
        <a:lt2>
          <a:srgbClr val="D2D2D2"/>
        </a:lt2>
        <a:accent1>
          <a:srgbClr val="E3DFD4"/>
        </a:accent1>
        <a:accent2>
          <a:srgbClr val="84715E"/>
        </a:accent2>
        <a:accent3>
          <a:srgbClr val="EFECE6"/>
        </a:accent3>
        <a:accent4>
          <a:srgbClr val="342713"/>
        </a:accent4>
        <a:accent5>
          <a:srgbClr val="EFECE6"/>
        </a:accent5>
        <a:accent6>
          <a:srgbClr val="776654"/>
        </a:accent6>
        <a:hlink>
          <a:srgbClr val="990033"/>
        </a:hlink>
        <a:folHlink>
          <a:srgbClr val="3F301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a_RMdias_BRED 3">
        <a:dk1>
          <a:srgbClr val="760027"/>
        </a:dk1>
        <a:lt1>
          <a:srgbClr val="E3DFD4"/>
        </a:lt1>
        <a:dk2>
          <a:srgbClr val="990033"/>
        </a:dk2>
        <a:lt2>
          <a:srgbClr val="FFFFFF"/>
        </a:lt2>
        <a:accent1>
          <a:srgbClr val="E3DFD4"/>
        </a:accent1>
        <a:accent2>
          <a:srgbClr val="84715E"/>
        </a:accent2>
        <a:accent3>
          <a:srgbClr val="CAAAAD"/>
        </a:accent3>
        <a:accent4>
          <a:srgbClr val="C2BEB5"/>
        </a:accent4>
        <a:accent5>
          <a:srgbClr val="EFECE6"/>
        </a:accent5>
        <a:accent6>
          <a:srgbClr val="776654"/>
        </a:accent6>
        <a:hlink>
          <a:srgbClr val="3F3018"/>
        </a:hlink>
        <a:folHlink>
          <a:srgbClr val="3F301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a_RMdias_BRED 4">
        <a:dk1>
          <a:srgbClr val="3F3018"/>
        </a:dk1>
        <a:lt1>
          <a:srgbClr val="84715E"/>
        </a:lt1>
        <a:dk2>
          <a:srgbClr val="E3DFD4"/>
        </a:dk2>
        <a:lt2>
          <a:srgbClr val="655647"/>
        </a:lt2>
        <a:accent1>
          <a:srgbClr val="3F3018"/>
        </a:accent1>
        <a:accent2>
          <a:srgbClr val="84715E"/>
        </a:accent2>
        <a:accent3>
          <a:srgbClr val="C2BBB6"/>
        </a:accent3>
        <a:accent4>
          <a:srgbClr val="342713"/>
        </a:accent4>
        <a:accent5>
          <a:srgbClr val="AFADAB"/>
        </a:accent5>
        <a:accent6>
          <a:srgbClr val="776654"/>
        </a:accent6>
        <a:hlink>
          <a:srgbClr val="990033"/>
        </a:hlink>
        <a:folHlink>
          <a:srgbClr val="3F301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Kontor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660</Words>
  <Application>Microsoft Office PowerPoint</Application>
  <PresentationFormat>Skærmshow (4:3)</PresentationFormat>
  <Paragraphs>122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Diastitler</vt:lpstr>
      </vt:variant>
      <vt:variant>
        <vt:i4>14</vt:i4>
      </vt:variant>
    </vt:vector>
  </HeadingPairs>
  <TitlesOfParts>
    <vt:vector size="15" baseType="lpstr">
      <vt:lpstr>01a_RMdias_BRED</vt:lpstr>
      <vt:lpstr>Digital aflevering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</vt:vector>
  </TitlesOfParts>
  <Company>Århus Amt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REGION MIDTJYLLAND UNDER DANNELSE</dc:title>
  <dc:creator>Informatik</dc:creator>
  <cp:lastModifiedBy>René Mørch Kjellerup</cp:lastModifiedBy>
  <cp:revision>237</cp:revision>
  <cp:lastPrinted>2018-01-23T08:56:50Z</cp:lastPrinted>
  <dcterms:created xsi:type="dcterms:W3CDTF">2006-12-19T08:10:04Z</dcterms:created>
  <dcterms:modified xsi:type="dcterms:W3CDTF">2019-09-15T14:51:53Z</dcterms:modified>
</cp:coreProperties>
</file>