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672" r:id="rId5"/>
    <p:sldId id="821" r:id="rId6"/>
    <p:sldId id="405" r:id="rId7"/>
    <p:sldId id="341" r:id="rId8"/>
    <p:sldId id="775" r:id="rId9"/>
    <p:sldId id="833" r:id="rId10"/>
    <p:sldId id="840" r:id="rId11"/>
    <p:sldId id="702" r:id="rId12"/>
    <p:sldId id="841" r:id="rId13"/>
    <p:sldId id="832" r:id="rId14"/>
    <p:sldId id="817" r:id="rId15"/>
    <p:sldId id="794" r:id="rId16"/>
    <p:sldId id="836" r:id="rId17"/>
    <p:sldId id="748" r:id="rId18"/>
    <p:sldId id="838" r:id="rId19"/>
    <p:sldId id="854" r:id="rId20"/>
    <p:sldId id="771" r:id="rId21"/>
    <p:sldId id="837" r:id="rId22"/>
    <p:sldId id="848" r:id="rId23"/>
    <p:sldId id="849" r:id="rId24"/>
    <p:sldId id="858" r:id="rId25"/>
    <p:sldId id="855" r:id="rId26"/>
    <p:sldId id="857" r:id="rId27"/>
    <p:sldId id="761" r:id="rId28"/>
    <p:sldId id="861" r:id="rId29"/>
    <p:sldId id="862" r:id="rId30"/>
  </p:sldIdLst>
  <p:sldSz cx="12192000" cy="6858000"/>
  <p:notesSz cx="6797675" cy="99282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58" autoAdjust="0"/>
  </p:normalViewPr>
  <p:slideViewPr>
    <p:cSldViewPr>
      <p:cViewPr varScale="1">
        <p:scale>
          <a:sx n="100" d="100"/>
          <a:sy n="100" d="100"/>
        </p:scale>
        <p:origin x="21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11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66"/>
    </p:cViewPr>
  </p:sorterViewPr>
  <p:notesViewPr>
    <p:cSldViewPr>
      <p:cViewPr varScale="1">
        <p:scale>
          <a:sx n="79" d="100"/>
          <a:sy n="79" d="100"/>
        </p:scale>
        <p:origin x="396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0E324E-270A-4284-8129-7C8D28D89B89}" type="doc">
      <dgm:prSet loTypeId="urn:microsoft.com/office/officeart/2005/8/layout/target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da-DK"/>
        </a:p>
      </dgm:t>
    </dgm:pt>
    <dgm:pt modelId="{8AC1694C-3BE6-4F8D-8C27-2F0378262DC0}">
      <dgm:prSet phldrT="[Tekst]" custT="1"/>
      <dgm:spPr/>
      <dgm:t>
        <a:bodyPr/>
        <a:lstStyle/>
        <a:p>
          <a:r>
            <a:rPr lang="da-DK" sz="1800" dirty="0" smtClean="0"/>
            <a:t>Oversigt-skemaer</a:t>
          </a:r>
          <a:endParaRPr lang="da-DK" sz="1800" dirty="0"/>
        </a:p>
      </dgm:t>
    </dgm:pt>
    <dgm:pt modelId="{821CE203-A3FE-4976-A746-6EB0BC315C10}" type="parTrans" cxnId="{0F457586-5924-40CA-AF9A-D9FC113B4483}">
      <dgm:prSet/>
      <dgm:spPr/>
      <dgm:t>
        <a:bodyPr/>
        <a:lstStyle/>
        <a:p>
          <a:endParaRPr lang="da-DK"/>
        </a:p>
      </dgm:t>
    </dgm:pt>
    <dgm:pt modelId="{707B5478-14D8-4E41-BD0A-31ED3292B72D}" type="sibTrans" cxnId="{0F457586-5924-40CA-AF9A-D9FC113B4483}">
      <dgm:prSet/>
      <dgm:spPr/>
      <dgm:t>
        <a:bodyPr/>
        <a:lstStyle/>
        <a:p>
          <a:endParaRPr lang="da-DK"/>
        </a:p>
      </dgm:t>
    </dgm:pt>
    <dgm:pt modelId="{819B5384-B3C6-431B-B899-CC3E330D5676}">
      <dgm:prSet phldrT="[Tekst]"/>
      <dgm:spPr>
        <a:solidFill>
          <a:schemeClr val="l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da-DK" dirty="0" err="1" smtClean="0"/>
            <a:t>Actioncards</a:t>
          </a:r>
          <a:endParaRPr lang="da-DK" dirty="0"/>
        </a:p>
      </dgm:t>
    </dgm:pt>
    <dgm:pt modelId="{2B05C0C4-FFB3-4FC2-BD1C-7FD66ADC5646}" type="parTrans" cxnId="{2F066854-C219-432B-ACD4-5FF8ED5D429B}">
      <dgm:prSet/>
      <dgm:spPr/>
      <dgm:t>
        <a:bodyPr/>
        <a:lstStyle/>
        <a:p>
          <a:endParaRPr lang="da-DK"/>
        </a:p>
      </dgm:t>
    </dgm:pt>
    <dgm:pt modelId="{3D317339-732B-4C07-AF6C-6284001C21BF}" type="sibTrans" cxnId="{2F066854-C219-432B-ACD4-5FF8ED5D429B}">
      <dgm:prSet/>
      <dgm:spPr/>
      <dgm:t>
        <a:bodyPr/>
        <a:lstStyle/>
        <a:p>
          <a:endParaRPr lang="da-DK"/>
        </a:p>
      </dgm:t>
    </dgm:pt>
    <dgm:pt modelId="{99DD4E79-8DC0-41F7-B832-130F749FD98D}">
      <dgm:prSet phldrT="[Tekst]" custT="1"/>
      <dgm:spPr/>
      <dgm:t>
        <a:bodyPr/>
        <a:lstStyle/>
        <a:p>
          <a:r>
            <a:rPr lang="da-DK" sz="2000" dirty="0" smtClean="0"/>
            <a:t>To-do lister</a:t>
          </a:r>
          <a:endParaRPr lang="da-DK" sz="2000" dirty="0"/>
        </a:p>
      </dgm:t>
    </dgm:pt>
    <dgm:pt modelId="{6677C7FC-0314-4601-BAA1-279EA1DE8BD0}" type="parTrans" cxnId="{0DA3407C-616D-4D8A-B0A7-7E585C6DDE86}">
      <dgm:prSet/>
      <dgm:spPr/>
      <dgm:t>
        <a:bodyPr/>
        <a:lstStyle/>
        <a:p>
          <a:endParaRPr lang="da-DK"/>
        </a:p>
      </dgm:t>
    </dgm:pt>
    <dgm:pt modelId="{2002297F-79E2-42A9-A1FC-6267C96AAFCB}" type="sibTrans" cxnId="{0DA3407C-616D-4D8A-B0A7-7E585C6DDE86}">
      <dgm:prSet/>
      <dgm:spPr/>
      <dgm:t>
        <a:bodyPr/>
        <a:lstStyle/>
        <a:p>
          <a:endParaRPr lang="da-DK"/>
        </a:p>
      </dgm:t>
    </dgm:pt>
    <dgm:pt modelId="{82D5E92C-D1F3-47EE-AA79-4A9B7C9537CC}">
      <dgm:prSet phldrT="[Tekst]" custT="1"/>
      <dgm:spPr/>
      <dgm:t>
        <a:bodyPr/>
        <a:lstStyle/>
        <a:p>
          <a:r>
            <a:rPr lang="da-DK" sz="2000" dirty="0" smtClean="0"/>
            <a:t>Aktionslister</a:t>
          </a:r>
          <a:endParaRPr lang="da-DK" sz="2000" dirty="0"/>
        </a:p>
      </dgm:t>
    </dgm:pt>
    <dgm:pt modelId="{7379E8A7-1FD8-46AA-A23D-91BFD0EC128F}" type="parTrans" cxnId="{26FB4B3B-F8FF-43D3-9AC6-85EF873918D2}">
      <dgm:prSet/>
      <dgm:spPr/>
      <dgm:t>
        <a:bodyPr/>
        <a:lstStyle/>
        <a:p>
          <a:endParaRPr lang="da-DK"/>
        </a:p>
      </dgm:t>
    </dgm:pt>
    <dgm:pt modelId="{94FF1E1B-3C50-4588-B7B0-8AD81A7A2EA5}" type="sibTrans" cxnId="{26FB4B3B-F8FF-43D3-9AC6-85EF873918D2}">
      <dgm:prSet/>
      <dgm:spPr/>
      <dgm:t>
        <a:bodyPr/>
        <a:lstStyle/>
        <a:p>
          <a:endParaRPr lang="da-DK"/>
        </a:p>
      </dgm:t>
    </dgm:pt>
    <dgm:pt modelId="{77FBE007-3D12-4C25-A050-5D7EF22D2321}">
      <dgm:prSet phldrT="[Tekst]"/>
      <dgm:spPr>
        <a:solidFill>
          <a:schemeClr val="l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r>
            <a:rPr lang="da-DK" dirty="0" smtClean="0"/>
            <a:t>Navigation</a:t>
          </a:r>
          <a:endParaRPr lang="da-DK" dirty="0"/>
        </a:p>
      </dgm:t>
    </dgm:pt>
    <dgm:pt modelId="{00DFF7F1-1ED9-4BC9-B691-78EAD37C4742}" type="parTrans" cxnId="{8E05C582-3A61-4120-881D-2118A9CF582C}">
      <dgm:prSet/>
      <dgm:spPr/>
      <dgm:t>
        <a:bodyPr/>
        <a:lstStyle/>
        <a:p>
          <a:endParaRPr lang="da-DK"/>
        </a:p>
      </dgm:t>
    </dgm:pt>
    <dgm:pt modelId="{959FC574-A2D4-414C-A884-D883EF2811CC}" type="sibTrans" cxnId="{8E05C582-3A61-4120-881D-2118A9CF582C}">
      <dgm:prSet/>
      <dgm:spPr/>
      <dgm:t>
        <a:bodyPr/>
        <a:lstStyle/>
        <a:p>
          <a:endParaRPr lang="da-DK"/>
        </a:p>
      </dgm:t>
    </dgm:pt>
    <dgm:pt modelId="{0888FFE3-60F1-4086-BC7B-55853A41FC4F}">
      <dgm:prSet phldrT="[Tekst]" custT="1"/>
      <dgm:spPr/>
      <dgm:t>
        <a:bodyPr/>
        <a:lstStyle/>
        <a:p>
          <a:r>
            <a:rPr lang="da-DK" sz="2000" dirty="0" err="1" smtClean="0"/>
            <a:t>Telefon-lister</a:t>
          </a:r>
          <a:endParaRPr lang="da-DK" sz="2000" dirty="0"/>
        </a:p>
      </dgm:t>
    </dgm:pt>
    <dgm:pt modelId="{E442E7C9-8E0E-4254-9A5D-831B92F3F3EB}" type="parTrans" cxnId="{28A94580-4480-4D03-8ABE-D0DFE00E050F}">
      <dgm:prSet/>
      <dgm:spPr/>
      <dgm:t>
        <a:bodyPr/>
        <a:lstStyle/>
        <a:p>
          <a:endParaRPr lang="da-DK"/>
        </a:p>
      </dgm:t>
    </dgm:pt>
    <dgm:pt modelId="{FBF4E0FB-EDA9-4BA6-9FC6-DCD9D6C7D58B}" type="sibTrans" cxnId="{28A94580-4480-4D03-8ABE-D0DFE00E050F}">
      <dgm:prSet/>
      <dgm:spPr/>
      <dgm:t>
        <a:bodyPr/>
        <a:lstStyle/>
        <a:p>
          <a:endParaRPr lang="da-DK"/>
        </a:p>
      </dgm:t>
    </dgm:pt>
    <dgm:pt modelId="{962474CB-AA3B-49F0-AB5F-04B9ECB0E7C2}">
      <dgm:prSet phldrT="[Tekst]" custT="1"/>
      <dgm:spPr/>
      <dgm:t>
        <a:bodyPr/>
        <a:lstStyle/>
        <a:p>
          <a:r>
            <a:rPr lang="da-DK" sz="2000" dirty="0" smtClean="0"/>
            <a:t>Tegninger</a:t>
          </a:r>
          <a:endParaRPr lang="da-DK" sz="2000" dirty="0"/>
        </a:p>
      </dgm:t>
    </dgm:pt>
    <dgm:pt modelId="{3EA36FB4-AA66-47E6-8125-BA5F219F345C}" type="parTrans" cxnId="{C7139204-748C-4437-8F79-BB83C1FED16D}">
      <dgm:prSet/>
      <dgm:spPr/>
      <dgm:t>
        <a:bodyPr/>
        <a:lstStyle/>
        <a:p>
          <a:endParaRPr lang="da-DK"/>
        </a:p>
      </dgm:t>
    </dgm:pt>
    <dgm:pt modelId="{3A7EC010-CFB0-4F74-ABFE-610768CDA144}" type="sibTrans" cxnId="{C7139204-748C-4437-8F79-BB83C1FED16D}">
      <dgm:prSet/>
      <dgm:spPr/>
      <dgm:t>
        <a:bodyPr/>
        <a:lstStyle/>
        <a:p>
          <a:endParaRPr lang="da-DK"/>
        </a:p>
      </dgm:t>
    </dgm:pt>
    <dgm:pt modelId="{256F765C-B019-42F6-91DA-5F147F662DF2}">
      <dgm:prSet phldrT="[Tekst]" custT="1"/>
      <dgm:spPr/>
      <dgm:t>
        <a:bodyPr/>
        <a:lstStyle/>
        <a:p>
          <a:r>
            <a:rPr lang="da-DK" sz="1800" dirty="0" smtClean="0"/>
            <a:t>Delelementer</a:t>
          </a:r>
          <a:endParaRPr lang="da-DK" sz="1800" dirty="0"/>
        </a:p>
      </dgm:t>
    </dgm:pt>
    <dgm:pt modelId="{13FFBF2C-43F2-42F6-B438-F2D4EF17B62D}" type="parTrans" cxnId="{A790F3D7-3997-4B3E-A5D7-2BC1282D5325}">
      <dgm:prSet/>
      <dgm:spPr/>
      <dgm:t>
        <a:bodyPr/>
        <a:lstStyle/>
        <a:p>
          <a:endParaRPr lang="da-DK"/>
        </a:p>
      </dgm:t>
    </dgm:pt>
    <dgm:pt modelId="{BCE4A754-BA61-4B17-BA14-5614086147EF}" type="sibTrans" cxnId="{A790F3D7-3997-4B3E-A5D7-2BC1282D5325}">
      <dgm:prSet/>
      <dgm:spPr/>
      <dgm:t>
        <a:bodyPr/>
        <a:lstStyle/>
        <a:p>
          <a:endParaRPr lang="da-DK"/>
        </a:p>
      </dgm:t>
    </dgm:pt>
    <dgm:pt modelId="{AD82CF30-72F7-4C15-BBA7-A7B24B69360B}">
      <dgm:prSet phldrT="[Tekst]" custT="1"/>
      <dgm:spPr/>
      <dgm:t>
        <a:bodyPr/>
        <a:lstStyle/>
        <a:p>
          <a:r>
            <a:rPr lang="da-DK" sz="2000" dirty="0" smtClean="0"/>
            <a:t>Kommunikationslinjer</a:t>
          </a:r>
          <a:endParaRPr lang="da-DK" sz="2000" dirty="0"/>
        </a:p>
      </dgm:t>
    </dgm:pt>
    <dgm:pt modelId="{CBC0F54E-BBEA-418F-B7F8-3E74BEB133B7}" type="parTrans" cxnId="{B2D798D7-8056-40AE-B98E-54E55014397B}">
      <dgm:prSet/>
      <dgm:spPr/>
      <dgm:t>
        <a:bodyPr/>
        <a:lstStyle/>
        <a:p>
          <a:endParaRPr lang="da-DK"/>
        </a:p>
      </dgm:t>
    </dgm:pt>
    <dgm:pt modelId="{0BFB914F-66F9-480C-A591-9042E1480A36}" type="sibTrans" cxnId="{B2D798D7-8056-40AE-B98E-54E55014397B}">
      <dgm:prSet/>
      <dgm:spPr/>
      <dgm:t>
        <a:bodyPr/>
        <a:lstStyle/>
        <a:p>
          <a:endParaRPr lang="da-DK"/>
        </a:p>
      </dgm:t>
    </dgm:pt>
    <dgm:pt modelId="{8D309365-837C-4982-96EB-2F9D8F6BBC07}">
      <dgm:prSet phldrT="[Tekst]" custT="1"/>
      <dgm:spPr/>
      <dgm:t>
        <a:bodyPr/>
        <a:lstStyle/>
        <a:p>
          <a:r>
            <a:rPr lang="da-DK" sz="2000" dirty="0" smtClean="0"/>
            <a:t>Kontaktpersoner</a:t>
          </a:r>
          <a:endParaRPr lang="da-DK" sz="2000" dirty="0"/>
        </a:p>
      </dgm:t>
    </dgm:pt>
    <dgm:pt modelId="{A36A8CE0-18F5-41CF-A052-B34727308D2C}" type="parTrans" cxnId="{A7972FA4-500C-4A17-A008-F2D4F541875F}">
      <dgm:prSet/>
      <dgm:spPr/>
      <dgm:t>
        <a:bodyPr/>
        <a:lstStyle/>
        <a:p>
          <a:endParaRPr lang="da-DK"/>
        </a:p>
      </dgm:t>
    </dgm:pt>
    <dgm:pt modelId="{10444C86-669F-418D-831F-C04374E2D436}" type="sibTrans" cxnId="{A7972FA4-500C-4A17-A008-F2D4F541875F}">
      <dgm:prSet/>
      <dgm:spPr/>
      <dgm:t>
        <a:bodyPr/>
        <a:lstStyle/>
        <a:p>
          <a:endParaRPr lang="da-DK"/>
        </a:p>
      </dgm:t>
    </dgm:pt>
    <dgm:pt modelId="{FF7915EF-C7BC-48BB-B187-966C9C2005C9}">
      <dgm:prSet phldrT="[Tekst]"/>
      <dgm:spPr>
        <a:solidFill>
          <a:schemeClr val="l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r>
            <a:rPr lang="da-DK" dirty="0" smtClean="0">
              <a:solidFill>
                <a:schemeClr val="tx1"/>
              </a:solidFill>
            </a:rPr>
            <a:t>Modulbeskrivelser</a:t>
          </a:r>
          <a:endParaRPr lang="da-DK" dirty="0">
            <a:solidFill>
              <a:schemeClr val="tx1"/>
            </a:solidFill>
          </a:endParaRPr>
        </a:p>
      </dgm:t>
    </dgm:pt>
    <dgm:pt modelId="{D938E1A6-C8E8-4806-8413-CA64C84C1852}" type="parTrans" cxnId="{4C22C580-ED4E-492C-AA46-17F0CC3823A3}">
      <dgm:prSet/>
      <dgm:spPr/>
      <dgm:t>
        <a:bodyPr/>
        <a:lstStyle/>
        <a:p>
          <a:endParaRPr lang="da-DK"/>
        </a:p>
      </dgm:t>
    </dgm:pt>
    <dgm:pt modelId="{B8882DAB-F9EC-49B1-9BF6-A0C745CF3468}" type="sibTrans" cxnId="{4C22C580-ED4E-492C-AA46-17F0CC3823A3}">
      <dgm:prSet/>
      <dgm:spPr/>
      <dgm:t>
        <a:bodyPr/>
        <a:lstStyle/>
        <a:p>
          <a:endParaRPr lang="da-DK"/>
        </a:p>
      </dgm:t>
    </dgm:pt>
    <dgm:pt modelId="{D7FE203F-939F-4309-AF88-0E723E7760A7}" type="pres">
      <dgm:prSet presAssocID="{DF0E324E-270A-4284-8129-7C8D28D89B89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da-DK"/>
        </a:p>
      </dgm:t>
    </dgm:pt>
    <dgm:pt modelId="{8C6F69D5-6107-4DCD-A158-C4A242090457}" type="pres">
      <dgm:prSet presAssocID="{DF0E324E-270A-4284-8129-7C8D28D89B89}" presName="outerBox" presStyleCnt="0"/>
      <dgm:spPr/>
    </dgm:pt>
    <dgm:pt modelId="{34AF8CFE-E86D-4E8D-9682-77B13EA5424F}" type="pres">
      <dgm:prSet presAssocID="{DF0E324E-270A-4284-8129-7C8D28D89B89}" presName="outerBoxParent" presStyleLbl="node1" presStyleIdx="0" presStyleCnt="3" custLinFactNeighborX="1438" custLinFactNeighborY="-9121"/>
      <dgm:spPr/>
      <dgm:t>
        <a:bodyPr/>
        <a:lstStyle/>
        <a:p>
          <a:endParaRPr lang="da-DK"/>
        </a:p>
      </dgm:t>
    </dgm:pt>
    <dgm:pt modelId="{07679DEB-C853-4EA4-84B7-8DF22D1F8F48}" type="pres">
      <dgm:prSet presAssocID="{DF0E324E-270A-4284-8129-7C8D28D89B89}" presName="outerBoxChildren" presStyleCnt="0"/>
      <dgm:spPr/>
    </dgm:pt>
    <dgm:pt modelId="{9E7D6B17-DC43-4662-9DBE-A020985EFFFE}" type="pres">
      <dgm:prSet presAssocID="{256F765C-B019-42F6-91DA-5F147F662DF2}" presName="oChild" presStyleLbl="fgAcc1" presStyleIdx="0" presStyleCnt="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EB6290F-B385-4119-9245-FA3F27A9295E}" type="pres">
      <dgm:prSet presAssocID="{BCE4A754-BA61-4B17-BA14-5614086147EF}" presName="outerSibTrans" presStyleCnt="0"/>
      <dgm:spPr/>
    </dgm:pt>
    <dgm:pt modelId="{D0B4FDD5-E939-4339-BBB8-25C4DD83F119}" type="pres">
      <dgm:prSet presAssocID="{8AC1694C-3BE6-4F8D-8C27-2F0378262DC0}" presName="oChild" presStyleLbl="fgAcc1" presStyleIdx="1" presStyleCnt="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40B532C-3C62-4B03-9F94-907D68FE20F0}" type="pres">
      <dgm:prSet presAssocID="{DF0E324E-270A-4284-8129-7C8D28D89B89}" presName="middleBox" presStyleCnt="0"/>
      <dgm:spPr/>
    </dgm:pt>
    <dgm:pt modelId="{22F27FBE-477E-4618-9BBA-FBA5870EF691}" type="pres">
      <dgm:prSet presAssocID="{DF0E324E-270A-4284-8129-7C8D28D89B89}" presName="middleBoxParent" presStyleLbl="node1" presStyleIdx="1" presStyleCnt="3"/>
      <dgm:spPr/>
      <dgm:t>
        <a:bodyPr/>
        <a:lstStyle/>
        <a:p>
          <a:endParaRPr lang="da-DK"/>
        </a:p>
      </dgm:t>
    </dgm:pt>
    <dgm:pt modelId="{1C4C6499-3B03-44F2-9025-5DEB6F210873}" type="pres">
      <dgm:prSet presAssocID="{DF0E324E-270A-4284-8129-7C8D28D89B89}" presName="middleBoxChildren" presStyleCnt="0"/>
      <dgm:spPr/>
    </dgm:pt>
    <dgm:pt modelId="{532DC9E4-2539-4944-944D-5B76ADBC1C27}" type="pres">
      <dgm:prSet presAssocID="{99DD4E79-8DC0-41F7-B832-130F749FD98D}" presName="mChild" presStyleLbl="fgAcc1" presStyleIdx="2" presStyleCnt="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22B1AD0A-1E5E-4E9F-B397-3E688A7CECB1}" type="pres">
      <dgm:prSet presAssocID="{2002297F-79E2-42A9-A1FC-6267C96AAFCB}" presName="middleSibTrans" presStyleCnt="0"/>
      <dgm:spPr/>
    </dgm:pt>
    <dgm:pt modelId="{2E2FC8B8-F483-49B6-B0EA-CCE7EE396690}" type="pres">
      <dgm:prSet presAssocID="{82D5E92C-D1F3-47EE-AA79-4A9B7C9537CC}" presName="mChild" presStyleLbl="fgAcc1" presStyleIdx="3" presStyleCnt="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943F885-36B6-4536-B946-2FC255185DD0}" type="pres">
      <dgm:prSet presAssocID="{DF0E324E-270A-4284-8129-7C8D28D89B89}" presName="centerBox" presStyleCnt="0"/>
      <dgm:spPr/>
    </dgm:pt>
    <dgm:pt modelId="{628493D1-CC28-470C-B037-2F15407517AC}" type="pres">
      <dgm:prSet presAssocID="{DF0E324E-270A-4284-8129-7C8D28D89B89}" presName="centerBoxParent" presStyleLbl="node1" presStyleIdx="2" presStyleCnt="3"/>
      <dgm:spPr/>
      <dgm:t>
        <a:bodyPr/>
        <a:lstStyle/>
        <a:p>
          <a:endParaRPr lang="da-DK"/>
        </a:p>
      </dgm:t>
    </dgm:pt>
    <dgm:pt modelId="{68214B66-CA47-42CB-903F-90E4D18C4ACD}" type="pres">
      <dgm:prSet presAssocID="{DF0E324E-270A-4284-8129-7C8D28D89B89}" presName="centerBoxChildren" presStyleCnt="0"/>
      <dgm:spPr/>
    </dgm:pt>
    <dgm:pt modelId="{38CC128E-FBA2-4A5F-939B-724918062486}" type="pres">
      <dgm:prSet presAssocID="{0888FFE3-60F1-4086-BC7B-55853A41FC4F}" presName="cChild" presStyleLbl="fgAcc1" presStyleIdx="4" presStyleCnt="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D7DDDCC-9AE0-4C10-A7E5-BBAA5F83C0F2}" type="pres">
      <dgm:prSet presAssocID="{FBF4E0FB-EDA9-4BA6-9FC6-DCD9D6C7D58B}" presName="centerSibTrans" presStyleCnt="0"/>
      <dgm:spPr/>
    </dgm:pt>
    <dgm:pt modelId="{97459AFA-963C-41A7-ADF1-4DAD04B3E646}" type="pres">
      <dgm:prSet presAssocID="{AD82CF30-72F7-4C15-BBA7-A7B24B69360B}" presName="cChild" presStyleLbl="fgAcc1" presStyleIdx="5" presStyleCnt="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7F1DE89-09CE-4799-A85F-0930D516A13B}" type="pres">
      <dgm:prSet presAssocID="{0BFB914F-66F9-480C-A591-9042E1480A36}" presName="centerSibTrans" presStyleCnt="0"/>
      <dgm:spPr/>
    </dgm:pt>
    <dgm:pt modelId="{1747928E-8785-4448-BF20-B83F7F7D41D2}" type="pres">
      <dgm:prSet presAssocID="{8D309365-837C-4982-96EB-2F9D8F6BBC07}" presName="cChild" presStyleLbl="fgAcc1" presStyleIdx="6" presStyleCnt="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73A7EB2-E70C-4772-B151-C7E67EE61C8B}" type="pres">
      <dgm:prSet presAssocID="{10444C86-669F-418D-831F-C04374E2D436}" presName="centerSibTrans" presStyleCnt="0"/>
      <dgm:spPr/>
    </dgm:pt>
    <dgm:pt modelId="{2C0E6ACF-3F1C-4C9F-8546-D760A34DBFAF}" type="pres">
      <dgm:prSet presAssocID="{962474CB-AA3B-49F0-AB5F-04B9ECB0E7C2}" presName="cChild" presStyleLbl="fgAcc1" presStyleIdx="7" presStyleCnt="8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0DA3407C-616D-4D8A-B0A7-7E585C6DDE86}" srcId="{819B5384-B3C6-431B-B899-CC3E330D5676}" destId="{99DD4E79-8DC0-41F7-B832-130F749FD98D}" srcOrd="0" destOrd="0" parTransId="{6677C7FC-0314-4601-BAA1-279EA1DE8BD0}" sibTransId="{2002297F-79E2-42A9-A1FC-6267C96AAFCB}"/>
    <dgm:cxn modelId="{1B7F27D6-612E-4B7B-8B95-EBFDAB202AF2}" type="presOf" srcId="{962474CB-AA3B-49F0-AB5F-04B9ECB0E7C2}" destId="{2C0E6ACF-3F1C-4C9F-8546-D760A34DBFAF}" srcOrd="0" destOrd="0" presId="urn:microsoft.com/office/officeart/2005/8/layout/target2"/>
    <dgm:cxn modelId="{E66EA106-C5F5-4652-BD00-63039206873C}" type="presOf" srcId="{8AC1694C-3BE6-4F8D-8C27-2F0378262DC0}" destId="{D0B4FDD5-E939-4339-BBB8-25C4DD83F119}" srcOrd="0" destOrd="0" presId="urn:microsoft.com/office/officeart/2005/8/layout/target2"/>
    <dgm:cxn modelId="{C846C075-67A8-438F-8712-78896C88434C}" type="presOf" srcId="{8D309365-837C-4982-96EB-2F9D8F6BBC07}" destId="{1747928E-8785-4448-BF20-B83F7F7D41D2}" srcOrd="0" destOrd="0" presId="urn:microsoft.com/office/officeart/2005/8/layout/target2"/>
    <dgm:cxn modelId="{0E602563-AC5B-4923-99BA-C33B6AB811DD}" type="presOf" srcId="{819B5384-B3C6-431B-B899-CC3E330D5676}" destId="{22F27FBE-477E-4618-9BBA-FBA5870EF691}" srcOrd="0" destOrd="0" presId="urn:microsoft.com/office/officeart/2005/8/layout/target2"/>
    <dgm:cxn modelId="{3E1D9290-AF52-4FEF-8375-F8E28155F257}" type="presOf" srcId="{AD82CF30-72F7-4C15-BBA7-A7B24B69360B}" destId="{97459AFA-963C-41A7-ADF1-4DAD04B3E646}" srcOrd="0" destOrd="0" presId="urn:microsoft.com/office/officeart/2005/8/layout/target2"/>
    <dgm:cxn modelId="{8E05C582-3A61-4120-881D-2118A9CF582C}" srcId="{DF0E324E-270A-4284-8129-7C8D28D89B89}" destId="{77FBE007-3D12-4C25-A050-5D7EF22D2321}" srcOrd="2" destOrd="0" parTransId="{00DFF7F1-1ED9-4BC9-B691-78EAD37C4742}" sibTransId="{959FC574-A2D4-414C-A884-D883EF2811CC}"/>
    <dgm:cxn modelId="{28A94580-4480-4D03-8ABE-D0DFE00E050F}" srcId="{77FBE007-3D12-4C25-A050-5D7EF22D2321}" destId="{0888FFE3-60F1-4086-BC7B-55853A41FC4F}" srcOrd="0" destOrd="0" parTransId="{E442E7C9-8E0E-4254-9A5D-831B92F3F3EB}" sibTransId="{FBF4E0FB-EDA9-4BA6-9FC6-DCD9D6C7D58B}"/>
    <dgm:cxn modelId="{720B0851-FF39-4D21-9FE6-B5AD084064E1}" type="presOf" srcId="{82D5E92C-D1F3-47EE-AA79-4A9B7C9537CC}" destId="{2E2FC8B8-F483-49B6-B0EA-CCE7EE396690}" srcOrd="0" destOrd="0" presId="urn:microsoft.com/office/officeart/2005/8/layout/target2"/>
    <dgm:cxn modelId="{B2D798D7-8056-40AE-B98E-54E55014397B}" srcId="{77FBE007-3D12-4C25-A050-5D7EF22D2321}" destId="{AD82CF30-72F7-4C15-BBA7-A7B24B69360B}" srcOrd="1" destOrd="0" parTransId="{CBC0F54E-BBEA-418F-B7F8-3E74BEB133B7}" sibTransId="{0BFB914F-66F9-480C-A591-9042E1480A36}"/>
    <dgm:cxn modelId="{A7972FA4-500C-4A17-A008-F2D4F541875F}" srcId="{77FBE007-3D12-4C25-A050-5D7EF22D2321}" destId="{8D309365-837C-4982-96EB-2F9D8F6BBC07}" srcOrd="2" destOrd="0" parTransId="{A36A8CE0-18F5-41CF-A052-B34727308D2C}" sibTransId="{10444C86-669F-418D-831F-C04374E2D436}"/>
    <dgm:cxn modelId="{4C22C580-ED4E-492C-AA46-17F0CC3823A3}" srcId="{DF0E324E-270A-4284-8129-7C8D28D89B89}" destId="{FF7915EF-C7BC-48BB-B187-966C9C2005C9}" srcOrd="0" destOrd="0" parTransId="{D938E1A6-C8E8-4806-8413-CA64C84C1852}" sibTransId="{B8882DAB-F9EC-49B1-9BF6-A0C745CF3468}"/>
    <dgm:cxn modelId="{36388957-1B2B-40C8-9641-D1DC3606AE8D}" type="presOf" srcId="{FF7915EF-C7BC-48BB-B187-966C9C2005C9}" destId="{34AF8CFE-E86D-4E8D-9682-77B13EA5424F}" srcOrd="0" destOrd="0" presId="urn:microsoft.com/office/officeart/2005/8/layout/target2"/>
    <dgm:cxn modelId="{30307F26-F4D2-4921-B09C-24CC6A7AC5DF}" type="presOf" srcId="{256F765C-B019-42F6-91DA-5F147F662DF2}" destId="{9E7D6B17-DC43-4662-9DBE-A020985EFFFE}" srcOrd="0" destOrd="0" presId="urn:microsoft.com/office/officeart/2005/8/layout/target2"/>
    <dgm:cxn modelId="{C85DDC98-CD9D-4D5F-9D70-18B89FC56259}" type="presOf" srcId="{99DD4E79-8DC0-41F7-B832-130F749FD98D}" destId="{532DC9E4-2539-4944-944D-5B76ADBC1C27}" srcOrd="0" destOrd="0" presId="urn:microsoft.com/office/officeart/2005/8/layout/target2"/>
    <dgm:cxn modelId="{A790F3D7-3997-4B3E-A5D7-2BC1282D5325}" srcId="{FF7915EF-C7BC-48BB-B187-966C9C2005C9}" destId="{256F765C-B019-42F6-91DA-5F147F662DF2}" srcOrd="0" destOrd="0" parTransId="{13FFBF2C-43F2-42F6-B438-F2D4EF17B62D}" sibTransId="{BCE4A754-BA61-4B17-BA14-5614086147EF}"/>
    <dgm:cxn modelId="{53076407-610B-4509-BB23-A76F33AE6EDC}" type="presOf" srcId="{0888FFE3-60F1-4086-BC7B-55853A41FC4F}" destId="{38CC128E-FBA2-4A5F-939B-724918062486}" srcOrd="0" destOrd="0" presId="urn:microsoft.com/office/officeart/2005/8/layout/target2"/>
    <dgm:cxn modelId="{ADC972D1-AC19-4053-8EAF-FE3AF97A648E}" type="presOf" srcId="{77FBE007-3D12-4C25-A050-5D7EF22D2321}" destId="{628493D1-CC28-470C-B037-2F15407517AC}" srcOrd="0" destOrd="0" presId="urn:microsoft.com/office/officeart/2005/8/layout/target2"/>
    <dgm:cxn modelId="{2F066854-C219-432B-ACD4-5FF8ED5D429B}" srcId="{DF0E324E-270A-4284-8129-7C8D28D89B89}" destId="{819B5384-B3C6-431B-B899-CC3E330D5676}" srcOrd="1" destOrd="0" parTransId="{2B05C0C4-FFB3-4FC2-BD1C-7FD66ADC5646}" sibTransId="{3D317339-732B-4C07-AF6C-6284001C21BF}"/>
    <dgm:cxn modelId="{C7139204-748C-4437-8F79-BB83C1FED16D}" srcId="{77FBE007-3D12-4C25-A050-5D7EF22D2321}" destId="{962474CB-AA3B-49F0-AB5F-04B9ECB0E7C2}" srcOrd="3" destOrd="0" parTransId="{3EA36FB4-AA66-47E6-8125-BA5F219F345C}" sibTransId="{3A7EC010-CFB0-4F74-ABFE-610768CDA144}"/>
    <dgm:cxn modelId="{26FB4B3B-F8FF-43D3-9AC6-85EF873918D2}" srcId="{819B5384-B3C6-431B-B899-CC3E330D5676}" destId="{82D5E92C-D1F3-47EE-AA79-4A9B7C9537CC}" srcOrd="1" destOrd="0" parTransId="{7379E8A7-1FD8-46AA-A23D-91BFD0EC128F}" sibTransId="{94FF1E1B-3C50-4588-B7B0-8AD81A7A2EA5}"/>
    <dgm:cxn modelId="{0F457586-5924-40CA-AF9A-D9FC113B4483}" srcId="{FF7915EF-C7BC-48BB-B187-966C9C2005C9}" destId="{8AC1694C-3BE6-4F8D-8C27-2F0378262DC0}" srcOrd="1" destOrd="0" parTransId="{821CE203-A3FE-4976-A746-6EB0BC315C10}" sibTransId="{707B5478-14D8-4E41-BD0A-31ED3292B72D}"/>
    <dgm:cxn modelId="{D7E1439C-E5B7-4CD1-924C-0BE72C719AA7}" type="presOf" srcId="{DF0E324E-270A-4284-8129-7C8D28D89B89}" destId="{D7FE203F-939F-4309-AF88-0E723E7760A7}" srcOrd="0" destOrd="0" presId="urn:microsoft.com/office/officeart/2005/8/layout/target2"/>
    <dgm:cxn modelId="{511C07AE-E80A-4A9A-AB7C-BD7F5CC03D87}" type="presParOf" srcId="{D7FE203F-939F-4309-AF88-0E723E7760A7}" destId="{8C6F69D5-6107-4DCD-A158-C4A242090457}" srcOrd="0" destOrd="0" presId="urn:microsoft.com/office/officeart/2005/8/layout/target2"/>
    <dgm:cxn modelId="{39ECCF84-BBB4-45F1-A87C-C83E40603879}" type="presParOf" srcId="{8C6F69D5-6107-4DCD-A158-C4A242090457}" destId="{34AF8CFE-E86D-4E8D-9682-77B13EA5424F}" srcOrd="0" destOrd="0" presId="urn:microsoft.com/office/officeart/2005/8/layout/target2"/>
    <dgm:cxn modelId="{BC969A60-6207-4F3C-8D36-622B8A51CB85}" type="presParOf" srcId="{8C6F69D5-6107-4DCD-A158-C4A242090457}" destId="{07679DEB-C853-4EA4-84B7-8DF22D1F8F48}" srcOrd="1" destOrd="0" presId="urn:microsoft.com/office/officeart/2005/8/layout/target2"/>
    <dgm:cxn modelId="{4938E478-66C2-43AD-A8C0-B96CC216B275}" type="presParOf" srcId="{07679DEB-C853-4EA4-84B7-8DF22D1F8F48}" destId="{9E7D6B17-DC43-4662-9DBE-A020985EFFFE}" srcOrd="0" destOrd="0" presId="urn:microsoft.com/office/officeart/2005/8/layout/target2"/>
    <dgm:cxn modelId="{86B59B98-1CCE-4601-A565-8D9044C019AC}" type="presParOf" srcId="{07679DEB-C853-4EA4-84B7-8DF22D1F8F48}" destId="{5EB6290F-B385-4119-9245-FA3F27A9295E}" srcOrd="1" destOrd="0" presId="urn:microsoft.com/office/officeart/2005/8/layout/target2"/>
    <dgm:cxn modelId="{F0825F96-D4DC-4907-8CF6-FFB9DCAB227C}" type="presParOf" srcId="{07679DEB-C853-4EA4-84B7-8DF22D1F8F48}" destId="{D0B4FDD5-E939-4339-BBB8-25C4DD83F119}" srcOrd="2" destOrd="0" presId="urn:microsoft.com/office/officeart/2005/8/layout/target2"/>
    <dgm:cxn modelId="{4D583057-90AA-4B6E-A83B-1C2BF0E56ACE}" type="presParOf" srcId="{D7FE203F-939F-4309-AF88-0E723E7760A7}" destId="{940B532C-3C62-4B03-9F94-907D68FE20F0}" srcOrd="1" destOrd="0" presId="urn:microsoft.com/office/officeart/2005/8/layout/target2"/>
    <dgm:cxn modelId="{06BB8969-ED05-4AE2-B31A-8F8952F72973}" type="presParOf" srcId="{940B532C-3C62-4B03-9F94-907D68FE20F0}" destId="{22F27FBE-477E-4618-9BBA-FBA5870EF691}" srcOrd="0" destOrd="0" presId="urn:microsoft.com/office/officeart/2005/8/layout/target2"/>
    <dgm:cxn modelId="{F40E0796-2D91-4D23-83D0-6389FB1B9CFA}" type="presParOf" srcId="{940B532C-3C62-4B03-9F94-907D68FE20F0}" destId="{1C4C6499-3B03-44F2-9025-5DEB6F210873}" srcOrd="1" destOrd="0" presId="urn:microsoft.com/office/officeart/2005/8/layout/target2"/>
    <dgm:cxn modelId="{80375DF4-99DF-4AFE-BFC2-51A08B18B281}" type="presParOf" srcId="{1C4C6499-3B03-44F2-9025-5DEB6F210873}" destId="{532DC9E4-2539-4944-944D-5B76ADBC1C27}" srcOrd="0" destOrd="0" presId="urn:microsoft.com/office/officeart/2005/8/layout/target2"/>
    <dgm:cxn modelId="{14F8DF64-8136-4CDC-B468-ABC9AAF7EC3E}" type="presParOf" srcId="{1C4C6499-3B03-44F2-9025-5DEB6F210873}" destId="{22B1AD0A-1E5E-4E9F-B397-3E688A7CECB1}" srcOrd="1" destOrd="0" presId="urn:microsoft.com/office/officeart/2005/8/layout/target2"/>
    <dgm:cxn modelId="{F1BE4FFF-89BC-410B-97C0-8B73AFD2DF9E}" type="presParOf" srcId="{1C4C6499-3B03-44F2-9025-5DEB6F210873}" destId="{2E2FC8B8-F483-49B6-B0EA-CCE7EE396690}" srcOrd="2" destOrd="0" presId="urn:microsoft.com/office/officeart/2005/8/layout/target2"/>
    <dgm:cxn modelId="{95131304-4D77-4CA4-B707-575D2317D374}" type="presParOf" srcId="{D7FE203F-939F-4309-AF88-0E723E7760A7}" destId="{5943F885-36B6-4536-B946-2FC255185DD0}" srcOrd="2" destOrd="0" presId="urn:microsoft.com/office/officeart/2005/8/layout/target2"/>
    <dgm:cxn modelId="{877963E2-CAEF-4ECC-936B-72741144C591}" type="presParOf" srcId="{5943F885-36B6-4536-B946-2FC255185DD0}" destId="{628493D1-CC28-470C-B037-2F15407517AC}" srcOrd="0" destOrd="0" presId="urn:microsoft.com/office/officeart/2005/8/layout/target2"/>
    <dgm:cxn modelId="{41E2B20B-897C-4C9A-8817-57E2340C069A}" type="presParOf" srcId="{5943F885-36B6-4536-B946-2FC255185DD0}" destId="{68214B66-CA47-42CB-903F-90E4D18C4ACD}" srcOrd="1" destOrd="0" presId="urn:microsoft.com/office/officeart/2005/8/layout/target2"/>
    <dgm:cxn modelId="{BC1A03E9-8E1F-481C-88C8-875B26860DA1}" type="presParOf" srcId="{68214B66-CA47-42CB-903F-90E4D18C4ACD}" destId="{38CC128E-FBA2-4A5F-939B-724918062486}" srcOrd="0" destOrd="0" presId="urn:microsoft.com/office/officeart/2005/8/layout/target2"/>
    <dgm:cxn modelId="{225A5B11-D0CB-44F2-BE5C-ACB99216D5D7}" type="presParOf" srcId="{68214B66-CA47-42CB-903F-90E4D18C4ACD}" destId="{DD7DDDCC-9AE0-4C10-A7E5-BBAA5F83C0F2}" srcOrd="1" destOrd="0" presId="urn:microsoft.com/office/officeart/2005/8/layout/target2"/>
    <dgm:cxn modelId="{EA8FDC4F-A611-40A7-837B-D26E16584FFF}" type="presParOf" srcId="{68214B66-CA47-42CB-903F-90E4D18C4ACD}" destId="{97459AFA-963C-41A7-ADF1-4DAD04B3E646}" srcOrd="2" destOrd="0" presId="urn:microsoft.com/office/officeart/2005/8/layout/target2"/>
    <dgm:cxn modelId="{A2B96376-82A9-48D8-89C4-4D646353EE69}" type="presParOf" srcId="{68214B66-CA47-42CB-903F-90E4D18C4ACD}" destId="{97F1DE89-09CE-4799-A85F-0930D516A13B}" srcOrd="3" destOrd="0" presId="urn:microsoft.com/office/officeart/2005/8/layout/target2"/>
    <dgm:cxn modelId="{E4A7B20E-0679-4963-8B85-C3B81B43BA67}" type="presParOf" srcId="{68214B66-CA47-42CB-903F-90E4D18C4ACD}" destId="{1747928E-8785-4448-BF20-B83F7F7D41D2}" srcOrd="4" destOrd="0" presId="urn:microsoft.com/office/officeart/2005/8/layout/target2"/>
    <dgm:cxn modelId="{D4CEC4EA-A3A7-45E6-9B99-D8BFDD57A12B}" type="presParOf" srcId="{68214B66-CA47-42CB-903F-90E4D18C4ACD}" destId="{073A7EB2-E70C-4772-B151-C7E67EE61C8B}" srcOrd="5" destOrd="0" presId="urn:microsoft.com/office/officeart/2005/8/layout/target2"/>
    <dgm:cxn modelId="{14940A82-51CE-4F0D-8C0C-584C239B5EED}" type="presParOf" srcId="{68214B66-CA47-42CB-903F-90E4D18C4ACD}" destId="{2C0E6ACF-3F1C-4C9F-8546-D760A34DBFAF}" srcOrd="6" destOrd="0" presId="urn:microsoft.com/office/officeart/2005/8/layout/target2"/>
  </dgm:cxnLst>
  <dgm:bg>
    <a:solidFill>
      <a:schemeClr val="lt1">
        <a:hueOff val="0"/>
        <a:satOff val="0"/>
        <a:lumOff val="0"/>
        <a:alpha val="25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7194F4-91A9-473B-9C9F-B2FC1DBDBFC8}" type="doc">
      <dgm:prSet loTypeId="urn:microsoft.com/office/officeart/2005/8/layout/hierarchy6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4CE68A72-F32C-4D90-B46B-84C52AA172B1}">
      <dgm:prSet phldrT="[Tekst]"/>
      <dgm:spPr/>
      <dgm:t>
        <a:bodyPr/>
        <a:lstStyle/>
        <a:p>
          <a:r>
            <a:rPr lang="en-US" noProof="0" dirty="0" smtClean="0"/>
            <a:t>Project Director</a:t>
          </a:r>
          <a:endParaRPr lang="en-US" noProof="0" dirty="0"/>
        </a:p>
      </dgm:t>
    </dgm:pt>
    <dgm:pt modelId="{92B53B7F-EEC4-4B6F-A3E6-F263F3D60208}" type="parTrans" cxnId="{CF95265E-3906-4AD8-A3B2-FD2FA562043E}">
      <dgm:prSet/>
      <dgm:spPr/>
      <dgm:t>
        <a:bodyPr/>
        <a:lstStyle/>
        <a:p>
          <a:endParaRPr lang="da-DK"/>
        </a:p>
      </dgm:t>
    </dgm:pt>
    <dgm:pt modelId="{F5CBFE9E-FB10-49A4-815C-CEF3463C78C4}" type="sibTrans" cxnId="{CF95265E-3906-4AD8-A3B2-FD2FA562043E}">
      <dgm:prSet/>
      <dgm:spPr/>
      <dgm:t>
        <a:bodyPr/>
        <a:lstStyle/>
        <a:p>
          <a:endParaRPr lang="da-DK"/>
        </a:p>
      </dgm:t>
    </dgm:pt>
    <dgm:pt modelId="{A0E53883-3426-4DED-A450-C6F01E611FEB}">
      <dgm:prSet phldrT="[Tekst]"/>
      <dgm:spPr/>
      <dgm:t>
        <a:bodyPr/>
        <a:lstStyle/>
        <a:p>
          <a:r>
            <a:rPr lang="en-US" noProof="0" dirty="0" smtClean="0"/>
            <a:t>Chief Project Manager Building and Construction</a:t>
          </a:r>
          <a:endParaRPr lang="en-US" noProof="0" dirty="0"/>
        </a:p>
      </dgm:t>
    </dgm:pt>
    <dgm:pt modelId="{7BB9CBD2-9F97-410B-8E3D-BADF5667E37F}" type="parTrans" cxnId="{0D294072-B39E-41E7-A3BE-F8A7AFD2B10C}">
      <dgm:prSet/>
      <dgm:spPr/>
      <dgm:t>
        <a:bodyPr/>
        <a:lstStyle/>
        <a:p>
          <a:endParaRPr lang="en-US" noProof="0" dirty="0"/>
        </a:p>
      </dgm:t>
    </dgm:pt>
    <dgm:pt modelId="{79C9BDC2-9DDF-4F82-8F59-893594F6CCE1}" type="sibTrans" cxnId="{0D294072-B39E-41E7-A3BE-F8A7AFD2B10C}">
      <dgm:prSet/>
      <dgm:spPr/>
      <dgm:t>
        <a:bodyPr/>
        <a:lstStyle/>
        <a:p>
          <a:endParaRPr lang="da-DK"/>
        </a:p>
      </dgm:t>
    </dgm:pt>
    <dgm:pt modelId="{BB05A19F-C7B4-40AC-81A6-7B7F98218E56}">
      <dgm:prSet phldrT="[Tekst]"/>
      <dgm:spPr/>
      <dgm:t>
        <a:bodyPr/>
        <a:lstStyle/>
        <a:p>
          <a:r>
            <a:rPr lang="en-US" noProof="0" dirty="0" smtClean="0"/>
            <a:t>Project Managers</a:t>
          </a:r>
        </a:p>
        <a:p>
          <a:r>
            <a:rPr lang="en-US" noProof="0" dirty="0" smtClean="0"/>
            <a:t>Subprojects</a:t>
          </a:r>
          <a:endParaRPr lang="en-US" noProof="0" dirty="0"/>
        </a:p>
      </dgm:t>
    </dgm:pt>
    <dgm:pt modelId="{37B43993-F303-49ED-84E5-BAF844BF9318}" type="parTrans" cxnId="{A9A4C422-A8E7-4EE9-9DFC-C540A2A63631}">
      <dgm:prSet/>
      <dgm:spPr/>
      <dgm:t>
        <a:bodyPr/>
        <a:lstStyle/>
        <a:p>
          <a:endParaRPr lang="en-US" noProof="0" dirty="0"/>
        </a:p>
      </dgm:t>
    </dgm:pt>
    <dgm:pt modelId="{128591CB-D5EE-40AF-A73D-78F527AB5E8E}" type="sibTrans" cxnId="{A9A4C422-A8E7-4EE9-9DFC-C540A2A63631}">
      <dgm:prSet/>
      <dgm:spPr/>
      <dgm:t>
        <a:bodyPr/>
        <a:lstStyle/>
        <a:p>
          <a:endParaRPr lang="da-DK"/>
        </a:p>
      </dgm:t>
    </dgm:pt>
    <dgm:pt modelId="{FC73BD14-2173-431E-AAF2-4B1F56DB5472}">
      <dgm:prSet phldrT="[Tekst]"/>
      <dgm:spPr/>
      <dgm:t>
        <a:bodyPr/>
        <a:lstStyle/>
        <a:p>
          <a:r>
            <a:rPr lang="en-US" noProof="0" dirty="0" smtClean="0"/>
            <a:t>Project Managers Disciplines</a:t>
          </a:r>
          <a:endParaRPr lang="en-US" noProof="0" dirty="0"/>
        </a:p>
      </dgm:t>
    </dgm:pt>
    <dgm:pt modelId="{33187426-50BA-4A02-B1E5-56743B9B2E12}" type="parTrans" cxnId="{6572CFEF-EDB8-4E15-9AFC-1FA46EE4359D}">
      <dgm:prSet/>
      <dgm:spPr/>
      <dgm:t>
        <a:bodyPr/>
        <a:lstStyle/>
        <a:p>
          <a:endParaRPr lang="en-US" noProof="0" dirty="0"/>
        </a:p>
      </dgm:t>
    </dgm:pt>
    <dgm:pt modelId="{AE9A7C52-7186-4630-AE74-B988D5D6C20D}" type="sibTrans" cxnId="{6572CFEF-EDB8-4E15-9AFC-1FA46EE4359D}">
      <dgm:prSet/>
      <dgm:spPr/>
      <dgm:t>
        <a:bodyPr/>
        <a:lstStyle/>
        <a:p>
          <a:endParaRPr lang="da-DK"/>
        </a:p>
      </dgm:t>
    </dgm:pt>
    <dgm:pt modelId="{43E9CB09-709E-4F96-9940-6EE6ABCCE9D1}">
      <dgm:prSet phldrT="[Tekst]"/>
      <dgm:spPr/>
      <dgm:t>
        <a:bodyPr/>
        <a:lstStyle/>
        <a:p>
          <a:r>
            <a:rPr lang="en-US" noProof="0" dirty="0" smtClean="0"/>
            <a:t>Chief Project Manager IT and Equipment </a:t>
          </a:r>
          <a:endParaRPr lang="en-US" noProof="0" dirty="0"/>
        </a:p>
      </dgm:t>
    </dgm:pt>
    <dgm:pt modelId="{2CA34394-29C6-463A-B31E-4C6EC14EEE16}" type="parTrans" cxnId="{DE8F954D-7DB1-44AF-A405-308AE7A0202E}">
      <dgm:prSet/>
      <dgm:spPr/>
      <dgm:t>
        <a:bodyPr/>
        <a:lstStyle/>
        <a:p>
          <a:endParaRPr lang="en-US" noProof="0" dirty="0"/>
        </a:p>
      </dgm:t>
    </dgm:pt>
    <dgm:pt modelId="{44816E0B-FBC5-43CD-B17F-2A6B369BDE31}" type="sibTrans" cxnId="{DE8F954D-7DB1-44AF-A405-308AE7A0202E}">
      <dgm:prSet/>
      <dgm:spPr/>
      <dgm:t>
        <a:bodyPr/>
        <a:lstStyle/>
        <a:p>
          <a:endParaRPr lang="da-DK"/>
        </a:p>
      </dgm:t>
    </dgm:pt>
    <dgm:pt modelId="{CB1F9136-A653-40D1-8309-750D127D4063}">
      <dgm:prSet phldrT="[Tekst]"/>
      <dgm:spPr/>
      <dgm:t>
        <a:bodyPr/>
        <a:lstStyle/>
        <a:p>
          <a:r>
            <a:rPr lang="en-US" noProof="0" dirty="0" smtClean="0"/>
            <a:t>Contract Management</a:t>
          </a:r>
          <a:endParaRPr lang="en-US" noProof="0" dirty="0"/>
        </a:p>
      </dgm:t>
    </dgm:pt>
    <dgm:pt modelId="{73AB41B4-5D90-4B56-8B39-10481A873A01}" type="parTrans" cxnId="{735BF675-E1F4-4FDA-B37D-6B47B69E5EDD}">
      <dgm:prSet/>
      <dgm:spPr/>
      <dgm:t>
        <a:bodyPr/>
        <a:lstStyle/>
        <a:p>
          <a:endParaRPr lang="da-DK"/>
        </a:p>
      </dgm:t>
    </dgm:pt>
    <dgm:pt modelId="{50E42E3F-978C-4E1C-A882-A968BAFD52DE}" type="sibTrans" cxnId="{735BF675-E1F4-4FDA-B37D-6B47B69E5EDD}">
      <dgm:prSet/>
      <dgm:spPr/>
      <dgm:t>
        <a:bodyPr/>
        <a:lstStyle/>
        <a:p>
          <a:endParaRPr lang="da-DK"/>
        </a:p>
      </dgm:t>
    </dgm:pt>
    <dgm:pt modelId="{7736C569-556D-4FFB-B72E-3E02749136E5}">
      <dgm:prSet phldrT="[Tekst]"/>
      <dgm:spPr/>
      <dgm:t>
        <a:bodyPr/>
        <a:lstStyle/>
        <a:p>
          <a:r>
            <a:rPr lang="en-US" noProof="0" dirty="0" smtClean="0"/>
            <a:t>Project Management</a:t>
          </a:r>
          <a:endParaRPr lang="en-US" noProof="0" dirty="0"/>
        </a:p>
      </dgm:t>
    </dgm:pt>
    <dgm:pt modelId="{F53E7EBC-19BB-44D3-BC86-75C2C11A7A21}" type="parTrans" cxnId="{DEC11DC8-DEF6-4F5D-AC08-E7DE288342FB}">
      <dgm:prSet/>
      <dgm:spPr/>
      <dgm:t>
        <a:bodyPr/>
        <a:lstStyle/>
        <a:p>
          <a:endParaRPr lang="da-DK"/>
        </a:p>
      </dgm:t>
    </dgm:pt>
    <dgm:pt modelId="{71525AC1-A7E6-486A-A8E9-11727DCF3E7B}" type="sibTrans" cxnId="{DEC11DC8-DEF6-4F5D-AC08-E7DE288342FB}">
      <dgm:prSet/>
      <dgm:spPr/>
      <dgm:t>
        <a:bodyPr/>
        <a:lstStyle/>
        <a:p>
          <a:endParaRPr lang="da-DK"/>
        </a:p>
      </dgm:t>
    </dgm:pt>
    <dgm:pt modelId="{D5AA0B1F-57C8-488A-89F2-DF83F943FA3F}">
      <dgm:prSet phldrT="[Tekst]"/>
      <dgm:spPr/>
      <dgm:t>
        <a:bodyPr/>
        <a:lstStyle/>
        <a:p>
          <a:r>
            <a:rPr lang="en-US" noProof="0" dirty="0" smtClean="0"/>
            <a:t>Design Management</a:t>
          </a:r>
        </a:p>
        <a:p>
          <a:endParaRPr lang="en-US" noProof="0" dirty="0" smtClean="0"/>
        </a:p>
        <a:p>
          <a:r>
            <a:rPr lang="en-US" noProof="0" dirty="0" smtClean="0"/>
            <a:t>Construction Management</a:t>
          </a:r>
          <a:endParaRPr lang="en-US" noProof="0" dirty="0"/>
        </a:p>
      </dgm:t>
    </dgm:pt>
    <dgm:pt modelId="{B1973AAB-3755-4344-B09A-CE5668AEDBD6}" type="parTrans" cxnId="{C2B91742-E60D-4E5E-9FFA-709AAF6E460B}">
      <dgm:prSet/>
      <dgm:spPr/>
      <dgm:t>
        <a:bodyPr/>
        <a:lstStyle/>
        <a:p>
          <a:endParaRPr lang="da-DK"/>
        </a:p>
      </dgm:t>
    </dgm:pt>
    <dgm:pt modelId="{F30C0199-7530-40D6-B425-A225B8ECAF4A}" type="sibTrans" cxnId="{C2B91742-E60D-4E5E-9FFA-709AAF6E460B}">
      <dgm:prSet/>
      <dgm:spPr/>
      <dgm:t>
        <a:bodyPr/>
        <a:lstStyle/>
        <a:p>
          <a:endParaRPr lang="da-DK"/>
        </a:p>
      </dgm:t>
    </dgm:pt>
    <dgm:pt modelId="{2773047E-726C-49F9-8C99-F48719CC41D4}">
      <dgm:prSet phldrT="[Tekst]"/>
      <dgm:spPr/>
      <dgm:t>
        <a:bodyPr/>
        <a:lstStyle/>
        <a:p>
          <a:r>
            <a:rPr lang="en-US" noProof="0" dirty="0" smtClean="0"/>
            <a:t>Project Managers</a:t>
          </a:r>
        </a:p>
        <a:p>
          <a:r>
            <a:rPr lang="en-US" noProof="0" dirty="0" smtClean="0"/>
            <a:t>Subprojects</a:t>
          </a:r>
          <a:endParaRPr lang="en-US" noProof="0" dirty="0"/>
        </a:p>
      </dgm:t>
    </dgm:pt>
    <dgm:pt modelId="{7D19AC71-47DB-4C38-ABFD-8ED8FAC41533}" type="parTrans" cxnId="{8236AB93-CE40-405F-8C2B-1135322597E2}">
      <dgm:prSet/>
      <dgm:spPr/>
      <dgm:t>
        <a:bodyPr/>
        <a:lstStyle/>
        <a:p>
          <a:endParaRPr lang="en-US" noProof="0" dirty="0"/>
        </a:p>
      </dgm:t>
    </dgm:pt>
    <dgm:pt modelId="{5D9EFFF3-DB76-40CC-8C94-61DB1CC99D75}" type="sibTrans" cxnId="{8236AB93-CE40-405F-8C2B-1135322597E2}">
      <dgm:prSet/>
      <dgm:spPr/>
      <dgm:t>
        <a:bodyPr/>
        <a:lstStyle/>
        <a:p>
          <a:endParaRPr lang="da-DK"/>
        </a:p>
      </dgm:t>
    </dgm:pt>
    <dgm:pt modelId="{E410E11A-3A49-4554-8AB9-D5A4799CD83B}">
      <dgm:prSet phldrT="[Tekst]"/>
      <dgm:spPr/>
      <dgm:t>
        <a:bodyPr/>
        <a:lstStyle/>
        <a:p>
          <a:r>
            <a:rPr lang="en-US" noProof="0" dirty="0" smtClean="0"/>
            <a:t>Project Managers Disciplines</a:t>
          </a:r>
          <a:endParaRPr lang="en-US" noProof="0" dirty="0"/>
        </a:p>
      </dgm:t>
    </dgm:pt>
    <dgm:pt modelId="{A3576498-E738-4D39-ACDF-3F44CF3C2C53}" type="parTrans" cxnId="{695838E6-9DB5-4392-AD8D-6BCAD9649968}">
      <dgm:prSet/>
      <dgm:spPr/>
      <dgm:t>
        <a:bodyPr/>
        <a:lstStyle/>
        <a:p>
          <a:endParaRPr lang="en-US" noProof="0" dirty="0"/>
        </a:p>
      </dgm:t>
    </dgm:pt>
    <dgm:pt modelId="{A0C5BD9B-2B11-43F5-9FD7-BF7740DE3208}" type="sibTrans" cxnId="{695838E6-9DB5-4392-AD8D-6BCAD9649968}">
      <dgm:prSet/>
      <dgm:spPr/>
      <dgm:t>
        <a:bodyPr/>
        <a:lstStyle/>
        <a:p>
          <a:endParaRPr lang="da-DK"/>
        </a:p>
      </dgm:t>
    </dgm:pt>
    <dgm:pt modelId="{AAF97BF8-6AF5-4C2B-A2A0-AEEE6EC76F32}" type="pres">
      <dgm:prSet presAssocID="{247194F4-91A9-473B-9C9F-B2FC1DBDBFC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9EE4547D-C950-4E20-9560-5027FADEDA3B}" type="pres">
      <dgm:prSet presAssocID="{247194F4-91A9-473B-9C9F-B2FC1DBDBFC8}" presName="hierFlow" presStyleCnt="0"/>
      <dgm:spPr/>
    </dgm:pt>
    <dgm:pt modelId="{2F1E60A8-B316-43B8-AE26-76D787891A77}" type="pres">
      <dgm:prSet presAssocID="{247194F4-91A9-473B-9C9F-B2FC1DBDBFC8}" presName="firstBuf" presStyleCnt="0"/>
      <dgm:spPr/>
    </dgm:pt>
    <dgm:pt modelId="{067718A4-E8A2-4FD8-B3EA-238E724B9074}" type="pres">
      <dgm:prSet presAssocID="{247194F4-91A9-473B-9C9F-B2FC1DBDBFC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DFB5FD2-CF7C-4F78-AB75-D087DFC02CC2}" type="pres">
      <dgm:prSet presAssocID="{4CE68A72-F32C-4D90-B46B-84C52AA172B1}" presName="Name14" presStyleCnt="0"/>
      <dgm:spPr/>
    </dgm:pt>
    <dgm:pt modelId="{463FCA4A-D99C-46F6-B69B-126A15D2CCEB}" type="pres">
      <dgm:prSet presAssocID="{4CE68A72-F32C-4D90-B46B-84C52AA172B1}" presName="level1Shape" presStyleLbl="node0" presStyleIdx="0" presStyleCnt="1" custScaleX="172558" custLinFactNeighborX="-50787" custLinFactNeighborY="-26397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61DC93EC-D7A1-47AC-B2A5-4FE08944E0A4}" type="pres">
      <dgm:prSet presAssocID="{4CE68A72-F32C-4D90-B46B-84C52AA172B1}" presName="hierChild2" presStyleCnt="0"/>
      <dgm:spPr/>
    </dgm:pt>
    <dgm:pt modelId="{A4465388-D676-47E5-A8D8-F04DD3FDCB7A}" type="pres">
      <dgm:prSet presAssocID="{7BB9CBD2-9F97-410B-8E3D-BADF5667E37F}" presName="Name19" presStyleLbl="parChTrans1D2" presStyleIdx="0" presStyleCnt="2"/>
      <dgm:spPr/>
      <dgm:t>
        <a:bodyPr/>
        <a:lstStyle/>
        <a:p>
          <a:endParaRPr lang="da-DK"/>
        </a:p>
      </dgm:t>
    </dgm:pt>
    <dgm:pt modelId="{9FD553F5-1235-4945-ABBE-2EB1B050BA9E}" type="pres">
      <dgm:prSet presAssocID="{A0E53883-3426-4DED-A450-C6F01E611FEB}" presName="Name21" presStyleCnt="0"/>
      <dgm:spPr/>
    </dgm:pt>
    <dgm:pt modelId="{0ABDD219-1764-421F-A6A9-CD27C5300D3D}" type="pres">
      <dgm:prSet presAssocID="{A0E53883-3426-4DED-A450-C6F01E611FEB}" presName="level2Shape" presStyleLbl="node2" presStyleIdx="0" presStyleCnt="2" custLinFactNeighborX="8506" custLinFactNeighborY="-11317"/>
      <dgm:spPr/>
      <dgm:t>
        <a:bodyPr/>
        <a:lstStyle/>
        <a:p>
          <a:endParaRPr lang="da-DK"/>
        </a:p>
      </dgm:t>
    </dgm:pt>
    <dgm:pt modelId="{00055679-47E6-478B-B417-101B074EA20D}" type="pres">
      <dgm:prSet presAssocID="{A0E53883-3426-4DED-A450-C6F01E611FEB}" presName="hierChild3" presStyleCnt="0"/>
      <dgm:spPr/>
    </dgm:pt>
    <dgm:pt modelId="{745CF675-2FDD-44BC-8646-8404673715AA}" type="pres">
      <dgm:prSet presAssocID="{37B43993-F303-49ED-84E5-BAF844BF9318}" presName="Name19" presStyleLbl="parChTrans1D3" presStyleIdx="0" presStyleCnt="4"/>
      <dgm:spPr/>
      <dgm:t>
        <a:bodyPr/>
        <a:lstStyle/>
        <a:p>
          <a:endParaRPr lang="da-DK"/>
        </a:p>
      </dgm:t>
    </dgm:pt>
    <dgm:pt modelId="{554E3071-3E52-4C5A-AD0C-8CE0353BBB34}" type="pres">
      <dgm:prSet presAssocID="{BB05A19F-C7B4-40AC-81A6-7B7F98218E56}" presName="Name21" presStyleCnt="0"/>
      <dgm:spPr/>
    </dgm:pt>
    <dgm:pt modelId="{F0C40B2F-8456-4794-B1FD-9444C770E993}" type="pres">
      <dgm:prSet presAssocID="{BB05A19F-C7B4-40AC-81A6-7B7F98218E56}" presName="level2Shape" presStyleLbl="node3" presStyleIdx="0" presStyleCnt="4" custLinFactNeighborX="10939" custLinFactNeighborY="11930"/>
      <dgm:spPr/>
      <dgm:t>
        <a:bodyPr/>
        <a:lstStyle/>
        <a:p>
          <a:endParaRPr lang="da-DK"/>
        </a:p>
      </dgm:t>
    </dgm:pt>
    <dgm:pt modelId="{2F399E3A-3FA3-4734-A477-1C7E2E432CE1}" type="pres">
      <dgm:prSet presAssocID="{BB05A19F-C7B4-40AC-81A6-7B7F98218E56}" presName="hierChild3" presStyleCnt="0"/>
      <dgm:spPr/>
    </dgm:pt>
    <dgm:pt modelId="{106FEF7A-05CE-4CAC-8D7C-D612823F0DF7}" type="pres">
      <dgm:prSet presAssocID="{33187426-50BA-4A02-B1E5-56743B9B2E12}" presName="Name19" presStyleLbl="parChTrans1D3" presStyleIdx="1" presStyleCnt="4"/>
      <dgm:spPr/>
      <dgm:t>
        <a:bodyPr/>
        <a:lstStyle/>
        <a:p>
          <a:endParaRPr lang="da-DK"/>
        </a:p>
      </dgm:t>
    </dgm:pt>
    <dgm:pt modelId="{4051189F-7B6D-4EC5-824B-F6F271F091B5}" type="pres">
      <dgm:prSet presAssocID="{FC73BD14-2173-431E-AAF2-4B1F56DB5472}" presName="Name21" presStyleCnt="0"/>
      <dgm:spPr/>
    </dgm:pt>
    <dgm:pt modelId="{22FED1AC-2CBF-4055-8FC2-1ABDBD62681C}" type="pres">
      <dgm:prSet presAssocID="{FC73BD14-2173-431E-AAF2-4B1F56DB5472}" presName="level2Shape" presStyleLbl="node3" presStyleIdx="1" presStyleCnt="4" custLinFactNeighborX="-1146" custLinFactNeighborY="10784"/>
      <dgm:spPr/>
      <dgm:t>
        <a:bodyPr/>
        <a:lstStyle/>
        <a:p>
          <a:endParaRPr lang="da-DK"/>
        </a:p>
      </dgm:t>
    </dgm:pt>
    <dgm:pt modelId="{6C9C66CD-27C7-4CAE-9D6A-871B8D48D5FB}" type="pres">
      <dgm:prSet presAssocID="{FC73BD14-2173-431E-AAF2-4B1F56DB5472}" presName="hierChild3" presStyleCnt="0"/>
      <dgm:spPr/>
    </dgm:pt>
    <dgm:pt modelId="{92179593-3172-4C53-8CF9-D0F5FDF4D5A9}" type="pres">
      <dgm:prSet presAssocID="{2CA34394-29C6-463A-B31E-4C6EC14EEE16}" presName="Name19" presStyleLbl="parChTrans1D2" presStyleIdx="1" presStyleCnt="2"/>
      <dgm:spPr/>
      <dgm:t>
        <a:bodyPr/>
        <a:lstStyle/>
        <a:p>
          <a:endParaRPr lang="da-DK"/>
        </a:p>
      </dgm:t>
    </dgm:pt>
    <dgm:pt modelId="{F6FCED11-F1DB-4D59-A2E7-CFEEBF120158}" type="pres">
      <dgm:prSet presAssocID="{43E9CB09-709E-4F96-9940-6EE6ABCCE9D1}" presName="Name21" presStyleCnt="0"/>
      <dgm:spPr/>
    </dgm:pt>
    <dgm:pt modelId="{1B489507-8E95-408A-B743-CDBB023F1F66}" type="pres">
      <dgm:prSet presAssocID="{43E9CB09-709E-4F96-9940-6EE6ABCCE9D1}" presName="level2Shape" presStyleLbl="node2" presStyleIdx="1" presStyleCnt="2" custLinFactX="-10345" custLinFactNeighborX="-100000" custLinFactNeighborY="-12554"/>
      <dgm:spPr/>
      <dgm:t>
        <a:bodyPr/>
        <a:lstStyle/>
        <a:p>
          <a:endParaRPr lang="da-DK"/>
        </a:p>
      </dgm:t>
    </dgm:pt>
    <dgm:pt modelId="{E958329F-6CEC-4996-9863-D7C6F55F0B1F}" type="pres">
      <dgm:prSet presAssocID="{43E9CB09-709E-4F96-9940-6EE6ABCCE9D1}" presName="hierChild3" presStyleCnt="0"/>
      <dgm:spPr/>
    </dgm:pt>
    <dgm:pt modelId="{C731DCB3-86AF-43A1-8844-71CE5F2DE91B}" type="pres">
      <dgm:prSet presAssocID="{7D19AC71-47DB-4C38-ABFD-8ED8FAC41533}" presName="Name19" presStyleLbl="parChTrans1D3" presStyleIdx="2" presStyleCnt="4"/>
      <dgm:spPr/>
      <dgm:t>
        <a:bodyPr/>
        <a:lstStyle/>
        <a:p>
          <a:endParaRPr lang="da-DK"/>
        </a:p>
      </dgm:t>
    </dgm:pt>
    <dgm:pt modelId="{7C211BF5-7C3F-45DF-BEC3-8715560F8FCC}" type="pres">
      <dgm:prSet presAssocID="{2773047E-726C-49F9-8C99-F48719CC41D4}" presName="Name21" presStyleCnt="0"/>
      <dgm:spPr/>
    </dgm:pt>
    <dgm:pt modelId="{4492C9DE-0659-4478-974E-34511EC35B80}" type="pres">
      <dgm:prSet presAssocID="{2773047E-726C-49F9-8C99-F48719CC41D4}" presName="level2Shape" presStyleLbl="node3" presStyleIdx="2" presStyleCnt="4" custLinFactNeighborX="-5399" custLinFactNeighborY="10271"/>
      <dgm:spPr/>
      <dgm:t>
        <a:bodyPr/>
        <a:lstStyle/>
        <a:p>
          <a:endParaRPr lang="da-DK"/>
        </a:p>
      </dgm:t>
    </dgm:pt>
    <dgm:pt modelId="{C42AF80C-7244-486F-8997-63D699135F0B}" type="pres">
      <dgm:prSet presAssocID="{2773047E-726C-49F9-8C99-F48719CC41D4}" presName="hierChild3" presStyleCnt="0"/>
      <dgm:spPr/>
    </dgm:pt>
    <dgm:pt modelId="{AE94BC72-ECF9-4509-947E-9D06297AB920}" type="pres">
      <dgm:prSet presAssocID="{A3576498-E738-4D39-ACDF-3F44CF3C2C53}" presName="Name19" presStyleLbl="parChTrans1D3" presStyleIdx="3" presStyleCnt="4"/>
      <dgm:spPr/>
      <dgm:t>
        <a:bodyPr/>
        <a:lstStyle/>
        <a:p>
          <a:endParaRPr lang="da-DK"/>
        </a:p>
      </dgm:t>
    </dgm:pt>
    <dgm:pt modelId="{081A839F-B436-4CF6-A989-4DB10B9DB578}" type="pres">
      <dgm:prSet presAssocID="{E410E11A-3A49-4554-8AB9-D5A4799CD83B}" presName="Name21" presStyleCnt="0"/>
      <dgm:spPr/>
    </dgm:pt>
    <dgm:pt modelId="{6284A33D-E03E-4A48-9421-3EE98EBE6841}" type="pres">
      <dgm:prSet presAssocID="{E410E11A-3A49-4554-8AB9-D5A4799CD83B}" presName="level2Shape" presStyleLbl="node3" presStyleIdx="3" presStyleCnt="4" custLinFactNeighborX="-19770" custLinFactNeighborY="10915"/>
      <dgm:spPr/>
      <dgm:t>
        <a:bodyPr/>
        <a:lstStyle/>
        <a:p>
          <a:endParaRPr lang="da-DK"/>
        </a:p>
      </dgm:t>
    </dgm:pt>
    <dgm:pt modelId="{FAAC7179-AF9E-47B6-A2B6-F2884FA6509F}" type="pres">
      <dgm:prSet presAssocID="{E410E11A-3A49-4554-8AB9-D5A4799CD83B}" presName="hierChild3" presStyleCnt="0"/>
      <dgm:spPr/>
    </dgm:pt>
    <dgm:pt modelId="{46A951C2-EA9B-4A17-B0CA-0C245BA3332D}" type="pres">
      <dgm:prSet presAssocID="{247194F4-91A9-473B-9C9F-B2FC1DBDBFC8}" presName="bgShapesFlow" presStyleCnt="0"/>
      <dgm:spPr/>
    </dgm:pt>
    <dgm:pt modelId="{1AB3FF06-821F-4721-BEFB-51BB0AB58D98}" type="pres">
      <dgm:prSet presAssocID="{CB1F9136-A653-40D1-8309-750D127D4063}" presName="rectComp" presStyleCnt="0"/>
      <dgm:spPr/>
    </dgm:pt>
    <dgm:pt modelId="{44B15F09-70DD-40D9-955D-60D1D3A970CE}" type="pres">
      <dgm:prSet presAssocID="{CB1F9136-A653-40D1-8309-750D127D4063}" presName="bgRect" presStyleLbl="bgShp" presStyleIdx="0" presStyleCnt="3" custScaleY="98796" custLinFactNeighborX="343" custLinFactNeighborY="-19683"/>
      <dgm:spPr/>
      <dgm:t>
        <a:bodyPr/>
        <a:lstStyle/>
        <a:p>
          <a:endParaRPr lang="da-DK"/>
        </a:p>
      </dgm:t>
    </dgm:pt>
    <dgm:pt modelId="{51DF5D66-F6DE-4A41-B994-C90EDAFECF6D}" type="pres">
      <dgm:prSet presAssocID="{CB1F9136-A653-40D1-8309-750D127D4063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97B0676-621D-4090-B267-52B1FF8CFB7E}" type="pres">
      <dgm:prSet presAssocID="{CB1F9136-A653-40D1-8309-750D127D4063}" presName="spComp" presStyleCnt="0"/>
      <dgm:spPr/>
    </dgm:pt>
    <dgm:pt modelId="{5FA063FC-9659-4D83-8A69-8904FAA35944}" type="pres">
      <dgm:prSet presAssocID="{CB1F9136-A653-40D1-8309-750D127D4063}" presName="vSp" presStyleCnt="0"/>
      <dgm:spPr/>
    </dgm:pt>
    <dgm:pt modelId="{8B41147B-B40A-4D21-B85E-7D7347B7FAFC}" type="pres">
      <dgm:prSet presAssocID="{7736C569-556D-4FFB-B72E-3E02749136E5}" presName="rectComp" presStyleCnt="0"/>
      <dgm:spPr/>
    </dgm:pt>
    <dgm:pt modelId="{3DBAE10C-7584-4D44-9A1E-AD7170D13A5F}" type="pres">
      <dgm:prSet presAssocID="{7736C569-556D-4FFB-B72E-3E02749136E5}" presName="bgRect" presStyleLbl="bgShp" presStyleIdx="1" presStyleCnt="3" custLinFactNeighborX="-644" custLinFactNeighborY="-7220"/>
      <dgm:spPr/>
      <dgm:t>
        <a:bodyPr/>
        <a:lstStyle/>
        <a:p>
          <a:endParaRPr lang="da-DK"/>
        </a:p>
      </dgm:t>
    </dgm:pt>
    <dgm:pt modelId="{CD1A9868-158D-4A56-9677-3A936583831C}" type="pres">
      <dgm:prSet presAssocID="{7736C569-556D-4FFB-B72E-3E02749136E5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C948F1A-E348-460B-84E1-A2FB398E70F3}" type="pres">
      <dgm:prSet presAssocID="{7736C569-556D-4FFB-B72E-3E02749136E5}" presName="spComp" presStyleCnt="0"/>
      <dgm:spPr/>
    </dgm:pt>
    <dgm:pt modelId="{810CE6E8-F11A-4B5B-AF47-CFA5D645BCFC}" type="pres">
      <dgm:prSet presAssocID="{7736C569-556D-4FFB-B72E-3E02749136E5}" presName="vSp" presStyleCnt="0"/>
      <dgm:spPr/>
    </dgm:pt>
    <dgm:pt modelId="{EF86FD5C-B4C5-4543-A9DF-CB2FC4B378BA}" type="pres">
      <dgm:prSet presAssocID="{D5AA0B1F-57C8-488A-89F2-DF83F943FA3F}" presName="rectComp" presStyleCnt="0"/>
      <dgm:spPr/>
    </dgm:pt>
    <dgm:pt modelId="{04599EEF-F0E5-4D93-ACE7-FE1A220F9FBD}" type="pres">
      <dgm:prSet presAssocID="{D5AA0B1F-57C8-488A-89F2-DF83F943FA3F}" presName="bgRect" presStyleLbl="bgShp" presStyleIdx="2" presStyleCnt="3" custScaleY="191814" custLinFactNeighborX="-644" custLinFactNeighborY="10943"/>
      <dgm:spPr/>
      <dgm:t>
        <a:bodyPr/>
        <a:lstStyle/>
        <a:p>
          <a:endParaRPr lang="da-DK"/>
        </a:p>
      </dgm:t>
    </dgm:pt>
    <dgm:pt modelId="{CE2B1BC5-4564-452D-9857-4DB3EAED747D}" type="pres">
      <dgm:prSet presAssocID="{D5AA0B1F-57C8-488A-89F2-DF83F943FA3F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BDB389A6-A52B-4F1C-814E-9AAB692789E0}" type="presOf" srcId="{CB1F9136-A653-40D1-8309-750D127D4063}" destId="{51DF5D66-F6DE-4A41-B994-C90EDAFECF6D}" srcOrd="1" destOrd="0" presId="urn:microsoft.com/office/officeart/2005/8/layout/hierarchy6"/>
    <dgm:cxn modelId="{8EDDBEB3-AE12-4EFD-A7F4-0699DB2FD6AA}" type="presOf" srcId="{A0E53883-3426-4DED-A450-C6F01E611FEB}" destId="{0ABDD219-1764-421F-A6A9-CD27C5300D3D}" srcOrd="0" destOrd="0" presId="urn:microsoft.com/office/officeart/2005/8/layout/hierarchy6"/>
    <dgm:cxn modelId="{4272EBF5-C5FD-4B3C-B9D9-DCAA2F361EA5}" type="presOf" srcId="{7D19AC71-47DB-4C38-ABFD-8ED8FAC41533}" destId="{C731DCB3-86AF-43A1-8844-71CE5F2DE91B}" srcOrd="0" destOrd="0" presId="urn:microsoft.com/office/officeart/2005/8/layout/hierarchy6"/>
    <dgm:cxn modelId="{695838E6-9DB5-4392-AD8D-6BCAD9649968}" srcId="{43E9CB09-709E-4F96-9940-6EE6ABCCE9D1}" destId="{E410E11A-3A49-4554-8AB9-D5A4799CD83B}" srcOrd="1" destOrd="0" parTransId="{A3576498-E738-4D39-ACDF-3F44CF3C2C53}" sibTransId="{A0C5BD9B-2B11-43F5-9FD7-BF7740DE3208}"/>
    <dgm:cxn modelId="{D94462FD-B4F1-4BCB-ADA2-09984D43AAC2}" type="presOf" srcId="{7BB9CBD2-9F97-410B-8E3D-BADF5667E37F}" destId="{A4465388-D676-47E5-A8D8-F04DD3FDCB7A}" srcOrd="0" destOrd="0" presId="urn:microsoft.com/office/officeart/2005/8/layout/hierarchy6"/>
    <dgm:cxn modelId="{8C7ADD3A-E34A-47BC-B21F-AE0C60ACAD67}" type="presOf" srcId="{A3576498-E738-4D39-ACDF-3F44CF3C2C53}" destId="{AE94BC72-ECF9-4509-947E-9D06297AB920}" srcOrd="0" destOrd="0" presId="urn:microsoft.com/office/officeart/2005/8/layout/hierarchy6"/>
    <dgm:cxn modelId="{735BF675-E1F4-4FDA-B37D-6B47B69E5EDD}" srcId="{247194F4-91A9-473B-9C9F-B2FC1DBDBFC8}" destId="{CB1F9136-A653-40D1-8309-750D127D4063}" srcOrd="1" destOrd="0" parTransId="{73AB41B4-5D90-4B56-8B39-10481A873A01}" sibTransId="{50E42E3F-978C-4E1C-A882-A968BAFD52DE}"/>
    <dgm:cxn modelId="{8236AB93-CE40-405F-8C2B-1135322597E2}" srcId="{43E9CB09-709E-4F96-9940-6EE6ABCCE9D1}" destId="{2773047E-726C-49F9-8C99-F48719CC41D4}" srcOrd="0" destOrd="0" parTransId="{7D19AC71-47DB-4C38-ABFD-8ED8FAC41533}" sibTransId="{5D9EFFF3-DB76-40CC-8C94-61DB1CC99D75}"/>
    <dgm:cxn modelId="{C2B91742-E60D-4E5E-9FFA-709AAF6E460B}" srcId="{247194F4-91A9-473B-9C9F-B2FC1DBDBFC8}" destId="{D5AA0B1F-57C8-488A-89F2-DF83F943FA3F}" srcOrd="3" destOrd="0" parTransId="{B1973AAB-3755-4344-B09A-CE5668AEDBD6}" sibTransId="{F30C0199-7530-40D6-B425-A225B8ECAF4A}"/>
    <dgm:cxn modelId="{CF95265E-3906-4AD8-A3B2-FD2FA562043E}" srcId="{247194F4-91A9-473B-9C9F-B2FC1DBDBFC8}" destId="{4CE68A72-F32C-4D90-B46B-84C52AA172B1}" srcOrd="0" destOrd="0" parTransId="{92B53B7F-EEC4-4B6F-A3E6-F263F3D60208}" sibTransId="{F5CBFE9E-FB10-49A4-815C-CEF3463C78C4}"/>
    <dgm:cxn modelId="{DEC11DC8-DEF6-4F5D-AC08-E7DE288342FB}" srcId="{247194F4-91A9-473B-9C9F-B2FC1DBDBFC8}" destId="{7736C569-556D-4FFB-B72E-3E02749136E5}" srcOrd="2" destOrd="0" parTransId="{F53E7EBC-19BB-44D3-BC86-75C2C11A7A21}" sibTransId="{71525AC1-A7E6-486A-A8E9-11727DCF3E7B}"/>
    <dgm:cxn modelId="{6572CFEF-EDB8-4E15-9AFC-1FA46EE4359D}" srcId="{A0E53883-3426-4DED-A450-C6F01E611FEB}" destId="{FC73BD14-2173-431E-AAF2-4B1F56DB5472}" srcOrd="1" destOrd="0" parTransId="{33187426-50BA-4A02-B1E5-56743B9B2E12}" sibTransId="{AE9A7C52-7186-4630-AE74-B988D5D6C20D}"/>
    <dgm:cxn modelId="{9F8B880C-FE6D-480A-AC4E-0BD8A503AE6E}" type="presOf" srcId="{D5AA0B1F-57C8-488A-89F2-DF83F943FA3F}" destId="{CE2B1BC5-4564-452D-9857-4DB3EAED747D}" srcOrd="1" destOrd="0" presId="urn:microsoft.com/office/officeart/2005/8/layout/hierarchy6"/>
    <dgm:cxn modelId="{A9A4C422-A8E7-4EE9-9DFC-C540A2A63631}" srcId="{A0E53883-3426-4DED-A450-C6F01E611FEB}" destId="{BB05A19F-C7B4-40AC-81A6-7B7F98218E56}" srcOrd="0" destOrd="0" parTransId="{37B43993-F303-49ED-84E5-BAF844BF9318}" sibTransId="{128591CB-D5EE-40AF-A73D-78F527AB5E8E}"/>
    <dgm:cxn modelId="{0D294072-B39E-41E7-A3BE-F8A7AFD2B10C}" srcId="{4CE68A72-F32C-4D90-B46B-84C52AA172B1}" destId="{A0E53883-3426-4DED-A450-C6F01E611FEB}" srcOrd="0" destOrd="0" parTransId="{7BB9CBD2-9F97-410B-8E3D-BADF5667E37F}" sibTransId="{79C9BDC2-9DDF-4F82-8F59-893594F6CCE1}"/>
    <dgm:cxn modelId="{3F1DD98D-17C5-43FB-BAEB-F34837A14C2F}" type="presOf" srcId="{BB05A19F-C7B4-40AC-81A6-7B7F98218E56}" destId="{F0C40B2F-8456-4794-B1FD-9444C770E993}" srcOrd="0" destOrd="0" presId="urn:microsoft.com/office/officeart/2005/8/layout/hierarchy6"/>
    <dgm:cxn modelId="{EE84BBE5-C804-47B9-8486-35B942D5D991}" type="presOf" srcId="{CB1F9136-A653-40D1-8309-750D127D4063}" destId="{44B15F09-70DD-40D9-955D-60D1D3A970CE}" srcOrd="0" destOrd="0" presId="urn:microsoft.com/office/officeart/2005/8/layout/hierarchy6"/>
    <dgm:cxn modelId="{D819249F-9664-4017-B36C-A96790EF5662}" type="presOf" srcId="{43E9CB09-709E-4F96-9940-6EE6ABCCE9D1}" destId="{1B489507-8E95-408A-B743-CDBB023F1F66}" srcOrd="0" destOrd="0" presId="urn:microsoft.com/office/officeart/2005/8/layout/hierarchy6"/>
    <dgm:cxn modelId="{F288DDEF-BFD2-4E87-8E0F-F1A409EBD1B1}" type="presOf" srcId="{33187426-50BA-4A02-B1E5-56743B9B2E12}" destId="{106FEF7A-05CE-4CAC-8D7C-D612823F0DF7}" srcOrd="0" destOrd="0" presId="urn:microsoft.com/office/officeart/2005/8/layout/hierarchy6"/>
    <dgm:cxn modelId="{7E3417A5-8F31-48B8-85D6-C3EF1B46B756}" type="presOf" srcId="{2CA34394-29C6-463A-B31E-4C6EC14EEE16}" destId="{92179593-3172-4C53-8CF9-D0F5FDF4D5A9}" srcOrd="0" destOrd="0" presId="urn:microsoft.com/office/officeart/2005/8/layout/hierarchy6"/>
    <dgm:cxn modelId="{4F9105BD-59CB-4CDE-A297-BFB7EF9BA9CE}" type="presOf" srcId="{7736C569-556D-4FFB-B72E-3E02749136E5}" destId="{CD1A9868-158D-4A56-9677-3A936583831C}" srcOrd="1" destOrd="0" presId="urn:microsoft.com/office/officeart/2005/8/layout/hierarchy6"/>
    <dgm:cxn modelId="{02638753-0679-479F-BA1F-CFAEFC961DD0}" type="presOf" srcId="{2773047E-726C-49F9-8C99-F48719CC41D4}" destId="{4492C9DE-0659-4478-974E-34511EC35B80}" srcOrd="0" destOrd="0" presId="urn:microsoft.com/office/officeart/2005/8/layout/hierarchy6"/>
    <dgm:cxn modelId="{C27E3DC5-9B7B-4A13-9BD1-FF0B959AF1CA}" type="presOf" srcId="{E410E11A-3A49-4554-8AB9-D5A4799CD83B}" destId="{6284A33D-E03E-4A48-9421-3EE98EBE6841}" srcOrd="0" destOrd="0" presId="urn:microsoft.com/office/officeart/2005/8/layout/hierarchy6"/>
    <dgm:cxn modelId="{AC02D037-0515-4EE0-883A-DBACE549C78C}" type="presOf" srcId="{7736C569-556D-4FFB-B72E-3E02749136E5}" destId="{3DBAE10C-7584-4D44-9A1E-AD7170D13A5F}" srcOrd="0" destOrd="0" presId="urn:microsoft.com/office/officeart/2005/8/layout/hierarchy6"/>
    <dgm:cxn modelId="{FC936A83-A788-4BCA-8E7A-5893502A44CC}" type="presOf" srcId="{4CE68A72-F32C-4D90-B46B-84C52AA172B1}" destId="{463FCA4A-D99C-46F6-B69B-126A15D2CCEB}" srcOrd="0" destOrd="0" presId="urn:microsoft.com/office/officeart/2005/8/layout/hierarchy6"/>
    <dgm:cxn modelId="{92654E13-4C2F-46F8-8B6D-03BD0CA2C43D}" type="presOf" srcId="{D5AA0B1F-57C8-488A-89F2-DF83F943FA3F}" destId="{04599EEF-F0E5-4D93-ACE7-FE1A220F9FBD}" srcOrd="0" destOrd="0" presId="urn:microsoft.com/office/officeart/2005/8/layout/hierarchy6"/>
    <dgm:cxn modelId="{75F9A3C4-F0A2-4222-84BB-C9A50C1C1A4B}" type="presOf" srcId="{247194F4-91A9-473B-9C9F-B2FC1DBDBFC8}" destId="{AAF97BF8-6AF5-4C2B-A2A0-AEEE6EC76F32}" srcOrd="0" destOrd="0" presId="urn:microsoft.com/office/officeart/2005/8/layout/hierarchy6"/>
    <dgm:cxn modelId="{048E8AE6-8907-4E23-A13D-54D1F48674D6}" type="presOf" srcId="{FC73BD14-2173-431E-AAF2-4B1F56DB5472}" destId="{22FED1AC-2CBF-4055-8FC2-1ABDBD62681C}" srcOrd="0" destOrd="0" presId="urn:microsoft.com/office/officeart/2005/8/layout/hierarchy6"/>
    <dgm:cxn modelId="{111B8406-F708-474C-9DDB-27C51B136D8F}" type="presOf" srcId="{37B43993-F303-49ED-84E5-BAF844BF9318}" destId="{745CF675-2FDD-44BC-8646-8404673715AA}" srcOrd="0" destOrd="0" presId="urn:microsoft.com/office/officeart/2005/8/layout/hierarchy6"/>
    <dgm:cxn modelId="{DE8F954D-7DB1-44AF-A405-308AE7A0202E}" srcId="{4CE68A72-F32C-4D90-B46B-84C52AA172B1}" destId="{43E9CB09-709E-4F96-9940-6EE6ABCCE9D1}" srcOrd="1" destOrd="0" parTransId="{2CA34394-29C6-463A-B31E-4C6EC14EEE16}" sibTransId="{44816E0B-FBC5-43CD-B17F-2A6B369BDE31}"/>
    <dgm:cxn modelId="{E33DE2B6-919C-4A7A-ABF1-CC3CBA8172BF}" type="presParOf" srcId="{AAF97BF8-6AF5-4C2B-A2A0-AEEE6EC76F32}" destId="{9EE4547D-C950-4E20-9560-5027FADEDA3B}" srcOrd="0" destOrd="0" presId="urn:microsoft.com/office/officeart/2005/8/layout/hierarchy6"/>
    <dgm:cxn modelId="{35C1B2B5-CAC5-4AE4-BE70-D7874D4B52BD}" type="presParOf" srcId="{9EE4547D-C950-4E20-9560-5027FADEDA3B}" destId="{2F1E60A8-B316-43B8-AE26-76D787891A77}" srcOrd="0" destOrd="0" presId="urn:microsoft.com/office/officeart/2005/8/layout/hierarchy6"/>
    <dgm:cxn modelId="{6AF63F51-75D3-4904-A162-88469918D457}" type="presParOf" srcId="{9EE4547D-C950-4E20-9560-5027FADEDA3B}" destId="{067718A4-E8A2-4FD8-B3EA-238E724B9074}" srcOrd="1" destOrd="0" presId="urn:microsoft.com/office/officeart/2005/8/layout/hierarchy6"/>
    <dgm:cxn modelId="{076D1C8A-F894-4C49-BF68-A076B70330AD}" type="presParOf" srcId="{067718A4-E8A2-4FD8-B3EA-238E724B9074}" destId="{ADFB5FD2-CF7C-4F78-AB75-D087DFC02CC2}" srcOrd="0" destOrd="0" presId="urn:microsoft.com/office/officeart/2005/8/layout/hierarchy6"/>
    <dgm:cxn modelId="{E3B8D3BD-4198-4B95-BDE9-D66430EFE772}" type="presParOf" srcId="{ADFB5FD2-CF7C-4F78-AB75-D087DFC02CC2}" destId="{463FCA4A-D99C-46F6-B69B-126A15D2CCEB}" srcOrd="0" destOrd="0" presId="urn:microsoft.com/office/officeart/2005/8/layout/hierarchy6"/>
    <dgm:cxn modelId="{7796D461-E7FC-4419-AEDC-5D039826EF61}" type="presParOf" srcId="{ADFB5FD2-CF7C-4F78-AB75-D087DFC02CC2}" destId="{61DC93EC-D7A1-47AC-B2A5-4FE08944E0A4}" srcOrd="1" destOrd="0" presId="urn:microsoft.com/office/officeart/2005/8/layout/hierarchy6"/>
    <dgm:cxn modelId="{62AEBC18-8A45-418D-AC03-5821E27D4EF0}" type="presParOf" srcId="{61DC93EC-D7A1-47AC-B2A5-4FE08944E0A4}" destId="{A4465388-D676-47E5-A8D8-F04DD3FDCB7A}" srcOrd="0" destOrd="0" presId="urn:microsoft.com/office/officeart/2005/8/layout/hierarchy6"/>
    <dgm:cxn modelId="{180D2ABF-63F1-4D06-9F5C-A325DFEBF84E}" type="presParOf" srcId="{61DC93EC-D7A1-47AC-B2A5-4FE08944E0A4}" destId="{9FD553F5-1235-4945-ABBE-2EB1B050BA9E}" srcOrd="1" destOrd="0" presId="urn:microsoft.com/office/officeart/2005/8/layout/hierarchy6"/>
    <dgm:cxn modelId="{B7161A48-07D3-4E6D-85D4-05C56B5505B9}" type="presParOf" srcId="{9FD553F5-1235-4945-ABBE-2EB1B050BA9E}" destId="{0ABDD219-1764-421F-A6A9-CD27C5300D3D}" srcOrd="0" destOrd="0" presId="urn:microsoft.com/office/officeart/2005/8/layout/hierarchy6"/>
    <dgm:cxn modelId="{66D56638-E13E-45F0-8658-D1CF68AEF6D1}" type="presParOf" srcId="{9FD553F5-1235-4945-ABBE-2EB1B050BA9E}" destId="{00055679-47E6-478B-B417-101B074EA20D}" srcOrd="1" destOrd="0" presId="urn:microsoft.com/office/officeart/2005/8/layout/hierarchy6"/>
    <dgm:cxn modelId="{57E41921-CAD1-4CCA-ADDD-370ABC2685BD}" type="presParOf" srcId="{00055679-47E6-478B-B417-101B074EA20D}" destId="{745CF675-2FDD-44BC-8646-8404673715AA}" srcOrd="0" destOrd="0" presId="urn:microsoft.com/office/officeart/2005/8/layout/hierarchy6"/>
    <dgm:cxn modelId="{D8871470-4A7C-4CA6-AD22-BD689543EAFC}" type="presParOf" srcId="{00055679-47E6-478B-B417-101B074EA20D}" destId="{554E3071-3E52-4C5A-AD0C-8CE0353BBB34}" srcOrd="1" destOrd="0" presId="urn:microsoft.com/office/officeart/2005/8/layout/hierarchy6"/>
    <dgm:cxn modelId="{2EBFF0D6-D9DA-4DD0-90EF-2B612C2827B3}" type="presParOf" srcId="{554E3071-3E52-4C5A-AD0C-8CE0353BBB34}" destId="{F0C40B2F-8456-4794-B1FD-9444C770E993}" srcOrd="0" destOrd="0" presId="urn:microsoft.com/office/officeart/2005/8/layout/hierarchy6"/>
    <dgm:cxn modelId="{AA033DDE-EB62-4168-A3C2-A3304F7694B7}" type="presParOf" srcId="{554E3071-3E52-4C5A-AD0C-8CE0353BBB34}" destId="{2F399E3A-3FA3-4734-A477-1C7E2E432CE1}" srcOrd="1" destOrd="0" presId="urn:microsoft.com/office/officeart/2005/8/layout/hierarchy6"/>
    <dgm:cxn modelId="{56E074EE-F718-4931-A0FC-B32EBB3D0DC4}" type="presParOf" srcId="{00055679-47E6-478B-B417-101B074EA20D}" destId="{106FEF7A-05CE-4CAC-8D7C-D612823F0DF7}" srcOrd="2" destOrd="0" presId="urn:microsoft.com/office/officeart/2005/8/layout/hierarchy6"/>
    <dgm:cxn modelId="{6C9DB54C-3204-461D-81F1-C2DD25F321A8}" type="presParOf" srcId="{00055679-47E6-478B-B417-101B074EA20D}" destId="{4051189F-7B6D-4EC5-824B-F6F271F091B5}" srcOrd="3" destOrd="0" presId="urn:microsoft.com/office/officeart/2005/8/layout/hierarchy6"/>
    <dgm:cxn modelId="{09BDF64C-A71B-4329-97BF-6D78BED8C2AB}" type="presParOf" srcId="{4051189F-7B6D-4EC5-824B-F6F271F091B5}" destId="{22FED1AC-2CBF-4055-8FC2-1ABDBD62681C}" srcOrd="0" destOrd="0" presId="urn:microsoft.com/office/officeart/2005/8/layout/hierarchy6"/>
    <dgm:cxn modelId="{202DD734-3B61-4CA9-9C31-0EB472E8E2C2}" type="presParOf" srcId="{4051189F-7B6D-4EC5-824B-F6F271F091B5}" destId="{6C9C66CD-27C7-4CAE-9D6A-871B8D48D5FB}" srcOrd="1" destOrd="0" presId="urn:microsoft.com/office/officeart/2005/8/layout/hierarchy6"/>
    <dgm:cxn modelId="{20ABFE0E-6996-4482-B2EA-B87B4A579DFC}" type="presParOf" srcId="{61DC93EC-D7A1-47AC-B2A5-4FE08944E0A4}" destId="{92179593-3172-4C53-8CF9-D0F5FDF4D5A9}" srcOrd="2" destOrd="0" presId="urn:microsoft.com/office/officeart/2005/8/layout/hierarchy6"/>
    <dgm:cxn modelId="{B9784585-3FBF-491D-A529-3C6D738570B6}" type="presParOf" srcId="{61DC93EC-D7A1-47AC-B2A5-4FE08944E0A4}" destId="{F6FCED11-F1DB-4D59-A2E7-CFEEBF120158}" srcOrd="3" destOrd="0" presId="urn:microsoft.com/office/officeart/2005/8/layout/hierarchy6"/>
    <dgm:cxn modelId="{2C6FDBCB-F202-4DA2-A048-2DE95A8FE9D8}" type="presParOf" srcId="{F6FCED11-F1DB-4D59-A2E7-CFEEBF120158}" destId="{1B489507-8E95-408A-B743-CDBB023F1F66}" srcOrd="0" destOrd="0" presId="urn:microsoft.com/office/officeart/2005/8/layout/hierarchy6"/>
    <dgm:cxn modelId="{C4D58D1F-81DD-4868-9161-09AE2BD8C366}" type="presParOf" srcId="{F6FCED11-F1DB-4D59-A2E7-CFEEBF120158}" destId="{E958329F-6CEC-4996-9863-D7C6F55F0B1F}" srcOrd="1" destOrd="0" presId="urn:microsoft.com/office/officeart/2005/8/layout/hierarchy6"/>
    <dgm:cxn modelId="{21B56A89-2D3E-435C-8D85-5EC01564068F}" type="presParOf" srcId="{E958329F-6CEC-4996-9863-D7C6F55F0B1F}" destId="{C731DCB3-86AF-43A1-8844-71CE5F2DE91B}" srcOrd="0" destOrd="0" presId="urn:microsoft.com/office/officeart/2005/8/layout/hierarchy6"/>
    <dgm:cxn modelId="{E568F4A8-91DE-4031-BA13-53D642858B1C}" type="presParOf" srcId="{E958329F-6CEC-4996-9863-D7C6F55F0B1F}" destId="{7C211BF5-7C3F-45DF-BEC3-8715560F8FCC}" srcOrd="1" destOrd="0" presId="urn:microsoft.com/office/officeart/2005/8/layout/hierarchy6"/>
    <dgm:cxn modelId="{074F1322-5D61-4C2A-B264-DD659E5E53A2}" type="presParOf" srcId="{7C211BF5-7C3F-45DF-BEC3-8715560F8FCC}" destId="{4492C9DE-0659-4478-974E-34511EC35B80}" srcOrd="0" destOrd="0" presId="urn:microsoft.com/office/officeart/2005/8/layout/hierarchy6"/>
    <dgm:cxn modelId="{4715E08A-E113-451A-8EEB-B69F6C8F6D99}" type="presParOf" srcId="{7C211BF5-7C3F-45DF-BEC3-8715560F8FCC}" destId="{C42AF80C-7244-486F-8997-63D699135F0B}" srcOrd="1" destOrd="0" presId="urn:microsoft.com/office/officeart/2005/8/layout/hierarchy6"/>
    <dgm:cxn modelId="{9B5AD0F4-625B-43B9-9CBB-2520A77A3104}" type="presParOf" srcId="{E958329F-6CEC-4996-9863-D7C6F55F0B1F}" destId="{AE94BC72-ECF9-4509-947E-9D06297AB920}" srcOrd="2" destOrd="0" presId="urn:microsoft.com/office/officeart/2005/8/layout/hierarchy6"/>
    <dgm:cxn modelId="{34D9E545-1599-4157-A81C-1DD1C5A4BEDA}" type="presParOf" srcId="{E958329F-6CEC-4996-9863-D7C6F55F0B1F}" destId="{081A839F-B436-4CF6-A989-4DB10B9DB578}" srcOrd="3" destOrd="0" presId="urn:microsoft.com/office/officeart/2005/8/layout/hierarchy6"/>
    <dgm:cxn modelId="{EFEE8A86-E7A0-4C82-B69E-F572D71B6FCD}" type="presParOf" srcId="{081A839F-B436-4CF6-A989-4DB10B9DB578}" destId="{6284A33D-E03E-4A48-9421-3EE98EBE6841}" srcOrd="0" destOrd="0" presId="urn:microsoft.com/office/officeart/2005/8/layout/hierarchy6"/>
    <dgm:cxn modelId="{8049603F-0F68-465D-8535-F8626BCCB0DC}" type="presParOf" srcId="{081A839F-B436-4CF6-A989-4DB10B9DB578}" destId="{FAAC7179-AF9E-47B6-A2B6-F2884FA6509F}" srcOrd="1" destOrd="0" presId="urn:microsoft.com/office/officeart/2005/8/layout/hierarchy6"/>
    <dgm:cxn modelId="{73188803-859E-4827-8A5F-8859F0139EEE}" type="presParOf" srcId="{AAF97BF8-6AF5-4C2B-A2A0-AEEE6EC76F32}" destId="{46A951C2-EA9B-4A17-B0CA-0C245BA3332D}" srcOrd="1" destOrd="0" presId="urn:microsoft.com/office/officeart/2005/8/layout/hierarchy6"/>
    <dgm:cxn modelId="{D782081C-D2ED-4442-B436-8B6C208C554C}" type="presParOf" srcId="{46A951C2-EA9B-4A17-B0CA-0C245BA3332D}" destId="{1AB3FF06-821F-4721-BEFB-51BB0AB58D98}" srcOrd="0" destOrd="0" presId="urn:microsoft.com/office/officeart/2005/8/layout/hierarchy6"/>
    <dgm:cxn modelId="{87755C62-FAF7-4150-ACAE-393E09B7694D}" type="presParOf" srcId="{1AB3FF06-821F-4721-BEFB-51BB0AB58D98}" destId="{44B15F09-70DD-40D9-955D-60D1D3A970CE}" srcOrd="0" destOrd="0" presId="urn:microsoft.com/office/officeart/2005/8/layout/hierarchy6"/>
    <dgm:cxn modelId="{3416AA02-6D58-4223-A232-89D078245CE7}" type="presParOf" srcId="{1AB3FF06-821F-4721-BEFB-51BB0AB58D98}" destId="{51DF5D66-F6DE-4A41-B994-C90EDAFECF6D}" srcOrd="1" destOrd="0" presId="urn:microsoft.com/office/officeart/2005/8/layout/hierarchy6"/>
    <dgm:cxn modelId="{DCEDF3E9-A181-419E-9BAA-C17BF626D0FF}" type="presParOf" srcId="{46A951C2-EA9B-4A17-B0CA-0C245BA3332D}" destId="{B97B0676-621D-4090-B267-52B1FF8CFB7E}" srcOrd="1" destOrd="0" presId="urn:microsoft.com/office/officeart/2005/8/layout/hierarchy6"/>
    <dgm:cxn modelId="{6B7F9B13-5786-472C-98C8-0904DA660B4C}" type="presParOf" srcId="{B97B0676-621D-4090-B267-52B1FF8CFB7E}" destId="{5FA063FC-9659-4D83-8A69-8904FAA35944}" srcOrd="0" destOrd="0" presId="urn:microsoft.com/office/officeart/2005/8/layout/hierarchy6"/>
    <dgm:cxn modelId="{83B820CC-92E6-40EC-82A8-83CD96159E73}" type="presParOf" srcId="{46A951C2-EA9B-4A17-B0CA-0C245BA3332D}" destId="{8B41147B-B40A-4D21-B85E-7D7347B7FAFC}" srcOrd="2" destOrd="0" presId="urn:microsoft.com/office/officeart/2005/8/layout/hierarchy6"/>
    <dgm:cxn modelId="{7961F550-F4BF-43C0-9E72-57D2A37F8346}" type="presParOf" srcId="{8B41147B-B40A-4D21-B85E-7D7347B7FAFC}" destId="{3DBAE10C-7584-4D44-9A1E-AD7170D13A5F}" srcOrd="0" destOrd="0" presId="urn:microsoft.com/office/officeart/2005/8/layout/hierarchy6"/>
    <dgm:cxn modelId="{7B4A884F-F481-49A5-994A-297436B9E9E5}" type="presParOf" srcId="{8B41147B-B40A-4D21-B85E-7D7347B7FAFC}" destId="{CD1A9868-158D-4A56-9677-3A936583831C}" srcOrd="1" destOrd="0" presId="urn:microsoft.com/office/officeart/2005/8/layout/hierarchy6"/>
    <dgm:cxn modelId="{1B45C0D5-FB02-47AD-8177-81B3CB7C41E6}" type="presParOf" srcId="{46A951C2-EA9B-4A17-B0CA-0C245BA3332D}" destId="{5C948F1A-E348-460B-84E1-A2FB398E70F3}" srcOrd="3" destOrd="0" presId="urn:microsoft.com/office/officeart/2005/8/layout/hierarchy6"/>
    <dgm:cxn modelId="{B3264A82-AFF0-4F96-AD89-F4AD260B8802}" type="presParOf" srcId="{5C948F1A-E348-460B-84E1-A2FB398E70F3}" destId="{810CE6E8-F11A-4B5B-AF47-CFA5D645BCFC}" srcOrd="0" destOrd="0" presId="urn:microsoft.com/office/officeart/2005/8/layout/hierarchy6"/>
    <dgm:cxn modelId="{1AC4C369-E663-4EF6-B26A-F1A1B96EB16D}" type="presParOf" srcId="{46A951C2-EA9B-4A17-B0CA-0C245BA3332D}" destId="{EF86FD5C-B4C5-4543-A9DF-CB2FC4B378BA}" srcOrd="4" destOrd="0" presId="urn:microsoft.com/office/officeart/2005/8/layout/hierarchy6"/>
    <dgm:cxn modelId="{6AF87524-64F5-4B53-9453-6A392FDF00C4}" type="presParOf" srcId="{EF86FD5C-B4C5-4543-A9DF-CB2FC4B378BA}" destId="{04599EEF-F0E5-4D93-ACE7-FE1A220F9FBD}" srcOrd="0" destOrd="0" presId="urn:microsoft.com/office/officeart/2005/8/layout/hierarchy6"/>
    <dgm:cxn modelId="{EB3840B3-966B-448F-904E-89C99543389A}" type="presParOf" srcId="{EF86FD5C-B4C5-4543-A9DF-CB2FC4B378BA}" destId="{CE2B1BC5-4564-452D-9857-4DB3EAED747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59" cy="496411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6" y="3"/>
            <a:ext cx="2945659" cy="496411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r">
              <a:defRPr sz="1200"/>
            </a:lvl1pPr>
          </a:lstStyle>
          <a:p>
            <a:fld id="{F1637DEC-616C-4617-A45A-56783B4D9F85}" type="datetimeFigureOut">
              <a:rPr lang="da-DK" smtClean="0"/>
              <a:pPr/>
              <a:t>12-09-2019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3" y="9430093"/>
            <a:ext cx="2945659" cy="496411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0446" y="9430093"/>
            <a:ext cx="2945659" cy="496411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r">
              <a:defRPr sz="1200"/>
            </a:lvl1pPr>
          </a:lstStyle>
          <a:p>
            <a:fld id="{982E7628-928C-4E38-97EC-976C1B92C628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5536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59" cy="496411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6" y="3"/>
            <a:ext cx="2945659" cy="496411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r">
              <a:defRPr sz="1200"/>
            </a:lvl1pPr>
          </a:lstStyle>
          <a:p>
            <a:fld id="{DC894928-A684-4F93-A1AA-D90FBC6C4C12}" type="datetimeFigureOut">
              <a:rPr lang="da-DK" smtClean="0"/>
              <a:pPr/>
              <a:t>12-09-2019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10" rIns="91419" bIns="4571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910"/>
            <a:ext cx="5438140" cy="4467701"/>
          </a:xfrm>
          <a:prstGeom prst="rect">
            <a:avLst/>
          </a:prstGeom>
        </p:spPr>
        <p:txBody>
          <a:bodyPr vert="horz" lIns="91419" tIns="45710" rIns="91419" bIns="4571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3" y="9430093"/>
            <a:ext cx="2945659" cy="496411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6" y="9430093"/>
            <a:ext cx="2945659" cy="496411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r">
              <a:defRPr sz="1200"/>
            </a:lvl1pPr>
          </a:lstStyle>
          <a:p>
            <a:fld id="{CAE046FA-2B4D-4786-81EB-3CE9D323B6AE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9204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46FA-2B4D-4786-81EB-3CE9D323B6AE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9746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46FA-2B4D-4786-81EB-3CE9D323B6AE}" type="slidenum">
              <a:rPr lang="da-DK" smtClean="0"/>
              <a:pPr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0067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46FA-2B4D-4786-81EB-3CE9D323B6AE}" type="slidenum">
              <a:rPr lang="da-DK" smtClean="0"/>
              <a:pPr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085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46FA-2B4D-4786-81EB-3CE9D323B6AE}" type="slidenum">
              <a:rPr lang="da-DK" smtClean="0"/>
              <a:pPr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7567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46FA-2B4D-4786-81EB-3CE9D323B6AE}" type="slidenum">
              <a:rPr lang="da-DK" smtClean="0"/>
              <a:pPr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3133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46FA-2B4D-4786-81EB-3CE9D323B6AE}" type="slidenum">
              <a:rPr lang="da-DK" smtClean="0"/>
              <a:pPr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9457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46FA-2B4D-4786-81EB-3CE9D323B6AE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3818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46FA-2B4D-4786-81EB-3CE9D323B6AE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7039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46FA-2B4D-4786-81EB-3CE9D323B6AE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89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46FA-2B4D-4786-81EB-3CE9D323B6AE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8886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46FA-2B4D-4786-81EB-3CE9D323B6AE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2080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Tender for construction is divided in to 1 large and 4 smaller tenders</a:t>
            </a:r>
          </a:p>
          <a:p>
            <a:pPr algn="l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technical features concerning the entire hospital are tendered separately </a:t>
            </a:r>
          </a:p>
          <a:p>
            <a:pPr algn="l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Phases are defined by similar complexity and content</a:t>
            </a:r>
          </a:p>
          <a:p>
            <a:pPr algn="l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on existing hospital site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46FA-2B4D-4786-81EB-3CE9D323B6AE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9630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46FA-2B4D-4786-81EB-3CE9D323B6AE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2599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46FA-2B4D-4786-81EB-3CE9D323B6AE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635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796" y="360781"/>
            <a:ext cx="1633536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8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96615-F3E0-4FDF-B555-1960F8B75C5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ransition spd="med">
    <p:wipe dir="d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2207568" y="980728"/>
            <a:ext cx="5401385" cy="3151991"/>
          </a:xfrm>
        </p:spPr>
        <p:txBody>
          <a:bodyPr>
            <a:normAutofit/>
          </a:bodyPr>
          <a:lstStyle/>
          <a:p>
            <a:pPr>
              <a:lnSpc>
                <a:spcPts val="6000"/>
              </a:lnSpc>
            </a:pPr>
            <a:r>
              <a:rPr lang="en-US" sz="3200" dirty="0" err="1" smtClean="0">
                <a:solidFill>
                  <a:schemeClr val="bg1"/>
                </a:solidFill>
              </a:rPr>
              <a:t>Beredskabsplan</a:t>
            </a:r>
            <a:r>
              <a:rPr lang="en-US" sz="3200" dirty="0" smtClean="0">
                <a:solidFill>
                  <a:schemeClr val="bg1"/>
                </a:solidFill>
              </a:rPr>
              <a:t> USK og SUH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err="1" smtClean="0">
                <a:solidFill>
                  <a:schemeClr val="bg1"/>
                </a:solidFill>
              </a:rPr>
              <a:t>Byggeplads</a:t>
            </a:r>
            <a:r>
              <a:rPr lang="en-US" sz="3200" dirty="0" smtClean="0">
                <a:solidFill>
                  <a:schemeClr val="bg1"/>
                </a:solidFill>
              </a:rPr>
              <a:t> og hospital </a:t>
            </a:r>
            <a:r>
              <a:rPr lang="en-US" sz="3200" dirty="0" err="1">
                <a:solidFill>
                  <a:schemeClr val="bg1"/>
                </a:solidFill>
              </a:rPr>
              <a:t>i</a:t>
            </a:r>
            <a:r>
              <a:rPr lang="en-US" sz="3200" dirty="0" smtClean="0">
                <a:solidFill>
                  <a:schemeClr val="bg1"/>
                </a:solidFill>
              </a:rPr>
              <a:t> drift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107548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9632"/>
            <a:ext cx="12219856" cy="9164892"/>
          </a:xfrm>
          <a:prstGeom prst="rect">
            <a:avLst/>
          </a:prstGeom>
        </p:spPr>
      </p:pic>
      <p:sp>
        <p:nvSpPr>
          <p:cNvPr id="5" name="Tekstboks 8"/>
          <p:cNvSpPr txBox="1"/>
          <p:nvPr/>
        </p:nvSpPr>
        <p:spPr>
          <a:xfrm>
            <a:off x="225846" y="260648"/>
            <a:ext cx="8654809" cy="646331"/>
          </a:xfrm>
          <a:prstGeom prst="rect">
            <a:avLst/>
          </a:prstGeom>
          <a:solidFill>
            <a:srgbClr val="000000">
              <a:alpha val="84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Forskellige typer af entrepriser</a:t>
            </a:r>
            <a:endParaRPr lang="da-DK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10</a:t>
            </a:fld>
            <a:endParaRPr lang="da-DK"/>
          </a:p>
        </p:txBody>
      </p:sp>
      <p:sp>
        <p:nvSpPr>
          <p:cNvPr id="8" name="Tekstboks 7"/>
          <p:cNvSpPr txBox="1"/>
          <p:nvPr/>
        </p:nvSpPr>
        <p:spPr>
          <a:xfrm>
            <a:off x="27856" y="3970799"/>
            <a:ext cx="12192000" cy="2554545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r" defTabSz="919163">
              <a:tabLst>
                <a:tab pos="7175500" algn="l"/>
              </a:tabLst>
            </a:pPr>
            <a:endParaRPr lang="da-DK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9163">
              <a:tabLst>
                <a:tab pos="7175500" algn="l"/>
              </a:tabLst>
            </a:pPr>
            <a:endParaRPr lang="da-D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9163">
              <a:tabLst>
                <a:tab pos="7175500" algn="l"/>
              </a:tabLst>
            </a:pPr>
            <a:endParaRPr lang="da-DK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9163">
              <a:tabLst>
                <a:tab pos="7175500" algn="l"/>
              </a:tabLst>
            </a:pPr>
            <a:endParaRPr lang="da-D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9163">
              <a:tabLst>
                <a:tab pos="7175500" algn="l"/>
              </a:tabLst>
            </a:pPr>
            <a:endParaRPr lang="da-DK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9163">
              <a:tabLst>
                <a:tab pos="7175500" algn="l"/>
              </a:tabLst>
            </a:pPr>
            <a:endParaRPr lang="da-D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9163">
              <a:tabLst>
                <a:tab pos="7175500" algn="l"/>
              </a:tabLst>
            </a:pPr>
            <a:endParaRPr lang="da-DK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9163">
              <a:tabLst>
                <a:tab pos="7175500" algn="l"/>
              </a:tabLst>
            </a:pPr>
            <a:endParaRPr lang="da-D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el 9"/>
          <p:cNvGraphicFramePr>
            <a:graphicFrameLocks noGrp="1"/>
          </p:cNvGraphicFramePr>
          <p:nvPr>
            <p:extLst/>
          </p:nvPr>
        </p:nvGraphicFramePr>
        <p:xfrm>
          <a:off x="225846" y="4106595"/>
          <a:ext cx="11778929" cy="2282952"/>
        </p:xfrm>
        <a:graphic>
          <a:graphicData uri="http://schemas.openxmlformats.org/drawingml/2006/table">
            <a:tbl>
              <a:tblPr firstRow="1" firstCol="1" bandRow="1"/>
              <a:tblGrid>
                <a:gridCol w="937464"/>
                <a:gridCol w="5606262"/>
                <a:gridCol w="720082"/>
                <a:gridCol w="4515121"/>
              </a:tblGrid>
              <a:tr h="317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TE01</a:t>
                      </a: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Senge- og behandlingsbygninger (114.500 m</a:t>
                      </a:r>
                      <a:r>
                        <a:rPr lang="da-DK" sz="2000" baseline="30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Teknisk</a:t>
                      </a:r>
                      <a:r>
                        <a:rPr lang="da-DK" sz="2000" baseline="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kompliceret, stor variation</a:t>
                      </a:r>
                      <a:endParaRPr lang="da-DK" sz="2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7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TE02A</a:t>
                      </a: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Laboratorier og nuklearmedicin (12.900 m</a:t>
                      </a:r>
                      <a:r>
                        <a:rPr lang="da-DK" sz="2000" baseline="30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Ensartet,</a:t>
                      </a:r>
                      <a:r>
                        <a:rPr lang="da-DK" sz="2000" baseline="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men teknisk kompliceret</a:t>
                      </a:r>
                      <a:endParaRPr lang="da-DK" sz="2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7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TE02B</a:t>
                      </a: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Sterilcentral (2.100 m</a:t>
                      </a:r>
                      <a:r>
                        <a:rPr lang="da-DK" sz="2000" baseline="30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Maskinleverance</a:t>
                      </a:r>
                      <a:endParaRPr lang="da-DK" sz="2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7448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TE03</a:t>
                      </a: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Energicentral (650 m</a:t>
                      </a:r>
                      <a:r>
                        <a:rPr lang="da-DK" sz="2000" baseline="30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Serviceleverance</a:t>
                      </a:r>
                      <a:endParaRPr lang="da-DK" sz="2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7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TE04</a:t>
                      </a: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Varemodtagelse, </a:t>
                      </a:r>
                      <a:r>
                        <a:rPr lang="da-DK" sz="2000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cytostaticaenhed</a:t>
                      </a: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(4.250 m</a:t>
                      </a:r>
                      <a:r>
                        <a:rPr lang="da-DK" sz="2000" baseline="30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Innovation og teknisk kompleks</a:t>
                      </a:r>
                      <a:endParaRPr lang="da-DK" sz="2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7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TE05</a:t>
                      </a: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Kontorer og mødelokaler (4.250 m</a:t>
                      </a:r>
                      <a:r>
                        <a:rPr lang="da-DK" sz="2000" baseline="30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Enkel og ensartet</a:t>
                      </a:r>
                      <a:endParaRPr lang="da-DK" sz="2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7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B7</a:t>
                      </a: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Ombygninger af eksisterende (55.000 m</a:t>
                      </a:r>
                      <a:r>
                        <a:rPr lang="da-DK" sz="2000" baseline="30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a-DK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da-DK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200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Koordinering</a:t>
                      </a:r>
                      <a:r>
                        <a:rPr lang="da-DK" sz="2000" baseline="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med drift/hygiejnekritisk</a:t>
                      </a:r>
                      <a:endParaRPr lang="da-DK" sz="2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1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3503712" y="1889448"/>
            <a:ext cx="8942426" cy="4968552"/>
            <a:chOff x="2262891" y="1581826"/>
            <a:chExt cx="6838476" cy="4124467"/>
          </a:xfrm>
        </p:grpSpPr>
        <p:pic>
          <p:nvPicPr>
            <p:cNvPr id="2" name="Billed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891" y="1730193"/>
              <a:ext cx="6838476" cy="3976100"/>
            </a:xfrm>
            <a:prstGeom prst="rect">
              <a:avLst/>
            </a:prstGeom>
          </p:spPr>
        </p:pic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2460863" y="3284402"/>
              <a:ext cx="717692" cy="559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350"/>
                </a:lnSpc>
              </a:pPr>
              <a:r>
                <a:rPr lang="da-DK" sz="1200" dirty="0">
                  <a:solidFill>
                    <a:srgbClr val="F04E23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TE03</a:t>
              </a:r>
              <a:endParaRPr lang="da-DK" sz="9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1350"/>
                </a:lnSpc>
              </a:pPr>
              <a:r>
                <a:rPr lang="da-DK" sz="1100" dirty="0">
                  <a:solidFill>
                    <a:srgbClr val="F04E23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B9</a:t>
              </a:r>
              <a:endParaRPr lang="da-DK" sz="9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5338289" y="1724030"/>
              <a:ext cx="684090" cy="649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350"/>
                </a:lnSpc>
              </a:pPr>
              <a:r>
                <a:rPr lang="da-DK" sz="1200" dirty="0">
                  <a:solidFill>
                    <a:srgbClr val="F04E23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TE04</a:t>
              </a:r>
              <a:endParaRPr lang="da-DK" sz="9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1350"/>
                </a:lnSpc>
              </a:pPr>
              <a:r>
                <a:rPr lang="da-DK" sz="1100" dirty="0">
                  <a:solidFill>
                    <a:srgbClr val="F04E23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B3</a:t>
              </a:r>
              <a:endParaRPr lang="da-DK" sz="9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1350"/>
                </a:lnSpc>
              </a:pPr>
              <a:r>
                <a:rPr lang="da-DK" sz="1200" dirty="0">
                  <a:solidFill>
                    <a:srgbClr val="F04E23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lang="da-DK" sz="9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1350"/>
                </a:lnSpc>
              </a:pPr>
              <a:r>
                <a:rPr lang="da-DK" sz="900" dirty="0"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3418574" y="3635185"/>
              <a:ext cx="615618" cy="500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350"/>
                </a:lnSpc>
              </a:pPr>
              <a:r>
                <a:rPr lang="da-DK" sz="1200" dirty="0">
                  <a:solidFill>
                    <a:srgbClr val="F04E23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TEO2</a:t>
              </a:r>
              <a:endParaRPr lang="da-DK" sz="9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1350"/>
                </a:lnSpc>
              </a:pPr>
              <a:r>
                <a:rPr lang="da-DK" sz="1100" dirty="0">
                  <a:solidFill>
                    <a:srgbClr val="F04E23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B4</a:t>
              </a:r>
              <a:endParaRPr lang="da-DK" sz="9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1350"/>
                </a:lnSpc>
              </a:pPr>
              <a:r>
                <a:rPr lang="da-DK" sz="1200" dirty="0">
                  <a:solidFill>
                    <a:srgbClr val="F04E23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lang="da-DK" sz="9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5995415" y="4249958"/>
              <a:ext cx="1231236" cy="578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350"/>
                </a:lnSpc>
              </a:pPr>
              <a:r>
                <a:rPr lang="da-DK" sz="1200" dirty="0">
                  <a:solidFill>
                    <a:srgbClr val="F04E23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TE01</a:t>
              </a:r>
              <a:endParaRPr lang="da-DK" sz="9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1350"/>
                </a:lnSpc>
              </a:pPr>
              <a:r>
                <a:rPr lang="da-DK" sz="1100" dirty="0">
                  <a:solidFill>
                    <a:srgbClr val="F04E23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B1-B2-B6-B8</a:t>
              </a:r>
              <a:endParaRPr lang="da-DK" sz="9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4930871" y="2821830"/>
              <a:ext cx="1091756" cy="462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350"/>
                </a:lnSpc>
              </a:pPr>
              <a:r>
                <a:rPr lang="da-DK" sz="1200" dirty="0">
                  <a:solidFill>
                    <a:srgbClr val="F04E23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XE06-XE0x</a:t>
              </a:r>
              <a:endParaRPr lang="da-DK" sz="9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1350"/>
                </a:lnSpc>
              </a:pPr>
              <a:r>
                <a:rPr lang="da-DK" sz="1100" dirty="0">
                  <a:solidFill>
                    <a:srgbClr val="F04E23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B7</a:t>
              </a:r>
              <a:endParaRPr lang="da-DK" sz="9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6023945" y="1581826"/>
              <a:ext cx="587088" cy="493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ts val="1350"/>
                </a:lnSpc>
              </a:pPr>
              <a:r>
                <a:rPr lang="da-DK" sz="1200">
                  <a:solidFill>
                    <a:srgbClr val="F04E23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TE05</a:t>
              </a:r>
              <a:endParaRPr lang="da-DK" sz="90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1350"/>
                </a:lnSpc>
              </a:pPr>
              <a:r>
                <a:rPr lang="da-DK" sz="1100">
                  <a:solidFill>
                    <a:srgbClr val="F04E23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B5</a:t>
              </a:r>
              <a:endParaRPr lang="da-DK" sz="90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kstboks 8"/>
          <p:cNvSpPr txBox="1"/>
          <p:nvPr/>
        </p:nvSpPr>
        <p:spPr>
          <a:xfrm>
            <a:off x="82791" y="160179"/>
            <a:ext cx="4141001" cy="646331"/>
          </a:xfrm>
          <a:prstGeom prst="rect">
            <a:avLst/>
          </a:prstGeom>
          <a:solidFill>
            <a:srgbClr val="000000">
              <a:alpha val="84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Indhold og omfang</a:t>
            </a:r>
            <a:endParaRPr lang="da-DK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boks 10"/>
          <p:cNvSpPr txBox="1"/>
          <p:nvPr/>
        </p:nvSpPr>
        <p:spPr>
          <a:xfrm>
            <a:off x="90946" y="976393"/>
            <a:ext cx="3645067" cy="4031873"/>
          </a:xfrm>
          <a:prstGeom prst="rect">
            <a:avLst/>
          </a:prstGeom>
          <a:solidFill>
            <a:schemeClr val="tx1">
              <a:lumMod val="65000"/>
              <a:lumOff val="3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Nybyggeri ca. 144.000 </a:t>
            </a:r>
            <a:r>
              <a:rPr lang="da-DK" sz="16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m</a:t>
            </a:r>
            <a:r>
              <a:rPr lang="da-DK" sz="1600" baseline="300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</a:t>
            </a:r>
            <a:r>
              <a:rPr lang="da-DK" sz="16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brutto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Eksisterende bygninger ca. 50.000 </a:t>
            </a:r>
            <a:r>
              <a:rPr lang="da-DK" sz="16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m</a:t>
            </a:r>
            <a:r>
              <a:rPr lang="da-DK" sz="1600" baseline="300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</a:t>
            </a:r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  <a:p>
            <a:endParaRPr lang="da-DK" sz="1600" dirty="0" smtClean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Indhold: 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Normalsenge: 719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Akutsenge: 70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Undersøgelsesrum</a:t>
            </a:r>
            <a:r>
              <a:rPr lang="da-DK" sz="16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: </a:t>
            </a:r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158  </a:t>
            </a:r>
            <a:endParaRPr lang="da-DK" sz="1600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Rum til kirurgiske indgreb: 41</a:t>
            </a:r>
            <a:endParaRPr lang="da-DK" sz="1600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Intensiv </a:t>
            </a:r>
            <a:r>
              <a:rPr lang="da-DK" sz="16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pladser: </a:t>
            </a:r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38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Stråleterapirum (acceleratorer): 5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Fødegang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Billeddiagnostik og nuklearmedicin</a:t>
            </a:r>
          </a:p>
          <a:p>
            <a:r>
              <a:rPr lang="da-DK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Kard</a:t>
            </a:r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 Lab.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Akutafdeling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Laboratorier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Kontorer og mødelokaler</a:t>
            </a:r>
            <a:endParaRPr lang="da-DK" sz="1600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18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16632"/>
            <a:ext cx="10415870" cy="655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5925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380" y="-2331640"/>
            <a:ext cx="12859672" cy="9644754"/>
          </a:xfrm>
          <a:prstGeom prst="rect">
            <a:avLst/>
          </a:prstGeom>
        </p:spPr>
      </p:pic>
      <p:sp>
        <p:nvSpPr>
          <p:cNvPr id="6" name="Tekstboks 8"/>
          <p:cNvSpPr txBox="1"/>
          <p:nvPr/>
        </p:nvSpPr>
        <p:spPr>
          <a:xfrm>
            <a:off x="263352" y="692696"/>
            <a:ext cx="4680520" cy="954107"/>
          </a:xfrm>
          <a:prstGeom prst="rect">
            <a:avLst/>
          </a:prstGeom>
          <a:solidFill>
            <a:srgbClr val="000000">
              <a:alpha val="8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Typer af beredskab</a:t>
            </a:r>
            <a:endParaRPr lang="da-DK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a-D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13</a:t>
            </a:fld>
            <a:endParaRPr lang="da-DK"/>
          </a:p>
        </p:txBody>
      </p:sp>
      <p:sp>
        <p:nvSpPr>
          <p:cNvPr id="5" name="Tekstboks 10"/>
          <p:cNvSpPr txBox="1"/>
          <p:nvPr/>
        </p:nvSpPr>
        <p:spPr>
          <a:xfrm>
            <a:off x="288663" y="4417359"/>
            <a:ext cx="4883208" cy="1938992"/>
          </a:xfrm>
          <a:prstGeom prst="rect">
            <a:avLst/>
          </a:prstGeom>
          <a:solidFill>
            <a:schemeClr val="tx1">
              <a:lumMod val="65000"/>
              <a:lumOff val="3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Ulykker og brand på byggepladsen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Forsyningsberedskab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Trusselsberedskab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Omdømmeberedskab</a:t>
            </a:r>
          </a:p>
        </p:txBody>
      </p:sp>
    </p:spTree>
    <p:extLst>
      <p:ext uri="{BB962C8B-B14F-4D97-AF65-F5344CB8AC3E}">
        <p14:creationId xmlns:p14="http://schemas.microsoft.com/office/powerpoint/2010/main" val="153483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0"/>
            <a:ext cx="12192000" cy="7108492"/>
          </a:xfrm>
          <a:prstGeom prst="rect">
            <a:avLst/>
          </a:prstGeom>
        </p:spPr>
      </p:pic>
      <p:graphicFrame>
        <p:nvGraphicFramePr>
          <p:cNvPr id="3" name="Pladsholder til indhold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8078764"/>
              </p:ext>
            </p:extLst>
          </p:nvPr>
        </p:nvGraphicFramePr>
        <p:xfrm>
          <a:off x="407368" y="1500808"/>
          <a:ext cx="10972800" cy="53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kstboks 4"/>
          <p:cNvSpPr txBox="1"/>
          <p:nvPr/>
        </p:nvSpPr>
        <p:spPr>
          <a:xfrm>
            <a:off x="407368" y="174757"/>
            <a:ext cx="1944216" cy="646331"/>
          </a:xfrm>
          <a:prstGeom prst="rect">
            <a:avLst/>
          </a:prstGeom>
          <a:solidFill>
            <a:srgbClr val="000000">
              <a:alpha val="84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endParaRPr lang="da-DK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15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801" cy="8119218"/>
          </a:xfrm>
        </p:spPr>
      </p:pic>
      <p:sp>
        <p:nvSpPr>
          <p:cNvPr id="11" name="Tekstboks 10"/>
          <p:cNvSpPr txBox="1"/>
          <p:nvPr/>
        </p:nvSpPr>
        <p:spPr>
          <a:xfrm>
            <a:off x="4799856" y="1351062"/>
            <a:ext cx="7172191" cy="1200329"/>
          </a:xfrm>
          <a:prstGeom prst="rect">
            <a:avLst/>
          </a:prstGeom>
          <a:solidFill>
            <a:schemeClr val="tx1">
              <a:lumMod val="65000"/>
              <a:lumOff val="3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Det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strategiske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niveau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rammesættende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Det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operationelle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niveau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k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oordinerende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Det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taktiske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niveau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udførende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niveau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boks 4"/>
          <p:cNvSpPr txBox="1"/>
          <p:nvPr/>
        </p:nvSpPr>
        <p:spPr>
          <a:xfrm>
            <a:off x="2999656" y="404664"/>
            <a:ext cx="2566113" cy="523220"/>
          </a:xfrm>
          <a:prstGeom prst="rect">
            <a:avLst/>
          </a:prstGeom>
          <a:solidFill>
            <a:srgbClr val="000000">
              <a:alpha val="8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0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15699"/>
          </a:xfrm>
        </p:spPr>
        <p:txBody>
          <a:bodyPr>
            <a:normAutofit fontScale="90000"/>
          </a:bodyPr>
          <a:lstStyle/>
          <a:p>
            <a:pPr algn="ctr"/>
            <a:r>
              <a:rPr lang="da-DK" b="1" dirty="0" smtClean="0"/>
              <a:t>Client USK organisation</a:t>
            </a:r>
            <a:endParaRPr lang="da-DK" b="1" dirty="0"/>
          </a:p>
        </p:txBody>
      </p:sp>
      <p:graphicFrame>
        <p:nvGraphicFramePr>
          <p:cNvPr id="5" name="Pladsholder til indhold 4"/>
          <p:cNvGraphicFramePr>
            <a:graphicFrameLocks noGrp="1"/>
          </p:cNvGraphicFramePr>
          <p:nvPr>
            <p:ph idx="1"/>
            <p:extLst/>
          </p:nvPr>
        </p:nvGraphicFramePr>
        <p:xfrm>
          <a:off x="681135" y="890337"/>
          <a:ext cx="11103497" cy="5707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uppe 3"/>
          <p:cNvGrpSpPr/>
          <p:nvPr/>
        </p:nvGrpSpPr>
        <p:grpSpPr>
          <a:xfrm>
            <a:off x="8917438" y="951777"/>
            <a:ext cx="1539742" cy="1051895"/>
            <a:chOff x="8151169" y="1370315"/>
            <a:chExt cx="1539742" cy="105189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Afrundet rektangel 5"/>
            <p:cNvSpPr/>
            <p:nvPr/>
          </p:nvSpPr>
          <p:spPr>
            <a:xfrm>
              <a:off x="8151169" y="1395715"/>
              <a:ext cx="1539742" cy="1026495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frundet rektangel 4"/>
            <p:cNvSpPr/>
            <p:nvPr/>
          </p:nvSpPr>
          <p:spPr>
            <a:xfrm>
              <a:off x="8168534" y="1370315"/>
              <a:ext cx="1479612" cy="9663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500" kern="1200" dirty="0" smtClean="0"/>
                <a:t>Chief Project Manager </a:t>
              </a:r>
              <a:r>
                <a:rPr lang="en-US" sz="1500" kern="1200" dirty="0" smtClean="0"/>
                <a:t>Contract</a:t>
              </a:r>
              <a:endParaRPr lang="en-US" sz="1500" kern="1200" dirty="0"/>
            </a:p>
          </p:txBody>
        </p:sp>
      </p:grpSp>
      <p:cxnSp>
        <p:nvCxnSpPr>
          <p:cNvPr id="9" name="Vinklet forbindelse 8"/>
          <p:cNvCxnSpPr>
            <a:endCxn id="6" idx="1"/>
          </p:cNvCxnSpPr>
          <p:nvPr/>
        </p:nvCxnSpPr>
        <p:spPr>
          <a:xfrm flipV="1">
            <a:off x="6997700" y="1490425"/>
            <a:ext cx="1919738" cy="693975"/>
          </a:xfrm>
          <a:prstGeom prst="bentConnector3">
            <a:avLst>
              <a:gd name="adj1" fmla="val 83739"/>
            </a:avLst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e 14"/>
          <p:cNvGrpSpPr/>
          <p:nvPr/>
        </p:nvGrpSpPr>
        <p:grpSpPr>
          <a:xfrm>
            <a:off x="7034796" y="5364584"/>
            <a:ext cx="1539742" cy="1026495"/>
            <a:chOff x="4955248" y="2937226"/>
            <a:chExt cx="1539742" cy="102649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Afrundet rektangel 15"/>
            <p:cNvSpPr/>
            <p:nvPr/>
          </p:nvSpPr>
          <p:spPr>
            <a:xfrm>
              <a:off x="4955248" y="2937226"/>
              <a:ext cx="1539742" cy="1026495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Afrundet rektangel 6"/>
            <p:cNvSpPr/>
            <p:nvPr/>
          </p:nvSpPr>
          <p:spPr>
            <a:xfrm>
              <a:off x="4985313" y="2967291"/>
              <a:ext cx="1479612" cy="9663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dirty="0" smtClean="0"/>
                <a:t>OHS manager</a:t>
              </a:r>
              <a:endParaRPr lang="en-US" sz="1500" kern="1200" dirty="0"/>
            </a:p>
          </p:txBody>
        </p:sp>
      </p:grpSp>
      <p:grpSp>
        <p:nvGrpSpPr>
          <p:cNvPr id="21" name="Gruppe 20"/>
          <p:cNvGrpSpPr/>
          <p:nvPr/>
        </p:nvGrpSpPr>
        <p:grpSpPr>
          <a:xfrm>
            <a:off x="5020072" y="5351884"/>
            <a:ext cx="1539742" cy="1026495"/>
            <a:chOff x="9231283" y="2937226"/>
            <a:chExt cx="1539742" cy="102649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Afrundet rektangel 21"/>
            <p:cNvSpPr/>
            <p:nvPr/>
          </p:nvSpPr>
          <p:spPr>
            <a:xfrm>
              <a:off x="9231283" y="2937226"/>
              <a:ext cx="1539742" cy="1026495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Afrundet rektangel 6"/>
            <p:cNvSpPr/>
            <p:nvPr/>
          </p:nvSpPr>
          <p:spPr>
            <a:xfrm>
              <a:off x="9261348" y="2967291"/>
              <a:ext cx="1479612" cy="9663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Project Manager Building sites coordination</a:t>
              </a:r>
              <a:endParaRPr lang="en-US" sz="1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467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688" y="-1323528"/>
            <a:ext cx="12288688" cy="9948555"/>
          </a:xfrm>
          <a:prstGeom prst="rect">
            <a:avLst/>
          </a:prstGeom>
        </p:spPr>
      </p:pic>
      <p:sp>
        <p:nvSpPr>
          <p:cNvPr id="10" name="Tekstboks 4"/>
          <p:cNvSpPr txBox="1"/>
          <p:nvPr/>
        </p:nvSpPr>
        <p:spPr>
          <a:xfrm>
            <a:off x="335360" y="514532"/>
            <a:ext cx="5916692" cy="646331"/>
          </a:xfrm>
          <a:prstGeom prst="rect">
            <a:avLst/>
          </a:prstGeom>
          <a:solidFill>
            <a:srgbClr val="000000">
              <a:alpha val="84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Indhold i beredskabsplanen</a:t>
            </a:r>
            <a:endParaRPr lang="da-DK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boks 7"/>
          <p:cNvSpPr txBox="1"/>
          <p:nvPr/>
        </p:nvSpPr>
        <p:spPr>
          <a:xfrm>
            <a:off x="3215680" y="3650749"/>
            <a:ext cx="7162328" cy="3139321"/>
          </a:xfrm>
          <a:prstGeom prst="rect">
            <a:avLst/>
          </a:prstGeom>
          <a:solidFill>
            <a:srgbClr val="5F6062">
              <a:alpha val="84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a-D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Forord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Beredskabsplanens overordnede struktur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Beredskabsstaben og beredskabsledelsen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Typer af beredskab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Beredskabstrin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Modulbeskrivelser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Aktivering af beredskab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Genopretning til normal drift, </a:t>
            </a:r>
            <a:r>
              <a:rPr lang="da-DK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debriefing</a:t>
            </a:r>
            <a:r>
              <a:rPr lang="da-D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evaluering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Øvelsesaktiviteter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Ansvar for beredskabsplanen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Bilag</a:t>
            </a:r>
            <a:endParaRPr lang="da-D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61724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8" y="-60077"/>
            <a:ext cx="12257388" cy="8169597"/>
          </a:xfrm>
        </p:spPr>
      </p:pic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18</a:t>
            </a:fld>
            <a:endParaRPr lang="da-DK"/>
          </a:p>
        </p:txBody>
      </p:sp>
      <p:sp>
        <p:nvSpPr>
          <p:cNvPr id="6" name="Tekstboks 8"/>
          <p:cNvSpPr txBox="1"/>
          <p:nvPr/>
        </p:nvSpPr>
        <p:spPr>
          <a:xfrm>
            <a:off x="216026" y="332656"/>
            <a:ext cx="3111132" cy="584775"/>
          </a:xfrm>
          <a:prstGeom prst="rect">
            <a:avLst/>
          </a:prstGeom>
          <a:solidFill>
            <a:srgbClr val="000000">
              <a:alpha val="8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992090"/>
      </p:ext>
    </p:extLst>
  </p:cSld>
  <p:clrMapOvr>
    <a:masterClrMapping/>
  </p:clrMapOvr>
  <p:transition spd="med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Beslutningsstøttemodellen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19</a:t>
            </a:fld>
            <a:endParaRPr lang="da-DK"/>
          </a:p>
        </p:txBody>
      </p:sp>
      <p:pic>
        <p:nvPicPr>
          <p:cNvPr id="6" name="Billede 5" descr="Nyp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344" y="1417638"/>
            <a:ext cx="10841153" cy="4675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235067"/>
      </p:ext>
    </p:extLst>
  </p:cSld>
  <p:clrMapOvr>
    <a:masterClrMapping/>
  </p:clrMapOvr>
  <p:transition spd="med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688976" y="247960"/>
            <a:ext cx="10972800" cy="1143000"/>
          </a:xfrm>
        </p:spPr>
        <p:txBody>
          <a:bodyPr/>
          <a:lstStyle/>
          <a:p>
            <a:r>
              <a:rPr lang="da-DK" dirty="0" smtClean="0">
                <a:solidFill>
                  <a:schemeClr val="bg1"/>
                </a:solidFill>
              </a:rPr>
              <a:t>Dagens program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7408" y="1390960"/>
            <a:ext cx="10108704" cy="4525963"/>
          </a:xfrm>
          <a:solidFill>
            <a:schemeClr val="bg1">
              <a:lumMod val="65000"/>
              <a:alpha val="41000"/>
            </a:schemeClr>
          </a:solidFill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da-DK" sz="9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9600" dirty="0" smtClean="0">
                <a:solidFill>
                  <a:schemeClr val="bg1"/>
                </a:solidFill>
              </a:rPr>
              <a:t>9.20 - 9.25: Introduktion - baggrund og formål</a:t>
            </a:r>
          </a:p>
          <a:p>
            <a:pPr marL="0" indent="0">
              <a:buNone/>
            </a:pPr>
            <a:endParaRPr lang="da-DK" sz="9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9600" dirty="0" smtClean="0">
                <a:solidFill>
                  <a:schemeClr val="bg1"/>
                </a:solidFill>
              </a:rPr>
              <a:t>9.25 </a:t>
            </a:r>
            <a:r>
              <a:rPr lang="da-DK" sz="9600" dirty="0">
                <a:solidFill>
                  <a:schemeClr val="bg1"/>
                </a:solidFill>
              </a:rPr>
              <a:t>– </a:t>
            </a:r>
            <a:r>
              <a:rPr lang="da-DK" sz="9600" dirty="0" smtClean="0">
                <a:solidFill>
                  <a:schemeClr val="bg1"/>
                </a:solidFill>
              </a:rPr>
              <a:t>9.35: Beredskabsplanens principper og indhold</a:t>
            </a:r>
            <a:endParaRPr lang="da-DK" sz="9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a-DK" sz="9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9600" dirty="0" smtClean="0">
                <a:solidFill>
                  <a:schemeClr val="bg1"/>
                </a:solidFill>
              </a:rPr>
              <a:t>9.35 </a:t>
            </a:r>
            <a:r>
              <a:rPr lang="da-DK" sz="9600" dirty="0">
                <a:solidFill>
                  <a:schemeClr val="bg1"/>
                </a:solidFill>
              </a:rPr>
              <a:t>– </a:t>
            </a:r>
            <a:r>
              <a:rPr lang="da-DK" sz="9600" dirty="0" smtClean="0">
                <a:solidFill>
                  <a:schemeClr val="bg1"/>
                </a:solidFill>
              </a:rPr>
              <a:t>10.05: Gruppearbejde ud fra case</a:t>
            </a:r>
            <a:endParaRPr lang="da-DK" sz="9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a-DK" sz="9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9600" dirty="0" smtClean="0">
                <a:solidFill>
                  <a:schemeClr val="bg1"/>
                </a:solidFill>
              </a:rPr>
              <a:t>10.05 </a:t>
            </a:r>
            <a:r>
              <a:rPr lang="da-DK" sz="9600" dirty="0">
                <a:solidFill>
                  <a:schemeClr val="bg1"/>
                </a:solidFill>
              </a:rPr>
              <a:t>– </a:t>
            </a:r>
            <a:r>
              <a:rPr lang="da-DK" sz="9600" dirty="0" smtClean="0">
                <a:solidFill>
                  <a:schemeClr val="bg1"/>
                </a:solidFill>
              </a:rPr>
              <a:t>10.30</a:t>
            </a:r>
            <a:r>
              <a:rPr lang="da-DK" sz="9600" dirty="0">
                <a:solidFill>
                  <a:schemeClr val="bg1"/>
                </a:solidFill>
              </a:rPr>
              <a:t>: </a:t>
            </a:r>
            <a:r>
              <a:rPr lang="da-DK" sz="9600" dirty="0" smtClean="0">
                <a:solidFill>
                  <a:schemeClr val="bg1"/>
                </a:solidFill>
              </a:rPr>
              <a:t>Fremlæggelse og diskussion</a:t>
            </a:r>
            <a:endParaRPr lang="da-DK" sz="9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a-DK" sz="9600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712084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Situation</a:t>
            </a:r>
            <a:br>
              <a:rPr lang="da-DK" dirty="0" smtClean="0"/>
            </a:br>
            <a:r>
              <a:rPr lang="da-DK" dirty="0" smtClean="0"/>
              <a:t>Erkendelse – forståelse - udvikling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20</a:t>
            </a:fld>
            <a:endParaRPr lang="da-DK"/>
          </a:p>
        </p:txBody>
      </p:sp>
      <p:grpSp>
        <p:nvGrpSpPr>
          <p:cNvPr id="7" name="Gruppe 16"/>
          <p:cNvGrpSpPr>
            <a:grpSpLocks/>
          </p:cNvGrpSpPr>
          <p:nvPr/>
        </p:nvGrpSpPr>
        <p:grpSpPr bwMode="auto">
          <a:xfrm>
            <a:off x="376253" y="2119080"/>
            <a:ext cx="5011663" cy="3271192"/>
            <a:chOff x="906586" y="2016403"/>
            <a:chExt cx="6197766" cy="3495790"/>
          </a:xfrm>
        </p:grpSpPr>
        <p:grpSp>
          <p:nvGrpSpPr>
            <p:cNvPr id="8" name="Gruppe 27"/>
            <p:cNvGrpSpPr>
              <a:grpSpLocks/>
            </p:cNvGrpSpPr>
            <p:nvPr/>
          </p:nvGrpSpPr>
          <p:grpSpPr bwMode="auto">
            <a:xfrm>
              <a:off x="1446013" y="2318071"/>
              <a:ext cx="5658339" cy="3194122"/>
              <a:chOff x="2055447" y="2612258"/>
              <a:chExt cx="5658339" cy="3194122"/>
            </a:xfrm>
          </p:grpSpPr>
          <p:sp>
            <p:nvSpPr>
              <p:cNvPr id="10" name="Kombinationstegning 9"/>
              <p:cNvSpPr/>
              <p:nvPr/>
            </p:nvSpPr>
            <p:spPr>
              <a:xfrm>
                <a:off x="2071258" y="3743401"/>
                <a:ext cx="2023681" cy="1734932"/>
              </a:xfrm>
              <a:custGeom>
                <a:avLst/>
                <a:gdLst>
                  <a:gd name="connsiteX0" fmla="*/ 0 w 2024185"/>
                  <a:gd name="connsiteY0" fmla="*/ 1953847 h 1953847"/>
                  <a:gd name="connsiteX1" fmla="*/ 390769 w 2024185"/>
                  <a:gd name="connsiteY1" fmla="*/ 1125416 h 1953847"/>
                  <a:gd name="connsiteX2" fmla="*/ 1109785 w 2024185"/>
                  <a:gd name="connsiteY2" fmla="*/ 351693 h 1953847"/>
                  <a:gd name="connsiteX3" fmla="*/ 2024185 w 2024185"/>
                  <a:gd name="connsiteY3" fmla="*/ 0 h 195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4185" h="1953847">
                    <a:moveTo>
                      <a:pt x="0" y="1953847"/>
                    </a:moveTo>
                    <a:cubicBezTo>
                      <a:pt x="102902" y="1673144"/>
                      <a:pt x="205805" y="1392442"/>
                      <a:pt x="390769" y="1125416"/>
                    </a:cubicBezTo>
                    <a:cubicBezTo>
                      <a:pt x="575733" y="858390"/>
                      <a:pt x="837549" y="539262"/>
                      <a:pt x="1109785" y="351693"/>
                    </a:cubicBezTo>
                    <a:cubicBezTo>
                      <a:pt x="1382021" y="164124"/>
                      <a:pt x="1703103" y="82062"/>
                      <a:pt x="2024185" y="0"/>
                    </a:cubicBez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/>
              </a:p>
            </p:txBody>
          </p:sp>
          <p:cxnSp>
            <p:nvCxnSpPr>
              <p:cNvPr id="11" name="Lige forbindelse 10"/>
              <p:cNvCxnSpPr/>
              <p:nvPr/>
            </p:nvCxnSpPr>
            <p:spPr>
              <a:xfrm>
                <a:off x="4094938" y="2689366"/>
                <a:ext cx="0" cy="279685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Kombinationstegning 11"/>
              <p:cNvSpPr/>
              <p:nvPr/>
            </p:nvSpPr>
            <p:spPr>
              <a:xfrm>
                <a:off x="4094938" y="3743401"/>
                <a:ext cx="3314446" cy="1731549"/>
              </a:xfrm>
              <a:custGeom>
                <a:avLst/>
                <a:gdLst>
                  <a:gd name="connsiteX0" fmla="*/ 0 w 3313723"/>
                  <a:gd name="connsiteY0" fmla="*/ 0 h 1731108"/>
                  <a:gd name="connsiteX1" fmla="*/ 617415 w 3313723"/>
                  <a:gd name="connsiteY1" fmla="*/ 132862 h 1731108"/>
                  <a:gd name="connsiteX2" fmla="*/ 1312984 w 3313723"/>
                  <a:gd name="connsiteY2" fmla="*/ 492369 h 1731108"/>
                  <a:gd name="connsiteX3" fmla="*/ 1914769 w 3313723"/>
                  <a:gd name="connsiteY3" fmla="*/ 1234831 h 1731108"/>
                  <a:gd name="connsiteX4" fmla="*/ 2688492 w 3313723"/>
                  <a:gd name="connsiteY4" fmla="*/ 1649046 h 1731108"/>
                  <a:gd name="connsiteX5" fmla="*/ 3313723 w 3313723"/>
                  <a:gd name="connsiteY5" fmla="*/ 1727200 h 1731108"/>
                  <a:gd name="connsiteX6" fmla="*/ 3313723 w 3313723"/>
                  <a:gd name="connsiteY6" fmla="*/ 1727200 h 17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13723" h="1731108">
                    <a:moveTo>
                      <a:pt x="0" y="0"/>
                    </a:moveTo>
                    <a:cubicBezTo>
                      <a:pt x="199292" y="25400"/>
                      <a:pt x="398584" y="50801"/>
                      <a:pt x="617415" y="132862"/>
                    </a:cubicBezTo>
                    <a:cubicBezTo>
                      <a:pt x="836246" y="214923"/>
                      <a:pt x="1096758" y="308708"/>
                      <a:pt x="1312984" y="492369"/>
                    </a:cubicBezTo>
                    <a:cubicBezTo>
                      <a:pt x="1529210" y="676030"/>
                      <a:pt x="1685518" y="1042052"/>
                      <a:pt x="1914769" y="1234831"/>
                    </a:cubicBezTo>
                    <a:cubicBezTo>
                      <a:pt x="2144020" y="1427611"/>
                      <a:pt x="2455333" y="1566984"/>
                      <a:pt x="2688492" y="1649046"/>
                    </a:cubicBezTo>
                    <a:cubicBezTo>
                      <a:pt x="2921651" y="1731108"/>
                      <a:pt x="3313723" y="1727200"/>
                      <a:pt x="3313723" y="1727200"/>
                    </a:cubicBezTo>
                    <a:lnTo>
                      <a:pt x="3313723" y="1727200"/>
                    </a:lnTo>
                  </a:path>
                </a:pathLst>
              </a:custGeom>
              <a:ln w="381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a-DK" dirty="0">
                  <a:solidFill>
                    <a:srgbClr val="00B050"/>
                  </a:solidFill>
                </a:endParaRPr>
              </a:p>
            </p:txBody>
          </p:sp>
          <p:grpSp>
            <p:nvGrpSpPr>
              <p:cNvPr id="13" name="Gruppe 9"/>
              <p:cNvGrpSpPr>
                <a:grpSpLocks/>
              </p:cNvGrpSpPr>
              <p:nvPr/>
            </p:nvGrpSpPr>
            <p:grpSpPr bwMode="auto">
              <a:xfrm>
                <a:off x="2055447" y="2612258"/>
                <a:ext cx="5658339" cy="3194122"/>
                <a:chOff x="2055447" y="2612258"/>
                <a:chExt cx="5658339" cy="3194122"/>
              </a:xfrm>
            </p:grpSpPr>
            <p:cxnSp>
              <p:nvCxnSpPr>
                <p:cNvPr id="15" name="Lige pilforbindelse 14"/>
                <p:cNvCxnSpPr/>
                <p:nvPr/>
              </p:nvCxnSpPr>
              <p:spPr>
                <a:xfrm rot="5400000" flipH="1" flipV="1">
                  <a:off x="622101" y="4060560"/>
                  <a:ext cx="2898316" cy="261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Lige pilforbindelse 15"/>
                <p:cNvCxnSpPr/>
                <p:nvPr/>
              </p:nvCxnSpPr>
              <p:spPr>
                <a:xfrm>
                  <a:off x="2055580" y="5502006"/>
                  <a:ext cx="5658206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kstboks 8"/>
                <p:cNvSpPr txBox="1">
                  <a:spLocks noChangeArrowheads="1"/>
                </p:cNvSpPr>
                <p:nvPr/>
              </p:nvSpPr>
              <p:spPr bwMode="auto">
                <a:xfrm>
                  <a:off x="7076832" y="5529381"/>
                  <a:ext cx="394660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a-DK" sz="1200"/>
                    <a:t>Tid</a:t>
                  </a:r>
                </a:p>
              </p:txBody>
            </p:sp>
          </p:grpSp>
          <p:sp>
            <p:nvSpPr>
              <p:cNvPr id="14" name="Tekstboks 25"/>
              <p:cNvSpPr txBox="1">
                <a:spLocks noChangeArrowheads="1"/>
              </p:cNvSpPr>
              <p:nvPr/>
            </p:nvSpPr>
            <p:spPr bwMode="auto">
              <a:xfrm>
                <a:off x="3941433" y="5521566"/>
                <a:ext cx="307638" cy="196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da-DK" sz="1200" dirty="0"/>
                  <a:t>Nu</a:t>
                </a:r>
              </a:p>
            </p:txBody>
          </p:sp>
        </p:grpSp>
        <p:sp>
          <p:nvSpPr>
            <p:cNvPr id="9" name="Tekstboks 14"/>
            <p:cNvSpPr txBox="1">
              <a:spLocks noChangeArrowheads="1"/>
            </p:cNvSpPr>
            <p:nvPr/>
          </p:nvSpPr>
          <p:spPr bwMode="auto">
            <a:xfrm>
              <a:off x="906586" y="2016403"/>
              <a:ext cx="11185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a-DK" sz="1200"/>
                <a:t>Konsekvenser</a:t>
              </a:r>
            </a:p>
          </p:txBody>
        </p:sp>
      </p:grpSp>
      <p:grpSp>
        <p:nvGrpSpPr>
          <p:cNvPr id="18" name="Gruppe 31"/>
          <p:cNvGrpSpPr/>
          <p:nvPr/>
        </p:nvGrpSpPr>
        <p:grpSpPr>
          <a:xfrm>
            <a:off x="5527013" y="2164313"/>
            <a:ext cx="6061705" cy="3235578"/>
            <a:chOff x="1518877" y="1534758"/>
            <a:chExt cx="7570389" cy="4271622"/>
          </a:xfrm>
        </p:grpSpPr>
        <p:sp>
          <p:nvSpPr>
            <p:cNvPr id="19" name="Kombinationstegning 18"/>
            <p:cNvSpPr/>
            <p:nvPr/>
          </p:nvSpPr>
          <p:spPr>
            <a:xfrm>
              <a:off x="2071077" y="3743569"/>
              <a:ext cx="2024185" cy="1735016"/>
            </a:xfrm>
            <a:custGeom>
              <a:avLst/>
              <a:gdLst>
                <a:gd name="connsiteX0" fmla="*/ 0 w 2024185"/>
                <a:gd name="connsiteY0" fmla="*/ 1953847 h 1953847"/>
                <a:gd name="connsiteX1" fmla="*/ 390769 w 2024185"/>
                <a:gd name="connsiteY1" fmla="*/ 1125416 h 1953847"/>
                <a:gd name="connsiteX2" fmla="*/ 1109785 w 2024185"/>
                <a:gd name="connsiteY2" fmla="*/ 351693 h 1953847"/>
                <a:gd name="connsiteX3" fmla="*/ 2024185 w 2024185"/>
                <a:gd name="connsiteY3" fmla="*/ 0 h 195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4185" h="1953847">
                  <a:moveTo>
                    <a:pt x="0" y="1953847"/>
                  </a:moveTo>
                  <a:cubicBezTo>
                    <a:pt x="102902" y="1673144"/>
                    <a:pt x="205805" y="1392442"/>
                    <a:pt x="390769" y="1125416"/>
                  </a:cubicBezTo>
                  <a:cubicBezTo>
                    <a:pt x="575733" y="858390"/>
                    <a:pt x="837549" y="539262"/>
                    <a:pt x="1109785" y="351693"/>
                  </a:cubicBezTo>
                  <a:cubicBezTo>
                    <a:pt x="1382021" y="164124"/>
                    <a:pt x="1703103" y="82062"/>
                    <a:pt x="2024185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0" name="Kombinationstegning 19"/>
            <p:cNvSpPr/>
            <p:nvPr/>
          </p:nvSpPr>
          <p:spPr>
            <a:xfrm>
              <a:off x="4103077" y="3751385"/>
              <a:ext cx="3329354" cy="992553"/>
            </a:xfrm>
            <a:custGeom>
              <a:avLst/>
              <a:gdLst>
                <a:gd name="connsiteX0" fmla="*/ 0 w 3329354"/>
                <a:gd name="connsiteY0" fmla="*/ 0 h 992553"/>
                <a:gd name="connsiteX1" fmla="*/ 1016000 w 3329354"/>
                <a:gd name="connsiteY1" fmla="*/ 234461 h 992553"/>
                <a:gd name="connsiteX2" fmla="*/ 3329354 w 3329354"/>
                <a:gd name="connsiteY2" fmla="*/ 992553 h 992553"/>
                <a:gd name="connsiteX3" fmla="*/ 3329354 w 3329354"/>
                <a:gd name="connsiteY3" fmla="*/ 992553 h 992553"/>
                <a:gd name="connsiteX4" fmla="*/ 3329354 w 3329354"/>
                <a:gd name="connsiteY4" fmla="*/ 992553 h 992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354" h="992553">
                  <a:moveTo>
                    <a:pt x="0" y="0"/>
                  </a:moveTo>
                  <a:cubicBezTo>
                    <a:pt x="230554" y="34518"/>
                    <a:pt x="461108" y="69036"/>
                    <a:pt x="1016000" y="234461"/>
                  </a:cubicBezTo>
                  <a:cubicBezTo>
                    <a:pt x="1570892" y="399887"/>
                    <a:pt x="3329354" y="992553"/>
                    <a:pt x="3329354" y="992553"/>
                  </a:cubicBezTo>
                  <a:lnTo>
                    <a:pt x="3329354" y="992553"/>
                  </a:lnTo>
                  <a:lnTo>
                    <a:pt x="3329354" y="992553"/>
                  </a:lnTo>
                </a:path>
              </a:pathLst>
            </a:custGeom>
            <a:ln w="3810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1" name="Kombinationstegning 20"/>
            <p:cNvSpPr/>
            <p:nvPr/>
          </p:nvSpPr>
          <p:spPr>
            <a:xfrm>
              <a:off x="4126524" y="3696677"/>
              <a:ext cx="3352770" cy="46892"/>
            </a:xfrm>
            <a:custGeom>
              <a:avLst/>
              <a:gdLst>
                <a:gd name="connsiteX0" fmla="*/ 0 w 3542975"/>
                <a:gd name="connsiteY0" fmla="*/ 49497 h 49497"/>
                <a:gd name="connsiteX1" fmla="*/ 1875692 w 3542975"/>
                <a:gd name="connsiteY1" fmla="*/ 2605 h 49497"/>
                <a:gd name="connsiteX2" fmla="*/ 3305908 w 3542975"/>
                <a:gd name="connsiteY2" fmla="*/ 33866 h 49497"/>
                <a:gd name="connsiteX3" fmla="*/ 3298092 w 3542975"/>
                <a:gd name="connsiteY3" fmla="*/ 33866 h 4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42975" h="49497">
                  <a:moveTo>
                    <a:pt x="0" y="49497"/>
                  </a:moveTo>
                  <a:lnTo>
                    <a:pt x="1875692" y="2605"/>
                  </a:lnTo>
                  <a:cubicBezTo>
                    <a:pt x="2426677" y="0"/>
                    <a:pt x="3068841" y="28656"/>
                    <a:pt x="3305908" y="33866"/>
                  </a:cubicBezTo>
                  <a:cubicBezTo>
                    <a:pt x="3542975" y="39076"/>
                    <a:pt x="3420533" y="36471"/>
                    <a:pt x="3298092" y="33866"/>
                  </a:cubicBezTo>
                </a:path>
              </a:pathLst>
            </a:custGeom>
            <a:ln w="3810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2" name="Kombinationstegning 21"/>
            <p:cNvSpPr/>
            <p:nvPr/>
          </p:nvSpPr>
          <p:spPr>
            <a:xfrm>
              <a:off x="4110892" y="2102338"/>
              <a:ext cx="3305908" cy="1641231"/>
            </a:xfrm>
            <a:custGeom>
              <a:avLst/>
              <a:gdLst>
                <a:gd name="connsiteX0" fmla="*/ 0 w 3305908"/>
                <a:gd name="connsiteY0" fmla="*/ 1641231 h 1641231"/>
                <a:gd name="connsiteX1" fmla="*/ 1164493 w 3305908"/>
                <a:gd name="connsiteY1" fmla="*/ 1391139 h 1641231"/>
                <a:gd name="connsiteX2" fmla="*/ 2282093 w 3305908"/>
                <a:gd name="connsiteY2" fmla="*/ 930031 h 1641231"/>
                <a:gd name="connsiteX3" fmla="*/ 3305908 w 3305908"/>
                <a:gd name="connsiteY3" fmla="*/ 0 h 1641231"/>
                <a:gd name="connsiteX4" fmla="*/ 3305908 w 3305908"/>
                <a:gd name="connsiteY4" fmla="*/ 0 h 1641231"/>
                <a:gd name="connsiteX5" fmla="*/ 3305908 w 3305908"/>
                <a:gd name="connsiteY5" fmla="*/ 0 h 1641231"/>
                <a:gd name="connsiteX6" fmla="*/ 3305908 w 3305908"/>
                <a:gd name="connsiteY6" fmla="*/ 0 h 1641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05908" h="1641231">
                  <a:moveTo>
                    <a:pt x="0" y="1641231"/>
                  </a:moveTo>
                  <a:cubicBezTo>
                    <a:pt x="392072" y="1575451"/>
                    <a:pt x="784144" y="1509672"/>
                    <a:pt x="1164493" y="1391139"/>
                  </a:cubicBezTo>
                  <a:cubicBezTo>
                    <a:pt x="1544842" y="1272606"/>
                    <a:pt x="1925191" y="1161887"/>
                    <a:pt x="2282093" y="930031"/>
                  </a:cubicBezTo>
                  <a:cubicBezTo>
                    <a:pt x="2638995" y="698175"/>
                    <a:pt x="3305908" y="0"/>
                    <a:pt x="3305908" y="0"/>
                  </a:cubicBezTo>
                  <a:lnTo>
                    <a:pt x="3305908" y="0"/>
                  </a:lnTo>
                  <a:lnTo>
                    <a:pt x="3305908" y="0"/>
                  </a:lnTo>
                  <a:lnTo>
                    <a:pt x="3305908" y="0"/>
                  </a:lnTo>
                </a:path>
              </a:pathLst>
            </a:cu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3" name="Kombinationstegning 22"/>
            <p:cNvSpPr/>
            <p:nvPr/>
          </p:nvSpPr>
          <p:spPr>
            <a:xfrm>
              <a:off x="4186441" y="3173047"/>
              <a:ext cx="3199097" cy="2335497"/>
            </a:xfrm>
            <a:custGeom>
              <a:avLst/>
              <a:gdLst>
                <a:gd name="connsiteX0" fmla="*/ 41682 w 3199097"/>
                <a:gd name="connsiteY0" fmla="*/ 2297723 h 2335497"/>
                <a:gd name="connsiteX1" fmla="*/ 96390 w 3199097"/>
                <a:gd name="connsiteY1" fmla="*/ 2297723 h 2335497"/>
                <a:gd name="connsiteX2" fmla="*/ 620021 w 3199097"/>
                <a:gd name="connsiteY2" fmla="*/ 2071077 h 2335497"/>
                <a:gd name="connsiteX3" fmla="*/ 1354667 w 3199097"/>
                <a:gd name="connsiteY3" fmla="*/ 1609970 h 2335497"/>
                <a:gd name="connsiteX4" fmla="*/ 3199097 w 3199097"/>
                <a:gd name="connsiteY4" fmla="*/ 0 h 2335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9097" h="2335497">
                  <a:moveTo>
                    <a:pt x="41682" y="2297723"/>
                  </a:moveTo>
                  <a:cubicBezTo>
                    <a:pt x="20841" y="2316610"/>
                    <a:pt x="0" y="2335497"/>
                    <a:pt x="96390" y="2297723"/>
                  </a:cubicBezTo>
                  <a:cubicBezTo>
                    <a:pt x="192780" y="2259949"/>
                    <a:pt x="410308" y="2185702"/>
                    <a:pt x="620021" y="2071077"/>
                  </a:cubicBezTo>
                  <a:cubicBezTo>
                    <a:pt x="829734" y="1956452"/>
                    <a:pt x="924821" y="1955149"/>
                    <a:pt x="1354667" y="1609970"/>
                  </a:cubicBezTo>
                  <a:cubicBezTo>
                    <a:pt x="1784513" y="1264791"/>
                    <a:pt x="2898205" y="267026"/>
                    <a:pt x="3199097" y="0"/>
                  </a:cubicBezTo>
                </a:path>
              </a:pathLst>
            </a:custGeom>
            <a:ln w="3810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24" name="Gruppe 9"/>
            <p:cNvGrpSpPr/>
            <p:nvPr/>
          </p:nvGrpSpPr>
          <p:grpSpPr>
            <a:xfrm>
              <a:off x="1518877" y="1534758"/>
              <a:ext cx="6194909" cy="4271622"/>
              <a:chOff x="1518877" y="1534758"/>
              <a:chExt cx="6194909" cy="4271622"/>
            </a:xfrm>
          </p:grpSpPr>
          <p:cxnSp>
            <p:nvCxnSpPr>
              <p:cNvPr id="31" name="Lige pilforbindelse 30"/>
              <p:cNvCxnSpPr/>
              <p:nvPr/>
            </p:nvCxnSpPr>
            <p:spPr>
              <a:xfrm flipV="1">
                <a:off x="2071077" y="1836606"/>
                <a:ext cx="0" cy="367323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Lige pilforbindelse 31"/>
              <p:cNvCxnSpPr/>
              <p:nvPr/>
            </p:nvCxnSpPr>
            <p:spPr>
              <a:xfrm>
                <a:off x="2055447" y="5494205"/>
                <a:ext cx="565833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kstboks 21"/>
              <p:cNvSpPr txBox="1"/>
              <p:nvPr/>
            </p:nvSpPr>
            <p:spPr>
              <a:xfrm>
                <a:off x="1518877" y="1534758"/>
                <a:ext cx="11185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200" dirty="0" smtClean="0"/>
                  <a:t>Konsekvenser</a:t>
                </a:r>
                <a:endParaRPr lang="da-DK" sz="1200" dirty="0"/>
              </a:p>
            </p:txBody>
          </p:sp>
          <p:sp>
            <p:nvSpPr>
              <p:cNvPr id="34" name="Tekstboks 22"/>
              <p:cNvSpPr txBox="1"/>
              <p:nvPr/>
            </p:nvSpPr>
            <p:spPr>
              <a:xfrm>
                <a:off x="7076832" y="5529381"/>
                <a:ext cx="3946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1200" dirty="0" smtClean="0"/>
                  <a:t>Tid</a:t>
                </a:r>
                <a:endParaRPr lang="da-DK" sz="1200" dirty="0"/>
              </a:p>
            </p:txBody>
          </p:sp>
        </p:grpSp>
        <p:sp>
          <p:nvSpPr>
            <p:cNvPr id="25" name="Tekstboks 13"/>
            <p:cNvSpPr txBox="1"/>
            <p:nvPr/>
          </p:nvSpPr>
          <p:spPr>
            <a:xfrm>
              <a:off x="7412904" y="3591165"/>
              <a:ext cx="12195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 dirty="0" smtClean="0"/>
                <a:t>Vedholdenhed?</a:t>
              </a:r>
              <a:endParaRPr lang="da-DK" sz="1200" dirty="0"/>
            </a:p>
          </p:txBody>
        </p:sp>
        <p:sp>
          <p:nvSpPr>
            <p:cNvPr id="26" name="Tekstboks 14"/>
            <p:cNvSpPr txBox="1"/>
            <p:nvPr/>
          </p:nvSpPr>
          <p:spPr>
            <a:xfrm>
              <a:off x="7412894" y="2934677"/>
              <a:ext cx="13325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 smtClean="0"/>
                <a:t>Omvæltning?</a:t>
              </a:r>
              <a:endParaRPr lang="da-DK" sz="1200" dirty="0"/>
            </a:p>
          </p:txBody>
        </p:sp>
        <p:sp>
          <p:nvSpPr>
            <p:cNvPr id="27" name="Tekstboks 15"/>
            <p:cNvSpPr txBox="1"/>
            <p:nvPr/>
          </p:nvSpPr>
          <p:spPr>
            <a:xfrm>
              <a:off x="7416805" y="1867879"/>
              <a:ext cx="16724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 smtClean="0"/>
                <a:t>Forværring?</a:t>
              </a:r>
              <a:endParaRPr lang="da-DK" sz="1200" dirty="0"/>
            </a:p>
          </p:txBody>
        </p:sp>
        <p:sp>
          <p:nvSpPr>
            <p:cNvPr id="28" name="Tekstboks 16"/>
            <p:cNvSpPr txBox="1"/>
            <p:nvPr/>
          </p:nvSpPr>
          <p:spPr>
            <a:xfrm>
              <a:off x="7416807" y="4611073"/>
              <a:ext cx="16021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 smtClean="0"/>
                <a:t>Udmattelse?</a:t>
              </a:r>
              <a:endParaRPr lang="da-DK" sz="1200" dirty="0"/>
            </a:p>
          </p:txBody>
        </p:sp>
        <p:cxnSp>
          <p:nvCxnSpPr>
            <p:cNvPr id="29" name="Lige forbindelse 28"/>
            <p:cNvCxnSpPr/>
            <p:nvPr/>
          </p:nvCxnSpPr>
          <p:spPr>
            <a:xfrm>
              <a:off x="4095263" y="2688500"/>
              <a:ext cx="0" cy="279790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kstboks 18"/>
            <p:cNvSpPr txBox="1"/>
            <p:nvPr/>
          </p:nvSpPr>
          <p:spPr>
            <a:xfrm>
              <a:off x="3856891" y="5521566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 dirty="0" smtClean="0"/>
                <a:t>Nu</a:t>
              </a:r>
              <a:endParaRPr lang="da-DK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1008610"/>
      </p:ext>
    </p:extLst>
  </p:cSld>
  <p:clrMapOvr>
    <a:masterClrMapping/>
  </p:clrMapOvr>
  <p:transition spd="med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Retning</a:t>
            </a:r>
            <a:br>
              <a:rPr lang="da-DK" dirty="0" smtClean="0"/>
            </a:br>
            <a:r>
              <a:rPr lang="da-DK" sz="4000" dirty="0" smtClean="0"/>
              <a:t>Strategiske mål – regler og værdier – strategiske partnere </a:t>
            </a:r>
            <a:endParaRPr lang="da-DK" sz="40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21</a:t>
            </a:fld>
            <a:endParaRPr lang="da-DK"/>
          </a:p>
        </p:txBody>
      </p:sp>
      <p:grpSp>
        <p:nvGrpSpPr>
          <p:cNvPr id="5" name="Gruppe 26"/>
          <p:cNvGrpSpPr/>
          <p:nvPr/>
        </p:nvGrpSpPr>
        <p:grpSpPr>
          <a:xfrm>
            <a:off x="911424" y="1772816"/>
            <a:ext cx="10485512" cy="3677050"/>
            <a:chOff x="717757" y="2106559"/>
            <a:chExt cx="7691980" cy="2524918"/>
          </a:xfrm>
        </p:grpSpPr>
        <p:grpSp>
          <p:nvGrpSpPr>
            <p:cNvPr id="6" name="Gruppe 10"/>
            <p:cNvGrpSpPr/>
            <p:nvPr/>
          </p:nvGrpSpPr>
          <p:grpSpPr>
            <a:xfrm>
              <a:off x="2689124" y="2109018"/>
              <a:ext cx="1802455" cy="2520000"/>
              <a:chOff x="3138950" y="2949676"/>
              <a:chExt cx="1802455" cy="2520000"/>
            </a:xfrm>
          </p:grpSpPr>
          <p:sp>
            <p:nvSpPr>
              <p:cNvPr id="16" name="Rektangel 15"/>
              <p:cNvSpPr/>
              <p:nvPr/>
            </p:nvSpPr>
            <p:spPr>
              <a:xfrm>
                <a:off x="3141405" y="2949676"/>
                <a:ext cx="1800000" cy="252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87E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da-DK" sz="1200" dirty="0" smtClean="0">
                    <a:solidFill>
                      <a:prstClr val="black"/>
                    </a:solidFill>
                    <a:latin typeface="Rockwell" pitchFamily="18" charset="0"/>
                  </a:rPr>
                  <a:t>Vi vil:</a:t>
                </a:r>
              </a:p>
              <a:p>
                <a:pPr lvl="0"/>
                <a:endParaRPr lang="da-DK" sz="1200" dirty="0" smtClean="0">
                  <a:solidFill>
                    <a:prstClr val="black"/>
                  </a:solidFill>
                  <a:latin typeface="Rockwell" pitchFamily="18" charset="0"/>
                </a:endParaRPr>
              </a:p>
              <a:p>
                <a:pPr lvl="0"/>
                <a:r>
                  <a:rPr lang="da-DK" sz="1200" dirty="0" smtClean="0">
                    <a:solidFill>
                      <a:prstClr val="black"/>
                    </a:solidFill>
                    <a:latin typeface="Rockwell" pitchFamily="18" charset="0"/>
                  </a:rPr>
                  <a:t>Genoprette kernevirksomheden så hurtigt som muligt</a:t>
                </a:r>
                <a:endParaRPr lang="da-DK" dirty="0"/>
              </a:p>
            </p:txBody>
          </p:sp>
          <p:sp>
            <p:nvSpPr>
              <p:cNvPr id="17" name="Tekstboks 18"/>
              <p:cNvSpPr txBox="1"/>
              <p:nvPr/>
            </p:nvSpPr>
            <p:spPr>
              <a:xfrm>
                <a:off x="3138950" y="2954594"/>
                <a:ext cx="1800000" cy="523220"/>
              </a:xfrm>
              <a:prstGeom prst="rect">
                <a:avLst/>
              </a:prstGeom>
              <a:solidFill>
                <a:srgbClr val="787EB4"/>
              </a:solidFill>
              <a:ln>
                <a:solidFill>
                  <a:srgbClr val="787EB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400" b="1" dirty="0" smtClean="0">
                    <a:solidFill>
                      <a:schemeClr val="bg1"/>
                    </a:solidFill>
                    <a:latin typeface="Rockwell" pitchFamily="18" charset="0"/>
                  </a:rPr>
                  <a:t>Organisationens formål</a:t>
                </a:r>
                <a:endParaRPr lang="da-DK" sz="1400" b="1" dirty="0">
                  <a:solidFill>
                    <a:schemeClr val="bg1"/>
                  </a:solidFill>
                  <a:latin typeface="Rockwell" pitchFamily="18" charset="0"/>
                </a:endParaRPr>
              </a:p>
            </p:txBody>
          </p:sp>
        </p:grpSp>
        <p:grpSp>
          <p:nvGrpSpPr>
            <p:cNvPr id="7" name="Gruppe 11"/>
            <p:cNvGrpSpPr/>
            <p:nvPr/>
          </p:nvGrpSpPr>
          <p:grpSpPr>
            <a:xfrm>
              <a:off x="717757" y="2106559"/>
              <a:ext cx="1802455" cy="2520000"/>
              <a:chOff x="3138950" y="2949676"/>
              <a:chExt cx="1802455" cy="2520000"/>
            </a:xfrm>
          </p:grpSpPr>
          <p:sp>
            <p:nvSpPr>
              <p:cNvPr id="14" name="Rektangel 13"/>
              <p:cNvSpPr/>
              <p:nvPr/>
            </p:nvSpPr>
            <p:spPr>
              <a:xfrm>
                <a:off x="3141405" y="2949676"/>
                <a:ext cx="1800000" cy="252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87E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da-DK" sz="1200" dirty="0" smtClean="0">
                    <a:solidFill>
                      <a:schemeClr val="tx1"/>
                    </a:solidFill>
                    <a:latin typeface="Rockwell" pitchFamily="18" charset="0"/>
                  </a:rPr>
                  <a:t>Vi vil:</a:t>
                </a:r>
              </a:p>
              <a:p>
                <a:endParaRPr lang="da-DK" sz="1200" dirty="0" smtClean="0">
                  <a:solidFill>
                    <a:schemeClr val="tx1"/>
                  </a:solidFill>
                  <a:latin typeface="Rockwell" pitchFamily="18" charset="0"/>
                </a:endParaRPr>
              </a:p>
              <a:p>
                <a:r>
                  <a:rPr lang="da-DK" sz="1200" dirty="0" smtClean="0">
                    <a:solidFill>
                      <a:schemeClr val="tx1"/>
                    </a:solidFill>
                    <a:latin typeface="Rockwell" pitchFamily="18" charset="0"/>
                  </a:rPr>
                  <a:t>Tage vare om medarbejdere og patienters fysiske sikkerhed</a:t>
                </a:r>
                <a:endParaRPr lang="da-DK" sz="1200" dirty="0"/>
              </a:p>
            </p:txBody>
          </p:sp>
          <p:sp>
            <p:nvSpPr>
              <p:cNvPr id="15" name="Tekstboks 16"/>
              <p:cNvSpPr txBox="1"/>
              <p:nvPr/>
            </p:nvSpPr>
            <p:spPr>
              <a:xfrm>
                <a:off x="3138950" y="2954594"/>
                <a:ext cx="1800000" cy="523220"/>
              </a:xfrm>
              <a:prstGeom prst="rect">
                <a:avLst/>
              </a:prstGeom>
              <a:solidFill>
                <a:srgbClr val="787EB4"/>
              </a:solidFill>
              <a:ln>
                <a:solidFill>
                  <a:srgbClr val="787EB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400" b="1" dirty="0" smtClean="0">
                    <a:solidFill>
                      <a:schemeClr val="bg1"/>
                    </a:solidFill>
                    <a:latin typeface="Rockwell" pitchFamily="18" charset="0"/>
                  </a:rPr>
                  <a:t>Liv og </a:t>
                </a:r>
              </a:p>
              <a:p>
                <a:pPr algn="ctr"/>
                <a:r>
                  <a:rPr lang="da-DK" sz="1400" b="1" dirty="0" smtClean="0">
                    <a:solidFill>
                      <a:schemeClr val="bg1"/>
                    </a:solidFill>
                    <a:latin typeface="Rockwell" pitchFamily="18" charset="0"/>
                  </a:rPr>
                  <a:t>velfærd</a:t>
                </a:r>
              </a:p>
            </p:txBody>
          </p:sp>
        </p:grpSp>
        <p:grpSp>
          <p:nvGrpSpPr>
            <p:cNvPr id="8" name="Gruppe 14"/>
            <p:cNvGrpSpPr/>
            <p:nvPr/>
          </p:nvGrpSpPr>
          <p:grpSpPr>
            <a:xfrm>
              <a:off x="6607282" y="2111477"/>
              <a:ext cx="1802455" cy="2520000"/>
              <a:chOff x="3138950" y="2949676"/>
              <a:chExt cx="1802455" cy="2520000"/>
            </a:xfrm>
          </p:grpSpPr>
          <p:sp>
            <p:nvSpPr>
              <p:cNvPr id="12" name="Rektangel 11"/>
              <p:cNvSpPr/>
              <p:nvPr/>
            </p:nvSpPr>
            <p:spPr>
              <a:xfrm>
                <a:off x="3141405" y="2949676"/>
                <a:ext cx="1800000" cy="252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87E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da-DK" sz="1200" dirty="0" smtClean="0">
                    <a:solidFill>
                      <a:prstClr val="black"/>
                    </a:solidFill>
                    <a:latin typeface="Rockwell" pitchFamily="18" charset="0"/>
                  </a:rPr>
                  <a:t>Vi vil:</a:t>
                </a:r>
              </a:p>
              <a:p>
                <a:pPr lvl="0"/>
                <a:endParaRPr lang="da-DK" sz="1200" dirty="0" smtClean="0">
                  <a:solidFill>
                    <a:prstClr val="black"/>
                  </a:solidFill>
                  <a:latin typeface="Rockwell" pitchFamily="18" charset="0"/>
                </a:endParaRPr>
              </a:p>
              <a:p>
                <a:pPr lvl="0"/>
                <a:r>
                  <a:rPr lang="da-DK" sz="1200" dirty="0" smtClean="0">
                    <a:solidFill>
                      <a:prstClr val="black"/>
                    </a:solidFill>
                    <a:latin typeface="Rockwell" pitchFamily="18" charset="0"/>
                  </a:rPr>
                  <a:t>Præstere handlekraftig kriseledelse</a:t>
                </a:r>
                <a:endParaRPr lang="da-DK" dirty="0"/>
              </a:p>
            </p:txBody>
          </p:sp>
          <p:sp>
            <p:nvSpPr>
              <p:cNvPr id="13" name="Tekstboks 14"/>
              <p:cNvSpPr txBox="1"/>
              <p:nvPr/>
            </p:nvSpPr>
            <p:spPr>
              <a:xfrm>
                <a:off x="3138950" y="2954594"/>
                <a:ext cx="1800000" cy="523220"/>
              </a:xfrm>
              <a:prstGeom prst="rect">
                <a:avLst/>
              </a:prstGeom>
              <a:solidFill>
                <a:srgbClr val="787EB4"/>
              </a:solidFill>
              <a:ln>
                <a:solidFill>
                  <a:srgbClr val="787EB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400" b="1" dirty="0" smtClean="0">
                    <a:solidFill>
                      <a:schemeClr val="bg1"/>
                    </a:solidFill>
                    <a:latin typeface="Rockwell" pitchFamily="18" charset="0"/>
                  </a:rPr>
                  <a:t>Organisationens eksistens</a:t>
                </a:r>
                <a:endParaRPr lang="da-DK" sz="1400" b="1" dirty="0">
                  <a:solidFill>
                    <a:schemeClr val="bg1"/>
                  </a:solidFill>
                  <a:latin typeface="Rockwell" pitchFamily="18" charset="0"/>
                </a:endParaRPr>
              </a:p>
            </p:txBody>
          </p:sp>
        </p:grpSp>
        <p:grpSp>
          <p:nvGrpSpPr>
            <p:cNvPr id="9" name="Gruppe 17"/>
            <p:cNvGrpSpPr/>
            <p:nvPr/>
          </p:nvGrpSpPr>
          <p:grpSpPr>
            <a:xfrm>
              <a:off x="4649964" y="2109020"/>
              <a:ext cx="1802455" cy="2520000"/>
              <a:chOff x="3138950" y="2949676"/>
              <a:chExt cx="1802455" cy="2520000"/>
            </a:xfrm>
          </p:grpSpPr>
          <p:sp>
            <p:nvSpPr>
              <p:cNvPr id="10" name="Rektangel 9"/>
              <p:cNvSpPr/>
              <p:nvPr/>
            </p:nvSpPr>
            <p:spPr>
              <a:xfrm>
                <a:off x="3141405" y="2949676"/>
                <a:ext cx="1800000" cy="252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87E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endParaRPr lang="da-DK" sz="1200" dirty="0" smtClean="0">
                  <a:solidFill>
                    <a:prstClr val="black"/>
                  </a:solidFill>
                  <a:latin typeface="Rockwell" pitchFamily="18" charset="0"/>
                </a:endParaRPr>
              </a:p>
              <a:p>
                <a:pPr lvl="0"/>
                <a:r>
                  <a:rPr lang="da-DK" sz="1200" dirty="0" smtClean="0">
                    <a:solidFill>
                      <a:prstClr val="black"/>
                    </a:solidFill>
                    <a:latin typeface="Rockwell" pitchFamily="18" charset="0"/>
                  </a:rPr>
                  <a:t>Vi vil:</a:t>
                </a:r>
              </a:p>
              <a:p>
                <a:pPr lvl="0"/>
                <a:endParaRPr lang="da-DK" sz="1200" dirty="0" smtClean="0">
                  <a:solidFill>
                    <a:prstClr val="black"/>
                  </a:solidFill>
                  <a:latin typeface="Rockwell" pitchFamily="18" charset="0"/>
                </a:endParaRPr>
              </a:p>
              <a:p>
                <a:pPr lvl="0"/>
                <a:r>
                  <a:rPr lang="da-DK" sz="1200" dirty="0" smtClean="0">
                    <a:solidFill>
                      <a:prstClr val="black"/>
                    </a:solidFill>
                    <a:latin typeface="Rockwell" pitchFamily="18" charset="0"/>
                  </a:rPr>
                  <a:t>Aktivt præge, hvordan omverdenen opfatter situationen</a:t>
                </a:r>
              </a:p>
              <a:p>
                <a:pPr algn="ctr"/>
                <a:endParaRPr lang="da-DK" dirty="0"/>
              </a:p>
            </p:txBody>
          </p:sp>
          <p:sp>
            <p:nvSpPr>
              <p:cNvPr id="11" name="Tekstboks 12"/>
              <p:cNvSpPr txBox="1"/>
              <p:nvPr/>
            </p:nvSpPr>
            <p:spPr>
              <a:xfrm>
                <a:off x="3138950" y="2954594"/>
                <a:ext cx="1800000" cy="523220"/>
              </a:xfrm>
              <a:prstGeom prst="rect">
                <a:avLst/>
              </a:prstGeom>
              <a:solidFill>
                <a:srgbClr val="787EB4"/>
              </a:solidFill>
              <a:ln>
                <a:solidFill>
                  <a:srgbClr val="787EB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1400" b="1" dirty="0" smtClean="0">
                    <a:solidFill>
                      <a:schemeClr val="bg1"/>
                    </a:solidFill>
                    <a:latin typeface="Rockwell" pitchFamily="18" charset="0"/>
                  </a:rPr>
                  <a:t>Organisationens omdømme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7240796"/>
      </p:ext>
    </p:extLst>
  </p:cSld>
  <p:clrMapOvr>
    <a:masterClrMapping/>
  </p:clrMapOvr>
  <p:transition spd="med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066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Handling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22</a:t>
            </a:fld>
            <a:endParaRPr lang="da-DK"/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411543"/>
              </p:ext>
            </p:extLst>
          </p:nvPr>
        </p:nvGraphicFramePr>
        <p:xfrm>
          <a:off x="609600" y="1148258"/>
          <a:ext cx="10972800" cy="520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  <a:gridCol w="2743200"/>
              </a:tblGrid>
              <a:tr h="1516920">
                <a:tc>
                  <a:txBody>
                    <a:bodyPr/>
                    <a:lstStyle/>
                    <a:p>
                      <a:r>
                        <a:rPr lang="da-DK" dirty="0" smtClean="0"/>
                        <a:t>Strategisk mål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BESLUTNINGER</a:t>
                      </a:r>
                    </a:p>
                    <a:p>
                      <a:r>
                        <a:rPr lang="da-DK" dirty="0" smtClean="0"/>
                        <a:t>Hvad vil i sætte i værk?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PRIORITERING (1-6)</a:t>
                      </a:r>
                    </a:p>
                    <a:p>
                      <a:r>
                        <a:rPr lang="da-DK" dirty="0" smtClean="0"/>
                        <a:t>Hvad er vigtigst?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DELEGERING</a:t>
                      </a:r>
                    </a:p>
                    <a:p>
                      <a:r>
                        <a:rPr lang="da-DK" dirty="0" smtClean="0"/>
                        <a:t>Hvem</a:t>
                      </a:r>
                      <a:r>
                        <a:rPr lang="da-DK" baseline="0" dirty="0" smtClean="0"/>
                        <a:t> skal gøre det?</a:t>
                      </a:r>
                      <a:endParaRPr lang="da-DK" dirty="0"/>
                    </a:p>
                  </a:txBody>
                  <a:tcPr/>
                </a:tc>
              </a:tr>
              <a:tr h="615196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615196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615196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615196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615196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615196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051309"/>
      </p:ext>
    </p:extLst>
  </p:cSld>
  <p:clrMapOvr>
    <a:masterClrMapping/>
  </p:clrMapOvr>
  <p:transition spd="med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0066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Læring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23</a:t>
            </a:fld>
            <a:endParaRPr lang="da-DK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05287"/>
              </p:ext>
            </p:extLst>
          </p:nvPr>
        </p:nvGraphicFramePr>
        <p:xfrm>
          <a:off x="839416" y="1052732"/>
          <a:ext cx="10657184" cy="5303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7184"/>
              </a:tblGrid>
              <a:tr h="1049067">
                <a:tc>
                  <a:txBody>
                    <a:bodyPr/>
                    <a:lstStyle/>
                    <a:p>
                      <a:r>
                        <a:rPr lang="da-DK" dirty="0" smtClean="0"/>
                        <a:t>Forslag til tilføjelser til beredskabsplanen (tydeliggørelse, ekstra </a:t>
                      </a:r>
                      <a:r>
                        <a:rPr lang="da-DK" dirty="0" err="1" smtClean="0"/>
                        <a:t>actioncards</a:t>
                      </a:r>
                      <a:r>
                        <a:rPr lang="da-DK" dirty="0" smtClean="0"/>
                        <a:t> eller lignende</a:t>
                      </a:r>
                      <a:endParaRPr lang="da-DK" dirty="0"/>
                    </a:p>
                  </a:txBody>
                  <a:tcPr/>
                </a:tc>
              </a:tr>
              <a:tr h="607793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  <a:tr h="607793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607793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607793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607793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607793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</a:tr>
              <a:tr h="607793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421096"/>
      </p:ext>
    </p:extLst>
  </p:cSld>
  <p:clrMapOvr>
    <a:masterClrMapping/>
  </p:clrMapOvr>
  <p:transition spd="med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79729"/>
            <a:ext cx="12517288" cy="7040973"/>
          </a:xfrm>
          <a:prstGeom prst="rect">
            <a:avLst/>
          </a:prstGeom>
        </p:spPr>
      </p:pic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407368" y="1177775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da-DK" dirty="0" smtClean="0"/>
              <a:t>Opsamling fra plenum: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577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9552"/>
            <a:ext cx="12192000" cy="9144000"/>
          </a:xfrm>
        </p:spPr>
      </p:pic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25</a:t>
            </a:fld>
            <a:endParaRPr lang="da-DK"/>
          </a:p>
        </p:txBody>
      </p:sp>
      <p:sp>
        <p:nvSpPr>
          <p:cNvPr id="6" name="Tekstboks 8"/>
          <p:cNvSpPr txBox="1"/>
          <p:nvPr/>
        </p:nvSpPr>
        <p:spPr>
          <a:xfrm>
            <a:off x="216026" y="332656"/>
            <a:ext cx="5375918" cy="584775"/>
          </a:xfrm>
          <a:prstGeom prst="rect">
            <a:avLst/>
          </a:prstGeom>
          <a:solidFill>
            <a:srgbClr val="000000">
              <a:alpha val="8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Vand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kælderen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melding 1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10"/>
          <p:cNvSpPr txBox="1"/>
          <p:nvPr/>
        </p:nvSpPr>
        <p:spPr>
          <a:xfrm>
            <a:off x="245048" y="1268760"/>
            <a:ext cx="6715048" cy="2800767"/>
          </a:xfrm>
          <a:prstGeom prst="rect">
            <a:avLst/>
          </a:prstGeom>
          <a:solidFill>
            <a:schemeClr val="tx1">
              <a:lumMod val="65000"/>
              <a:lumOff val="3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Byggeriet af senge- og behandlingsbygningerne på projekt Universitetshospital Køge er </a:t>
            </a:r>
            <a:r>
              <a:rPr lang="da-DK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opstartet</a:t>
            </a:r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ultimo juli 2019.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Igangværende arbejder er totalentreprenørens jordarbejder og grundvandssænkning i en separat entreprise.</a:t>
            </a:r>
          </a:p>
          <a:p>
            <a:endParaRPr lang="da-DK" sz="1600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Fredag d. 30. august 2019 kl. 6.30 observerer en sygeplejerske vand på gulvet i omklædningsrummet i kælderen på SUH.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Teknisk afdeling kontaktes.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Det viser sig at journalarkivet også er oversvømmet.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Teknisk afdeling vurderer at det er rent vand, og antager at det kommer fra grundvandssænkningen i forbindelse med </a:t>
            </a:r>
            <a:r>
              <a:rPr lang="da-DK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USKs</a:t>
            </a:r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byggeprojekt.</a:t>
            </a:r>
            <a:endParaRPr lang="da-DK" sz="1600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605573"/>
      </p:ext>
    </p:extLst>
  </p:cSld>
  <p:clrMapOvr>
    <a:masterClrMapping/>
  </p:clrMapOvr>
  <p:transition spd="med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" y="-2284865"/>
            <a:ext cx="12190487" cy="9142865"/>
          </a:xfrm>
          <a:prstGeom prst="rect">
            <a:avLst/>
          </a:prstGeom>
        </p:spPr>
      </p:pic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26</a:t>
            </a:fld>
            <a:endParaRPr lang="da-DK"/>
          </a:p>
        </p:txBody>
      </p:sp>
      <p:sp>
        <p:nvSpPr>
          <p:cNvPr id="6" name="Tekstboks 8"/>
          <p:cNvSpPr txBox="1"/>
          <p:nvPr/>
        </p:nvSpPr>
        <p:spPr>
          <a:xfrm>
            <a:off x="216026" y="332656"/>
            <a:ext cx="5375918" cy="584775"/>
          </a:xfrm>
          <a:prstGeom prst="rect">
            <a:avLst/>
          </a:prstGeom>
          <a:solidFill>
            <a:srgbClr val="000000">
              <a:alpha val="8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Vand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kælderen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melding 2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10"/>
          <p:cNvSpPr txBox="1"/>
          <p:nvPr/>
        </p:nvSpPr>
        <p:spPr>
          <a:xfrm>
            <a:off x="245048" y="1196752"/>
            <a:ext cx="3690712" cy="3293209"/>
          </a:xfrm>
          <a:prstGeom prst="rect">
            <a:avLst/>
          </a:prstGeom>
          <a:solidFill>
            <a:schemeClr val="tx1">
              <a:lumMod val="65000"/>
              <a:lumOff val="3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Fredag d. 30. august 2019 kl. 8.00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Totalentreprenøren starter gravearbejdet planmæssigt, men opdager at der er vand i byggegruben.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De antager, at der må være tale om en defekt </a:t>
            </a:r>
            <a:r>
              <a:rPr lang="da-DK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lænsepumpe</a:t>
            </a:r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De stopper gravearbejdet og sender en mand ned i udgravningen for at besigtige og evt. udbedre pumpen.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Vandet stiger hurtigt. De får </a:t>
            </a:r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ham </a:t>
            </a:r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op, og stopper arbejdet øjeblikkeligt.</a:t>
            </a:r>
          </a:p>
          <a:p>
            <a:r>
              <a:rPr lang="da-DK" sz="16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Gravemaskinen kan ikke trækkes op pga. mudder.</a:t>
            </a:r>
            <a:endParaRPr lang="da-DK" sz="1600" dirty="0">
              <a:solidFill>
                <a:schemeClr val="bg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833450"/>
      </p:ext>
    </p:extLst>
  </p:cSld>
  <p:clrMapOvr>
    <a:masterClrMapping/>
  </p:clrMapOvr>
  <p:transition spd="med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3"/>
          <p:cNvPicPr>
            <a:picLocks noChangeAspect="1"/>
          </p:cNvPicPr>
          <p:nvPr/>
        </p:nvPicPr>
        <p:blipFill rotWithShape="1">
          <a:blip r:embed="rId3" cstate="print">
            <a:lum contrast="1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38"/>
          <a:stretch/>
        </p:blipFill>
        <p:spPr>
          <a:xfrm>
            <a:off x="-24680" y="-243407"/>
            <a:ext cx="12432704" cy="7128791"/>
          </a:xfrm>
          <a:prstGeom prst="rect">
            <a:avLst/>
          </a:prstGeom>
        </p:spPr>
      </p:pic>
      <p:sp>
        <p:nvSpPr>
          <p:cNvPr id="8" name="Tekstboks 8"/>
          <p:cNvSpPr txBox="1"/>
          <p:nvPr/>
        </p:nvSpPr>
        <p:spPr>
          <a:xfrm>
            <a:off x="191344" y="6021288"/>
            <a:ext cx="3312368" cy="461665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Køge Sygehus </a:t>
            </a:r>
            <a:r>
              <a:rPr lang="da-DK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832584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:\Produzione\Progetti\4863_Ospedale Di Koge Danimarca - Progetto Fase 1\LAVORO\0_PM documents\10_Reports\02_CLIENT Reports\2019.01.18_Project Description - BRIEF\rev.04\Copertina_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0" b="10264"/>
          <a:stretch/>
        </p:blipFill>
        <p:spPr bwMode="auto">
          <a:xfrm>
            <a:off x="0" y="0"/>
            <a:ext cx="12192000" cy="80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boks 8"/>
          <p:cNvSpPr txBox="1"/>
          <p:nvPr/>
        </p:nvSpPr>
        <p:spPr>
          <a:xfrm>
            <a:off x="191344" y="6237312"/>
            <a:ext cx="6192688" cy="461665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Sjællands Universitetshospital Køge 2024</a:t>
            </a:r>
            <a:endParaRPr lang="da-DK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ladsholder til sli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213753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2341"/>
            <a:ext cx="12192000" cy="16267633"/>
          </a:xfrm>
        </p:spPr>
      </p:pic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09DE8-4089-4AFA-95EB-A316AAA892CB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  <p:sp>
        <p:nvSpPr>
          <p:cNvPr id="6" name="Tekstboks 4"/>
          <p:cNvSpPr txBox="1"/>
          <p:nvPr/>
        </p:nvSpPr>
        <p:spPr>
          <a:xfrm>
            <a:off x="227857" y="404664"/>
            <a:ext cx="3635895" cy="584775"/>
          </a:xfrm>
          <a:prstGeom prst="rect">
            <a:avLst/>
          </a:prstGeom>
          <a:solidFill>
            <a:srgbClr val="000000">
              <a:alpha val="84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3200" dirty="0" smtClean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Hvad er beredskab ?</a:t>
            </a:r>
            <a:endParaRPr lang="da-DK" sz="32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4"/>
          <p:cNvSpPr txBox="1"/>
          <p:nvPr/>
        </p:nvSpPr>
        <p:spPr>
          <a:xfrm>
            <a:off x="220985" y="1941714"/>
            <a:ext cx="5077966" cy="1323439"/>
          </a:xfrm>
          <a:prstGeom prst="rect">
            <a:avLst/>
          </a:prstGeom>
          <a:solidFill>
            <a:srgbClr val="5F6062">
              <a:alpha val="84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Håndtering af pludseligt opståede, ekstraordinære hændelser eller sager, som ikke alene kan håndteres med de daglige ressourcer og rutiner</a:t>
            </a: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428460"/>
              </p:ext>
            </p:extLst>
          </p:nvPr>
        </p:nvGraphicFramePr>
        <p:xfrm>
          <a:off x="5519936" y="414214"/>
          <a:ext cx="6192688" cy="453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2520280"/>
                <a:gridCol w="2520280"/>
              </a:tblGrid>
              <a:tr h="1512168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Hændelse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Sag</a:t>
                      </a:r>
                      <a:endParaRPr lang="da-DK" dirty="0"/>
                    </a:p>
                  </a:txBody>
                  <a:tcPr/>
                </a:tc>
              </a:tr>
              <a:tr h="1512168">
                <a:tc>
                  <a:txBody>
                    <a:bodyPr/>
                    <a:lstStyle/>
                    <a:p>
                      <a:r>
                        <a:rPr lang="da-DK" dirty="0" smtClean="0"/>
                        <a:t>Intern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Ulykker på byggepladsen</a:t>
                      </a:r>
                    </a:p>
                    <a:p>
                      <a:r>
                        <a:rPr lang="da-DK" dirty="0" smtClean="0"/>
                        <a:t>Infrastrukturnedbrud</a:t>
                      </a:r>
                    </a:p>
                    <a:p>
                      <a:r>
                        <a:rPr lang="da-DK" dirty="0" smtClean="0"/>
                        <a:t>Forsyningssvigt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Produktsvigt</a:t>
                      </a:r>
                    </a:p>
                    <a:p>
                      <a:r>
                        <a:rPr lang="da-DK" dirty="0" smtClean="0"/>
                        <a:t>Kontraktbrud</a:t>
                      </a:r>
                    </a:p>
                    <a:p>
                      <a:endParaRPr lang="da-DK" dirty="0"/>
                    </a:p>
                  </a:txBody>
                  <a:tcPr/>
                </a:tc>
              </a:tr>
              <a:tr h="1512168">
                <a:tc>
                  <a:txBody>
                    <a:bodyPr/>
                    <a:lstStyle/>
                    <a:p>
                      <a:r>
                        <a:rPr lang="da-DK" dirty="0" smtClean="0"/>
                        <a:t>Ekstern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Voldsomt vejr</a:t>
                      </a:r>
                    </a:p>
                    <a:p>
                      <a:r>
                        <a:rPr lang="da-DK" dirty="0" smtClean="0"/>
                        <a:t>Sygdomme</a:t>
                      </a:r>
                    </a:p>
                    <a:p>
                      <a:r>
                        <a:rPr lang="da-DK" dirty="0" smtClean="0"/>
                        <a:t>Terror og trusler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Undersøgelser</a:t>
                      </a:r>
                      <a:r>
                        <a:rPr lang="da-DK" baseline="0" dirty="0" smtClean="0"/>
                        <a:t> og påbud</a:t>
                      </a:r>
                    </a:p>
                    <a:p>
                      <a:r>
                        <a:rPr lang="da-DK" baseline="0" dirty="0" smtClean="0"/>
                        <a:t>Rygter</a:t>
                      </a:r>
                    </a:p>
                    <a:p>
                      <a:r>
                        <a:rPr lang="da-DK" baseline="0" dirty="0" smtClean="0"/>
                        <a:t>Krænkelser</a:t>
                      </a:r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583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9512"/>
            <a:ext cx="12192000" cy="812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dirty="0" smtClean="0">
                <a:solidFill>
                  <a:schemeClr val="bg1"/>
                </a:solidFill>
              </a:rPr>
              <a:t>De 6 kerneopgaver: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1600201"/>
            <a:ext cx="8582744" cy="4525963"/>
          </a:xfrm>
        </p:spPr>
        <p:txBody>
          <a:bodyPr/>
          <a:lstStyle/>
          <a:p>
            <a:r>
              <a:rPr lang="da-DK" dirty="0" smtClean="0">
                <a:solidFill>
                  <a:schemeClr val="bg1"/>
                </a:solidFill>
              </a:rPr>
              <a:t>Kriseledelse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Aktivering og drift af beredskab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Situationsforståelse, overblik og informationshåndtering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Koordinering af handlinger og ressourcer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Krisekommunikation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Fortsat drift og genopretning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8895047"/>
      </p:ext>
    </p:extLst>
  </p:cSld>
  <p:clrMapOvr>
    <a:masterClrMapping/>
  </p:clrMapOvr>
  <p:transition spd="med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" y="117140"/>
            <a:ext cx="12339609" cy="9000492"/>
          </a:xfrm>
          <a:prstGeom prst="rect">
            <a:avLst/>
          </a:prstGeom>
        </p:spPr>
      </p:pic>
      <p:sp>
        <p:nvSpPr>
          <p:cNvPr id="6" name="Tekstboks 4"/>
          <p:cNvSpPr txBox="1"/>
          <p:nvPr/>
        </p:nvSpPr>
        <p:spPr>
          <a:xfrm>
            <a:off x="348696" y="478413"/>
            <a:ext cx="4248472" cy="646331"/>
          </a:xfrm>
          <a:prstGeom prst="rect">
            <a:avLst/>
          </a:prstGeom>
          <a:solidFill>
            <a:srgbClr val="000000">
              <a:alpha val="84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Beredskabsplan(er)</a:t>
            </a:r>
            <a:endParaRPr lang="da-DK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boks 10"/>
          <p:cNvSpPr txBox="1"/>
          <p:nvPr/>
        </p:nvSpPr>
        <p:spPr>
          <a:xfrm>
            <a:off x="6240016" y="478413"/>
            <a:ext cx="5400600" cy="1938992"/>
          </a:xfrm>
          <a:prstGeom prst="rect">
            <a:avLst/>
          </a:prstGeom>
          <a:solidFill>
            <a:schemeClr val="tx1">
              <a:lumMod val="65000"/>
              <a:lumOff val="3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Sammenkobling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Beredskabsplan for byggepladsen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Beredskabsplan for byggeprojektet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Beredskabsplan for Sjællands Universitetshospital</a:t>
            </a:r>
          </a:p>
        </p:txBody>
      </p:sp>
    </p:spTree>
    <p:extLst>
      <p:ext uri="{BB962C8B-B14F-4D97-AF65-F5344CB8AC3E}">
        <p14:creationId xmlns:p14="http://schemas.microsoft.com/office/powerpoint/2010/main" val="574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35" y="-387424"/>
            <a:ext cx="12212235" cy="7410724"/>
          </a:xfrm>
          <a:prstGeom prst="rect">
            <a:avLst/>
          </a:prstGeom>
        </p:spPr>
      </p:pic>
      <p:sp>
        <p:nvSpPr>
          <p:cNvPr id="9" name="Tekstboks 4"/>
          <p:cNvSpPr txBox="1"/>
          <p:nvPr/>
        </p:nvSpPr>
        <p:spPr>
          <a:xfrm>
            <a:off x="348696" y="478413"/>
            <a:ext cx="4883208" cy="1077218"/>
          </a:xfrm>
          <a:prstGeom prst="rect">
            <a:avLst/>
          </a:prstGeom>
          <a:solidFill>
            <a:srgbClr val="000000">
              <a:alpha val="84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Beredskabsplan USK </a:t>
            </a:r>
            <a:endParaRPr lang="da-DK" sz="3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a-DK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Organisering og indhold</a:t>
            </a:r>
          </a:p>
        </p:txBody>
      </p:sp>
      <p:sp>
        <p:nvSpPr>
          <p:cNvPr id="10" name="Tekstboks 10"/>
          <p:cNvSpPr txBox="1"/>
          <p:nvPr/>
        </p:nvSpPr>
        <p:spPr>
          <a:xfrm>
            <a:off x="348696" y="2421468"/>
            <a:ext cx="4883208" cy="3785652"/>
          </a:xfrm>
          <a:prstGeom prst="rect">
            <a:avLst/>
          </a:prstGeom>
          <a:solidFill>
            <a:schemeClr val="tx1">
              <a:lumMod val="65000"/>
              <a:lumOff val="3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Beredskabsstabens og beredskabsledelsens sammensætning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Aktivering og drift af beredskab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Situationsforståelse, overblik og informationshåndtering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Koordinering af handlinger og ressourcer internt og eksternt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Krisekommunikation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Fortsat drift og genopretning</a:t>
            </a:r>
          </a:p>
        </p:txBody>
      </p:sp>
    </p:spTree>
    <p:extLst>
      <p:ext uri="{BB962C8B-B14F-4D97-AF65-F5344CB8AC3E}">
        <p14:creationId xmlns:p14="http://schemas.microsoft.com/office/powerpoint/2010/main" val="158724274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094912" cy="1143000"/>
          </a:xfrm>
        </p:spPr>
        <p:txBody>
          <a:bodyPr/>
          <a:lstStyle/>
          <a:p>
            <a:r>
              <a:rPr lang="da-DK" dirty="0" smtClean="0"/>
              <a:t>Grænseflader i USK beredskabet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96615-F3E0-4FDF-B555-1960F8B75C50}" type="slidenum">
              <a:rPr lang="da-DK" smtClean="0"/>
              <a:pPr/>
              <a:t>9</a:t>
            </a:fld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/>
          <a:srcRect l="2160" t="17451" r="50000" b="4852"/>
          <a:stretch/>
        </p:blipFill>
        <p:spPr>
          <a:xfrm>
            <a:off x="0" y="1417638"/>
            <a:ext cx="5954991" cy="5440362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l="-4577" t="6052" r="19437" b="-6052"/>
          <a:stretch/>
        </p:blipFill>
        <p:spPr>
          <a:xfrm>
            <a:off x="5389228" y="1268760"/>
            <a:ext cx="6696744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25805"/>
      </p:ext>
    </p:extLst>
  </p:cSld>
  <p:clrMapOvr>
    <a:masterClrMapping/>
  </p:clrMapOvr>
  <p:transition spd="med">
    <p:wipe dir="d"/>
  </p:transition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  <ImageCreateDate xmlns="C3931F84-D4AA-4E45-A9B3-6DF73EC6EC32" xsi:nil="true"/>
    <wic_System_Copyright xmlns="http://schemas.microsoft.com/sharepoint/v3/fields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illedaktiv" ma:contentTypeID="0x0101009148F5A04DDD49CBA7127AADA5FB792B00AADE34325A8B49CDA8BB4DB53328F2140038828477F6F83C488DA0CF94922C37D8" ma:contentTypeVersion="1" ma:contentTypeDescription="Overfør et billede." ma:contentTypeScope="" ma:versionID="821b05ad35b60ac086140934dad138cc">
  <xsd:schema xmlns:xsd="http://www.w3.org/2001/XMLSchema" xmlns:xs="http://www.w3.org/2001/XMLSchema" xmlns:p="http://schemas.microsoft.com/office/2006/metadata/properties" xmlns:ns1="http://schemas.microsoft.com/sharepoint/v3" xmlns:ns2="C3931F84-D4AA-4E45-A9B3-6DF73EC6EC32" xmlns:ns3="http://schemas.microsoft.com/sharepoint/v3/fields" targetNamespace="http://schemas.microsoft.com/office/2006/metadata/properties" ma:root="true" ma:fieldsID="2a19b755109789900e550e4d22aef703" ns1:_="" ns2:_="" ns3:_="">
    <xsd:import namespace="http://schemas.microsoft.com/sharepoint/v3"/>
    <xsd:import namespace="C3931F84-D4AA-4E45-A9B3-6DF73EC6EC32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-sti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-filtype" ma:hidden="true" ma:internalName="HTML_x0020_File_x0020_Type" ma:readOnly="true">
      <xsd:simpleType>
        <xsd:restriction base="dms:Text"/>
      </xsd:simpleType>
    </xsd:element>
    <xsd:element name="FSObjType" ma:index="11" nillable="true" ma:displayName="Element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tartdato for planlægning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lutdato for planlægning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31F84-D4AA-4E45-A9B3-6DF73EC6EC32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Miniature finde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Eksempel finde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Bredde" ma:internalName="ImageWidth" ma:readOnly="true">
      <xsd:simpleType>
        <xsd:restriction base="dms:Unknown"/>
      </xsd:simpleType>
    </xsd:element>
    <xsd:element name="ImageHeight" ma:index="22" nillable="true" ma:displayName="Højde" ma:internalName="ImageHeight" ma:readOnly="true">
      <xsd:simpleType>
        <xsd:restriction base="dms:Unknown"/>
      </xsd:simpleType>
    </xsd:element>
    <xsd:element name="ImageCreateDate" ma:index="25" nillable="true" ma:displayName="Den dato, billedet blev taget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Forfatter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 ma:index="23" ma:displayName="Kommentarer"/>
        <xsd:element name="keywords" minOccurs="0" maxOccurs="1" type="xsd:string" ma:index="14" ma:displayName="Nøgleord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DF55D7-1C9B-443B-840A-09E0434FF3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92EC3F-7F69-4B7E-9568-4E8C71A95F33}">
  <ds:schemaRefs>
    <ds:schemaRef ds:uri="C3931F84-D4AA-4E45-A9B3-6DF73EC6EC32"/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sharepoint/v3/field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854E12E-99BF-4620-8ECB-D3537CF5AE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3931F84-D4AA-4E45-A9B3-6DF73EC6EC32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784</Words>
  <Application>Microsoft Office PowerPoint</Application>
  <PresentationFormat>Widescreen</PresentationFormat>
  <Paragraphs>257</Paragraphs>
  <Slides>26</Slides>
  <Notes>14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2" baseType="lpstr">
      <vt:lpstr>Arial</vt:lpstr>
      <vt:lpstr>Calibri</vt:lpstr>
      <vt:lpstr>Rockwell</vt:lpstr>
      <vt:lpstr>Times New Roman</vt:lpstr>
      <vt:lpstr>Verdana</vt:lpstr>
      <vt:lpstr>Kontortema</vt:lpstr>
      <vt:lpstr>Beredskabsplan USK og SUH Byggeplads og hospital i drift</vt:lpstr>
      <vt:lpstr>Dagens program</vt:lpstr>
      <vt:lpstr>PowerPoint-præsentation</vt:lpstr>
      <vt:lpstr>PowerPoint-præsentation</vt:lpstr>
      <vt:lpstr>PowerPoint-præsentation</vt:lpstr>
      <vt:lpstr>De 6 kerneopgaver:</vt:lpstr>
      <vt:lpstr>PowerPoint-præsentation</vt:lpstr>
      <vt:lpstr>PowerPoint-præsentation</vt:lpstr>
      <vt:lpstr>Grænseflader i USK beredskabet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Client USK organisation</vt:lpstr>
      <vt:lpstr>PowerPoint-præsentation</vt:lpstr>
      <vt:lpstr>PowerPoint-præsentation</vt:lpstr>
      <vt:lpstr>Beslutningsstøttemodellen</vt:lpstr>
      <vt:lpstr>Situation Erkendelse – forståelse - udvikling</vt:lpstr>
      <vt:lpstr>Retning Strategiske mål – regler og værdier – strategiske partnere </vt:lpstr>
      <vt:lpstr>Handling</vt:lpstr>
      <vt:lpstr>Læring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Storytelling</dc:title>
  <dc:subject>Universitetssygehus Køge</dc:subject>
  <dc:creator/>
  <cp:keywords>Universitetssygehus Køge</cp:keywords>
  <dc:description/>
  <cp:lastModifiedBy/>
  <cp:revision>1</cp:revision>
  <dcterms:created xsi:type="dcterms:W3CDTF">2014-12-17T09:39:20Z</dcterms:created>
  <dcterms:modified xsi:type="dcterms:W3CDTF">2019-09-12T10:22:06Z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0x0101009148F5A04DDD49CBA7127AADA5FB792B00AADE34325A8B49CDA8BB4DB53328F2140038828477F6F83C488DA0CF94922C37D8</vt:lpwstr>
  </property>
</Properties>
</file>