
<file path=[Content_Types].xml><?xml version="1.0" encoding="utf-8"?>
<Types xmlns="http://schemas.openxmlformats.org/package/2006/content-types">
  <Default Extension="3tg" ContentType="image/png"/>
  <Default Extension="emf" ContentType="image/x-emf"/>
  <Default Extension="gif" ContentType="image/gif"/>
  <Default Extension="i1o" ContentType="image/png"/>
  <Default Extension="jpeg" ContentType="image/jpeg"/>
  <Default Extension="mqz" ContentType="image/x-emf"/>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7"/>
  </p:sldMasterIdLst>
  <p:notesMasterIdLst>
    <p:notesMasterId r:id="rId39"/>
  </p:notesMasterIdLst>
  <p:sldIdLst>
    <p:sldId id="256" r:id="rId8"/>
    <p:sldId id="257" r:id="rId9"/>
    <p:sldId id="303" r:id="rId10"/>
    <p:sldId id="290" r:id="rId11"/>
    <p:sldId id="304" r:id="rId12"/>
    <p:sldId id="308" r:id="rId13"/>
    <p:sldId id="306" r:id="rId14"/>
    <p:sldId id="282" r:id="rId15"/>
    <p:sldId id="307" r:id="rId16"/>
    <p:sldId id="258" r:id="rId17"/>
    <p:sldId id="291" r:id="rId18"/>
    <p:sldId id="262" r:id="rId19"/>
    <p:sldId id="276" r:id="rId20"/>
    <p:sldId id="287" r:id="rId21"/>
    <p:sldId id="309" r:id="rId22"/>
    <p:sldId id="275" r:id="rId23"/>
    <p:sldId id="260" r:id="rId24"/>
    <p:sldId id="295" r:id="rId25"/>
    <p:sldId id="292" r:id="rId26"/>
    <p:sldId id="300" r:id="rId27"/>
    <p:sldId id="298" r:id="rId28"/>
    <p:sldId id="296" r:id="rId29"/>
    <p:sldId id="297" r:id="rId30"/>
    <p:sldId id="299" r:id="rId31"/>
    <p:sldId id="293" r:id="rId32"/>
    <p:sldId id="294" r:id="rId33"/>
    <p:sldId id="301" r:id="rId34"/>
    <p:sldId id="261" r:id="rId35"/>
    <p:sldId id="310" r:id="rId36"/>
    <p:sldId id="311" r:id="rId37"/>
    <p:sldId id="312" r:id="rId3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B3B3"/>
    <a:srgbClr val="565656"/>
    <a:srgbClr val="1F4A60"/>
    <a:srgbClr val="009C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75558" autoAdjust="0"/>
  </p:normalViewPr>
  <p:slideViewPr>
    <p:cSldViewPr showGuides="1">
      <p:cViewPr varScale="1">
        <p:scale>
          <a:sx n="86" d="100"/>
          <a:sy n="86" d="100"/>
        </p:scale>
        <p:origin x="1380" y="84"/>
      </p:cViewPr>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EB28D1-58D8-4EBA-AD4A-3097FCE67AD9}" type="datetimeFigureOut">
              <a:rPr lang="da-DK" smtClean="0"/>
              <a:t>16-09-2019</a:t>
            </a:fld>
            <a:endParaRPr lang="da-DK" dirty="0"/>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E91502-756A-4244-B8CC-0FD4F7A5EFF5}" type="slidenum">
              <a:rPr lang="da-DK" smtClean="0"/>
              <a:t>‹nr.›</a:t>
            </a:fld>
            <a:endParaRPr lang="da-DK" dirty="0"/>
          </a:p>
        </p:txBody>
      </p:sp>
    </p:spTree>
    <p:extLst>
      <p:ext uri="{BB962C8B-B14F-4D97-AF65-F5344CB8AC3E}">
        <p14:creationId xmlns:p14="http://schemas.microsoft.com/office/powerpoint/2010/main" val="342771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22E91502-756A-4244-B8CC-0FD4F7A5EFF5}" type="slidenum">
              <a:rPr lang="da-DK" smtClean="0"/>
              <a:t>1</a:t>
            </a:fld>
            <a:endParaRPr lang="da-DK" dirty="0"/>
          </a:p>
        </p:txBody>
      </p:sp>
    </p:spTree>
    <p:extLst>
      <p:ext uri="{BB962C8B-B14F-4D97-AF65-F5344CB8AC3E}">
        <p14:creationId xmlns:p14="http://schemas.microsoft.com/office/powerpoint/2010/main" val="745021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7BFE0A-2E3C-4084-9867-1269B871B2EF}" type="slidenum">
              <a:rPr lang="sv-SE" smtClean="0"/>
              <a:t>13</a:t>
            </a:fld>
            <a:endParaRPr lang="sv-SE"/>
          </a:p>
        </p:txBody>
      </p:sp>
    </p:spTree>
    <p:extLst>
      <p:ext uri="{BB962C8B-B14F-4D97-AF65-F5344CB8AC3E}">
        <p14:creationId xmlns:p14="http://schemas.microsoft.com/office/powerpoint/2010/main" val="1550716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Overfaldsalarmerne er en del af alarmløsningen</a:t>
            </a:r>
          </a:p>
        </p:txBody>
      </p:sp>
      <p:sp>
        <p:nvSpPr>
          <p:cNvPr id="4" name="Pladsholder til slidenummer 3"/>
          <p:cNvSpPr>
            <a:spLocks noGrp="1"/>
          </p:cNvSpPr>
          <p:nvPr>
            <p:ph type="sldNum" sz="quarter" idx="10"/>
          </p:nvPr>
        </p:nvSpPr>
        <p:spPr/>
        <p:txBody>
          <a:bodyPr/>
          <a:lstStyle/>
          <a:p>
            <a:fld id="{22E91502-756A-4244-B8CC-0FD4F7A5EFF5}" type="slidenum">
              <a:rPr lang="da-DK" smtClean="0"/>
              <a:t>14</a:t>
            </a:fld>
            <a:endParaRPr lang="da-DK" dirty="0"/>
          </a:p>
        </p:txBody>
      </p:sp>
    </p:spTree>
    <p:extLst>
      <p:ext uri="{BB962C8B-B14F-4D97-AF65-F5344CB8AC3E}">
        <p14:creationId xmlns:p14="http://schemas.microsoft.com/office/powerpoint/2010/main" val="1130410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2E91502-756A-4244-B8CC-0FD4F7A5EFF5}" type="slidenum">
              <a:rPr lang="da-DK" smtClean="0"/>
              <a:t>16</a:t>
            </a:fld>
            <a:endParaRPr lang="da-DK" dirty="0"/>
          </a:p>
        </p:txBody>
      </p:sp>
    </p:spTree>
    <p:extLst>
      <p:ext uri="{BB962C8B-B14F-4D97-AF65-F5344CB8AC3E}">
        <p14:creationId xmlns:p14="http://schemas.microsoft.com/office/powerpoint/2010/main" val="3800511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det følgende vil jeg komme ind på nogle af vores erfaringer samt komme med nogle løsningsforslag for hvordan vi har håndteret det i projektet sammen med byggeriet</a:t>
            </a:r>
          </a:p>
        </p:txBody>
      </p:sp>
      <p:sp>
        <p:nvSpPr>
          <p:cNvPr id="4" name="Pladsholder til slidenummer 3"/>
          <p:cNvSpPr>
            <a:spLocks noGrp="1"/>
          </p:cNvSpPr>
          <p:nvPr>
            <p:ph type="sldNum" sz="quarter" idx="5"/>
          </p:nvPr>
        </p:nvSpPr>
        <p:spPr/>
        <p:txBody>
          <a:bodyPr/>
          <a:lstStyle/>
          <a:p>
            <a:fld id="{22E91502-756A-4244-B8CC-0FD4F7A5EFF5}" type="slidenum">
              <a:rPr lang="da-DK" smtClean="0"/>
              <a:t>17</a:t>
            </a:fld>
            <a:endParaRPr lang="da-DK" dirty="0"/>
          </a:p>
        </p:txBody>
      </p:sp>
    </p:spTree>
    <p:extLst>
      <p:ext uri="{BB962C8B-B14F-4D97-AF65-F5344CB8AC3E}">
        <p14:creationId xmlns:p14="http://schemas.microsoft.com/office/powerpoint/2010/main" val="115479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Stikord</a:t>
            </a:r>
          </a:p>
          <a:p>
            <a:endParaRPr lang="da-DK" dirty="0"/>
          </a:p>
          <a:p>
            <a:r>
              <a:rPr lang="da-DK" dirty="0"/>
              <a:t>Forbindelsesdiagrammer</a:t>
            </a:r>
          </a:p>
          <a:p>
            <a:r>
              <a:rPr lang="da-DK" dirty="0"/>
              <a:t>Indhak er svære at se på tegninger</a:t>
            </a:r>
          </a:p>
          <a:p>
            <a:r>
              <a:rPr lang="da-DK" dirty="0"/>
              <a:t>Vi fandt denne problem i forbindelse med rundgang på byggeriet, hvor vi så den uhensigtsmæssige placering</a:t>
            </a:r>
          </a:p>
          <a:p>
            <a:r>
              <a:rPr lang="da-DK" dirty="0"/>
              <a:t>Placeringen ændret</a:t>
            </a:r>
          </a:p>
          <a:p>
            <a:endParaRPr lang="da-DK" dirty="0"/>
          </a:p>
        </p:txBody>
      </p:sp>
      <p:sp>
        <p:nvSpPr>
          <p:cNvPr id="4" name="Pladsholder til slidenummer 3"/>
          <p:cNvSpPr>
            <a:spLocks noGrp="1"/>
          </p:cNvSpPr>
          <p:nvPr>
            <p:ph type="sldNum" sz="quarter" idx="5"/>
          </p:nvPr>
        </p:nvSpPr>
        <p:spPr/>
        <p:txBody>
          <a:bodyPr/>
          <a:lstStyle/>
          <a:p>
            <a:fld id="{22E91502-756A-4244-B8CC-0FD4F7A5EFF5}" type="slidenum">
              <a:rPr lang="da-DK" smtClean="0"/>
              <a:t>18</a:t>
            </a:fld>
            <a:endParaRPr lang="da-DK" dirty="0"/>
          </a:p>
        </p:txBody>
      </p:sp>
    </p:spTree>
    <p:extLst>
      <p:ext uri="{BB962C8B-B14F-4D97-AF65-F5344CB8AC3E}">
        <p14:creationId xmlns:p14="http://schemas.microsoft.com/office/powerpoint/2010/main" val="4143923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 udvalgte steder havde vi alvorlige udfordringer for at finde lampens placering</a:t>
            </a:r>
          </a:p>
          <a:p>
            <a:r>
              <a:rPr lang="da-DK" dirty="0"/>
              <a:t>Beton</a:t>
            </a:r>
          </a:p>
          <a:p>
            <a:r>
              <a:rPr lang="da-DK" dirty="0"/>
              <a:t>Glasrum </a:t>
            </a:r>
          </a:p>
          <a:p>
            <a:r>
              <a:rPr lang="da-DK" dirty="0"/>
              <a:t>Derfor måtte vi se på en løsning som kunne imødekomme klinikernes behov</a:t>
            </a:r>
          </a:p>
          <a:p>
            <a:r>
              <a:rPr lang="da-DK" dirty="0"/>
              <a:t>3D-print som metode – vi startede ud med en prototype som vi justerede nogle gange i forbindelse med byggeriet</a:t>
            </a:r>
          </a:p>
          <a:p>
            <a:r>
              <a:rPr lang="da-DK" dirty="0"/>
              <a:t>Herefter fik vi 3D-printet modellen hos et professionelt firma</a:t>
            </a:r>
          </a:p>
          <a:p>
            <a:r>
              <a:rPr lang="da-DK" dirty="0"/>
              <a:t>På den måde har vi været i stand til at løse en række udfordringer for byggeriet</a:t>
            </a:r>
          </a:p>
        </p:txBody>
      </p:sp>
      <p:sp>
        <p:nvSpPr>
          <p:cNvPr id="4" name="Pladsholder til slidenummer 3"/>
          <p:cNvSpPr>
            <a:spLocks noGrp="1"/>
          </p:cNvSpPr>
          <p:nvPr>
            <p:ph type="sldNum" sz="quarter" idx="5"/>
          </p:nvPr>
        </p:nvSpPr>
        <p:spPr/>
        <p:txBody>
          <a:bodyPr/>
          <a:lstStyle/>
          <a:p>
            <a:fld id="{22E91502-756A-4244-B8CC-0FD4F7A5EFF5}" type="slidenum">
              <a:rPr lang="da-DK" smtClean="0"/>
              <a:t>19</a:t>
            </a:fld>
            <a:endParaRPr lang="da-DK" dirty="0"/>
          </a:p>
        </p:txBody>
      </p:sp>
    </p:spTree>
    <p:extLst>
      <p:ext uri="{BB962C8B-B14F-4D97-AF65-F5344CB8AC3E}">
        <p14:creationId xmlns:p14="http://schemas.microsoft.com/office/powerpoint/2010/main" val="2009570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Her ses hvordan det er anvendt i Nordfløjen</a:t>
            </a:r>
          </a:p>
          <a:p>
            <a:r>
              <a:rPr lang="da-DK" dirty="0"/>
              <a:t>Vi påtænker denne model som model til resten af Regionen</a:t>
            </a:r>
          </a:p>
          <a:p>
            <a:r>
              <a:rPr lang="da-DK" dirty="0"/>
              <a:t>På denne måde har vi været i stand til at fortsætte monteringsarbejdet uden at skabe forsinkelser i byggeprojektet</a:t>
            </a:r>
          </a:p>
        </p:txBody>
      </p:sp>
      <p:sp>
        <p:nvSpPr>
          <p:cNvPr id="4" name="Pladsholder til slidenummer 3"/>
          <p:cNvSpPr>
            <a:spLocks noGrp="1"/>
          </p:cNvSpPr>
          <p:nvPr>
            <p:ph type="sldNum" sz="quarter" idx="5"/>
          </p:nvPr>
        </p:nvSpPr>
        <p:spPr/>
        <p:txBody>
          <a:bodyPr/>
          <a:lstStyle/>
          <a:p>
            <a:fld id="{22E91502-756A-4244-B8CC-0FD4F7A5EFF5}" type="slidenum">
              <a:rPr lang="da-DK" smtClean="0"/>
              <a:t>20</a:t>
            </a:fld>
            <a:endParaRPr lang="da-DK" dirty="0"/>
          </a:p>
        </p:txBody>
      </p:sp>
    </p:spTree>
    <p:extLst>
      <p:ext uri="{BB962C8B-B14F-4D97-AF65-F5344CB8AC3E}">
        <p14:creationId xmlns:p14="http://schemas.microsoft.com/office/powerpoint/2010/main" val="324788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hurtige, nemme og fleksible er nøgleord for os i projektet</a:t>
            </a:r>
          </a:p>
          <a:p>
            <a:r>
              <a:rPr lang="da-DK" dirty="0"/>
              <a:t>Her er et eksempel som vi kommer ud for, hvor verdenen er roteret videre og hvor tegningerne som vi oprindeligt lavede i projekteringsfasen ikke længere er korrekte</a:t>
            </a:r>
          </a:p>
          <a:p>
            <a:r>
              <a:rPr lang="da-DK" dirty="0"/>
              <a:t>I dette eksempel var der ikke en væg hvor vi forventede at der var en væg.</a:t>
            </a:r>
          </a:p>
          <a:p>
            <a:r>
              <a:rPr lang="da-DK" dirty="0"/>
              <a:t>Dette ville ikke være muligt for os at opdage hvis vi ikke var tæt på Fugmann og byggeriet, men eftersom det hurtigt blev fundet, blev der også hurtigt fundet en løsning for udfordringen her.</a:t>
            </a:r>
          </a:p>
          <a:p>
            <a:endParaRPr lang="da-DK" dirty="0"/>
          </a:p>
          <a:p>
            <a:endParaRPr lang="da-DK" dirty="0"/>
          </a:p>
          <a:p>
            <a:r>
              <a:rPr lang="da-DK" dirty="0"/>
              <a:t>Andre eksempler på tegningen som ikke var helt retvisende. Vi havde flere eksempler på hvor patientkaldet skulle monteres i en søjle men i stedet monteret i væggen</a:t>
            </a:r>
          </a:p>
        </p:txBody>
      </p:sp>
      <p:sp>
        <p:nvSpPr>
          <p:cNvPr id="4" name="Pladsholder til slidenummer 3"/>
          <p:cNvSpPr>
            <a:spLocks noGrp="1"/>
          </p:cNvSpPr>
          <p:nvPr>
            <p:ph type="sldNum" sz="quarter" idx="5"/>
          </p:nvPr>
        </p:nvSpPr>
        <p:spPr/>
        <p:txBody>
          <a:bodyPr/>
          <a:lstStyle/>
          <a:p>
            <a:fld id="{22E91502-756A-4244-B8CC-0FD4F7A5EFF5}" type="slidenum">
              <a:rPr lang="da-DK" smtClean="0"/>
              <a:t>21</a:t>
            </a:fld>
            <a:endParaRPr lang="da-DK" dirty="0"/>
          </a:p>
        </p:txBody>
      </p:sp>
    </p:spTree>
    <p:extLst>
      <p:ext uri="{BB962C8B-B14F-4D97-AF65-F5344CB8AC3E}">
        <p14:creationId xmlns:p14="http://schemas.microsoft.com/office/powerpoint/2010/main" val="1092248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Sengepaneller og tilgængelig af patientkald </a:t>
            </a:r>
          </a:p>
          <a:p>
            <a:r>
              <a:rPr lang="da-DK" dirty="0"/>
              <a:t>Oprindeligt var det tænkt placeret i de tomme huller</a:t>
            </a:r>
          </a:p>
          <a:p>
            <a:endParaRPr lang="da-DK" dirty="0"/>
          </a:p>
          <a:p>
            <a:r>
              <a:rPr lang="da-DK" dirty="0"/>
              <a:t>Sug og ilt kom i vejen så det rent faktisk ikke er muligt at betjene patientkaldet – igen ikke hensigtsmæssigt. Via dialog med Fugmann og byggeriet har vi fundet en løsning om at flytte komponenterne.</a:t>
            </a:r>
          </a:p>
        </p:txBody>
      </p:sp>
      <p:sp>
        <p:nvSpPr>
          <p:cNvPr id="4" name="Pladsholder til slidenummer 3"/>
          <p:cNvSpPr>
            <a:spLocks noGrp="1"/>
          </p:cNvSpPr>
          <p:nvPr>
            <p:ph type="sldNum" sz="quarter" idx="5"/>
          </p:nvPr>
        </p:nvSpPr>
        <p:spPr/>
        <p:txBody>
          <a:bodyPr/>
          <a:lstStyle/>
          <a:p>
            <a:fld id="{22E91502-756A-4244-B8CC-0FD4F7A5EFF5}" type="slidenum">
              <a:rPr lang="da-DK" smtClean="0"/>
              <a:t>23</a:t>
            </a:fld>
            <a:endParaRPr lang="da-DK" dirty="0"/>
          </a:p>
        </p:txBody>
      </p:sp>
    </p:spTree>
    <p:extLst>
      <p:ext uri="{BB962C8B-B14F-4D97-AF65-F5344CB8AC3E}">
        <p14:creationId xmlns:p14="http://schemas.microsoft.com/office/powerpoint/2010/main" val="83211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Ergonomi og indretning har været et stort tema som ikke har været en del af tegningsmaterialet</a:t>
            </a:r>
          </a:p>
          <a:p>
            <a:r>
              <a:rPr lang="da-DK" dirty="0"/>
              <a:t>Fjernsyn</a:t>
            </a:r>
          </a:p>
          <a:p>
            <a:r>
              <a:rPr lang="da-DK" dirty="0" err="1"/>
              <a:t>Aukustik</a:t>
            </a:r>
            <a:endParaRPr lang="da-DK" dirty="0"/>
          </a:p>
          <a:p>
            <a:r>
              <a:rPr lang="da-DK" dirty="0"/>
              <a:t>Stole </a:t>
            </a:r>
          </a:p>
          <a:p>
            <a:r>
              <a:rPr lang="da-DK" dirty="0"/>
              <a:t>Osv.</a:t>
            </a:r>
          </a:p>
          <a:p>
            <a:endParaRPr lang="da-DK" dirty="0"/>
          </a:p>
        </p:txBody>
      </p:sp>
      <p:sp>
        <p:nvSpPr>
          <p:cNvPr id="4" name="Pladsholder til slidenummer 3"/>
          <p:cNvSpPr>
            <a:spLocks noGrp="1"/>
          </p:cNvSpPr>
          <p:nvPr>
            <p:ph type="sldNum" sz="quarter" idx="5"/>
          </p:nvPr>
        </p:nvSpPr>
        <p:spPr/>
        <p:txBody>
          <a:bodyPr/>
          <a:lstStyle/>
          <a:p>
            <a:fld id="{22E91502-756A-4244-B8CC-0FD4F7A5EFF5}" type="slidenum">
              <a:rPr lang="da-DK" smtClean="0"/>
              <a:t>24</a:t>
            </a:fld>
            <a:endParaRPr lang="da-DK" dirty="0"/>
          </a:p>
        </p:txBody>
      </p:sp>
    </p:spTree>
    <p:extLst>
      <p:ext uri="{BB962C8B-B14F-4D97-AF65-F5344CB8AC3E}">
        <p14:creationId xmlns:p14="http://schemas.microsoft.com/office/powerpoint/2010/main" val="2149323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22E91502-756A-4244-B8CC-0FD4F7A5EFF5}" type="slidenum">
              <a:rPr lang="da-DK" smtClean="0"/>
              <a:t>2</a:t>
            </a:fld>
            <a:endParaRPr lang="da-DK" dirty="0"/>
          </a:p>
        </p:txBody>
      </p:sp>
    </p:spTree>
    <p:extLst>
      <p:ext uri="{BB962C8B-B14F-4D97-AF65-F5344CB8AC3E}">
        <p14:creationId xmlns:p14="http://schemas.microsoft.com/office/powerpoint/2010/main" val="4179782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Toiletrullen</a:t>
            </a:r>
          </a:p>
        </p:txBody>
      </p:sp>
      <p:sp>
        <p:nvSpPr>
          <p:cNvPr id="4" name="Pladsholder til slidenummer 3"/>
          <p:cNvSpPr>
            <a:spLocks noGrp="1"/>
          </p:cNvSpPr>
          <p:nvPr>
            <p:ph type="sldNum" sz="quarter" idx="5"/>
          </p:nvPr>
        </p:nvSpPr>
        <p:spPr/>
        <p:txBody>
          <a:bodyPr/>
          <a:lstStyle/>
          <a:p>
            <a:fld id="{22E91502-756A-4244-B8CC-0FD4F7A5EFF5}" type="slidenum">
              <a:rPr lang="da-DK" smtClean="0"/>
              <a:t>25</a:t>
            </a:fld>
            <a:endParaRPr lang="da-DK" dirty="0"/>
          </a:p>
        </p:txBody>
      </p:sp>
    </p:spTree>
    <p:extLst>
      <p:ext uri="{BB962C8B-B14F-4D97-AF65-F5344CB8AC3E}">
        <p14:creationId xmlns:p14="http://schemas.microsoft.com/office/powerpoint/2010/main" val="1829861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 kom for sent ind i byggeprojektet – det krævede noget af byggeriet for at være i stand til at håndtere dette</a:t>
            </a:r>
          </a:p>
          <a:p>
            <a:r>
              <a:rPr lang="da-DK" dirty="0"/>
              <a:t>Standarden angiver hvor modulerne skal sidde. Denne er udarbejdet med henblik på at tjene patienten bedst muligt, dog vil der altid være fysiske forhold der gør man er nødt til at justere ind for at få enderne til at mødes</a:t>
            </a:r>
          </a:p>
          <a:p>
            <a:r>
              <a:rPr lang="da-DK" dirty="0"/>
              <a:t>Tegningerne har haft begrænsninger efter som vi ikke har kunnet fange de indretningsmæssige forhold, </a:t>
            </a:r>
          </a:p>
        </p:txBody>
      </p:sp>
      <p:sp>
        <p:nvSpPr>
          <p:cNvPr id="4" name="Pladsholder til slidenummer 3"/>
          <p:cNvSpPr>
            <a:spLocks noGrp="1"/>
          </p:cNvSpPr>
          <p:nvPr>
            <p:ph type="sldNum" sz="quarter" idx="5"/>
          </p:nvPr>
        </p:nvSpPr>
        <p:spPr/>
        <p:txBody>
          <a:bodyPr/>
          <a:lstStyle/>
          <a:p>
            <a:fld id="{22E91502-756A-4244-B8CC-0FD4F7A5EFF5}" type="slidenum">
              <a:rPr lang="da-DK" smtClean="0"/>
              <a:t>27</a:t>
            </a:fld>
            <a:endParaRPr lang="da-DK" dirty="0"/>
          </a:p>
        </p:txBody>
      </p:sp>
    </p:spTree>
    <p:extLst>
      <p:ext uri="{BB962C8B-B14F-4D97-AF65-F5344CB8AC3E}">
        <p14:creationId xmlns:p14="http://schemas.microsoft.com/office/powerpoint/2010/main" val="1527164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2E91502-756A-4244-B8CC-0FD4F7A5EFF5}" type="slidenum">
              <a:rPr lang="da-DK" smtClean="0"/>
              <a:t>4</a:t>
            </a:fld>
            <a:endParaRPr lang="da-DK" dirty="0"/>
          </a:p>
        </p:txBody>
      </p:sp>
    </p:spTree>
    <p:extLst>
      <p:ext uri="{BB962C8B-B14F-4D97-AF65-F5344CB8AC3E}">
        <p14:creationId xmlns:p14="http://schemas.microsoft.com/office/powerpoint/2010/main" val="1088275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t>5</a:t>
            </a:fld>
            <a:endParaRPr lang="da-DK" dirty="0"/>
          </a:p>
        </p:txBody>
      </p:sp>
    </p:spTree>
    <p:extLst>
      <p:ext uri="{BB962C8B-B14F-4D97-AF65-F5344CB8AC3E}">
        <p14:creationId xmlns:p14="http://schemas.microsoft.com/office/powerpoint/2010/main" val="226577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2E91502-756A-4244-B8CC-0FD4F7A5EFF5}" type="slidenum">
              <a:rPr lang="da-DK" smtClean="0"/>
              <a:t>8</a:t>
            </a:fld>
            <a:endParaRPr lang="da-DK" dirty="0"/>
          </a:p>
        </p:txBody>
      </p:sp>
    </p:spTree>
    <p:extLst>
      <p:ext uri="{BB962C8B-B14F-4D97-AF65-F5344CB8AC3E}">
        <p14:creationId xmlns:p14="http://schemas.microsoft.com/office/powerpoint/2010/main" val="50986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Gennemgå implementeringsplanen</a:t>
            </a:r>
          </a:p>
          <a:p>
            <a:r>
              <a:rPr lang="da-DK" dirty="0"/>
              <a:t>Vi startede i 2015 i nordfløjen </a:t>
            </a:r>
          </a:p>
          <a:p>
            <a:r>
              <a:rPr lang="da-DK" dirty="0"/>
              <a:t>PDS kablingen blev inkluderet i selve entreprisen,</a:t>
            </a:r>
          </a:p>
          <a:p>
            <a:r>
              <a:rPr lang="da-DK" dirty="0"/>
              <a:t>Resten blev aftalt som en bygherreleverance hvor byggeriet er ansvarlig for at lave aftale med leverandør for montage og kabling af patientkaldet</a:t>
            </a:r>
          </a:p>
        </p:txBody>
      </p:sp>
      <p:sp>
        <p:nvSpPr>
          <p:cNvPr id="4" name="Pladsholder til slidenummer 3"/>
          <p:cNvSpPr>
            <a:spLocks noGrp="1"/>
          </p:cNvSpPr>
          <p:nvPr>
            <p:ph type="sldNum" sz="quarter" idx="5"/>
          </p:nvPr>
        </p:nvSpPr>
        <p:spPr/>
        <p:txBody>
          <a:bodyPr/>
          <a:lstStyle/>
          <a:p>
            <a:fld id="{22E91502-756A-4244-B8CC-0FD4F7A5EFF5}" type="slidenum">
              <a:rPr lang="da-DK" smtClean="0"/>
              <a:t>9</a:t>
            </a:fld>
            <a:endParaRPr lang="da-DK" dirty="0"/>
          </a:p>
        </p:txBody>
      </p:sp>
    </p:spTree>
    <p:extLst>
      <p:ext uri="{BB962C8B-B14F-4D97-AF65-F5344CB8AC3E}">
        <p14:creationId xmlns:p14="http://schemas.microsoft.com/office/powerpoint/2010/main" val="2972302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Definitioner: </a:t>
            </a:r>
          </a:p>
          <a:p>
            <a:r>
              <a:rPr lang="da-DK" dirty="0"/>
              <a:t>Patientkald</a:t>
            </a:r>
          </a:p>
          <a:p>
            <a:r>
              <a:rPr lang="da-DK" sz="1200" b="0" i="0" u="none" strike="noStrike" kern="1200" baseline="0" dirty="0">
                <a:solidFill>
                  <a:schemeClr val="tx1"/>
                </a:solidFill>
                <a:latin typeface="+mn-lt"/>
                <a:ea typeface="+mn-ea"/>
                <a:cs typeface="+mn-cs"/>
              </a:rPr>
              <a:t>En alarm om en patients behov for hjælp. I daglig tale</a:t>
            </a:r>
          </a:p>
          <a:p>
            <a:r>
              <a:rPr lang="da-DK" sz="1200" b="0" i="0" u="none" strike="noStrike" kern="1200" baseline="0" dirty="0">
                <a:solidFill>
                  <a:schemeClr val="tx1"/>
                </a:solidFill>
                <a:latin typeface="+mn-lt"/>
                <a:ea typeface="+mn-ea"/>
                <a:cs typeface="+mn-cs"/>
              </a:rPr>
              <a:t>benævnes dette ”kald” og ikke ”alarmer”, selvom begge</a:t>
            </a:r>
          </a:p>
          <a:p>
            <a:r>
              <a:rPr lang="da-DK" sz="1200" b="0" i="0" u="none" strike="noStrike" kern="1200" baseline="0" dirty="0">
                <a:solidFill>
                  <a:schemeClr val="tx1"/>
                </a:solidFill>
                <a:latin typeface="+mn-lt"/>
                <a:ea typeface="+mn-ea"/>
                <a:cs typeface="+mn-cs"/>
              </a:rPr>
              <a:t>fungerer ens bortset fra meddelelsen. Patientkald er også</a:t>
            </a:r>
          </a:p>
          <a:p>
            <a:r>
              <a:rPr lang="da-DK" sz="1200" b="0" i="0" u="none" strike="noStrike" kern="1200" baseline="0" dirty="0">
                <a:solidFill>
                  <a:schemeClr val="tx1"/>
                </a:solidFill>
                <a:latin typeface="+mn-lt"/>
                <a:ea typeface="+mn-ea"/>
                <a:cs typeface="+mn-cs"/>
              </a:rPr>
              <a:t>beredskabskrævende, altid aktive, skal </a:t>
            </a:r>
            <a:r>
              <a:rPr lang="da-DK" sz="1200" b="0" i="0" u="none" strike="noStrike" kern="1200" baseline="0" dirty="0" err="1">
                <a:solidFill>
                  <a:schemeClr val="tx1"/>
                </a:solidFill>
                <a:latin typeface="+mn-lt"/>
                <a:ea typeface="+mn-ea"/>
                <a:cs typeface="+mn-cs"/>
              </a:rPr>
              <a:t>afstilles</a:t>
            </a:r>
            <a:r>
              <a:rPr lang="da-DK" sz="1200" b="0" i="0" u="none" strike="noStrike" kern="1200" baseline="0" dirty="0">
                <a:solidFill>
                  <a:schemeClr val="tx1"/>
                </a:solidFill>
                <a:latin typeface="+mn-lt"/>
                <a:ea typeface="+mn-ea"/>
                <a:cs typeface="+mn-cs"/>
              </a:rPr>
              <a:t> og optræder</a:t>
            </a:r>
          </a:p>
          <a:p>
            <a:r>
              <a:rPr lang="da-DK" sz="1200" b="0" i="0" u="none" strike="noStrike" kern="1200" baseline="0" dirty="0">
                <a:solidFill>
                  <a:schemeClr val="tx1"/>
                </a:solidFill>
                <a:latin typeface="+mn-lt"/>
                <a:ea typeface="+mn-ea"/>
                <a:cs typeface="+mn-cs"/>
              </a:rPr>
              <a:t>herefter kun i en historik.</a:t>
            </a:r>
          </a:p>
          <a:p>
            <a:endParaRPr lang="da-DK" sz="1200" b="0" i="0" u="none" strike="noStrike" kern="1200" baseline="0" dirty="0">
              <a:solidFill>
                <a:schemeClr val="tx1"/>
              </a:solidFill>
              <a:latin typeface="+mn-lt"/>
              <a:ea typeface="+mn-ea"/>
              <a:cs typeface="+mn-cs"/>
            </a:endParaRPr>
          </a:p>
          <a:p>
            <a:r>
              <a:rPr lang="da-DK" sz="1200" b="0" i="0" u="none" strike="noStrike" kern="1200" baseline="0" dirty="0">
                <a:solidFill>
                  <a:schemeClr val="tx1"/>
                </a:solidFill>
                <a:latin typeface="+mn-lt"/>
                <a:ea typeface="+mn-ea"/>
                <a:cs typeface="+mn-cs"/>
              </a:rPr>
              <a:t>Overfald</a:t>
            </a:r>
          </a:p>
          <a:p>
            <a:r>
              <a:rPr lang="da-DK" sz="1200" b="0" i="0" u="none" strike="noStrike" kern="1200" baseline="0" dirty="0">
                <a:solidFill>
                  <a:schemeClr val="tx1"/>
                </a:solidFill>
                <a:latin typeface="+mn-lt"/>
                <a:ea typeface="+mn-ea"/>
                <a:cs typeface="+mn-cs"/>
              </a:rPr>
              <a:t>En alarm om overfald eller optræk til overfald af medarbejder.</a:t>
            </a:r>
          </a:p>
          <a:p>
            <a:endParaRPr lang="da-DK" sz="1200" b="0" i="0" u="none" strike="noStrike" kern="1200" baseline="0" dirty="0">
              <a:solidFill>
                <a:schemeClr val="tx1"/>
              </a:solidFill>
              <a:latin typeface="+mn-lt"/>
              <a:ea typeface="+mn-ea"/>
              <a:cs typeface="+mn-cs"/>
            </a:endParaRPr>
          </a:p>
          <a:p>
            <a:endParaRPr lang="da-DK" sz="1200" b="0" i="0" u="none" strike="noStrike" kern="1200" baseline="0" dirty="0">
              <a:solidFill>
                <a:schemeClr val="tx1"/>
              </a:solidFill>
              <a:latin typeface="+mn-lt"/>
              <a:ea typeface="+mn-ea"/>
              <a:cs typeface="+mn-cs"/>
            </a:endParaRPr>
          </a:p>
          <a:p>
            <a:endParaRPr lang="da-DK" sz="1200" b="0" i="0" u="none" strike="noStrike" kern="1200" baseline="0" dirty="0">
              <a:solidFill>
                <a:schemeClr val="tx1"/>
              </a:solidFill>
              <a:latin typeface="+mn-lt"/>
              <a:ea typeface="+mn-ea"/>
              <a:cs typeface="+mn-cs"/>
            </a:endParaRPr>
          </a:p>
          <a:p>
            <a:endParaRPr lang="da-DK" dirty="0"/>
          </a:p>
        </p:txBody>
      </p:sp>
      <p:sp>
        <p:nvSpPr>
          <p:cNvPr id="4" name="Pladsholder til slidenummer 3"/>
          <p:cNvSpPr>
            <a:spLocks noGrp="1"/>
          </p:cNvSpPr>
          <p:nvPr>
            <p:ph type="sldNum" sz="quarter" idx="5"/>
          </p:nvPr>
        </p:nvSpPr>
        <p:spPr/>
        <p:txBody>
          <a:bodyPr/>
          <a:lstStyle/>
          <a:p>
            <a:fld id="{22E91502-756A-4244-B8CC-0FD4F7A5EFF5}" type="slidenum">
              <a:rPr lang="da-DK" smtClean="0"/>
              <a:t>10</a:t>
            </a:fld>
            <a:endParaRPr lang="da-DK" dirty="0"/>
          </a:p>
        </p:txBody>
      </p:sp>
    </p:spTree>
    <p:extLst>
      <p:ext uri="{BB962C8B-B14F-4D97-AF65-F5344CB8AC3E}">
        <p14:creationId xmlns:p14="http://schemas.microsoft.com/office/powerpoint/2010/main" val="1173853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t>11</a:t>
            </a:fld>
            <a:endParaRPr lang="da-DK" dirty="0"/>
          </a:p>
        </p:txBody>
      </p:sp>
    </p:spTree>
    <p:extLst>
      <p:ext uri="{BB962C8B-B14F-4D97-AF65-F5344CB8AC3E}">
        <p14:creationId xmlns:p14="http://schemas.microsoft.com/office/powerpoint/2010/main" val="1522700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2E91502-756A-4244-B8CC-0FD4F7A5EFF5}" type="slidenum">
              <a:rPr lang="da-DK" smtClean="0"/>
              <a:t>12</a:t>
            </a:fld>
            <a:endParaRPr lang="da-DK" dirty="0"/>
          </a:p>
        </p:txBody>
      </p:sp>
    </p:spTree>
    <p:extLst>
      <p:ext uri="{BB962C8B-B14F-4D97-AF65-F5344CB8AC3E}">
        <p14:creationId xmlns:p14="http://schemas.microsoft.com/office/powerpoint/2010/main" val="37422784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i1o"/><Relationship Id="rId1" Type="http://schemas.openxmlformats.org/officeDocument/2006/relationships/slideMaster" Target="../slideMasters/slideMaster1.xml"/><Relationship Id="rId6" Type="http://schemas.openxmlformats.org/officeDocument/2006/relationships/image" Target="../media/image5.mqz"/><Relationship Id="rId5" Type="http://schemas.openxmlformats.org/officeDocument/2006/relationships/image" Target="../media/image4.3tg"/><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i1o"/><Relationship Id="rId1" Type="http://schemas.openxmlformats.org/officeDocument/2006/relationships/slideMaster" Target="../slideMasters/slideMaster1.xml"/><Relationship Id="rId5" Type="http://schemas.openxmlformats.org/officeDocument/2006/relationships/image" Target="../media/image5.mqz"/><Relationship Id="rId4" Type="http://schemas.openxmlformats.org/officeDocument/2006/relationships/image" Target="../media/image3.w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i1o"/><Relationship Id="rId1" Type="http://schemas.openxmlformats.org/officeDocument/2006/relationships/slideMaster" Target="../slideMasters/slideMaster1.xml"/><Relationship Id="rId5" Type="http://schemas.openxmlformats.org/officeDocument/2006/relationships/image" Target="../media/image5.mqz"/><Relationship Id="rId4" Type="http://schemas.openxmlformats.org/officeDocument/2006/relationships/image" Target="../media/image3.w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mqz"/><Relationship Id="rId2" Type="http://schemas.openxmlformats.org/officeDocument/2006/relationships/image" Target="../media/image1.i1o"/><Relationship Id="rId1" Type="http://schemas.openxmlformats.org/officeDocument/2006/relationships/slideMaster" Target="../slideMasters/slideMaster1.xml"/><Relationship Id="rId5" Type="http://schemas.openxmlformats.org/officeDocument/2006/relationships/image" Target="../media/image3.wmf"/><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i1o"/><Relationship Id="rId1" Type="http://schemas.openxmlformats.org/officeDocument/2006/relationships/slideMaster" Target="../slideMasters/slideMaster1.xml"/><Relationship Id="rId5" Type="http://schemas.openxmlformats.org/officeDocument/2006/relationships/image" Target="../media/image5.mqz"/><Relationship Id="rId4" Type="http://schemas.openxmlformats.org/officeDocument/2006/relationships/image" Target="../media/image3.w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i1o"/><Relationship Id="rId1" Type="http://schemas.openxmlformats.org/officeDocument/2006/relationships/slideMaster" Target="../slideMasters/slideMaster1.xml"/><Relationship Id="rId5" Type="http://schemas.openxmlformats.org/officeDocument/2006/relationships/image" Target="../media/image5.mqz"/><Relationship Id="rId4" Type="http://schemas.openxmlformats.org/officeDocument/2006/relationships/image" Target="../media/image3.w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i1o"/><Relationship Id="rId1" Type="http://schemas.openxmlformats.org/officeDocument/2006/relationships/slideMaster" Target="../slideMasters/slideMaster1.xml"/><Relationship Id="rId5" Type="http://schemas.openxmlformats.org/officeDocument/2006/relationships/image" Target="../media/image5.mqz"/><Relationship Id="rId4" Type="http://schemas.openxmlformats.org/officeDocument/2006/relationships/image" Target="../media/image3.w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i1o"/><Relationship Id="rId1" Type="http://schemas.openxmlformats.org/officeDocument/2006/relationships/slideMaster" Target="../slideMasters/slideMaster1.xml"/><Relationship Id="rId5" Type="http://schemas.openxmlformats.org/officeDocument/2006/relationships/image" Target="../media/image5.mqz"/><Relationship Id="rId4" Type="http://schemas.openxmlformats.org/officeDocument/2006/relationships/image" Target="../media/image3.w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i1o"/><Relationship Id="rId1" Type="http://schemas.openxmlformats.org/officeDocument/2006/relationships/slideMaster" Target="../slideMasters/slideMaster1.xml"/><Relationship Id="rId5" Type="http://schemas.openxmlformats.org/officeDocument/2006/relationships/image" Target="../media/image5.mqz"/><Relationship Id="rId4" Type="http://schemas.openxmlformats.org/officeDocument/2006/relationships/image" Target="../media/image3.w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i1o"/><Relationship Id="rId1" Type="http://schemas.openxmlformats.org/officeDocument/2006/relationships/slideMaster" Target="../slideMasters/slideMaster1.xml"/><Relationship Id="rId5" Type="http://schemas.openxmlformats.org/officeDocument/2006/relationships/image" Target="../media/image5.mqz"/><Relationship Id="rId4" Type="http://schemas.openxmlformats.org/officeDocument/2006/relationships/image" Target="../media/image3.w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i1o"/><Relationship Id="rId1" Type="http://schemas.openxmlformats.org/officeDocument/2006/relationships/slideMaster" Target="../slideMasters/slideMaster1.xml"/><Relationship Id="rId5" Type="http://schemas.openxmlformats.org/officeDocument/2006/relationships/image" Target="../media/image5.mqz"/><Relationship Id="rId4" Type="http://schemas.openxmlformats.org/officeDocument/2006/relationships/image" Target="../media/image3.w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i1o"/><Relationship Id="rId1" Type="http://schemas.openxmlformats.org/officeDocument/2006/relationships/slideMaster" Target="../slideMasters/slideMaster1.xml"/><Relationship Id="rId5" Type="http://schemas.openxmlformats.org/officeDocument/2006/relationships/image" Target="../media/image5.mqz"/><Relationship Id="rId4" Type="http://schemas.openxmlformats.org/officeDocument/2006/relationships/image" Target="../media/image3.w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0" name="Rektangel 9"/>
          <p:cNvSpPr/>
          <p:nvPr userDrawn="1"/>
        </p:nvSpPr>
        <p:spPr>
          <a:xfrm>
            <a:off x="0" y="2038154"/>
            <a:ext cx="12191423" cy="48224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1" name="Rektangel 20">
            <a:extLst>
              <a:ext uri="{FF2B5EF4-FFF2-40B4-BE49-F238E27FC236}">
                <a16:creationId xmlns:a16="http://schemas.microsoft.com/office/drawing/2014/main" id="{D6031C12-8933-4DF7-B9DD-4C7F8E5256F3}"/>
              </a:ext>
            </a:extLst>
          </p:cNvPr>
          <p:cNvSpPr/>
          <p:nvPr userDrawn="1"/>
        </p:nvSpPr>
        <p:spPr>
          <a:xfrm>
            <a:off x="11508432" y="2040924"/>
            <a:ext cx="683568" cy="48198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2" name="Rektangel 21">
            <a:extLst>
              <a:ext uri="{FF2B5EF4-FFF2-40B4-BE49-F238E27FC236}">
                <a16:creationId xmlns:a16="http://schemas.microsoft.com/office/drawing/2014/main" id="{683EB3E0-3341-498E-85B6-C250852B81FE}"/>
              </a:ext>
            </a:extLst>
          </p:cNvPr>
          <p:cNvSpPr/>
          <p:nvPr userDrawn="1"/>
        </p:nvSpPr>
        <p:spPr>
          <a:xfrm>
            <a:off x="0" y="0"/>
            <a:ext cx="683568" cy="2038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588832450" name="image" descr="{&quot;templafy&quot;:{&quot;id&quot;:&quot;ae9d69e5-8053-42fe-9ec0-3c0ed7aba7a9&quot;}}">
            <a:extLst>
              <a:ext uri="{FF2B5EF4-FFF2-40B4-BE49-F238E27FC236}">
                <a16:creationId xmlns:a16="http://schemas.microsoft.com/office/drawing/2014/main" id="{499E6E20-5D56-4851-8E43-0E9E4E3C4DA1}"/>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 y="2040924"/>
            <a:ext cx="684085" cy="4821003"/>
          </a:xfrm>
          <a:prstGeom prst="rect">
            <a:avLst/>
          </a:prstGeom>
        </p:spPr>
      </p:pic>
      <p:sp>
        <p:nvSpPr>
          <p:cNvPr id="8" name="Titel 1"/>
          <p:cNvSpPr>
            <a:spLocks noGrp="1"/>
          </p:cNvSpPr>
          <p:nvPr>
            <p:ph type="title" hasCustomPrompt="1"/>
          </p:nvPr>
        </p:nvSpPr>
        <p:spPr>
          <a:xfrm>
            <a:off x="1366839" y="2720891"/>
            <a:ext cx="9435658" cy="1981738"/>
          </a:xfrm>
        </p:spPr>
        <p:txBody>
          <a:bodyPr anchor="t" anchorCtr="0"/>
          <a:lstStyle>
            <a:lvl1pPr>
              <a:defRPr sz="3800">
                <a:solidFill>
                  <a:schemeClr val="bg1"/>
                </a:solidFill>
              </a:defRPr>
            </a:lvl1pPr>
          </a:lstStyle>
          <a:p>
            <a:r>
              <a:rPr lang="da-DK" dirty="0"/>
              <a:t>Overskrift 38pt skrives her</a:t>
            </a:r>
            <a:br>
              <a:rPr lang="da-DK" dirty="0"/>
            </a:br>
            <a:r>
              <a:rPr lang="da-DK" dirty="0"/>
              <a:t>i to eller flere linjer</a:t>
            </a:r>
          </a:p>
        </p:txBody>
      </p:sp>
      <p:sp>
        <p:nvSpPr>
          <p:cNvPr id="3" name="Undertitel 2"/>
          <p:cNvSpPr>
            <a:spLocks noGrp="1"/>
          </p:cNvSpPr>
          <p:nvPr>
            <p:ph type="subTitle" idx="1" hasCustomPrompt="1"/>
          </p:nvPr>
        </p:nvSpPr>
        <p:spPr>
          <a:xfrm>
            <a:off x="1366839" y="5101432"/>
            <a:ext cx="9433105" cy="888504"/>
          </a:xfrm>
        </p:spPr>
        <p:txBody>
          <a:bodyPr/>
          <a:lstStyle>
            <a:lvl1pPr marL="0" indent="0" algn="l">
              <a:lnSpc>
                <a:spcPct val="89000"/>
              </a:lnSpc>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Underoverskrift 20pt skrives her i to linjer eller max tre linjer</a:t>
            </a:r>
          </a:p>
        </p:txBody>
      </p:sp>
      <p:pic>
        <p:nvPicPr>
          <p:cNvPr id="1588832464" name="image" descr="{&quot;templafy&quot;:{&quot;id&quot;:&quot;120987d5-b2b4-463c-8e56-9d0b659a8084&quot;}}">
            <a:extLst>
              <a:ext uri="{FF2B5EF4-FFF2-40B4-BE49-F238E27FC236}">
                <a16:creationId xmlns:a16="http://schemas.microsoft.com/office/drawing/2014/main" id="{11D0E0AC-35EF-4ABB-991F-C5A457B268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1584000"/>
            <a:ext cx="687600" cy="687600"/>
          </a:xfrm>
          <a:prstGeom prst="rect">
            <a:avLst/>
          </a:prstGeom>
        </p:spPr>
      </p:pic>
      <p:pic>
        <p:nvPicPr>
          <p:cNvPr id="25" name="Region">
            <a:extLst>
              <a:ext uri="{FF2B5EF4-FFF2-40B4-BE49-F238E27FC236}">
                <a16:creationId xmlns:a16="http://schemas.microsoft.com/office/drawing/2014/main" id="{55FD13A4-D9BD-4B21-9B2C-0F540E452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732" y="1629407"/>
            <a:ext cx="116417" cy="594784"/>
          </a:xfrm>
          <a:prstGeom prst="rect">
            <a:avLst/>
          </a:prstGeom>
        </p:spPr>
      </p:pic>
      <p:pic>
        <p:nvPicPr>
          <p:cNvPr id="1588832452" name="image" descr="{&quot;templafy&quot;:{&quot;id&quot;:&quot;502c5e37-8ec4-495b-b0e9-b3aabc3fb9e8&quot;}}">
            <a:extLst>
              <a:ext uri="{FF2B5EF4-FFF2-40B4-BE49-F238E27FC236}">
                <a16:creationId xmlns:a16="http://schemas.microsoft.com/office/drawing/2014/main" id="{E3CC7CFD-97F3-40B7-8189-B394434AA44F}"/>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3600" y="-3600"/>
            <a:ext cx="12201925" cy="6866058"/>
          </a:xfrm>
          <a:prstGeom prst="rect">
            <a:avLst/>
          </a:prstGeom>
        </p:spPr>
      </p:pic>
      <p:pic>
        <p:nvPicPr>
          <p:cNvPr id="1588832454" name="image" descr="{&quot;templafy&quot;:{&quot;id&quot;:&quot;caf3e77d-06e0-4829-81bc-8faa0fc2ae4c&quot;}}">
            <a:extLst>
              <a:ext uri="{FF2B5EF4-FFF2-40B4-BE49-F238E27FC236}">
                <a16:creationId xmlns:a16="http://schemas.microsoft.com/office/drawing/2014/main" id="{6DAF9959-3C96-4724-8E0D-E4D4394EFC93}"/>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16720" y="-7200"/>
            <a:ext cx="12201925" cy="6866058"/>
          </a:xfrm>
          <a:prstGeom prst="rect">
            <a:avLst/>
          </a:prstGeom>
        </p:spPr>
      </p:pic>
      <p:sp>
        <p:nvSpPr>
          <p:cNvPr id="17" name="text" descr="{&quot;templafy&quot;:{&quot;id&quot;:&quot;428d8c9d-b240-470c-91f4-0e74918e112b&quot;}}" title="Form.PresentationTitle">
            <a:extLst>
              <a:ext uri="{FF2B5EF4-FFF2-40B4-BE49-F238E27FC236}">
                <a16:creationId xmlns:a16="http://schemas.microsoft.com/office/drawing/2014/main" id="{6E96F3D6-F9A3-4A0A-AF11-9947015BA81A}"/>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1000" dirty="0">
              <a:solidFill>
                <a:schemeClr val="bg1"/>
              </a:solidFill>
            </a:endParaRPr>
          </a:p>
        </p:txBody>
      </p:sp>
      <p:sp>
        <p:nvSpPr>
          <p:cNvPr id="19" name="text" descr="{&quot;templafy&quot;:{&quot;id&quot;:&quot;1eccf0e8-f516-4087-8482-85b36eb49f11&quot;}}" title="UserProfile.Name">
            <a:extLst>
              <a:ext uri="{FF2B5EF4-FFF2-40B4-BE49-F238E27FC236}">
                <a16:creationId xmlns:a16="http://schemas.microsoft.com/office/drawing/2014/main" id="{443C3F1B-6F22-44FD-9D20-8046FEEFD6D9}"/>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r>
              <a:rPr lang="da-DK" sz="1000">
                <a:solidFill>
                  <a:schemeClr val="bg1"/>
                </a:solidFill>
              </a:rPr>
              <a:t>Frieda Petersen</a:t>
            </a:r>
            <a:endParaRPr lang="da-DK" sz="1000" dirty="0" err="1">
              <a:solidFill>
                <a:schemeClr val="bg1"/>
              </a:solidFill>
            </a:endParaRPr>
          </a:p>
        </p:txBody>
      </p:sp>
      <p:sp>
        <p:nvSpPr>
          <p:cNvPr id="5" name="Date Placeholder 4" hidden="1">
            <a:extLst>
              <a:ext uri="{FF2B5EF4-FFF2-40B4-BE49-F238E27FC236}">
                <a16:creationId xmlns:a16="http://schemas.microsoft.com/office/drawing/2014/main" id="{DB375924-8F1B-4A42-B386-30D658A1EE16}"/>
              </a:ext>
            </a:extLst>
          </p:cNvPr>
          <p:cNvSpPr>
            <a:spLocks noGrp="1"/>
          </p:cNvSpPr>
          <p:nvPr>
            <p:ph type="dt" sz="half" idx="10"/>
          </p:nvPr>
        </p:nvSpPr>
        <p:spPr/>
        <p:txBody>
          <a:bodyPr/>
          <a:lstStyle/>
          <a:p>
            <a:endParaRPr lang="da-DK" dirty="0"/>
          </a:p>
        </p:txBody>
      </p:sp>
      <p:sp>
        <p:nvSpPr>
          <p:cNvPr id="7" name="Footer Placeholder 6" hidden="1">
            <a:extLst>
              <a:ext uri="{FF2B5EF4-FFF2-40B4-BE49-F238E27FC236}">
                <a16:creationId xmlns:a16="http://schemas.microsoft.com/office/drawing/2014/main" id="{40073283-4609-4E3F-B89A-30DFFAA2EAA1}"/>
              </a:ext>
            </a:extLst>
          </p:cNvPr>
          <p:cNvSpPr>
            <a:spLocks noGrp="1"/>
          </p:cNvSpPr>
          <p:nvPr>
            <p:ph type="ftr" sz="quarter" idx="11"/>
          </p:nvPr>
        </p:nvSpPr>
        <p:spPr/>
        <p:txBody>
          <a:bodyPr/>
          <a:lstStyle/>
          <a:p>
            <a:r>
              <a:rPr lang="en-GB"/>
              <a:t>Frieda Petersen</a:t>
            </a:r>
          </a:p>
        </p:txBody>
      </p:sp>
      <p:sp>
        <p:nvSpPr>
          <p:cNvPr id="9" name="Slide Number Placeholder 8">
            <a:extLst>
              <a:ext uri="{FF2B5EF4-FFF2-40B4-BE49-F238E27FC236}">
                <a16:creationId xmlns:a16="http://schemas.microsoft.com/office/drawing/2014/main" id="{01088646-E100-4B10-A869-A5FAC8DAF98D}"/>
              </a:ext>
            </a:extLst>
          </p:cNvPr>
          <p:cNvSpPr>
            <a:spLocks noGrp="1"/>
          </p:cNvSpPr>
          <p:nvPr>
            <p:ph type="sldNum" sz="quarter" idx="12"/>
          </p:nvPr>
        </p:nvSpPr>
        <p:spPr/>
        <p:txBody>
          <a:bodyPr/>
          <a:lstStyle/>
          <a:p>
            <a:fld id="{0DAB5548-7253-48D6-B95B-F3D312A72220}" type="slidenum">
              <a:rPr lang="da-DK" smtClean="0"/>
              <a:pPr/>
              <a:t>‹nr.›</a:t>
            </a:fld>
            <a:endParaRPr lang="da-DK" dirty="0"/>
          </a:p>
        </p:txBody>
      </p:sp>
      <p:pic>
        <p:nvPicPr>
          <p:cNvPr id="1588832456" name="image" descr="{&quot;templafy&quot;:{&quot;id&quot;:&quot;add79b61-3c09-4204-bd25-e839eb285904&quot;}}">
            <a:extLst>
              <a:ext uri="{FF2B5EF4-FFF2-40B4-BE49-F238E27FC236}">
                <a16:creationId xmlns:a16="http://schemas.microsoft.com/office/drawing/2014/main" id="{AD8CB96A-0DEA-4740-BCC1-06F6DFF2A233}"/>
              </a:ext>
            </a:extLst>
          </p:cNvPr>
          <p:cNvPicPr>
            <a:picLocks/>
          </p:cNvPicPr>
          <p:nvPr userDrawn="1"/>
        </p:nvPicPr>
        <p:blipFill>
          <a:blip r:embed="rId6">
            <a:extLst>
              <a:ext uri="{28A0092B-C50C-407E-A947-70E740481C1C}">
                <a14:useLocalDpi xmlns:a14="http://schemas.microsoft.com/office/drawing/2010/main" val="0"/>
              </a:ext>
            </a:extLst>
          </a:blip>
          <a:stretch>
            <a:fillRect/>
          </a:stretch>
        </p:blipFill>
        <p:spPr>
          <a:xfrm>
            <a:off x="5773324" y="6314400"/>
            <a:ext cx="1324966" cy="421253"/>
          </a:xfrm>
          <a:prstGeom prst="rect">
            <a:avLst/>
          </a:prstGeom>
        </p:spPr>
      </p:pic>
      <p:pic>
        <p:nvPicPr>
          <p:cNvPr id="1588832458" name="image" descr="{&quot;templafy&quot;:{&quot;id&quot;:&quot;d54cba94-1401-484e-8482-845b5c1c8fd8&quot;}}">
            <a:extLst>
              <a:ext uri="{FF2B5EF4-FFF2-40B4-BE49-F238E27FC236}">
                <a16:creationId xmlns:a16="http://schemas.microsoft.com/office/drawing/2014/main" id="{6138A6D4-E039-4B7F-AD8F-87E56729FCFC}"/>
              </a:ext>
            </a:extLst>
          </p:cNvPr>
          <p:cNvPicPr>
            <a:picLocks/>
          </p:cNvPicPr>
          <p:nvPr userDrawn="1"/>
        </p:nvPicPr>
        <p:blipFill>
          <a:blip r:embed="rId6">
            <a:extLst>
              <a:ext uri="{28A0092B-C50C-407E-A947-70E740481C1C}">
                <a14:useLocalDpi xmlns:a14="http://schemas.microsoft.com/office/drawing/2010/main" val="0"/>
              </a:ext>
            </a:extLst>
          </a:blip>
          <a:stretch>
            <a:fillRect/>
          </a:stretch>
        </p:blipFill>
        <p:spPr>
          <a:xfrm>
            <a:off x="8016000" y="50400"/>
            <a:ext cx="4176522" cy="619277"/>
          </a:xfrm>
          <a:prstGeom prst="rect">
            <a:avLst/>
          </a:prstGeom>
        </p:spPr>
      </p:pic>
      <p:pic>
        <p:nvPicPr>
          <p:cNvPr id="1588832460" name="image" descr="{&quot;templafy&quot;:{&quot;id&quot;:&quot;17a6387f-a5d5-4b8e-b4fa-8bcaa69012a5&quot;}}">
            <a:extLst>
              <a:ext uri="{FF2B5EF4-FFF2-40B4-BE49-F238E27FC236}">
                <a16:creationId xmlns:a16="http://schemas.microsoft.com/office/drawing/2014/main" id="{C7B82CE6-8338-4D2F-A243-FE259ABA5CE1}"/>
              </a:ext>
            </a:extLst>
          </p:cNvPr>
          <p:cNvPicPr>
            <a:picLocks/>
          </p:cNvPicPr>
          <p:nvPr userDrawn="1"/>
        </p:nvPicPr>
        <p:blipFill>
          <a:blip r:embed="rId6">
            <a:extLst>
              <a:ext uri="{28A0092B-C50C-407E-A947-70E740481C1C}">
                <a14:useLocalDpi xmlns:a14="http://schemas.microsoft.com/office/drawing/2010/main" val="0"/>
              </a:ext>
            </a:extLst>
          </a:blip>
          <a:stretch>
            <a:fillRect/>
          </a:stretch>
        </p:blipFill>
        <p:spPr>
          <a:xfrm>
            <a:off x="11069013" y="872702"/>
            <a:ext cx="871309" cy="900113"/>
          </a:xfrm>
          <a:prstGeom prst="rect">
            <a:avLst/>
          </a:prstGeom>
        </p:spPr>
      </p:pic>
      <p:pic>
        <p:nvPicPr>
          <p:cNvPr id="1588832462" name="image" descr="{&quot;templafy&quot;:{&quot;id&quot;:&quot;c28b5121-01c0-446e-a49a-ce2032366862&quot;}}">
            <a:extLst>
              <a:ext uri="{FF2B5EF4-FFF2-40B4-BE49-F238E27FC236}">
                <a16:creationId xmlns:a16="http://schemas.microsoft.com/office/drawing/2014/main" id="{E2D68BEF-87AB-4F57-A369-78AC6DD0D0A3}"/>
              </a:ext>
            </a:extLst>
          </p:cNvPr>
          <p:cNvPicPr>
            <a:picLocks/>
          </p:cNvPicPr>
          <p:nvPr userDrawn="1"/>
        </p:nvPicPr>
        <p:blipFill>
          <a:blip r:embed="rId6">
            <a:extLst>
              <a:ext uri="{28A0092B-C50C-407E-A947-70E740481C1C}">
                <a14:useLocalDpi xmlns:a14="http://schemas.microsoft.com/office/drawing/2010/main" val="0"/>
              </a:ext>
            </a:extLst>
          </a:blip>
          <a:stretch>
            <a:fillRect/>
          </a:stretch>
        </p:blipFill>
        <p:spPr>
          <a:xfrm>
            <a:off x="11069013" y="260646"/>
            <a:ext cx="871309" cy="900113"/>
          </a:xfrm>
          <a:prstGeom prst="rect">
            <a:avLst/>
          </a:prstGeom>
        </p:spPr>
      </p:pic>
      <p:sp>
        <p:nvSpPr>
          <p:cNvPr id="28" name="text" descr="{&quot;templafy&quot;:{&quot;id&quot;:&quot;5345bda0-1812-4f9e-ad43-537988ac0ef8&quot;}}" title="UserProfile.Office.Virksomhed_{{DocumentLanguage}}">
            <a:extLst>
              <a:ext uri="{FF2B5EF4-FFF2-40B4-BE49-F238E27FC236}">
                <a16:creationId xmlns:a16="http://schemas.microsoft.com/office/drawing/2014/main" id="{516BAA53-8511-47D7-9AD0-B6F8B7A92F4D}"/>
              </a:ext>
            </a:extLst>
          </p:cNvPr>
          <p:cNvSpPr txBox="1"/>
          <p:nvPr userDrawn="1"/>
        </p:nvSpPr>
        <p:spPr>
          <a:xfrm>
            <a:off x="1366838" y="207098"/>
            <a:ext cx="5148262" cy="215444"/>
          </a:xfrm>
          <a:prstGeom prst="rect">
            <a:avLst/>
          </a:prstGeom>
          <a:noFill/>
        </p:spPr>
        <p:txBody>
          <a:bodyPr wrap="square" lIns="0" tIns="0" rIns="0" bIns="0" rtlCol="0">
            <a:noAutofit/>
          </a:bodyPr>
          <a:lstStyle/>
          <a:p>
            <a:r>
              <a:rPr lang="da-DK" sz="1400" b="1" noProof="0">
                <a:solidFill>
                  <a:srgbClr val="565656"/>
                </a:solidFill>
              </a:rPr>
              <a:t>Region Hovedstaden</a:t>
            </a:r>
            <a:endParaRPr lang="da-DK" sz="1400" b="1" noProof="0" dirty="0">
              <a:solidFill>
                <a:srgbClr val="565656"/>
              </a:solidFill>
            </a:endParaRPr>
          </a:p>
        </p:txBody>
      </p:sp>
      <p:sp>
        <p:nvSpPr>
          <p:cNvPr id="29" name="text" descr="{&quot;templafy&quot;:{&quot;id&quot;:&quot;47ca1b38-8f6d-452b-bb31-199cd8a283b6&quot;}}" hidden="1" title="UserProfile.CenterFreeText">
            <a:extLst>
              <a:ext uri="{FF2B5EF4-FFF2-40B4-BE49-F238E27FC236}">
                <a16:creationId xmlns:a16="http://schemas.microsoft.com/office/drawing/2014/main" id="{5A30AC9F-7EFA-48B4-8857-325A6FCD653B}"/>
              </a:ext>
            </a:extLst>
          </p:cNvPr>
          <p:cNvSpPr txBox="1">
            <a:spLocks/>
          </p:cNvSpPr>
          <p:nvPr userDrawn="1"/>
        </p:nvSpPr>
        <p:spPr>
          <a:xfrm>
            <a:off x="1366838" y="417600"/>
            <a:ext cx="5148262"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400"/>
              <a:t>It-integration og Apparaturudvikling</a:t>
            </a:r>
            <a:endParaRPr lang="en-GB" sz="1400" dirty="0"/>
          </a:p>
        </p:txBody>
      </p:sp>
      <p:sp>
        <p:nvSpPr>
          <p:cNvPr id="30" name="text" descr="{&quot;templafy&quot;:{&quot;id&quot;:&quot;ebe2243f-4c10-4c4b-8001-31742c1def96&quot;}}" title="UserProfile.Centers.Center_{{DocumentLanguage}}">
            <a:extLst>
              <a:ext uri="{FF2B5EF4-FFF2-40B4-BE49-F238E27FC236}">
                <a16:creationId xmlns:a16="http://schemas.microsoft.com/office/drawing/2014/main" id="{A6175086-BB3F-4D08-AA72-D59A277C3D84}"/>
              </a:ext>
            </a:extLst>
          </p:cNvPr>
          <p:cNvSpPr txBox="1">
            <a:spLocks/>
          </p:cNvSpPr>
          <p:nvPr userDrawn="1"/>
        </p:nvSpPr>
        <p:spPr>
          <a:xfrm>
            <a:off x="1366838" y="417578"/>
            <a:ext cx="5148262"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400">
                <a:solidFill>
                  <a:srgbClr val="B3B3B3"/>
                </a:solidFill>
              </a:rPr>
              <a:t>Center for It, Medico og Telefoni</a:t>
            </a:r>
            <a:endParaRPr lang="en-GB" sz="1400" dirty="0">
              <a:solidFill>
                <a:srgbClr val="B3B3B3"/>
              </a:solidFill>
            </a:endParaRPr>
          </a:p>
        </p:txBody>
      </p:sp>
      <p:sp>
        <p:nvSpPr>
          <p:cNvPr id="31" name="text" descr="{&quot;templafy&quot;:{&quot;id&quot;:&quot;0082c6f4-289a-4500-beba-cfbdffb36b6a&quot;}}" hidden="1" title="Form.Manuel_dato">
            <a:extLst>
              <a:ext uri="{FF2B5EF4-FFF2-40B4-BE49-F238E27FC236}">
                <a16:creationId xmlns:a16="http://schemas.microsoft.com/office/drawing/2014/main" id="{85898D87-959A-4A63-81D8-7ADE604F6901}"/>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endParaRPr lang="da-DK" sz="1000" dirty="0" err="1">
              <a:solidFill>
                <a:schemeClr val="bg1"/>
              </a:solidFill>
            </a:endParaRPr>
          </a:p>
        </p:txBody>
      </p:sp>
    </p:spTree>
    <p:extLst>
      <p:ext uri="{BB962C8B-B14F-4D97-AF65-F5344CB8AC3E}">
        <p14:creationId xmlns:p14="http://schemas.microsoft.com/office/powerpoint/2010/main" val="1973940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snit start">
    <p:spTree>
      <p:nvGrpSpPr>
        <p:cNvPr id="1" name=""/>
        <p:cNvGrpSpPr/>
        <p:nvPr/>
      </p:nvGrpSpPr>
      <p:grpSpPr>
        <a:xfrm>
          <a:off x="0" y="0"/>
          <a:ext cx="0" cy="0"/>
          <a:chOff x="0" y="0"/>
          <a:chExt cx="0" cy="0"/>
        </a:xfrm>
      </p:grpSpPr>
      <p:sp>
        <p:nvSpPr>
          <p:cNvPr id="21" name="Hvid dæk boks"/>
          <p:cNvSpPr/>
          <p:nvPr userDrawn="1"/>
        </p:nvSpPr>
        <p:spPr>
          <a:xfrm>
            <a:off x="0" y="0"/>
            <a:ext cx="12192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1800" dirty="0"/>
          </a:p>
        </p:txBody>
      </p:sp>
      <p:sp>
        <p:nvSpPr>
          <p:cNvPr id="18" name="Rektangel 17">
            <a:extLst>
              <a:ext uri="{FF2B5EF4-FFF2-40B4-BE49-F238E27FC236}">
                <a16:creationId xmlns:a16="http://schemas.microsoft.com/office/drawing/2014/main" id="{6FD4C43F-4081-4BC5-87EE-BACD7BEA5FCB}"/>
              </a:ext>
            </a:extLst>
          </p:cNvPr>
          <p:cNvSpPr/>
          <p:nvPr userDrawn="1"/>
        </p:nvSpPr>
        <p:spPr>
          <a:xfrm>
            <a:off x="0" y="0"/>
            <a:ext cx="683568" cy="2038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26" name="image" descr="{&quot;templafy&quot;:{&quot;id&quot;:&quot;030afa6d-0757-4a7f-9f2b-acadab3374f9&quot;}}">
            <a:extLst>
              <a:ext uri="{FF2B5EF4-FFF2-40B4-BE49-F238E27FC236}">
                <a16:creationId xmlns:a16="http://schemas.microsoft.com/office/drawing/2014/main" id="{005FDCF9-37D4-465F-8CEE-026476B6AFA7}"/>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 y="2037600"/>
            <a:ext cx="684085" cy="4821003"/>
          </a:xfrm>
          <a:prstGeom prst="rect">
            <a:avLst/>
          </a:prstGeom>
        </p:spPr>
      </p:pic>
      <p:pic>
        <p:nvPicPr>
          <p:cNvPr id="1211883686" name="image" descr="{&quot;templafy&quot;:{&quot;id&quot;:&quot;f9d8f72b-8dd1-47a4-a49a-d8ddfd06897e&quot;}}">
            <a:extLst>
              <a:ext uri="{FF2B5EF4-FFF2-40B4-BE49-F238E27FC236}">
                <a16:creationId xmlns:a16="http://schemas.microsoft.com/office/drawing/2014/main" id="{15C08461-723C-48AA-BF06-8ED27181643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1584000"/>
            <a:ext cx="687600" cy="687600"/>
          </a:xfrm>
          <a:prstGeom prst="rect">
            <a:avLst/>
          </a:prstGeom>
        </p:spPr>
      </p:pic>
      <p:pic>
        <p:nvPicPr>
          <p:cNvPr id="25" name="Region">
            <a:extLst>
              <a:ext uri="{FF2B5EF4-FFF2-40B4-BE49-F238E27FC236}">
                <a16:creationId xmlns:a16="http://schemas.microsoft.com/office/drawing/2014/main" id="{53844F14-517A-4B48-AF56-A237DD5C57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732" y="1629407"/>
            <a:ext cx="116417" cy="594784"/>
          </a:xfrm>
          <a:prstGeom prst="rect">
            <a:avLst/>
          </a:prstGeom>
        </p:spPr>
      </p:pic>
      <p:sp>
        <p:nvSpPr>
          <p:cNvPr id="8" name="Titel 1"/>
          <p:cNvSpPr>
            <a:spLocks noGrp="1"/>
          </p:cNvSpPr>
          <p:nvPr>
            <p:ph type="title" hasCustomPrompt="1"/>
          </p:nvPr>
        </p:nvSpPr>
        <p:spPr>
          <a:xfrm>
            <a:off x="1366837" y="2328863"/>
            <a:ext cx="10137775" cy="3155951"/>
          </a:xfrm>
        </p:spPr>
        <p:txBody>
          <a:bodyPr anchor="t" anchorCtr="0"/>
          <a:lstStyle>
            <a:lvl1pPr>
              <a:defRPr sz="3700">
                <a:solidFill>
                  <a:schemeClr val="tx2"/>
                </a:solidFill>
              </a:defRPr>
            </a:lvl1pPr>
          </a:lstStyle>
          <a:p>
            <a:r>
              <a:rPr lang="da-DK" dirty="0"/>
              <a:t>Overskrift 38pt skrives her</a:t>
            </a:r>
            <a:br>
              <a:rPr lang="da-DK" dirty="0"/>
            </a:br>
            <a:r>
              <a:rPr lang="da-DK" dirty="0"/>
              <a:t>i to eller flere linjer</a:t>
            </a:r>
          </a:p>
        </p:txBody>
      </p:sp>
      <p:sp>
        <p:nvSpPr>
          <p:cNvPr id="2" name="Date Placeholder 1" hidden="1">
            <a:extLst>
              <a:ext uri="{FF2B5EF4-FFF2-40B4-BE49-F238E27FC236}">
                <a16:creationId xmlns:a16="http://schemas.microsoft.com/office/drawing/2014/main" id="{49DD8573-7CBB-4652-800A-962EBE3F490D}"/>
              </a:ext>
            </a:extLst>
          </p:cNvPr>
          <p:cNvSpPr>
            <a:spLocks noGrp="1"/>
          </p:cNvSpPr>
          <p:nvPr>
            <p:ph type="dt" sz="half" idx="10"/>
          </p:nvPr>
        </p:nvSpPr>
        <p:spPr/>
        <p:txBody>
          <a:bodyPr/>
          <a:lstStyle/>
          <a:p>
            <a:endParaRPr lang="da-DK" dirty="0"/>
          </a:p>
        </p:txBody>
      </p:sp>
      <p:sp>
        <p:nvSpPr>
          <p:cNvPr id="3" name="Footer Placeholder 2" hidden="1">
            <a:extLst>
              <a:ext uri="{FF2B5EF4-FFF2-40B4-BE49-F238E27FC236}">
                <a16:creationId xmlns:a16="http://schemas.microsoft.com/office/drawing/2014/main" id="{37273E1E-FA5D-4987-9D9D-4AC13F5E6044}"/>
              </a:ext>
            </a:extLst>
          </p:cNvPr>
          <p:cNvSpPr>
            <a:spLocks noGrp="1"/>
          </p:cNvSpPr>
          <p:nvPr>
            <p:ph type="ftr" sz="quarter" idx="11"/>
          </p:nvPr>
        </p:nvSpPr>
        <p:spPr/>
        <p:txBody>
          <a:bodyPr/>
          <a:lstStyle/>
          <a:p>
            <a:r>
              <a:rPr lang="en-GB"/>
              <a:t>Frieda Petersen</a:t>
            </a:r>
          </a:p>
        </p:txBody>
      </p:sp>
      <p:sp>
        <p:nvSpPr>
          <p:cNvPr id="7" name="Slide Number Placeholder 6">
            <a:extLst>
              <a:ext uri="{FF2B5EF4-FFF2-40B4-BE49-F238E27FC236}">
                <a16:creationId xmlns:a16="http://schemas.microsoft.com/office/drawing/2014/main" id="{E1A501F5-EB62-40C6-A824-362A150E22FF}"/>
              </a:ext>
            </a:extLst>
          </p:cNvPr>
          <p:cNvSpPr>
            <a:spLocks noGrp="1"/>
          </p:cNvSpPr>
          <p:nvPr>
            <p:ph type="sldNum" sz="quarter" idx="12"/>
          </p:nvPr>
        </p:nvSpPr>
        <p:spPr/>
        <p:txBody>
          <a:bodyPr/>
          <a:lstStyle>
            <a:lvl1pPr>
              <a:defRPr>
                <a:solidFill>
                  <a:schemeClr val="tx1"/>
                </a:solidFill>
              </a:defRPr>
            </a:lvl1pPr>
          </a:lstStyle>
          <a:p>
            <a:fld id="{0DAB5548-7253-48D6-B95B-F3D312A72220}" type="slidenum">
              <a:rPr lang="en-GB" smtClean="0"/>
              <a:pPr/>
              <a:t>‹nr.›</a:t>
            </a:fld>
            <a:endParaRPr lang="en-GB" dirty="0"/>
          </a:p>
        </p:txBody>
      </p:sp>
      <p:pic>
        <p:nvPicPr>
          <p:cNvPr id="28" name="image" descr="{&quot;templafy&quot;:{&quot;id&quot;:&quot;4daf13a2-ec4c-4f9c-a4b1-f1411e8561e6&quot;}}">
            <a:extLst>
              <a:ext uri="{FF2B5EF4-FFF2-40B4-BE49-F238E27FC236}">
                <a16:creationId xmlns:a16="http://schemas.microsoft.com/office/drawing/2014/main" id="{05FD3412-A3CE-4EED-9A96-080927AE8848}"/>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5773324" y="6314400"/>
            <a:ext cx="1324966" cy="421253"/>
          </a:xfrm>
          <a:prstGeom prst="rect">
            <a:avLst/>
          </a:prstGeom>
        </p:spPr>
      </p:pic>
      <p:sp>
        <p:nvSpPr>
          <p:cNvPr id="16" name="text" descr="{&quot;templafy&quot;:{&quot;id&quot;:&quot;c51a4d92-7db8-4c56-bfbb-1c3f4dc65e84&quot;}}" title="UserProfile.Office.Virksomhed_{{DocumentLanguage}}">
            <a:extLst>
              <a:ext uri="{FF2B5EF4-FFF2-40B4-BE49-F238E27FC236}">
                <a16:creationId xmlns:a16="http://schemas.microsoft.com/office/drawing/2014/main" id="{FEADB208-04FC-4883-BFF3-8853B2AEB238}"/>
              </a:ext>
            </a:extLst>
          </p:cNvPr>
          <p:cNvSpPr txBox="1"/>
          <p:nvPr userDrawn="1"/>
        </p:nvSpPr>
        <p:spPr>
          <a:xfrm>
            <a:off x="1366838" y="207098"/>
            <a:ext cx="5148262" cy="215444"/>
          </a:xfrm>
          <a:prstGeom prst="rect">
            <a:avLst/>
          </a:prstGeom>
          <a:noFill/>
        </p:spPr>
        <p:txBody>
          <a:bodyPr wrap="square" lIns="0" tIns="0" rIns="0" bIns="0" rtlCol="0">
            <a:noAutofit/>
          </a:bodyPr>
          <a:lstStyle/>
          <a:p>
            <a:r>
              <a:rPr lang="da-DK" sz="1400" b="1" noProof="0">
                <a:solidFill>
                  <a:schemeClr val="tx1"/>
                </a:solidFill>
              </a:rPr>
              <a:t>Region Hovedstaden</a:t>
            </a:r>
            <a:endParaRPr lang="da-DK" sz="1400" b="1" noProof="0" dirty="0">
              <a:solidFill>
                <a:schemeClr val="tx1"/>
              </a:solidFill>
            </a:endParaRPr>
          </a:p>
        </p:txBody>
      </p:sp>
      <p:sp>
        <p:nvSpPr>
          <p:cNvPr id="17" name="text" descr="{&quot;templafy&quot;:{&quot;id&quot;:&quot;325e3a2a-b17f-415b-8e53-ded77c1c644f&quot;}}" hidden="1" title="UserProfile.CenterFreeText">
            <a:extLst>
              <a:ext uri="{FF2B5EF4-FFF2-40B4-BE49-F238E27FC236}">
                <a16:creationId xmlns:a16="http://schemas.microsoft.com/office/drawing/2014/main" id="{453BA509-AEA3-42BA-BFA2-2D8120882C40}"/>
              </a:ext>
            </a:extLst>
          </p:cNvPr>
          <p:cNvSpPr txBox="1">
            <a:spLocks/>
          </p:cNvSpPr>
          <p:nvPr userDrawn="1"/>
        </p:nvSpPr>
        <p:spPr>
          <a:xfrm>
            <a:off x="1366838" y="417600"/>
            <a:ext cx="5148262"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400">
                <a:solidFill>
                  <a:srgbClr val="B3B3B3"/>
                </a:solidFill>
              </a:rPr>
              <a:t>It-integration og Apparaturudvikling</a:t>
            </a:r>
            <a:endParaRPr lang="en-GB" sz="1400" dirty="0">
              <a:solidFill>
                <a:srgbClr val="B3B3B3"/>
              </a:solidFill>
            </a:endParaRPr>
          </a:p>
        </p:txBody>
      </p:sp>
      <p:sp>
        <p:nvSpPr>
          <p:cNvPr id="19" name="text" descr="{&quot;templafy&quot;:{&quot;id&quot;:&quot;c5c5c250-b5d6-4767-95f6-52c93d09722d&quot;}}" title="UserProfile.Centers.Center_{{DocumentLanguage}}">
            <a:extLst>
              <a:ext uri="{FF2B5EF4-FFF2-40B4-BE49-F238E27FC236}">
                <a16:creationId xmlns:a16="http://schemas.microsoft.com/office/drawing/2014/main" id="{54DF22DF-2E32-46BB-9E30-FD81DB7AE5E3}"/>
              </a:ext>
            </a:extLst>
          </p:cNvPr>
          <p:cNvSpPr txBox="1">
            <a:spLocks/>
          </p:cNvSpPr>
          <p:nvPr userDrawn="1"/>
        </p:nvSpPr>
        <p:spPr>
          <a:xfrm>
            <a:off x="1366838" y="417578"/>
            <a:ext cx="5148262"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400">
                <a:solidFill>
                  <a:srgbClr val="B3B3B3"/>
                </a:solidFill>
              </a:rPr>
              <a:t>Center for It, Medico og Telefoni</a:t>
            </a:r>
            <a:endParaRPr lang="en-GB" sz="1400" dirty="0">
              <a:solidFill>
                <a:srgbClr val="B3B3B3"/>
              </a:solidFill>
            </a:endParaRPr>
          </a:p>
        </p:txBody>
      </p:sp>
      <p:sp>
        <p:nvSpPr>
          <p:cNvPr id="22" name="text" descr="{&quot;templafy&quot;:{&quot;id&quot;:&quot;8e4c0a82-6e65-4c14-a50c-973ccec01c18&quot;}}" title="Form.PresentationTitle">
            <a:extLst>
              <a:ext uri="{FF2B5EF4-FFF2-40B4-BE49-F238E27FC236}">
                <a16:creationId xmlns:a16="http://schemas.microsoft.com/office/drawing/2014/main" id="{31DBF82D-AED9-4C75-AB26-9B39D93076D8}"/>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1000" dirty="0">
              <a:solidFill>
                <a:schemeClr val="tx1"/>
              </a:solidFill>
            </a:endParaRPr>
          </a:p>
        </p:txBody>
      </p:sp>
      <p:pic>
        <p:nvPicPr>
          <p:cNvPr id="1211883680" name="image" descr="{&quot;templafy&quot;:{&quot;id&quot;:&quot;e9c26262-2b62-4887-8e95-6d6487163068&quot;}}">
            <a:extLst>
              <a:ext uri="{FF2B5EF4-FFF2-40B4-BE49-F238E27FC236}">
                <a16:creationId xmlns:a16="http://schemas.microsoft.com/office/drawing/2014/main" id="{C87CF97B-890D-46E0-90C6-9FA47F10AAC6}"/>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11069013" y="872702"/>
            <a:ext cx="871309" cy="900113"/>
          </a:xfrm>
          <a:prstGeom prst="rect">
            <a:avLst/>
          </a:prstGeom>
        </p:spPr>
      </p:pic>
      <p:pic>
        <p:nvPicPr>
          <p:cNvPr id="1211883682" name="image" descr="{&quot;templafy&quot;:{&quot;id&quot;:&quot;1887a4a8-5663-4d3d-9305-5eed9163dc79&quot;}}">
            <a:extLst>
              <a:ext uri="{FF2B5EF4-FFF2-40B4-BE49-F238E27FC236}">
                <a16:creationId xmlns:a16="http://schemas.microsoft.com/office/drawing/2014/main" id="{44AC9371-0508-446D-BE8F-0A73695EA63A}"/>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11069013" y="260646"/>
            <a:ext cx="871309" cy="900113"/>
          </a:xfrm>
          <a:prstGeom prst="rect">
            <a:avLst/>
          </a:prstGeom>
        </p:spPr>
      </p:pic>
      <p:pic>
        <p:nvPicPr>
          <p:cNvPr id="1211883684" name="image" descr="{&quot;templafy&quot;:{&quot;id&quot;:&quot;3e4c7cca-e68a-4c0c-a14e-a8ed691bec1c&quot;}}">
            <a:extLst>
              <a:ext uri="{FF2B5EF4-FFF2-40B4-BE49-F238E27FC236}">
                <a16:creationId xmlns:a16="http://schemas.microsoft.com/office/drawing/2014/main" id="{E2529585-250E-4DE9-B03D-40EE3D51CEE4}"/>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8016000" y="50400"/>
            <a:ext cx="4176522" cy="619277"/>
          </a:xfrm>
          <a:prstGeom prst="rect">
            <a:avLst/>
          </a:prstGeom>
        </p:spPr>
      </p:pic>
      <p:sp>
        <p:nvSpPr>
          <p:cNvPr id="29" name="text" descr="{&quot;templafy&quot;:{&quot;id&quot;:&quot;3af9c096-af64-48b2-9d5d-ba7bf87895c8&quot;}}" title="UserProfile.Name">
            <a:extLst>
              <a:ext uri="{FF2B5EF4-FFF2-40B4-BE49-F238E27FC236}">
                <a16:creationId xmlns:a16="http://schemas.microsoft.com/office/drawing/2014/main" id="{ED054364-705A-41F4-AFC5-8A7293874A86}"/>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r>
              <a:rPr lang="da-DK" sz="1000">
                <a:solidFill>
                  <a:schemeClr val="tx1"/>
                </a:solidFill>
              </a:rPr>
              <a:t>Frieda Petersen</a:t>
            </a:r>
            <a:endParaRPr lang="da-DK" sz="1000" dirty="0" err="1">
              <a:solidFill>
                <a:schemeClr val="tx1"/>
              </a:solidFill>
            </a:endParaRPr>
          </a:p>
        </p:txBody>
      </p:sp>
      <p:sp>
        <p:nvSpPr>
          <p:cNvPr id="30" name="text" descr="{&quot;templafy&quot;:{&quot;id&quot;:&quot;96a4de3c-0038-4e84-9c9c-1e34db0346e6&quot;}}" hidden="1" title="Form.Manuel_dato">
            <a:extLst>
              <a:ext uri="{FF2B5EF4-FFF2-40B4-BE49-F238E27FC236}">
                <a16:creationId xmlns:a16="http://schemas.microsoft.com/office/drawing/2014/main" id="{824D26E6-65DD-4D4A-90AB-8D1335ED0F78}"/>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endParaRPr lang="da-DK" sz="1000" dirty="0" err="1">
              <a:solidFill>
                <a:schemeClr val="tx1"/>
              </a:solidFill>
            </a:endParaRPr>
          </a:p>
        </p:txBody>
      </p:sp>
    </p:spTree>
    <p:extLst>
      <p:ext uri="{BB962C8B-B14F-4D97-AF65-F5344CB8AC3E}">
        <p14:creationId xmlns:p14="http://schemas.microsoft.com/office/powerpoint/2010/main" val="2765125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Date Placeholder 4" hidden="1">
            <a:extLst>
              <a:ext uri="{FF2B5EF4-FFF2-40B4-BE49-F238E27FC236}">
                <a16:creationId xmlns:a16="http://schemas.microsoft.com/office/drawing/2014/main" id="{1ADD90D0-F6A3-4F85-A196-6E7F39CAA9E3}"/>
              </a:ext>
            </a:extLst>
          </p:cNvPr>
          <p:cNvSpPr>
            <a:spLocks noGrp="1"/>
          </p:cNvSpPr>
          <p:nvPr>
            <p:ph type="dt" sz="half" idx="10"/>
          </p:nvPr>
        </p:nvSpPr>
        <p:spPr/>
        <p:txBody>
          <a:bodyPr/>
          <a:lstStyle/>
          <a:p>
            <a:endParaRPr lang="da-DK" dirty="0"/>
          </a:p>
        </p:txBody>
      </p:sp>
      <p:sp>
        <p:nvSpPr>
          <p:cNvPr id="6" name="Footer Placeholder 5" hidden="1">
            <a:extLst>
              <a:ext uri="{FF2B5EF4-FFF2-40B4-BE49-F238E27FC236}">
                <a16:creationId xmlns:a16="http://schemas.microsoft.com/office/drawing/2014/main" id="{84A09467-3A38-402F-9ED6-D89FA586BE76}"/>
              </a:ext>
            </a:extLst>
          </p:cNvPr>
          <p:cNvSpPr>
            <a:spLocks noGrp="1"/>
          </p:cNvSpPr>
          <p:nvPr>
            <p:ph type="ftr" sz="quarter" idx="11"/>
          </p:nvPr>
        </p:nvSpPr>
        <p:spPr/>
        <p:txBody>
          <a:bodyPr/>
          <a:lstStyle/>
          <a:p>
            <a:r>
              <a:rPr lang="en-GB"/>
              <a:t>Frieda Petersen</a:t>
            </a:r>
          </a:p>
        </p:txBody>
      </p:sp>
      <p:sp>
        <p:nvSpPr>
          <p:cNvPr id="7" name="Slide Number Placeholder 6">
            <a:extLst>
              <a:ext uri="{FF2B5EF4-FFF2-40B4-BE49-F238E27FC236}">
                <a16:creationId xmlns:a16="http://schemas.microsoft.com/office/drawing/2014/main" id="{F7ADB719-CE50-4868-A2BA-4256CC1D41A6}"/>
              </a:ext>
            </a:extLst>
          </p:cNvPr>
          <p:cNvSpPr>
            <a:spLocks noGrp="1"/>
          </p:cNvSpPr>
          <p:nvPr>
            <p:ph type="sldNum" sz="quarter" idx="12"/>
          </p:nvPr>
        </p:nvSpPr>
        <p:spPr/>
        <p:txBody>
          <a:bodyPr/>
          <a:lstStyle/>
          <a:p>
            <a:fld id="{0DAB5548-7253-48D6-B95B-F3D312A72220}" type="slidenum">
              <a:rPr lang="da-DK" smtClean="0"/>
              <a:pPr/>
              <a:t>‹nr.›</a:t>
            </a:fld>
            <a:endParaRPr lang="da-DK" dirty="0"/>
          </a:p>
        </p:txBody>
      </p:sp>
      <p:pic>
        <p:nvPicPr>
          <p:cNvPr id="25" name="image" descr="{&quot;templafy&quot;:{&quot;id&quot;:&quot;3f7389d0-8c36-4766-a2bd-9e80e77d94aa&quot;}}">
            <a:extLst>
              <a:ext uri="{FF2B5EF4-FFF2-40B4-BE49-F238E27FC236}">
                <a16:creationId xmlns:a16="http://schemas.microsoft.com/office/drawing/2014/main" id="{7AFA0ACA-E804-45DC-8AE5-973D2F18EA0C}"/>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 y="6174002"/>
            <a:ext cx="684085" cy="684085"/>
          </a:xfrm>
          <a:prstGeom prst="rect">
            <a:avLst/>
          </a:prstGeom>
        </p:spPr>
      </p:pic>
      <p:pic>
        <p:nvPicPr>
          <p:cNvPr id="1840225060" name="image" descr="{&quot;templafy&quot;:{&quot;id&quot;:&quot;0e49029a-c902-4771-9f64-b12c0869cee2&quot;}}">
            <a:extLst>
              <a:ext uri="{FF2B5EF4-FFF2-40B4-BE49-F238E27FC236}">
                <a16:creationId xmlns:a16="http://schemas.microsoft.com/office/drawing/2014/main" id="{682B9ED5-F9A5-4D47-88F9-3CA75C06D9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18575"/>
            <a:ext cx="687600" cy="687600"/>
          </a:xfrm>
          <a:prstGeom prst="rect">
            <a:avLst/>
          </a:prstGeom>
        </p:spPr>
      </p:pic>
      <p:pic>
        <p:nvPicPr>
          <p:cNvPr id="10" name="Region">
            <a:extLst>
              <a:ext uri="{FF2B5EF4-FFF2-40B4-BE49-F238E27FC236}">
                <a16:creationId xmlns:a16="http://schemas.microsoft.com/office/drawing/2014/main" id="{F7978959-2DB0-44DD-987A-82DCD344EDE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sp>
        <p:nvSpPr>
          <p:cNvPr id="11" name="text" descr="{&quot;templafy&quot;:{&quot;id&quot;:&quot;f61dd94a-f19a-4a21-b551-63f47659aa58&quot;}}" title="UserProfile.Office.Virksomhed_{{DocumentLanguage}}">
            <a:extLst>
              <a:ext uri="{FF2B5EF4-FFF2-40B4-BE49-F238E27FC236}">
                <a16:creationId xmlns:a16="http://schemas.microsoft.com/office/drawing/2014/main" id="{B4D4DF00-AF3E-4DC7-ABCD-B4BE3CF93D63}"/>
              </a:ext>
            </a:extLst>
          </p:cNvPr>
          <p:cNvSpPr txBox="1"/>
          <p:nvPr userDrawn="1"/>
        </p:nvSpPr>
        <p:spPr>
          <a:xfrm>
            <a:off x="1366838" y="207098"/>
            <a:ext cx="5148262" cy="215444"/>
          </a:xfrm>
          <a:prstGeom prst="rect">
            <a:avLst/>
          </a:prstGeom>
          <a:noFill/>
        </p:spPr>
        <p:txBody>
          <a:bodyPr wrap="square" lIns="0" tIns="0" rIns="0" bIns="0" rtlCol="0">
            <a:noAutofit/>
          </a:bodyPr>
          <a:lstStyle/>
          <a:p>
            <a:r>
              <a:rPr lang="da-DK" sz="1400" b="1" noProof="0">
                <a:solidFill>
                  <a:srgbClr val="565656"/>
                </a:solidFill>
              </a:rPr>
              <a:t>Region Hovedstaden</a:t>
            </a:r>
            <a:endParaRPr lang="da-DK" sz="1400" b="1" noProof="0" dirty="0">
              <a:solidFill>
                <a:srgbClr val="565656"/>
              </a:solidFill>
            </a:endParaRPr>
          </a:p>
        </p:txBody>
      </p:sp>
      <p:sp>
        <p:nvSpPr>
          <p:cNvPr id="12" name="text" descr="{&quot;templafy&quot;:{&quot;id&quot;:&quot;4f36ebb8-8c06-4687-80af-9f2966485d79&quot;}}" hidden="1" title="UserProfile.CenterFreeText">
            <a:extLst>
              <a:ext uri="{FF2B5EF4-FFF2-40B4-BE49-F238E27FC236}">
                <a16:creationId xmlns:a16="http://schemas.microsoft.com/office/drawing/2014/main" id="{F46AE864-C9BA-42F1-BDB3-A7972E5A9F46}"/>
              </a:ext>
            </a:extLst>
          </p:cNvPr>
          <p:cNvSpPr txBox="1">
            <a:spLocks/>
          </p:cNvSpPr>
          <p:nvPr userDrawn="1"/>
        </p:nvSpPr>
        <p:spPr>
          <a:xfrm>
            <a:off x="1366838" y="417600"/>
            <a:ext cx="5148262"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400"/>
              <a:t>It-integration og Apparaturudvikling</a:t>
            </a:r>
            <a:endParaRPr lang="en-GB" sz="1400" dirty="0"/>
          </a:p>
        </p:txBody>
      </p:sp>
      <p:sp>
        <p:nvSpPr>
          <p:cNvPr id="13" name="text" descr="{&quot;templafy&quot;:{&quot;id&quot;:&quot;251e0f80-7736-4650-9250-68ea7941f08f&quot;}}" title="UserProfile.Centers.Center_{{DocumentLanguage}}">
            <a:extLst>
              <a:ext uri="{FF2B5EF4-FFF2-40B4-BE49-F238E27FC236}">
                <a16:creationId xmlns:a16="http://schemas.microsoft.com/office/drawing/2014/main" id="{69118E20-973C-46A3-AAC4-295762DCC1E1}"/>
              </a:ext>
            </a:extLst>
          </p:cNvPr>
          <p:cNvSpPr txBox="1">
            <a:spLocks/>
          </p:cNvSpPr>
          <p:nvPr userDrawn="1"/>
        </p:nvSpPr>
        <p:spPr>
          <a:xfrm>
            <a:off x="1366838" y="417578"/>
            <a:ext cx="5148262"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400">
                <a:solidFill>
                  <a:srgbClr val="B3B3B3"/>
                </a:solidFill>
              </a:rPr>
              <a:t>Center for It, Medico og Telefoni</a:t>
            </a:r>
            <a:endParaRPr lang="en-GB" sz="1400" dirty="0">
              <a:solidFill>
                <a:srgbClr val="B3B3B3"/>
              </a:solidFill>
            </a:endParaRPr>
          </a:p>
        </p:txBody>
      </p:sp>
      <p:sp>
        <p:nvSpPr>
          <p:cNvPr id="14" name="text" descr="{&quot;templafy&quot;:{&quot;id&quot;:&quot;3cf176d9-5b82-420d-b906-0164d14d0b96&quot;}}" title="Form.PresentationTitle">
            <a:extLst>
              <a:ext uri="{FF2B5EF4-FFF2-40B4-BE49-F238E27FC236}">
                <a16:creationId xmlns:a16="http://schemas.microsoft.com/office/drawing/2014/main" id="{C47B8F7A-A89D-4C0E-9C22-3FFB44C7AD50}"/>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1000" dirty="0">
              <a:solidFill>
                <a:schemeClr val="bg1"/>
              </a:solidFill>
            </a:endParaRPr>
          </a:p>
        </p:txBody>
      </p:sp>
      <p:pic>
        <p:nvPicPr>
          <p:cNvPr id="27" name="image" descr="{&quot;templafy&quot;:{&quot;id&quot;:&quot;ff67025b-393f-44b9-a019-b0c5dd8e7078&quot;}}">
            <a:extLst>
              <a:ext uri="{FF2B5EF4-FFF2-40B4-BE49-F238E27FC236}">
                <a16:creationId xmlns:a16="http://schemas.microsoft.com/office/drawing/2014/main" id="{EB524320-57D5-456E-A4BE-93BF944CF61C}"/>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5773324" y="6314400"/>
            <a:ext cx="1324966" cy="421253"/>
          </a:xfrm>
          <a:prstGeom prst="rect">
            <a:avLst/>
          </a:prstGeom>
        </p:spPr>
      </p:pic>
      <p:pic>
        <p:nvPicPr>
          <p:cNvPr id="29" name="image" descr="{&quot;templafy&quot;:{&quot;id&quot;:&quot;9fcdeb63-e144-4e53-96c9-eb21622bc4d0&quot;}}">
            <a:extLst>
              <a:ext uri="{FF2B5EF4-FFF2-40B4-BE49-F238E27FC236}">
                <a16:creationId xmlns:a16="http://schemas.microsoft.com/office/drawing/2014/main" id="{6CA2EDD6-6601-4FF9-99C0-FEF3C09F30C2}"/>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11069013" y="872702"/>
            <a:ext cx="871309" cy="900113"/>
          </a:xfrm>
          <a:prstGeom prst="rect">
            <a:avLst/>
          </a:prstGeom>
        </p:spPr>
      </p:pic>
      <p:pic>
        <p:nvPicPr>
          <p:cNvPr id="31" name="image" descr="{&quot;templafy&quot;:{&quot;id&quot;:&quot;e15513ab-f691-4ef3-8d66-0195edcedcb1&quot;}}">
            <a:extLst>
              <a:ext uri="{FF2B5EF4-FFF2-40B4-BE49-F238E27FC236}">
                <a16:creationId xmlns:a16="http://schemas.microsoft.com/office/drawing/2014/main" id="{31C00DE2-143B-4BCF-957B-4B80888CC087}"/>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11069013" y="260646"/>
            <a:ext cx="871309" cy="900113"/>
          </a:xfrm>
          <a:prstGeom prst="rect">
            <a:avLst/>
          </a:prstGeom>
        </p:spPr>
      </p:pic>
      <p:pic>
        <p:nvPicPr>
          <p:cNvPr id="1840225058" name="image" descr="{&quot;templafy&quot;:{&quot;id&quot;:&quot;ff1400b2-c9c3-46ea-a430-9eea206c1101&quot;}}">
            <a:extLst>
              <a:ext uri="{FF2B5EF4-FFF2-40B4-BE49-F238E27FC236}">
                <a16:creationId xmlns:a16="http://schemas.microsoft.com/office/drawing/2014/main" id="{3009E093-BB60-4B42-B302-D08FED8E4B41}"/>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8016000" y="50400"/>
            <a:ext cx="4176522" cy="619277"/>
          </a:xfrm>
          <a:prstGeom prst="rect">
            <a:avLst/>
          </a:prstGeom>
        </p:spPr>
      </p:pic>
      <p:sp>
        <p:nvSpPr>
          <p:cNvPr id="17" name="text" descr="{&quot;templafy&quot;:{&quot;id&quot;:&quot;4115aec4-01e2-4a1d-ad57-d23edf9583b5&quot;}}" title="UserProfile.Name">
            <a:extLst>
              <a:ext uri="{FF2B5EF4-FFF2-40B4-BE49-F238E27FC236}">
                <a16:creationId xmlns:a16="http://schemas.microsoft.com/office/drawing/2014/main" id="{3D127054-B0BA-42D5-B9B5-3029C95093B7}"/>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r>
              <a:rPr lang="da-DK" sz="1000">
                <a:solidFill>
                  <a:schemeClr val="bg1"/>
                </a:solidFill>
              </a:rPr>
              <a:t>Frieda Petersen</a:t>
            </a:r>
            <a:endParaRPr lang="da-DK" sz="1000" dirty="0" err="1">
              <a:solidFill>
                <a:schemeClr val="bg1"/>
              </a:solidFill>
            </a:endParaRPr>
          </a:p>
        </p:txBody>
      </p:sp>
      <p:sp>
        <p:nvSpPr>
          <p:cNvPr id="18" name="text" descr="{&quot;templafy&quot;:{&quot;id&quot;:&quot;47c12cb0-ec1f-4501-9ddb-683aa3d0bd67&quot;}}" hidden="1" title="Form.Manuel_dato">
            <a:extLst>
              <a:ext uri="{FF2B5EF4-FFF2-40B4-BE49-F238E27FC236}">
                <a16:creationId xmlns:a16="http://schemas.microsoft.com/office/drawing/2014/main" id="{135BC48F-12FB-4B9D-AF58-8793099603C0}"/>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endParaRPr lang="da-DK" sz="1000" dirty="0" err="1">
              <a:solidFill>
                <a:schemeClr val="bg1"/>
              </a:solidFill>
            </a:endParaRPr>
          </a:p>
        </p:txBody>
      </p:sp>
    </p:spTree>
    <p:extLst>
      <p:ext uri="{BB962C8B-B14F-4D97-AF65-F5344CB8AC3E}">
        <p14:creationId xmlns:p14="http://schemas.microsoft.com/office/powerpoint/2010/main" val="2318619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ut ">
    <p:spTree>
      <p:nvGrpSpPr>
        <p:cNvPr id="1" name=""/>
        <p:cNvGrpSpPr/>
        <p:nvPr/>
      </p:nvGrpSpPr>
      <p:grpSpPr>
        <a:xfrm>
          <a:off x="0" y="0"/>
          <a:ext cx="0" cy="0"/>
          <a:chOff x="0" y="0"/>
          <a:chExt cx="0" cy="0"/>
        </a:xfrm>
      </p:grpSpPr>
      <p:sp>
        <p:nvSpPr>
          <p:cNvPr id="8" name="Rektangel 7"/>
          <p:cNvSpPr/>
          <p:nvPr userDrawn="1"/>
        </p:nvSpPr>
        <p:spPr>
          <a:xfrm>
            <a:off x="0" y="0"/>
            <a:ext cx="1219142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9" name="Rektangel 28">
            <a:extLst>
              <a:ext uri="{FF2B5EF4-FFF2-40B4-BE49-F238E27FC236}">
                <a16:creationId xmlns:a16="http://schemas.microsoft.com/office/drawing/2014/main" id="{AB805BE9-6F51-4341-9FCD-D36438E5A89E}"/>
              </a:ext>
            </a:extLst>
          </p:cNvPr>
          <p:cNvSpPr/>
          <p:nvPr userDrawn="1"/>
        </p:nvSpPr>
        <p:spPr>
          <a:xfrm>
            <a:off x="11514880" y="1"/>
            <a:ext cx="68356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26" name="image" descr="{&quot;templafy&quot;:{&quot;id&quot;:&quot;18361fc4-7d42-4726-b70e-1562d590b0ea&quot;}}">
            <a:extLst>
              <a:ext uri="{FF2B5EF4-FFF2-40B4-BE49-F238E27FC236}">
                <a16:creationId xmlns:a16="http://schemas.microsoft.com/office/drawing/2014/main" id="{1473CA16-EEC4-4EE8-AB5B-44E05686203A}"/>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684085" cy="6858857"/>
          </a:xfrm>
          <a:prstGeom prst="rect">
            <a:avLst/>
          </a:prstGeom>
        </p:spPr>
      </p:pic>
      <p:sp>
        <p:nvSpPr>
          <p:cNvPr id="2" name="Titel 1"/>
          <p:cNvSpPr>
            <a:spLocks noGrp="1"/>
          </p:cNvSpPr>
          <p:nvPr>
            <p:ph type="title" hasCustomPrompt="1"/>
          </p:nvPr>
        </p:nvSpPr>
        <p:spPr>
          <a:xfrm>
            <a:off x="1366837" y="1016733"/>
            <a:ext cx="10137775" cy="1312131"/>
          </a:xfrm>
        </p:spPr>
        <p:txBody>
          <a:bodyPr/>
          <a:lstStyle>
            <a:lvl1pPr>
              <a:lnSpc>
                <a:spcPct val="85000"/>
              </a:lnSpc>
              <a:defRPr>
                <a:solidFill>
                  <a:schemeClr val="bg1"/>
                </a:solidFill>
              </a:defRPr>
            </a:lvl1pPr>
          </a:lstStyle>
          <a:p>
            <a:r>
              <a:rPr lang="da-DK" dirty="0"/>
              <a:t>Overskrift 28pt i max. to linjer </a:t>
            </a:r>
            <a:br>
              <a:rPr lang="da-DK" dirty="0"/>
            </a:br>
            <a:r>
              <a:rPr lang="da-DK" dirty="0"/>
              <a:t>teksten vokser opad</a:t>
            </a:r>
          </a:p>
        </p:txBody>
      </p:sp>
      <p:sp>
        <p:nvSpPr>
          <p:cNvPr id="11" name="Pladsholder til tekst 2"/>
          <p:cNvSpPr>
            <a:spLocks noGrp="1"/>
          </p:cNvSpPr>
          <p:nvPr>
            <p:ph type="body" sz="quarter" idx="15" hasCustomPrompt="1"/>
          </p:nvPr>
        </p:nvSpPr>
        <p:spPr>
          <a:xfrm>
            <a:off x="1366837" y="2585610"/>
            <a:ext cx="4644000" cy="648000"/>
          </a:xfrm>
        </p:spPr>
        <p:txBody>
          <a:bodyPr/>
          <a:lstStyle>
            <a:lvl1pPr marL="0" indent="0">
              <a:lnSpc>
                <a:spcPct val="85000"/>
              </a:lnSpc>
              <a:buNone/>
              <a:defRPr sz="1600" baseline="0">
                <a:solidFill>
                  <a:schemeClr val="bg1"/>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da-DK" dirty="0"/>
              <a:t>Tak tekst 16pt i to eller max 3 linjer</a:t>
            </a:r>
          </a:p>
        </p:txBody>
      </p:sp>
      <p:sp>
        <p:nvSpPr>
          <p:cNvPr id="17" name="Pladsholder til tekst 3"/>
          <p:cNvSpPr>
            <a:spLocks noGrp="1"/>
          </p:cNvSpPr>
          <p:nvPr>
            <p:ph type="body" sz="quarter" idx="16" hasCustomPrompt="1"/>
          </p:nvPr>
        </p:nvSpPr>
        <p:spPr>
          <a:xfrm>
            <a:off x="1366837" y="3490922"/>
            <a:ext cx="4644000" cy="648000"/>
          </a:xfrm>
        </p:spPr>
        <p:txBody>
          <a:bodyPr/>
          <a:lstStyle>
            <a:lvl1pPr marL="0" indent="0">
              <a:lnSpc>
                <a:spcPct val="85000"/>
              </a:lnSpc>
              <a:buNone/>
              <a:defRPr sz="1600">
                <a:solidFill>
                  <a:schemeClr val="bg1"/>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da-DK" dirty="0"/>
              <a:t>Tak tekst 16pt i to eller max 3 linjer</a:t>
            </a:r>
          </a:p>
        </p:txBody>
      </p:sp>
      <p:sp>
        <p:nvSpPr>
          <p:cNvPr id="18" name="Pladsholder til tekst 4"/>
          <p:cNvSpPr>
            <a:spLocks noGrp="1"/>
          </p:cNvSpPr>
          <p:nvPr>
            <p:ph type="body" sz="quarter" idx="17" hasCustomPrompt="1"/>
          </p:nvPr>
        </p:nvSpPr>
        <p:spPr>
          <a:xfrm>
            <a:off x="6304551" y="2584800"/>
            <a:ext cx="4644000" cy="648000"/>
          </a:xfrm>
        </p:spPr>
        <p:txBody>
          <a:bodyPr/>
          <a:lstStyle>
            <a:lvl1pPr marL="0" indent="0">
              <a:lnSpc>
                <a:spcPct val="85000"/>
              </a:lnSpc>
              <a:buNone/>
              <a:defRPr sz="1600">
                <a:solidFill>
                  <a:schemeClr val="bg1"/>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da-DK" dirty="0"/>
              <a:t>Tak tekst 16pt i to eller max 3 linjer</a:t>
            </a:r>
          </a:p>
        </p:txBody>
      </p:sp>
      <p:sp>
        <p:nvSpPr>
          <p:cNvPr id="19" name="Pladsholder til tekst5"/>
          <p:cNvSpPr>
            <a:spLocks noGrp="1"/>
          </p:cNvSpPr>
          <p:nvPr>
            <p:ph type="body" sz="quarter" idx="18" hasCustomPrompt="1"/>
          </p:nvPr>
        </p:nvSpPr>
        <p:spPr>
          <a:xfrm>
            <a:off x="6304551" y="3492000"/>
            <a:ext cx="4644000" cy="648000"/>
          </a:xfrm>
        </p:spPr>
        <p:txBody>
          <a:bodyPr/>
          <a:lstStyle>
            <a:lvl1pPr marL="0" indent="0">
              <a:lnSpc>
                <a:spcPct val="85000"/>
              </a:lnSpc>
              <a:buNone/>
              <a:defRPr sz="1600">
                <a:solidFill>
                  <a:schemeClr val="bg1"/>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da-DK" dirty="0"/>
              <a:t>Tak tekst 16pt i to eller max 3 linjer</a:t>
            </a:r>
          </a:p>
        </p:txBody>
      </p:sp>
      <p:pic>
        <p:nvPicPr>
          <p:cNvPr id="1732636192" name="image" descr="{&quot;templafy&quot;:{&quot;id&quot;:&quot;041fea48-284b-407f-a055-29ddba5fb239&quot;}}">
            <a:extLst>
              <a:ext uri="{FF2B5EF4-FFF2-40B4-BE49-F238E27FC236}">
                <a16:creationId xmlns:a16="http://schemas.microsoft.com/office/drawing/2014/main" id="{94FE17E7-A655-4C84-AE3E-00071CB5AE68}"/>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017200" y="50400"/>
            <a:ext cx="4176522" cy="619277"/>
          </a:xfrm>
          <a:prstGeom prst="rect">
            <a:avLst/>
          </a:prstGeom>
        </p:spPr>
      </p:pic>
      <p:pic>
        <p:nvPicPr>
          <p:cNvPr id="1732636200" name="image" descr="{&quot;templafy&quot;:{&quot;id&quot;:&quot;bf4f85b0-daea-4cdb-b414-9f5be8153cdf&quot;}}">
            <a:extLst>
              <a:ext uri="{FF2B5EF4-FFF2-40B4-BE49-F238E27FC236}">
                <a16:creationId xmlns:a16="http://schemas.microsoft.com/office/drawing/2014/main" id="{7A9F6A14-46AB-4C16-AFD6-76187AF8664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 y="4806975"/>
            <a:ext cx="687600" cy="687600"/>
          </a:xfrm>
          <a:prstGeom prst="rect">
            <a:avLst/>
          </a:prstGeom>
        </p:spPr>
      </p:pic>
      <p:pic>
        <p:nvPicPr>
          <p:cNvPr id="32" name="Region">
            <a:extLst>
              <a:ext uri="{FF2B5EF4-FFF2-40B4-BE49-F238E27FC236}">
                <a16:creationId xmlns:a16="http://schemas.microsoft.com/office/drawing/2014/main" id="{7DBE4519-D315-4551-8FFF-23278A41F74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3732" y="4852382"/>
            <a:ext cx="116417" cy="594784"/>
          </a:xfrm>
          <a:prstGeom prst="rect">
            <a:avLst/>
          </a:prstGeom>
        </p:spPr>
      </p:pic>
      <p:sp>
        <p:nvSpPr>
          <p:cNvPr id="3" name="Date Placeholder 2" hidden="1">
            <a:extLst>
              <a:ext uri="{FF2B5EF4-FFF2-40B4-BE49-F238E27FC236}">
                <a16:creationId xmlns:a16="http://schemas.microsoft.com/office/drawing/2014/main" id="{4E5C5C65-92B8-4B3F-BE1B-63180EB0E183}"/>
              </a:ext>
            </a:extLst>
          </p:cNvPr>
          <p:cNvSpPr>
            <a:spLocks noGrp="1"/>
          </p:cNvSpPr>
          <p:nvPr>
            <p:ph type="dt" sz="half" idx="19"/>
          </p:nvPr>
        </p:nvSpPr>
        <p:spPr/>
        <p:txBody>
          <a:bodyPr/>
          <a:lstStyle/>
          <a:p>
            <a:endParaRPr lang="da-DK" dirty="0"/>
          </a:p>
        </p:txBody>
      </p:sp>
      <p:sp>
        <p:nvSpPr>
          <p:cNvPr id="7" name="Footer Placeholder 6" hidden="1">
            <a:extLst>
              <a:ext uri="{FF2B5EF4-FFF2-40B4-BE49-F238E27FC236}">
                <a16:creationId xmlns:a16="http://schemas.microsoft.com/office/drawing/2014/main" id="{9908E025-A0FB-4A57-BEE6-3B848F4574F7}"/>
              </a:ext>
            </a:extLst>
          </p:cNvPr>
          <p:cNvSpPr>
            <a:spLocks noGrp="1"/>
          </p:cNvSpPr>
          <p:nvPr>
            <p:ph type="ftr" sz="quarter" idx="20"/>
          </p:nvPr>
        </p:nvSpPr>
        <p:spPr/>
        <p:txBody>
          <a:bodyPr/>
          <a:lstStyle/>
          <a:p>
            <a:r>
              <a:rPr lang="en-GB"/>
              <a:t>Frieda Petersen</a:t>
            </a:r>
          </a:p>
        </p:txBody>
      </p:sp>
      <p:sp>
        <p:nvSpPr>
          <p:cNvPr id="9" name="Slide Number Placeholder 8">
            <a:extLst>
              <a:ext uri="{FF2B5EF4-FFF2-40B4-BE49-F238E27FC236}">
                <a16:creationId xmlns:a16="http://schemas.microsoft.com/office/drawing/2014/main" id="{BAD89C57-8555-49A1-8F50-00267BCA1260}"/>
              </a:ext>
            </a:extLst>
          </p:cNvPr>
          <p:cNvSpPr>
            <a:spLocks noGrp="1"/>
          </p:cNvSpPr>
          <p:nvPr>
            <p:ph type="sldNum" sz="quarter" idx="21"/>
          </p:nvPr>
        </p:nvSpPr>
        <p:spPr/>
        <p:txBody>
          <a:bodyPr/>
          <a:lstStyle/>
          <a:p>
            <a:fld id="{0DAB5548-7253-48D6-B95B-F3D312A72220}" type="slidenum">
              <a:rPr lang="da-DK" smtClean="0"/>
              <a:pPr/>
              <a:t>‹nr.›</a:t>
            </a:fld>
            <a:endParaRPr lang="da-DK" dirty="0"/>
          </a:p>
        </p:txBody>
      </p:sp>
      <p:pic>
        <p:nvPicPr>
          <p:cNvPr id="1732636194" name="image" descr="{&quot;templafy&quot;:{&quot;id&quot;:&quot;97a49e46-1fb3-45e7-b4f8-2449c04d063c&quot;}}">
            <a:extLst>
              <a:ext uri="{FF2B5EF4-FFF2-40B4-BE49-F238E27FC236}">
                <a16:creationId xmlns:a16="http://schemas.microsoft.com/office/drawing/2014/main" id="{EDDDFE41-C614-4396-AD90-2599386E9D55}"/>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5773324" y="6314400"/>
            <a:ext cx="1324966" cy="421253"/>
          </a:xfrm>
          <a:prstGeom prst="rect">
            <a:avLst/>
          </a:prstGeom>
        </p:spPr>
      </p:pic>
      <p:sp>
        <p:nvSpPr>
          <p:cNvPr id="24" name="text" descr="{&quot;templafy&quot;:{&quot;id&quot;:&quot;f86c12e1-0e5b-478a-ad05-720dc2d7b57e&quot;}}" title="UserProfile.Office.Virksomhed_{{DocumentLanguage}}">
            <a:extLst>
              <a:ext uri="{FF2B5EF4-FFF2-40B4-BE49-F238E27FC236}">
                <a16:creationId xmlns:a16="http://schemas.microsoft.com/office/drawing/2014/main" id="{B86E3A09-07D7-4572-B9B4-424492595535}"/>
              </a:ext>
            </a:extLst>
          </p:cNvPr>
          <p:cNvSpPr txBox="1"/>
          <p:nvPr userDrawn="1"/>
        </p:nvSpPr>
        <p:spPr>
          <a:xfrm>
            <a:off x="1366838" y="207098"/>
            <a:ext cx="5148262" cy="215444"/>
          </a:xfrm>
          <a:prstGeom prst="rect">
            <a:avLst/>
          </a:prstGeom>
          <a:noFill/>
        </p:spPr>
        <p:txBody>
          <a:bodyPr wrap="square" lIns="0" tIns="0" rIns="0" bIns="0" rtlCol="0">
            <a:noAutofit/>
          </a:bodyPr>
          <a:lstStyle/>
          <a:p>
            <a:r>
              <a:rPr lang="da-DK" sz="1400" b="1" noProof="0">
                <a:solidFill>
                  <a:schemeClr val="bg1"/>
                </a:solidFill>
              </a:rPr>
              <a:t>Region Hovedstaden</a:t>
            </a:r>
            <a:endParaRPr lang="da-DK" sz="1400" b="1" noProof="0" dirty="0">
              <a:solidFill>
                <a:schemeClr val="bg1"/>
              </a:solidFill>
            </a:endParaRPr>
          </a:p>
        </p:txBody>
      </p:sp>
      <p:sp>
        <p:nvSpPr>
          <p:cNvPr id="27" name="text" descr="{&quot;templafy&quot;:{&quot;id&quot;:&quot;31e58fe4-0b1e-4567-9e57-5450968c0ff8&quot;}}" hidden="1" title="UserProfile.CenterFreeText">
            <a:extLst>
              <a:ext uri="{FF2B5EF4-FFF2-40B4-BE49-F238E27FC236}">
                <a16:creationId xmlns:a16="http://schemas.microsoft.com/office/drawing/2014/main" id="{5F299E72-7220-4037-A022-AB131B48EEA5}"/>
              </a:ext>
            </a:extLst>
          </p:cNvPr>
          <p:cNvSpPr txBox="1">
            <a:spLocks/>
          </p:cNvSpPr>
          <p:nvPr userDrawn="1"/>
        </p:nvSpPr>
        <p:spPr>
          <a:xfrm>
            <a:off x="1366838" y="417600"/>
            <a:ext cx="5148262"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400">
                <a:solidFill>
                  <a:schemeClr val="bg1"/>
                </a:solidFill>
              </a:rPr>
              <a:t>It-integration og Apparaturudvikling</a:t>
            </a:r>
            <a:endParaRPr lang="en-GB" sz="1400" dirty="0">
              <a:solidFill>
                <a:schemeClr val="bg1"/>
              </a:solidFill>
            </a:endParaRPr>
          </a:p>
        </p:txBody>
      </p:sp>
      <p:sp>
        <p:nvSpPr>
          <p:cNvPr id="28" name="text" descr="{&quot;templafy&quot;:{&quot;id&quot;:&quot;61a30338-1446-4d88-afb6-d69324316d70&quot;}}" title="UserProfile.Centers.Center_{{DocumentLanguage}}">
            <a:extLst>
              <a:ext uri="{FF2B5EF4-FFF2-40B4-BE49-F238E27FC236}">
                <a16:creationId xmlns:a16="http://schemas.microsoft.com/office/drawing/2014/main" id="{E470E0A8-A54B-4294-8741-350F4F6D0CD1}"/>
              </a:ext>
            </a:extLst>
          </p:cNvPr>
          <p:cNvSpPr txBox="1">
            <a:spLocks/>
          </p:cNvSpPr>
          <p:nvPr userDrawn="1"/>
        </p:nvSpPr>
        <p:spPr>
          <a:xfrm>
            <a:off x="1366838" y="417578"/>
            <a:ext cx="5148262"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400">
                <a:solidFill>
                  <a:schemeClr val="bg1"/>
                </a:solidFill>
              </a:rPr>
              <a:t>Center for It, Medico og Telefoni</a:t>
            </a:r>
            <a:endParaRPr lang="en-GB" sz="1400" dirty="0">
              <a:solidFill>
                <a:schemeClr val="bg1"/>
              </a:solidFill>
            </a:endParaRPr>
          </a:p>
        </p:txBody>
      </p:sp>
      <p:sp>
        <p:nvSpPr>
          <p:cNvPr id="36" name="text" descr="{&quot;templafy&quot;:{&quot;id&quot;:&quot;5c6d5620-89a7-43e5-bcd2-042161dd30a0&quot;}}" title="Form.PresentationTitle">
            <a:extLst>
              <a:ext uri="{FF2B5EF4-FFF2-40B4-BE49-F238E27FC236}">
                <a16:creationId xmlns:a16="http://schemas.microsoft.com/office/drawing/2014/main" id="{AC371463-26EB-4629-B7E5-E75885298EA4}"/>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1000" dirty="0">
              <a:solidFill>
                <a:schemeClr val="bg1"/>
              </a:solidFill>
            </a:endParaRPr>
          </a:p>
        </p:txBody>
      </p:sp>
      <p:pic>
        <p:nvPicPr>
          <p:cNvPr id="1732636196" name="image" descr="{&quot;templafy&quot;:{&quot;id&quot;:&quot;66996206-c464-4017-97ca-24b7e1ec80bf&quot;}}">
            <a:extLst>
              <a:ext uri="{FF2B5EF4-FFF2-40B4-BE49-F238E27FC236}">
                <a16:creationId xmlns:a16="http://schemas.microsoft.com/office/drawing/2014/main" id="{4CB182CD-DDC2-487D-9284-53BD13822816}"/>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11069013" y="872702"/>
            <a:ext cx="871309" cy="900113"/>
          </a:xfrm>
          <a:prstGeom prst="rect">
            <a:avLst/>
          </a:prstGeom>
        </p:spPr>
      </p:pic>
      <p:pic>
        <p:nvPicPr>
          <p:cNvPr id="1732636198" name="image" descr="{&quot;templafy&quot;:{&quot;id&quot;:&quot;7a5a5a15-8104-4e21-97a5-cdfad8746b7b&quot;}}">
            <a:extLst>
              <a:ext uri="{FF2B5EF4-FFF2-40B4-BE49-F238E27FC236}">
                <a16:creationId xmlns:a16="http://schemas.microsoft.com/office/drawing/2014/main" id="{39351B81-C405-44B0-BB2B-D329EF5BD8D8}"/>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11069013" y="260646"/>
            <a:ext cx="871309" cy="900113"/>
          </a:xfrm>
          <a:prstGeom prst="rect">
            <a:avLst/>
          </a:prstGeom>
        </p:spPr>
      </p:pic>
      <p:sp>
        <p:nvSpPr>
          <p:cNvPr id="25" name="text" descr="{&quot;templafy&quot;:{&quot;id&quot;:&quot;d26cd0a4-cd13-4d87-a25e-7ed5b30c2841&quot;}}" title="UserProfile.Name">
            <a:extLst>
              <a:ext uri="{FF2B5EF4-FFF2-40B4-BE49-F238E27FC236}">
                <a16:creationId xmlns:a16="http://schemas.microsoft.com/office/drawing/2014/main" id="{2D9BE457-D838-4671-A534-D2113083BAD4}"/>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r>
              <a:rPr lang="da-DK" sz="1000">
                <a:solidFill>
                  <a:schemeClr val="bg1"/>
                </a:solidFill>
              </a:rPr>
              <a:t>Frieda Petersen</a:t>
            </a:r>
            <a:endParaRPr lang="da-DK" sz="1000" dirty="0" err="1">
              <a:solidFill>
                <a:schemeClr val="bg1"/>
              </a:solidFill>
            </a:endParaRPr>
          </a:p>
        </p:txBody>
      </p:sp>
      <p:sp>
        <p:nvSpPr>
          <p:cNvPr id="30" name="text" descr="{&quot;templafy&quot;:{&quot;id&quot;:&quot;c0b86ada-8a78-4a70-9470-06d0d465c732&quot;}}" hidden="1" title="Form.Manuel_dato">
            <a:extLst>
              <a:ext uri="{FF2B5EF4-FFF2-40B4-BE49-F238E27FC236}">
                <a16:creationId xmlns:a16="http://schemas.microsoft.com/office/drawing/2014/main" id="{22340F70-8ECE-4613-ADC1-E4F33D756A14}"/>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endParaRPr lang="da-DK" sz="1000" dirty="0" err="1">
              <a:solidFill>
                <a:schemeClr val="bg1"/>
              </a:solidFill>
            </a:endParaRPr>
          </a:p>
        </p:txBody>
      </p:sp>
    </p:spTree>
    <p:extLst>
      <p:ext uri="{BB962C8B-B14F-4D97-AF65-F5344CB8AC3E}">
        <p14:creationId xmlns:p14="http://schemas.microsoft.com/office/powerpoint/2010/main" val="3859027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48" y="539751"/>
            <a:ext cx="11109325"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 - Slet før anvendelse</a:t>
            </a:r>
          </a:p>
        </p:txBody>
      </p:sp>
      <p:sp>
        <p:nvSpPr>
          <p:cNvPr id="16" name="Text Box 2">
            <a:extLst>
              <a:ext uri="{FF2B5EF4-FFF2-40B4-BE49-F238E27FC236}">
                <a16:creationId xmlns:a16="http://schemas.microsoft.com/office/drawing/2014/main" id="{9ED1F91D-CAD7-4803-B48E-26A1E9D1349D}"/>
              </a:ext>
            </a:extLst>
          </p:cNvPr>
          <p:cNvSpPr txBox="1">
            <a:spLocks noChangeArrowheads="1"/>
          </p:cNvSpPr>
          <p:nvPr userDrawn="1"/>
        </p:nvSpPr>
        <p:spPr bwMode="auto">
          <a:xfrm>
            <a:off x="558800" y="1479519"/>
            <a:ext cx="228036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Ændre slide layouts</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pilen</a:t>
            </a:r>
            <a:r>
              <a:rPr lang="da-DK" altLang="da-DK" sz="900" b="0" baseline="0" noProof="1">
                <a:solidFill>
                  <a:schemeClr val="tx1"/>
                </a:solidFill>
                <a:latin typeface="Arial" panose="020B0604020202020204" pitchFamily="34" charset="0"/>
                <a:cs typeface="Arial" panose="020B0604020202020204" pitchFamily="34" charset="0"/>
              </a:rPr>
              <a:t> ved siden af </a:t>
            </a:r>
            <a:r>
              <a:rPr lang="da-DK" altLang="da-DK" sz="900" b="1" baseline="0" noProof="1">
                <a:solidFill>
                  <a:schemeClr val="tx1"/>
                </a:solidFill>
                <a:latin typeface="Arial" panose="020B0604020202020204" pitchFamily="34" charset="0"/>
                <a:cs typeface="Arial" panose="020B0604020202020204" pitchFamily="34" charset="0"/>
              </a:rPr>
              <a:t>Layout</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for at få vist en dropdown menu af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mulige slides layout</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a:p>
            <a:pPr fontAlgn="auto">
              <a:spcBef>
                <a:spcPts val="1200"/>
              </a:spcBef>
              <a:spcAft>
                <a:spcPts val="600"/>
              </a:spcAft>
              <a:buFont typeface="+mj-lt"/>
              <a:buNone/>
              <a:defRPr/>
            </a:pPr>
            <a:r>
              <a:rPr lang="da-DK" sz="9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a:t>
            </a:r>
            <a:endParaRPr 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18" name="1 Forøg formindsk">
            <a:extLst>
              <a:ext uri="{FF2B5EF4-FFF2-40B4-BE49-F238E27FC236}">
                <a16:creationId xmlns:a16="http://schemas.microsoft.com/office/drawing/2014/main" id="{C1320887-C283-44C4-A258-0F4F30AB9BB8}"/>
              </a:ext>
            </a:extLst>
          </p:cNvPr>
          <p:cNvPicPr>
            <a:picLocks noChangeAspect="1"/>
          </p:cNvPicPr>
          <p:nvPr userDrawn="1"/>
        </p:nvPicPr>
        <p:blipFill>
          <a:blip r:embed="rId2"/>
          <a:stretch>
            <a:fillRect/>
          </a:stretch>
        </p:blipFill>
        <p:spPr>
          <a:xfrm>
            <a:off x="2719597" y="2564168"/>
            <a:ext cx="549328" cy="285228"/>
          </a:xfrm>
          <a:prstGeom prst="rect">
            <a:avLst/>
          </a:prstGeom>
        </p:spPr>
      </p:pic>
      <p:pic>
        <p:nvPicPr>
          <p:cNvPr id="20" name="3 Layout">
            <a:extLst>
              <a:ext uri="{FF2B5EF4-FFF2-40B4-BE49-F238E27FC236}">
                <a16:creationId xmlns:a16="http://schemas.microsoft.com/office/drawing/2014/main" id="{65C4A96F-1A4B-422A-A364-36A11A350F15}"/>
              </a:ext>
            </a:extLst>
          </p:cNvPr>
          <p:cNvPicPr>
            <a:picLocks noChangeAspect="1"/>
          </p:cNvPicPr>
          <p:nvPr userDrawn="1"/>
        </p:nvPicPr>
        <p:blipFill rotWithShape="1">
          <a:blip r:embed="rId3"/>
          <a:srcRect l="36944" r="2272" b="69429"/>
          <a:stretch/>
        </p:blipFill>
        <p:spPr>
          <a:xfrm>
            <a:off x="2748981" y="3277001"/>
            <a:ext cx="593368" cy="192211"/>
          </a:xfrm>
          <a:prstGeom prst="rect">
            <a:avLst/>
          </a:prstGeom>
        </p:spPr>
      </p:pic>
      <p:pic>
        <p:nvPicPr>
          <p:cNvPr id="21" name="4 Nulstil">
            <a:extLst>
              <a:ext uri="{FF2B5EF4-FFF2-40B4-BE49-F238E27FC236}">
                <a16:creationId xmlns:a16="http://schemas.microsoft.com/office/drawing/2014/main" id="{B4442F1F-206C-4948-A2CE-402C8A7844FA}"/>
              </a:ext>
            </a:extLst>
          </p:cNvPr>
          <p:cNvPicPr>
            <a:picLocks noChangeAspect="1"/>
          </p:cNvPicPr>
          <p:nvPr userDrawn="1"/>
        </p:nvPicPr>
        <p:blipFill>
          <a:blip r:embed="rId4"/>
          <a:stretch>
            <a:fillRect/>
          </a:stretch>
        </p:blipFill>
        <p:spPr>
          <a:xfrm>
            <a:off x="2748981" y="4655118"/>
            <a:ext cx="547241" cy="197798"/>
          </a:xfrm>
          <a:prstGeom prst="rect">
            <a:avLst/>
          </a:prstGeom>
        </p:spPr>
      </p:pic>
      <p:sp>
        <p:nvSpPr>
          <p:cNvPr id="22" name="Text Box 3">
            <a:extLst>
              <a:ext uri="{FF2B5EF4-FFF2-40B4-BE49-F238E27FC236}">
                <a16:creationId xmlns:a16="http://schemas.microsoft.com/office/drawing/2014/main" id="{AC472DCD-3E25-4024-9053-0797118E2199}"/>
              </a:ext>
            </a:extLst>
          </p:cNvPr>
          <p:cNvSpPr txBox="1">
            <a:spLocks noChangeArrowheads="1"/>
          </p:cNvSpPr>
          <p:nvPr userDrawn="1"/>
        </p:nvSpPr>
        <p:spPr bwMode="auto">
          <a:xfrm>
            <a:off x="4341331" y="1479519"/>
            <a:ext cx="2160798"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eller hvilken som helst anden pladsholder, klik på pladsholderens kant. TIP: Hold Shift nede og klik på pladsholderen</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A. Indsæt firma billede</a:t>
            </a:r>
            <a:endParaRPr lang="da-DK" altLang="da-DK" sz="90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1. Klik på den blå </a:t>
            </a:r>
            <a:r>
              <a:rPr lang="da-DK" altLang="da-DK" sz="900" b="1" baseline="0" noProof="1">
                <a:solidFill>
                  <a:schemeClr val="tx1"/>
                </a:solidFill>
                <a:latin typeface="Arial" panose="020B0604020202020204" pitchFamily="34" charset="0"/>
                <a:cs typeface="Arial" panose="020B0604020202020204" pitchFamily="34" charset="0"/>
              </a:rPr>
              <a:t>Templafy</a:t>
            </a:r>
            <a:r>
              <a:rPr lang="da-DK" altLang="da-DK" sz="900" b="0" baseline="0" noProof="1">
                <a:solidFill>
                  <a:schemeClr val="tx1"/>
                </a:solidFill>
                <a:latin typeface="Arial" panose="020B0604020202020204" pitchFamily="34" charset="0"/>
                <a:cs typeface="Arial" panose="020B0604020202020204" pitchFamily="34" charset="0"/>
              </a:rPr>
              <a:t>-knap</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baseline="0" noProof="1">
                <a:solidFill>
                  <a:schemeClr val="tx1"/>
                </a:solidFill>
                <a:latin typeface="Arial" panose="020B0604020202020204" pitchFamily="34" charset="0"/>
                <a:cs typeface="Arial" panose="020B0604020202020204" pitchFamily="34" charset="0"/>
              </a:rPr>
              <a:t>2. I drop ned menuen, vælg </a:t>
            </a:r>
            <a:r>
              <a:rPr lang="da-DK" altLang="da-DK" sz="900" b="1" baseline="0" noProof="1">
                <a:solidFill>
                  <a:schemeClr val="tx1"/>
                </a:solidFill>
                <a:latin typeface="Arial" panose="020B0604020202020204" pitchFamily="34" charset="0"/>
                <a:cs typeface="Arial" panose="020B0604020202020204" pitchFamily="34" charset="0"/>
              </a:rPr>
              <a:t>Images</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eller klik på </a:t>
            </a:r>
            <a:r>
              <a:rPr lang="da-DK" altLang="da-DK" sz="900" b="1" baseline="0" noProof="1">
                <a:solidFill>
                  <a:schemeClr val="tx1"/>
                </a:solidFill>
                <a:latin typeface="Arial" panose="020B0604020202020204" pitchFamily="34" charset="0"/>
                <a:cs typeface="Arial" panose="020B0604020202020204" pitchFamily="34" charset="0"/>
              </a:rPr>
              <a:t>Images</a:t>
            </a:r>
            <a:r>
              <a:rPr lang="da-DK" altLang="da-DK" sz="900" b="0" i="0" baseline="0" noProof="1">
                <a:solidFill>
                  <a:schemeClr val="tx1"/>
                </a:solidFill>
                <a:latin typeface="Arial" panose="020B0604020202020204" pitchFamily="34" charset="0"/>
                <a:cs typeface="Arial" panose="020B0604020202020204" pitchFamily="34" charset="0"/>
              </a:rPr>
              <a:t>-knappen</a:t>
            </a:r>
            <a:r>
              <a:rPr lang="da-DK" altLang="da-DK" sz="900" b="0" baseline="0" noProof="1">
                <a:solidFill>
                  <a:schemeClr val="tx1"/>
                </a:solidFill>
                <a:latin typeface="Arial" panose="020B0604020202020204" pitchFamily="34" charset="0"/>
                <a:cs typeface="Arial" panose="020B0604020202020204" pitchFamily="34" charset="0"/>
              </a:rPr>
              <a:t> i Templafy vinduet i højre side af skærmen</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da-DK" altLang="da-DK" sz="900" b="1" baseline="0" noProof="1">
                <a:solidFill>
                  <a:schemeClr val="tx1"/>
                </a:solidFill>
                <a:latin typeface="Arial" panose="020B0604020202020204" pitchFamily="34" charset="0"/>
                <a:cs typeface="Arial" panose="020B0604020202020204" pitchFamily="34" charset="0"/>
              </a:rPr>
              <a:t>B. Browse efter andre billeder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a:t>
            </a:r>
            <a:r>
              <a:rPr lang="da-DK" altLang="da-DK" sz="900" b="0" baseline="0" noProof="1">
                <a:solidFill>
                  <a:schemeClr val="tx1"/>
                </a:solidFill>
                <a:latin typeface="Arial" panose="020B0604020202020204" pitchFamily="34" charset="0"/>
                <a:cs typeface="Arial" panose="020B0604020202020204" pitchFamily="34" charset="0"/>
              </a:rPr>
              <a:t> på </a:t>
            </a:r>
            <a:r>
              <a:rPr lang="da-DK" altLang="da-DK" sz="900" b="1" baseline="0" noProof="1">
                <a:solidFill>
                  <a:schemeClr val="tx1"/>
                </a:solidFill>
                <a:latin typeface="Arial" panose="020B0604020202020204" pitchFamily="34" charset="0"/>
                <a:cs typeface="Arial" panose="020B0604020202020204" pitchFamily="34" charset="0"/>
              </a:rPr>
              <a:t>Image Tools-</a:t>
            </a:r>
            <a:r>
              <a:rPr lang="da-DK" altLang="da-DK" sz="900" b="0" baseline="0" noProof="1">
                <a:solidFill>
                  <a:schemeClr val="tx1"/>
                </a:solidFill>
                <a:latin typeface="Arial" panose="020B0604020202020204" pitchFamily="34" charset="0"/>
                <a:cs typeface="Arial" panose="020B0604020202020204" pitchFamily="34" charset="0"/>
              </a:rPr>
              <a:t>knappen</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som findes under firma fanen</a:t>
            </a:r>
          </a:p>
          <a:p>
            <a:pPr eaLnBrk="1" hangingPunct="1">
              <a:spcAft>
                <a:spcPts val="600"/>
              </a:spcAft>
              <a:defRPr/>
            </a:pPr>
            <a:r>
              <a:rPr lang="da-DK" altLang="da-DK" sz="900" b="1" baseline="0" noProof="1">
                <a:solidFill>
                  <a:schemeClr val="tx1"/>
                </a:solidFill>
                <a:latin typeface="Arial" panose="020B0604020202020204" pitchFamily="34" charset="0"/>
                <a:cs typeface="Arial" panose="020B0604020202020204" pitchFamily="34" charset="0"/>
              </a:rPr>
              <a:t>2. </a:t>
            </a:r>
            <a:r>
              <a:rPr lang="da-DK" altLang="da-DK" sz="900" b="0" baseline="0" noProof="1">
                <a:solidFill>
                  <a:schemeClr val="tx1"/>
                </a:solidFill>
                <a:latin typeface="Arial" panose="020B0604020202020204" pitchFamily="34" charset="0"/>
                <a:cs typeface="Arial" panose="020B0604020202020204" pitchFamily="34" charset="0"/>
              </a:rPr>
              <a:t>Klik på </a:t>
            </a:r>
            <a:r>
              <a:rPr lang="da-DK" altLang="da-DK" sz="900" b="1" baseline="0" noProof="1">
                <a:solidFill>
                  <a:schemeClr val="tx1"/>
                </a:solidFill>
                <a:latin typeface="Arial" panose="020B0604020202020204" pitchFamily="34" charset="0"/>
                <a:cs typeface="Arial" panose="020B0604020202020204" pitchFamily="34" charset="0"/>
              </a:rPr>
              <a:t>Indsæt</a:t>
            </a:r>
            <a:r>
              <a:rPr lang="da-DK" altLang="da-DK" sz="900" b="0" baseline="0" noProof="1">
                <a:solidFill>
                  <a:schemeClr val="tx1"/>
                </a:solidFill>
                <a:latin typeface="Arial" panose="020B0604020202020204" pitchFamily="34" charset="0"/>
                <a:cs typeface="Arial" panose="020B0604020202020204" pitchFamily="34" charset="0"/>
              </a:rPr>
              <a:t> for at browse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efter et billede</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da-DK" sz="900" b="1" dirty="0">
                <a:solidFill>
                  <a:srgbClr val="000000"/>
                </a:solidFill>
                <a:latin typeface="Arial" panose="020B0604020202020204" pitchFamily="34" charset="0"/>
                <a:ea typeface="Times New Roman" panose="02020603050405020304" pitchFamily="18" charset="0"/>
              </a:rPr>
              <a:t>C. Indsæt et kopieret billede</a:t>
            </a:r>
            <a:endParaRPr lang="da-DK" altLang="da-DK" sz="90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a:t>
            </a:r>
            <a:r>
              <a:rPr lang="da-DK" altLang="da-DK" sz="900" b="1" baseline="0" noProof="1">
                <a:solidFill>
                  <a:schemeClr val="tx1"/>
                </a:solidFill>
                <a:latin typeface="Arial" panose="020B0604020202020204" pitchFamily="34" charset="0"/>
                <a:cs typeface="Arial" panose="020B0604020202020204" pitchFamily="34" charset="0"/>
              </a:rPr>
              <a:t>Image Tools-</a:t>
            </a:r>
            <a:r>
              <a:rPr lang="da-DK" altLang="da-DK" sz="900" b="0" baseline="0" noProof="1">
                <a:solidFill>
                  <a:schemeClr val="tx1"/>
                </a:solidFill>
                <a:latin typeface="Arial" panose="020B0604020202020204" pitchFamily="34" charset="0"/>
                <a:cs typeface="Arial" panose="020B0604020202020204" pitchFamily="34" charset="0"/>
              </a:rPr>
              <a:t>knappen</a:t>
            </a:r>
            <a:r>
              <a:rPr lang="da-DK" altLang="da-DK" sz="900" b="1" baseline="0" noProof="1">
                <a:solidFill>
                  <a:schemeClr val="tx1"/>
                </a:solidFill>
                <a:latin typeface="Arial" panose="020B0604020202020204" pitchFamily="34" charset="0"/>
                <a:cs typeface="Arial" panose="020B0604020202020204" pitchFamily="34" charset="0"/>
              </a:rPr>
              <a:t> </a:t>
            </a:r>
            <a:br>
              <a:rPr lang="da-DK" altLang="da-DK" sz="900" b="1"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som findes under firma fanen </a:t>
            </a:r>
          </a:p>
          <a:p>
            <a:pPr eaLnBrk="1" hangingPunct="1">
              <a:spcAft>
                <a:spcPts val="600"/>
              </a:spcAft>
              <a:defRPr/>
            </a:pPr>
            <a:r>
              <a:rPr lang="da-DK" altLang="da-DK" sz="900" b="1" baseline="0" noProof="1">
                <a:solidFill>
                  <a:schemeClr val="tx1"/>
                </a:solidFill>
                <a:latin typeface="Arial" panose="020B0604020202020204" pitchFamily="34" charset="0"/>
                <a:cs typeface="Arial" panose="020B0604020202020204" pitchFamily="34" charset="0"/>
              </a:rPr>
              <a:t>2. </a:t>
            </a:r>
            <a:r>
              <a:rPr lang="da-DK" altLang="da-DK" sz="900" b="0" baseline="0" noProof="1">
                <a:solidFill>
                  <a:schemeClr val="tx1"/>
                </a:solidFill>
                <a:latin typeface="Arial" panose="020B0604020202020204" pitchFamily="34" charset="0"/>
                <a:cs typeface="Arial" panose="020B0604020202020204" pitchFamily="34" charset="0"/>
              </a:rPr>
              <a:t>Klik på </a:t>
            </a:r>
            <a:r>
              <a:rPr lang="da-DK" altLang="da-DK" sz="900" b="1" baseline="0" noProof="1">
                <a:solidFill>
                  <a:schemeClr val="tx1"/>
                </a:solidFill>
                <a:latin typeface="Arial" panose="020B0604020202020204" pitchFamily="34" charset="0"/>
                <a:cs typeface="Arial" panose="020B0604020202020204" pitchFamily="34" charset="0"/>
              </a:rPr>
              <a:t>Paste</a:t>
            </a:r>
            <a:r>
              <a:rPr lang="da-DK" altLang="da-DK" sz="900" b="0" baseline="0" noProof="1">
                <a:solidFill>
                  <a:schemeClr val="tx1"/>
                </a:solidFill>
                <a:latin typeface="Arial" panose="020B0604020202020204" pitchFamily="34" charset="0"/>
                <a:cs typeface="Arial" panose="020B0604020202020204" pitchFamily="34" charset="0"/>
              </a:rPr>
              <a:t> for at indsætte det kopierede billede</a:t>
            </a:r>
            <a:endParaRPr lang="da-DK" alt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grpSp>
        <p:nvGrpSpPr>
          <p:cNvPr id="23" name="Gruppe 22">
            <a:extLst>
              <a:ext uri="{FF2B5EF4-FFF2-40B4-BE49-F238E27FC236}">
                <a16:creationId xmlns:a16="http://schemas.microsoft.com/office/drawing/2014/main" id="{1F9AF259-CD67-4F52-9A1F-EC718D03CD3D}"/>
              </a:ext>
            </a:extLst>
          </p:cNvPr>
          <p:cNvGrpSpPr/>
          <p:nvPr userDrawn="1"/>
        </p:nvGrpSpPr>
        <p:grpSpPr>
          <a:xfrm>
            <a:off x="6241457" y="3341699"/>
            <a:ext cx="740398" cy="934814"/>
            <a:chOff x="6398620" y="3815586"/>
            <a:chExt cx="740398" cy="934814"/>
          </a:xfrm>
        </p:grpSpPr>
        <p:pic>
          <p:nvPicPr>
            <p:cNvPr id="24" name="6 Crop">
              <a:extLst>
                <a:ext uri="{FF2B5EF4-FFF2-40B4-BE49-F238E27FC236}">
                  <a16:creationId xmlns:a16="http://schemas.microsoft.com/office/drawing/2014/main" id="{9CB1AB9A-B60D-4B1E-9CBF-74CFC0E38437}"/>
                </a:ext>
              </a:extLst>
            </p:cNvPr>
            <p:cNvPicPr>
              <a:picLocks noChangeAspect="1"/>
            </p:cNvPicPr>
            <p:nvPr userDrawn="1"/>
          </p:nvPicPr>
          <p:blipFill>
            <a:blip r:embed="rId5"/>
            <a:stretch>
              <a:fillRect/>
            </a:stretch>
          </p:blipFill>
          <p:spPr>
            <a:xfrm>
              <a:off x="6398620" y="3815586"/>
              <a:ext cx="337400" cy="321707"/>
            </a:xfrm>
            <a:prstGeom prst="rect">
              <a:avLst/>
            </a:prstGeom>
          </p:spPr>
        </p:pic>
        <p:pic>
          <p:nvPicPr>
            <p:cNvPr id="25" name="Billede 24">
              <a:extLst>
                <a:ext uri="{FF2B5EF4-FFF2-40B4-BE49-F238E27FC236}">
                  <a16:creationId xmlns:a16="http://schemas.microsoft.com/office/drawing/2014/main" id="{85D034CD-5AB5-4128-B1ED-C46433151D28}"/>
                </a:ext>
              </a:extLst>
            </p:cNvPr>
            <p:cNvPicPr>
              <a:picLocks noChangeAspect="1"/>
            </p:cNvPicPr>
            <p:nvPr userDrawn="1"/>
          </p:nvPicPr>
          <p:blipFill rotWithShape="1">
            <a:blip r:embed="rId6"/>
            <a:srcRect l="1304" t="11451" r="30180" b="26335"/>
            <a:stretch/>
          </p:blipFill>
          <p:spPr>
            <a:xfrm>
              <a:off x="6442770" y="4118189"/>
              <a:ext cx="696248" cy="632211"/>
            </a:xfrm>
            <a:prstGeom prst="rect">
              <a:avLst/>
            </a:prstGeom>
            <a:ln w="3175">
              <a:solidFill>
                <a:schemeClr val="bg1">
                  <a:lumMod val="95000"/>
                </a:schemeClr>
              </a:solidFill>
            </a:ln>
          </p:spPr>
        </p:pic>
      </p:grpSp>
      <p:grpSp>
        <p:nvGrpSpPr>
          <p:cNvPr id="28" name="Gruppe 27">
            <a:extLst>
              <a:ext uri="{FF2B5EF4-FFF2-40B4-BE49-F238E27FC236}">
                <a16:creationId xmlns:a16="http://schemas.microsoft.com/office/drawing/2014/main" id="{6E0524AF-02C9-42C0-A17F-A5980D805B44}"/>
              </a:ext>
            </a:extLst>
          </p:cNvPr>
          <p:cNvGrpSpPr/>
          <p:nvPr userDrawn="1"/>
        </p:nvGrpSpPr>
        <p:grpSpPr>
          <a:xfrm>
            <a:off x="6234489" y="4380694"/>
            <a:ext cx="740397" cy="929593"/>
            <a:chOff x="6391652" y="4854581"/>
            <a:chExt cx="740397" cy="929593"/>
          </a:xfrm>
        </p:grpSpPr>
        <p:pic>
          <p:nvPicPr>
            <p:cNvPr id="29" name="6 Crop">
              <a:extLst>
                <a:ext uri="{FF2B5EF4-FFF2-40B4-BE49-F238E27FC236}">
                  <a16:creationId xmlns:a16="http://schemas.microsoft.com/office/drawing/2014/main" id="{9F98BB02-E51F-4746-B69E-9C7114826495}"/>
                </a:ext>
              </a:extLst>
            </p:cNvPr>
            <p:cNvPicPr>
              <a:picLocks noChangeAspect="1"/>
            </p:cNvPicPr>
            <p:nvPr userDrawn="1"/>
          </p:nvPicPr>
          <p:blipFill>
            <a:blip r:embed="rId5"/>
            <a:stretch>
              <a:fillRect/>
            </a:stretch>
          </p:blipFill>
          <p:spPr>
            <a:xfrm>
              <a:off x="6391652" y="4854581"/>
              <a:ext cx="337400" cy="321707"/>
            </a:xfrm>
            <a:prstGeom prst="rect">
              <a:avLst/>
            </a:prstGeom>
          </p:spPr>
        </p:pic>
        <p:pic>
          <p:nvPicPr>
            <p:cNvPr id="36" name="Billede 35">
              <a:extLst>
                <a:ext uri="{FF2B5EF4-FFF2-40B4-BE49-F238E27FC236}">
                  <a16:creationId xmlns:a16="http://schemas.microsoft.com/office/drawing/2014/main" id="{F03B3F55-2CD4-4955-87F4-7332ABF9C31A}"/>
                </a:ext>
              </a:extLst>
            </p:cNvPr>
            <p:cNvPicPr>
              <a:picLocks noChangeAspect="1"/>
            </p:cNvPicPr>
            <p:nvPr userDrawn="1"/>
          </p:nvPicPr>
          <p:blipFill rotWithShape="1">
            <a:blip r:embed="rId7"/>
            <a:srcRect l="1152" t="11676" r="31017" b="26411"/>
            <a:stretch/>
          </p:blipFill>
          <p:spPr>
            <a:xfrm>
              <a:off x="6442770" y="5155024"/>
              <a:ext cx="689279" cy="629150"/>
            </a:xfrm>
            <a:prstGeom prst="rect">
              <a:avLst/>
            </a:prstGeom>
            <a:ln w="3175">
              <a:solidFill>
                <a:schemeClr val="bg1">
                  <a:lumMod val="95000"/>
                </a:schemeClr>
              </a:solidFill>
            </a:ln>
          </p:spPr>
        </p:pic>
      </p:grpSp>
      <p:grpSp>
        <p:nvGrpSpPr>
          <p:cNvPr id="37" name="Gruppe 36">
            <a:extLst>
              <a:ext uri="{FF2B5EF4-FFF2-40B4-BE49-F238E27FC236}">
                <a16:creationId xmlns:a16="http://schemas.microsoft.com/office/drawing/2014/main" id="{570C9D30-5E46-4A8F-8AF8-0A3A35FF4070}"/>
              </a:ext>
            </a:extLst>
          </p:cNvPr>
          <p:cNvGrpSpPr/>
          <p:nvPr userDrawn="1"/>
        </p:nvGrpSpPr>
        <p:grpSpPr>
          <a:xfrm>
            <a:off x="6285608" y="2237665"/>
            <a:ext cx="676669" cy="997704"/>
            <a:chOff x="6442771" y="2574072"/>
            <a:chExt cx="676669" cy="997704"/>
          </a:xfrm>
        </p:grpSpPr>
        <p:pic>
          <p:nvPicPr>
            <p:cNvPr id="38" name="Billede 37">
              <a:extLst>
                <a:ext uri="{FF2B5EF4-FFF2-40B4-BE49-F238E27FC236}">
                  <a16:creationId xmlns:a16="http://schemas.microsoft.com/office/drawing/2014/main" id="{6459B022-C4F9-472E-A75D-684BCC545ABD}"/>
                </a:ext>
              </a:extLst>
            </p:cNvPr>
            <p:cNvPicPr>
              <a:picLocks noChangeAspect="1"/>
            </p:cNvPicPr>
            <p:nvPr userDrawn="1"/>
          </p:nvPicPr>
          <p:blipFill>
            <a:blip r:embed="rId8"/>
            <a:stretch>
              <a:fillRect/>
            </a:stretch>
          </p:blipFill>
          <p:spPr>
            <a:xfrm>
              <a:off x="6442771" y="2574072"/>
              <a:ext cx="305786" cy="365851"/>
            </a:xfrm>
            <a:prstGeom prst="rect">
              <a:avLst/>
            </a:prstGeom>
          </p:spPr>
        </p:pic>
        <p:pic>
          <p:nvPicPr>
            <p:cNvPr id="39" name="Billede 38">
              <a:extLst>
                <a:ext uri="{FF2B5EF4-FFF2-40B4-BE49-F238E27FC236}">
                  <a16:creationId xmlns:a16="http://schemas.microsoft.com/office/drawing/2014/main" id="{6676C55A-9D05-4855-A873-5DA79C75422A}"/>
                </a:ext>
              </a:extLst>
            </p:cNvPr>
            <p:cNvPicPr>
              <a:picLocks noChangeAspect="1"/>
            </p:cNvPicPr>
            <p:nvPr userDrawn="1"/>
          </p:nvPicPr>
          <p:blipFill rotWithShape="1">
            <a:blip r:embed="rId9"/>
            <a:srcRect l="1432" t="16308" r="2422" b="1509"/>
            <a:stretch/>
          </p:blipFill>
          <p:spPr>
            <a:xfrm>
              <a:off x="6444587" y="2943287"/>
              <a:ext cx="674853" cy="628489"/>
            </a:xfrm>
            <a:prstGeom prst="rect">
              <a:avLst/>
            </a:prstGeom>
            <a:ln w="3175">
              <a:solidFill>
                <a:schemeClr val="bg1">
                  <a:lumMod val="95000"/>
                </a:schemeClr>
              </a:solidFill>
            </a:ln>
          </p:spPr>
        </p:pic>
      </p:grpSp>
      <p:sp>
        <p:nvSpPr>
          <p:cNvPr id="40" name="Text Box 3">
            <a:extLst>
              <a:ext uri="{FF2B5EF4-FFF2-40B4-BE49-F238E27FC236}">
                <a16:creationId xmlns:a16="http://schemas.microsoft.com/office/drawing/2014/main" id="{3D524C37-9B03-4C43-9C67-F15B8611C77C}"/>
              </a:ext>
            </a:extLst>
          </p:cNvPr>
          <p:cNvSpPr txBox="1">
            <a:spLocks noChangeArrowheads="1"/>
          </p:cNvSpPr>
          <p:nvPr userDrawn="1"/>
        </p:nvSpPr>
        <p:spPr bwMode="auto">
          <a:xfrm>
            <a:off x="7982683" y="1479519"/>
            <a:ext cx="2566254"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indsætter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et nyt, kan billedet lægge sig foran tekst og grafik. Hvis dette sker, højreklik på billedet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og vælg </a:t>
            </a:r>
            <a:r>
              <a:rPr lang="da-DK" altLang="da-DK" sz="900" b="1" noProof="1">
                <a:solidFill>
                  <a:schemeClr val="tx1"/>
                </a:solidFill>
                <a:latin typeface="Arial" panose="020B0604020202020204" pitchFamily="34" charset="0"/>
                <a:cs typeface="Arial" panose="020B0604020202020204" pitchFamily="34" charset="0"/>
              </a:rPr>
              <a:t>Placer bagest</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For at justere sidenummerering, </a:t>
            </a:r>
            <a:br>
              <a:rPr lang="da-DK" sz="900" b="1" noProof="1">
                <a:solidFill>
                  <a:schemeClr val="tx1"/>
                </a:solidFill>
                <a:latin typeface="Arial" panose="020B0604020202020204" pitchFamily="34" charset="0"/>
                <a:cs typeface="Arial" panose="020B0604020202020204" pitchFamily="34" charset="0"/>
              </a:rPr>
            </a:br>
            <a:r>
              <a:rPr lang="da-DK" sz="9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(Tekst kommer fra Templafy)</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p:txBody>
      </p:sp>
      <p:pic>
        <p:nvPicPr>
          <p:cNvPr id="41" name="6 Beskær">
            <a:extLst>
              <a:ext uri="{FF2B5EF4-FFF2-40B4-BE49-F238E27FC236}">
                <a16:creationId xmlns:a16="http://schemas.microsoft.com/office/drawing/2014/main" id="{6D747865-747C-4723-A63A-8AA2425D45DC}"/>
              </a:ext>
            </a:extLst>
          </p:cNvPr>
          <p:cNvPicPr>
            <a:picLocks noChangeAspect="1"/>
          </p:cNvPicPr>
          <p:nvPr userDrawn="1"/>
        </p:nvPicPr>
        <p:blipFill>
          <a:blip r:embed="rId5"/>
          <a:stretch>
            <a:fillRect/>
          </a:stretch>
        </p:blipFill>
        <p:spPr>
          <a:xfrm>
            <a:off x="10085312" y="1658669"/>
            <a:ext cx="337400" cy="321707"/>
          </a:xfrm>
          <a:prstGeom prst="rect">
            <a:avLst/>
          </a:prstGeom>
        </p:spPr>
      </p:pic>
      <p:pic>
        <p:nvPicPr>
          <p:cNvPr id="42" name="7 Skalér billede">
            <a:extLst>
              <a:ext uri="{FF2B5EF4-FFF2-40B4-BE49-F238E27FC236}">
                <a16:creationId xmlns:a16="http://schemas.microsoft.com/office/drawing/2014/main" id="{5183FB2B-6E9E-41FC-88C0-479135A148CA}"/>
              </a:ext>
            </a:extLst>
          </p:cNvPr>
          <p:cNvPicPr>
            <a:picLocks noChangeAspect="1"/>
          </p:cNvPicPr>
          <p:nvPr userDrawn="1"/>
        </p:nvPicPr>
        <p:blipFill>
          <a:blip r:embed="rId10"/>
          <a:stretch>
            <a:fillRect/>
          </a:stretch>
        </p:blipFill>
        <p:spPr>
          <a:xfrm>
            <a:off x="10085312" y="2019309"/>
            <a:ext cx="359695" cy="335309"/>
          </a:xfrm>
          <a:prstGeom prst="rect">
            <a:avLst/>
          </a:prstGeom>
        </p:spPr>
      </p:pic>
      <p:sp>
        <p:nvSpPr>
          <p:cNvPr id="5" name="Date Placeholder 4" hidden="1">
            <a:extLst>
              <a:ext uri="{FF2B5EF4-FFF2-40B4-BE49-F238E27FC236}">
                <a16:creationId xmlns:a16="http://schemas.microsoft.com/office/drawing/2014/main" id="{F5A184B9-90D9-4973-987E-71621E0A2998}"/>
              </a:ext>
            </a:extLst>
          </p:cNvPr>
          <p:cNvSpPr>
            <a:spLocks noGrp="1"/>
          </p:cNvSpPr>
          <p:nvPr>
            <p:ph type="dt" sz="half" idx="10"/>
          </p:nvPr>
        </p:nvSpPr>
        <p:spPr/>
        <p:txBody>
          <a:bodyPr/>
          <a:lstStyle/>
          <a:p>
            <a:endParaRPr lang="da-DK" dirty="0"/>
          </a:p>
        </p:txBody>
      </p:sp>
      <p:sp>
        <p:nvSpPr>
          <p:cNvPr id="6" name="Footer Placeholder 5" hidden="1">
            <a:extLst>
              <a:ext uri="{FF2B5EF4-FFF2-40B4-BE49-F238E27FC236}">
                <a16:creationId xmlns:a16="http://schemas.microsoft.com/office/drawing/2014/main" id="{D015F341-CDF3-4F74-8F12-0BEE09574987}"/>
              </a:ext>
            </a:extLst>
          </p:cNvPr>
          <p:cNvSpPr>
            <a:spLocks noGrp="1"/>
          </p:cNvSpPr>
          <p:nvPr>
            <p:ph type="ftr" sz="quarter" idx="11"/>
          </p:nvPr>
        </p:nvSpPr>
        <p:spPr/>
        <p:txBody>
          <a:bodyPr/>
          <a:lstStyle/>
          <a:p>
            <a:r>
              <a:rPr lang="en-GB"/>
              <a:t>Frieda Petersen</a:t>
            </a:r>
          </a:p>
        </p:txBody>
      </p:sp>
      <p:sp>
        <p:nvSpPr>
          <p:cNvPr id="7" name="Slide Number Placeholder 6">
            <a:extLst>
              <a:ext uri="{FF2B5EF4-FFF2-40B4-BE49-F238E27FC236}">
                <a16:creationId xmlns:a16="http://schemas.microsoft.com/office/drawing/2014/main" id="{FA8D0652-AB80-46FC-A21E-38F4C38953DA}"/>
              </a:ext>
            </a:extLst>
          </p:cNvPr>
          <p:cNvSpPr>
            <a:spLocks noGrp="1"/>
          </p:cNvSpPr>
          <p:nvPr>
            <p:ph type="sldNum" sz="quarter" idx="12"/>
          </p:nvPr>
        </p:nvSpPr>
        <p:spPr/>
        <p:txBody>
          <a:bodyPr/>
          <a:lstStyle/>
          <a:p>
            <a:fld id="{0DAB5548-7253-48D6-B95B-F3D312A72220}" type="slidenum">
              <a:rPr lang="da-DK" smtClean="0"/>
              <a:pPr/>
              <a:t>‹nr.›</a:t>
            </a:fld>
            <a:endParaRPr lang="da-DK" dirty="0"/>
          </a:p>
        </p:txBody>
      </p:sp>
    </p:spTree>
    <p:extLst>
      <p:ext uri="{BB962C8B-B14F-4D97-AF65-F5344CB8AC3E}">
        <p14:creationId xmlns:p14="http://schemas.microsoft.com/office/powerpoint/2010/main" val="1114847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Èn tekstspalte">
    <p:spTree>
      <p:nvGrpSpPr>
        <p:cNvPr id="1" name=""/>
        <p:cNvGrpSpPr/>
        <p:nvPr/>
      </p:nvGrpSpPr>
      <p:grpSpPr>
        <a:xfrm>
          <a:off x="0" y="0"/>
          <a:ext cx="0" cy="0"/>
          <a:chOff x="0" y="0"/>
          <a:chExt cx="0" cy="0"/>
        </a:xfrm>
      </p:grpSpPr>
      <p:sp>
        <p:nvSpPr>
          <p:cNvPr id="11" name="Titel 1"/>
          <p:cNvSpPr>
            <a:spLocks noGrp="1"/>
          </p:cNvSpPr>
          <p:nvPr>
            <p:ph type="title" hasCustomPrompt="1"/>
          </p:nvPr>
        </p:nvSpPr>
        <p:spPr>
          <a:xfrm>
            <a:off x="1824000" y="872716"/>
            <a:ext cx="9456000" cy="1161947"/>
          </a:xfrm>
        </p:spPr>
        <p:txBody>
          <a:bodyPr/>
          <a:lstStyle/>
          <a:p>
            <a:r>
              <a:rPr lang="da-DK" dirty="0"/>
              <a:t>Overskrift 27pt i to eller flere linjer </a:t>
            </a:r>
            <a:br>
              <a:rPr lang="da-DK" dirty="0"/>
            </a:br>
            <a:r>
              <a:rPr lang="da-DK" dirty="0"/>
              <a:t>teksten vokser opad</a:t>
            </a:r>
          </a:p>
        </p:txBody>
      </p:sp>
      <p:sp>
        <p:nvSpPr>
          <p:cNvPr id="4" name="Pladsholder til dato 3"/>
          <p:cNvSpPr>
            <a:spLocks noGrp="1"/>
          </p:cNvSpPr>
          <p:nvPr>
            <p:ph type="dt" sz="half" idx="10"/>
          </p:nvPr>
        </p:nvSpPr>
        <p:spPr/>
        <p:txBody>
          <a:bodyPr/>
          <a:lstStyle/>
          <a:p>
            <a:endParaRPr lang="da-DK" dirty="0"/>
          </a:p>
        </p:txBody>
      </p:sp>
      <p:sp>
        <p:nvSpPr>
          <p:cNvPr id="5" name="Pladsholder til sidefod 4"/>
          <p:cNvSpPr>
            <a:spLocks noGrp="1"/>
          </p:cNvSpPr>
          <p:nvPr>
            <p:ph type="ftr" sz="quarter" idx="11"/>
          </p:nvPr>
        </p:nvSpPr>
        <p:spPr/>
        <p:txBody>
          <a:bodyPr/>
          <a:lstStyle/>
          <a:p>
            <a:r>
              <a:rPr lang="da-DK"/>
              <a:t>Frieda Petersen</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12" name="Gruppe 11"/>
          <p:cNvGrpSpPr/>
          <p:nvPr userDrawn="1"/>
        </p:nvGrpSpPr>
        <p:grpSpPr>
          <a:xfrm>
            <a:off x="-2640970" y="2393789"/>
            <a:ext cx="2444751" cy="2755626"/>
            <a:chOff x="-1980728" y="1411288"/>
            <a:chExt cx="1833563" cy="2755626"/>
          </a:xfrm>
        </p:grpSpPr>
        <p:sp>
          <p:nvSpPr>
            <p:cNvPr id="13" name="AutoShape 4"/>
            <p:cNvSpPr>
              <a:spLocks/>
            </p:cNvSpPr>
            <p:nvPr userDrawn="1"/>
          </p:nvSpPr>
          <p:spPr bwMode="gray">
            <a:xfrm>
              <a:off x="-1980728" y="1411288"/>
              <a:ext cx="1830388" cy="275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spcAft>
                  <a:spcPts val="600"/>
                </a:spcAft>
                <a:buFontTx/>
                <a:buNone/>
                <a:defRPr/>
              </a:pPr>
              <a:r>
                <a:rPr lang="da-DK" sz="9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Opstil teksten i punkter</a:t>
              </a:r>
            </a:p>
            <a:p>
              <a:pPr algn="r" eaLnBrk="1" hangingPunct="1">
                <a:spcBef>
                  <a:spcPct val="0"/>
                </a:spcBef>
                <a:spcAft>
                  <a:spcPts val="240"/>
                </a:spcAft>
                <a:buFontTx/>
                <a:buNone/>
                <a:defRPr/>
              </a:pP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Niveauer</a:t>
              </a:r>
            </a:p>
            <a:p>
              <a:pPr algn="r" eaLnBrk="1" hangingPunct="1">
                <a:spcBef>
                  <a:spcPct val="0"/>
                </a:spcBef>
                <a:spcAft>
                  <a:spcPts val="0"/>
                </a:spcAft>
                <a:buFontTx/>
                <a:buNone/>
                <a:defRPr/>
              </a:pP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1. Niveau = Bullets </a:t>
              </a:r>
              <a:r>
                <a:rPr lang="da-DK" altLang="da-DK" sz="900" i="1" baseline="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22</a:t>
              </a: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pkt</a:t>
              </a:r>
              <a:b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 Niveau = Bullets 22 pkt</a:t>
              </a:r>
              <a:b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3. Niveau = Bullets 20 pkt</a:t>
              </a:r>
            </a:p>
            <a:p>
              <a:pPr algn="r" eaLnBrk="1" hangingPunct="1">
                <a:spcBef>
                  <a:spcPct val="0"/>
                </a:spcBef>
                <a:spcAft>
                  <a:spcPts val="240"/>
                </a:spcAft>
                <a:buFontTx/>
                <a:buNone/>
                <a:defRPr/>
              </a:pP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4. Niveau = Bullets 18 pkt</a:t>
              </a:r>
              <a:b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5. – 9. Niveau = Bullets 16 - 10</a:t>
              </a:r>
              <a:r>
                <a:rPr lang="da-DK" altLang="da-DK" sz="900" i="1" baseline="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pkt</a:t>
              </a:r>
            </a:p>
            <a:p>
              <a:pPr algn="r" eaLnBrk="1" hangingPunct="1">
                <a:spcBef>
                  <a:spcPct val="0"/>
                </a:spcBef>
                <a:buFontTx/>
                <a:buNone/>
                <a:defRPr/>
              </a:pPr>
              <a:endPar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spcBef>
                  <a:spcPts val="0"/>
                </a:spcBef>
                <a:spcAft>
                  <a:spcPts val="240"/>
                </a:spcAft>
                <a:buFontTx/>
                <a:buNone/>
                <a:defRPr/>
              </a:pP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få punktopstillet teksten (flere niveauer findes) brug </a:t>
              </a:r>
              <a:r>
                <a:rPr lang="da-DK" sz="9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Forøg listeniveau</a:t>
              </a:r>
            </a:p>
            <a:p>
              <a:pPr algn="r">
                <a:defRPr/>
              </a:pPr>
              <a:endPar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defRPr/>
              </a:pPr>
              <a:endPar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spcBef>
                  <a:spcPts val="0"/>
                </a:spcBef>
                <a:spcAft>
                  <a:spcPts val="240"/>
                </a:spcAft>
                <a:buFontTx/>
                <a:buNone/>
                <a:defRPr/>
              </a:pP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få venstrestillet teksten </a:t>
              </a:r>
              <a:b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uden punktopstilling, brug </a:t>
              </a:r>
              <a:r>
                <a:rPr lang="da-DK" sz="9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Formindsk listeniveau</a:t>
              </a:r>
            </a:p>
            <a:p>
              <a:pPr algn="r">
                <a:defRPr/>
              </a:pPr>
              <a:endPar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buFontTx/>
                <a:buNone/>
                <a:defRPr/>
              </a:pPr>
              <a:endPar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buFontTx/>
                <a:buNone/>
                <a:defRPr/>
              </a:pPr>
              <a:endPar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p:txBody>
        </p:sp>
        <p:grpSp>
          <p:nvGrpSpPr>
            <p:cNvPr id="14" name="Gruppe 13"/>
            <p:cNvGrpSpPr/>
            <p:nvPr userDrawn="1"/>
          </p:nvGrpSpPr>
          <p:grpSpPr>
            <a:xfrm>
              <a:off x="-604365" y="3126445"/>
              <a:ext cx="457200" cy="209550"/>
              <a:chOff x="10615613" y="1808820"/>
              <a:chExt cx="457200" cy="209550"/>
            </a:xfrm>
          </p:grpSpPr>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5613" y="1808820"/>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ed Rectangle 47"/>
              <p:cNvSpPr/>
              <p:nvPr/>
            </p:nvSpPr>
            <p:spPr>
              <a:xfrm>
                <a:off x="10844213" y="1808820"/>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grpSp>
          <p:nvGrpSpPr>
            <p:cNvPr id="15" name="Gruppe 14"/>
            <p:cNvGrpSpPr/>
            <p:nvPr userDrawn="1"/>
          </p:nvGrpSpPr>
          <p:grpSpPr>
            <a:xfrm>
              <a:off x="-599603" y="3918533"/>
              <a:ext cx="438150" cy="209550"/>
              <a:chOff x="10620375" y="2651782"/>
              <a:chExt cx="438150" cy="209550"/>
            </a:xfrm>
          </p:grpSpPr>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2651782"/>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52"/>
              <p:cNvSpPr/>
              <p:nvPr/>
            </p:nvSpPr>
            <p:spPr>
              <a:xfrm>
                <a:off x="10839450" y="2651782"/>
                <a:ext cx="219075" cy="201613"/>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18" name="Rounded Rectangle 53"/>
              <p:cNvSpPr/>
              <p:nvPr/>
            </p:nvSpPr>
            <p:spPr>
              <a:xfrm>
                <a:off x="10625138" y="2654957"/>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grpSp>
      <p:sp>
        <p:nvSpPr>
          <p:cNvPr id="3" name="Pladsholder til indhold 2"/>
          <p:cNvSpPr>
            <a:spLocks noGrp="1"/>
          </p:cNvSpPr>
          <p:nvPr>
            <p:ph sz="quarter" idx="13" hasCustomPrompt="1"/>
          </p:nvPr>
        </p:nvSpPr>
        <p:spPr>
          <a:xfrm>
            <a:off x="1824567" y="2327275"/>
            <a:ext cx="9455151" cy="3160713"/>
          </a:xfrm>
        </p:spPr>
        <p:txBody>
          <a:bodyPr/>
          <a:lstStyle/>
          <a:p>
            <a:pPr lvl="0"/>
            <a:r>
              <a:rPr lang="da-DK" dirty="0"/>
              <a:t>Brødtekst 22pt skrives her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1" name="Pladsholder til tekst 3"/>
          <p:cNvSpPr>
            <a:spLocks noGrp="1"/>
          </p:cNvSpPr>
          <p:nvPr>
            <p:ph type="body" sz="quarter" idx="14" hasCustomPrompt="1"/>
          </p:nvPr>
        </p:nvSpPr>
        <p:spPr>
          <a:xfrm>
            <a:off x="1828800" y="399192"/>
            <a:ext cx="9456000"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a:t>Evt. center/afdeling/enhed skrives her</a:t>
            </a:r>
          </a:p>
        </p:txBody>
      </p:sp>
      <p:sp>
        <p:nvSpPr>
          <p:cNvPr id="23" name="Tekstfelt 4"/>
          <p:cNvSpPr txBox="1"/>
          <p:nvPr userDrawn="1"/>
        </p:nvSpPr>
        <p:spPr>
          <a:xfrm>
            <a:off x="1828800" y="207098"/>
            <a:ext cx="3120347" cy="215444"/>
          </a:xfrm>
          <a:prstGeom prst="rect">
            <a:avLst/>
          </a:prstGeom>
          <a:noFill/>
        </p:spPr>
        <p:txBody>
          <a:bodyPr wrap="square" lIns="0" tIns="0" rIns="0" bIns="0" rtlCol="0">
            <a:noAutofit/>
          </a:bodyPr>
          <a:lstStyle/>
          <a:p>
            <a:r>
              <a:rPr lang="da-DK" sz="1200" b="1" noProof="0" dirty="0">
                <a:solidFill>
                  <a:srgbClr val="565656"/>
                </a:solidFill>
              </a:rPr>
              <a:t>Region Hovedstaden</a:t>
            </a:r>
          </a:p>
        </p:txBody>
      </p:sp>
    </p:spTree>
    <p:extLst>
      <p:ext uri="{BB962C8B-B14F-4D97-AF65-F5344CB8AC3E}">
        <p14:creationId xmlns:p14="http://schemas.microsoft.com/office/powerpoint/2010/main" val="2067054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Fußzeilenplatzhalter 3">
            <a:extLst>
              <a:ext uri="{FF2B5EF4-FFF2-40B4-BE49-F238E27FC236}">
                <a16:creationId xmlns:a16="http://schemas.microsoft.com/office/drawing/2014/main" id="{76C26928-D6D7-4840-B70B-50E4D30014BD}"/>
              </a:ext>
            </a:extLst>
          </p:cNvPr>
          <p:cNvSpPr>
            <a:spLocks noGrp="1"/>
          </p:cNvSpPr>
          <p:nvPr>
            <p:ph type="ftr" sz="quarter" idx="3"/>
          </p:nvPr>
        </p:nvSpPr>
        <p:spPr>
          <a:xfrm>
            <a:off x="894944" y="6556550"/>
            <a:ext cx="4680000" cy="103875"/>
          </a:xfrm>
          <a:prstGeom prst="rect">
            <a:avLst/>
          </a:prstGeom>
        </p:spPr>
        <p:txBody>
          <a:bodyPr vert="horz" wrap="square" lIns="0" tIns="0" rIns="0" bIns="0" rtlCol="0" anchor="ctr">
            <a:spAutoFit/>
          </a:bodyPr>
          <a:lstStyle>
            <a:lvl1pPr algn="l">
              <a:defRPr sz="675" kern="0" spc="40">
                <a:solidFill>
                  <a:schemeClr val="tx1"/>
                </a:solidFill>
                <a:latin typeface="+mn-lt"/>
                <a:cs typeface="Arial"/>
              </a:defRPr>
            </a:lvl1pPr>
          </a:lstStyle>
          <a:p>
            <a:r>
              <a:rPr lang="en-US"/>
              <a:t>Frieda Petersen</a:t>
            </a:r>
            <a:endParaRPr lang="en-US" dirty="0"/>
          </a:p>
        </p:txBody>
      </p:sp>
      <p:sp>
        <p:nvSpPr>
          <p:cNvPr id="7" name="Foliennummernplatzhalter 5">
            <a:extLst>
              <a:ext uri="{FF2B5EF4-FFF2-40B4-BE49-F238E27FC236}">
                <a16:creationId xmlns:a16="http://schemas.microsoft.com/office/drawing/2014/main" id="{00DC8FB1-5030-4DB9-9E02-0D889D6AED62}"/>
              </a:ext>
            </a:extLst>
          </p:cNvPr>
          <p:cNvSpPr>
            <a:spLocks noGrp="1"/>
          </p:cNvSpPr>
          <p:nvPr>
            <p:ph type="sldNum" sz="quarter" idx="4"/>
          </p:nvPr>
        </p:nvSpPr>
        <p:spPr>
          <a:xfrm>
            <a:off x="431647" y="6536486"/>
            <a:ext cx="360000" cy="144000"/>
          </a:xfrm>
          <a:prstGeom prst="rect">
            <a:avLst/>
          </a:prstGeom>
        </p:spPr>
        <p:txBody>
          <a:bodyPr wrap="none" lIns="0" tIns="0" rIns="0" bIns="0" anchor="ctr" anchorCtr="0">
            <a:noAutofit/>
          </a:bodyPr>
          <a:lstStyle>
            <a:lvl1pPr algn="l">
              <a:defRPr sz="675" b="0" kern="0" cap="none" spc="50">
                <a:solidFill>
                  <a:schemeClr val="tx1"/>
                </a:solidFill>
                <a:latin typeface="+mn-lt"/>
              </a:defRPr>
            </a:lvl1pPr>
          </a:lstStyle>
          <a:p>
            <a:fld id="{69E13A72-69F1-A34D-A452-22277C2DC1F6}" type="slidenum">
              <a:rPr lang="en-US" smtClean="0"/>
              <a:pPr/>
              <a:t>‹nr.›</a:t>
            </a:fld>
            <a:endParaRPr lang="en-US" dirty="0"/>
          </a:p>
        </p:txBody>
      </p:sp>
      <p:sp>
        <p:nvSpPr>
          <p:cNvPr id="5" name="Rubrik 1"/>
          <p:cNvSpPr>
            <a:spLocks noGrp="1"/>
          </p:cNvSpPr>
          <p:nvPr>
            <p:ph type="title" hasCustomPrompt="1"/>
          </p:nvPr>
        </p:nvSpPr>
        <p:spPr>
          <a:xfrm>
            <a:off x="431648" y="219600"/>
            <a:ext cx="9988339" cy="810000"/>
          </a:xfrm>
        </p:spPr>
        <p:txBody>
          <a:bodyPr>
            <a:noAutofit/>
          </a:bodyPr>
          <a:lstStyle>
            <a:lvl1pPr>
              <a:lnSpc>
                <a:spcPts val="2100"/>
              </a:lnSpc>
              <a:defRPr sz="1800">
                <a:solidFill>
                  <a:schemeClr val="tx1"/>
                </a:solidFill>
              </a:defRPr>
            </a:lvl1pPr>
          </a:lstStyle>
          <a:p>
            <a:r>
              <a:rPr lang="en-US" dirty="0"/>
              <a:t>Click to write heading</a:t>
            </a:r>
            <a:endParaRPr lang="sv-SE" dirty="0"/>
          </a:p>
        </p:txBody>
      </p:sp>
    </p:spTree>
    <p:extLst>
      <p:ext uri="{BB962C8B-B14F-4D97-AF65-F5344CB8AC3E}">
        <p14:creationId xmlns:p14="http://schemas.microsoft.com/office/powerpoint/2010/main" val="319120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Èn tekstspalte">
    <p:spTree>
      <p:nvGrpSpPr>
        <p:cNvPr id="1" name=""/>
        <p:cNvGrpSpPr/>
        <p:nvPr/>
      </p:nvGrpSpPr>
      <p:grpSpPr>
        <a:xfrm>
          <a:off x="0" y="0"/>
          <a:ext cx="0" cy="0"/>
          <a:chOff x="0" y="0"/>
          <a:chExt cx="0" cy="0"/>
        </a:xfrm>
      </p:grpSpPr>
      <p:sp>
        <p:nvSpPr>
          <p:cNvPr id="11" name="Titel 1"/>
          <p:cNvSpPr>
            <a:spLocks noGrp="1"/>
          </p:cNvSpPr>
          <p:nvPr>
            <p:ph type="title" hasCustomPrompt="1"/>
          </p:nvPr>
        </p:nvSpPr>
        <p:spPr>
          <a:xfrm>
            <a:off x="1824000" y="872716"/>
            <a:ext cx="9456000" cy="1161947"/>
          </a:xfrm>
        </p:spPr>
        <p:txBody>
          <a:bodyPr/>
          <a:lstStyle/>
          <a:p>
            <a:r>
              <a:rPr lang="da-DK" dirty="0"/>
              <a:t>Overskrift 27pt i to eller flere linjer </a:t>
            </a:r>
            <a:br>
              <a:rPr lang="da-DK" dirty="0"/>
            </a:br>
            <a:r>
              <a:rPr lang="da-DK" dirty="0"/>
              <a:t>teksten vokser opad</a:t>
            </a:r>
          </a:p>
        </p:txBody>
      </p:sp>
      <p:sp>
        <p:nvSpPr>
          <p:cNvPr id="4" name="Pladsholder til dato 3"/>
          <p:cNvSpPr>
            <a:spLocks noGrp="1"/>
          </p:cNvSpPr>
          <p:nvPr>
            <p:ph type="dt" sz="half" idx="10"/>
          </p:nvPr>
        </p:nvSpPr>
        <p:spPr/>
        <p:txBody>
          <a:bodyPr/>
          <a:lstStyle/>
          <a:p>
            <a:endParaRPr lang="da-DK" dirty="0"/>
          </a:p>
        </p:txBody>
      </p:sp>
      <p:sp>
        <p:nvSpPr>
          <p:cNvPr id="5" name="Pladsholder til sidefod 4"/>
          <p:cNvSpPr>
            <a:spLocks noGrp="1"/>
          </p:cNvSpPr>
          <p:nvPr>
            <p:ph type="ftr" sz="quarter" idx="11"/>
          </p:nvPr>
        </p:nvSpPr>
        <p:spPr/>
        <p:txBody>
          <a:bodyPr/>
          <a:lstStyle/>
          <a:p>
            <a:r>
              <a:rPr lang="da-DK"/>
              <a:t>Frieda Petersen</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12" name="Gruppe 11"/>
          <p:cNvGrpSpPr/>
          <p:nvPr userDrawn="1"/>
        </p:nvGrpSpPr>
        <p:grpSpPr>
          <a:xfrm>
            <a:off x="-2640970" y="2393789"/>
            <a:ext cx="2444751" cy="2755626"/>
            <a:chOff x="-1980728" y="1411288"/>
            <a:chExt cx="1833563" cy="2755626"/>
          </a:xfrm>
        </p:grpSpPr>
        <p:sp>
          <p:nvSpPr>
            <p:cNvPr id="13" name="AutoShape 4"/>
            <p:cNvSpPr>
              <a:spLocks/>
            </p:cNvSpPr>
            <p:nvPr userDrawn="1"/>
          </p:nvSpPr>
          <p:spPr bwMode="gray">
            <a:xfrm>
              <a:off x="-1980728" y="1411288"/>
              <a:ext cx="1830388" cy="275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spcAft>
                  <a:spcPts val="600"/>
                </a:spcAft>
                <a:buFontTx/>
                <a:buNone/>
                <a:defRPr/>
              </a:pPr>
              <a:r>
                <a:rPr lang="da-DK" sz="9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Opstil teksten i punkter</a:t>
              </a:r>
            </a:p>
            <a:p>
              <a:pPr algn="r" eaLnBrk="1" hangingPunct="1">
                <a:spcBef>
                  <a:spcPct val="0"/>
                </a:spcBef>
                <a:spcAft>
                  <a:spcPts val="240"/>
                </a:spcAft>
                <a:buFontTx/>
                <a:buNone/>
                <a:defRPr/>
              </a:pP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Niveauer</a:t>
              </a:r>
            </a:p>
            <a:p>
              <a:pPr algn="r" eaLnBrk="1" hangingPunct="1">
                <a:spcBef>
                  <a:spcPct val="0"/>
                </a:spcBef>
                <a:spcAft>
                  <a:spcPts val="0"/>
                </a:spcAft>
                <a:buFontTx/>
                <a:buNone/>
                <a:defRPr/>
              </a:pP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1. Niveau = Bullets </a:t>
              </a:r>
              <a:r>
                <a:rPr lang="da-DK" altLang="da-DK" sz="900" i="1" baseline="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22</a:t>
              </a: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pkt</a:t>
              </a:r>
              <a:b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 Niveau = Bullets 22 pkt</a:t>
              </a:r>
              <a:b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3. Niveau = Bullets 20 pkt</a:t>
              </a:r>
            </a:p>
            <a:p>
              <a:pPr algn="r" eaLnBrk="1" hangingPunct="1">
                <a:spcBef>
                  <a:spcPct val="0"/>
                </a:spcBef>
                <a:spcAft>
                  <a:spcPts val="240"/>
                </a:spcAft>
                <a:buFontTx/>
                <a:buNone/>
                <a:defRPr/>
              </a:pP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4. Niveau = Bullets 18 pkt</a:t>
              </a:r>
              <a:b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5. – 9. Niveau = Bullets 16 - 10</a:t>
              </a:r>
              <a:r>
                <a:rPr lang="da-DK" altLang="da-DK" sz="900" i="1" baseline="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pkt</a:t>
              </a:r>
            </a:p>
            <a:p>
              <a:pPr algn="r" eaLnBrk="1" hangingPunct="1">
                <a:spcBef>
                  <a:spcPct val="0"/>
                </a:spcBef>
                <a:buFontTx/>
                <a:buNone/>
                <a:defRPr/>
              </a:pPr>
              <a:endPar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spcBef>
                  <a:spcPts val="0"/>
                </a:spcBef>
                <a:spcAft>
                  <a:spcPts val="240"/>
                </a:spcAft>
                <a:buFontTx/>
                <a:buNone/>
                <a:defRPr/>
              </a:pP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få punktopstillet teksten (flere niveauer findes) brug </a:t>
              </a:r>
              <a:r>
                <a:rPr lang="da-DK" sz="9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Forøg listeniveau</a:t>
              </a:r>
            </a:p>
            <a:p>
              <a:pPr algn="r">
                <a:defRPr/>
              </a:pPr>
              <a:endPar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defRPr/>
              </a:pPr>
              <a:endPar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spcBef>
                  <a:spcPts val="0"/>
                </a:spcBef>
                <a:spcAft>
                  <a:spcPts val="240"/>
                </a:spcAft>
                <a:buFontTx/>
                <a:buNone/>
                <a:defRPr/>
              </a:pP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få venstrestillet teksten </a:t>
              </a:r>
              <a:b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uden punktopstilling, brug </a:t>
              </a:r>
              <a:r>
                <a:rPr lang="da-DK" sz="9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Formindsk listeniveau</a:t>
              </a:r>
            </a:p>
            <a:p>
              <a:pPr algn="r">
                <a:defRPr/>
              </a:pPr>
              <a:endPar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buFontTx/>
                <a:buNone/>
                <a:defRPr/>
              </a:pPr>
              <a:endPar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buFontTx/>
                <a:buNone/>
                <a:defRPr/>
              </a:pPr>
              <a:endPar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p:txBody>
        </p:sp>
        <p:grpSp>
          <p:nvGrpSpPr>
            <p:cNvPr id="14" name="Gruppe 13"/>
            <p:cNvGrpSpPr/>
            <p:nvPr userDrawn="1"/>
          </p:nvGrpSpPr>
          <p:grpSpPr>
            <a:xfrm>
              <a:off x="-604365" y="3126445"/>
              <a:ext cx="457200" cy="209550"/>
              <a:chOff x="10615613" y="1808820"/>
              <a:chExt cx="457200" cy="209550"/>
            </a:xfrm>
          </p:grpSpPr>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5613" y="1808820"/>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ed Rectangle 47"/>
              <p:cNvSpPr/>
              <p:nvPr/>
            </p:nvSpPr>
            <p:spPr>
              <a:xfrm>
                <a:off x="10844213" y="1808820"/>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grpSp>
          <p:nvGrpSpPr>
            <p:cNvPr id="15" name="Gruppe 14"/>
            <p:cNvGrpSpPr/>
            <p:nvPr userDrawn="1"/>
          </p:nvGrpSpPr>
          <p:grpSpPr>
            <a:xfrm>
              <a:off x="-599603" y="3918533"/>
              <a:ext cx="438150" cy="209550"/>
              <a:chOff x="10620375" y="2651782"/>
              <a:chExt cx="438150" cy="209550"/>
            </a:xfrm>
          </p:grpSpPr>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2651782"/>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52"/>
              <p:cNvSpPr/>
              <p:nvPr/>
            </p:nvSpPr>
            <p:spPr>
              <a:xfrm>
                <a:off x="10839450" y="2651782"/>
                <a:ext cx="219075" cy="201613"/>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18" name="Rounded Rectangle 53"/>
              <p:cNvSpPr/>
              <p:nvPr/>
            </p:nvSpPr>
            <p:spPr>
              <a:xfrm>
                <a:off x="10625138" y="2654957"/>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grpSp>
      <p:sp>
        <p:nvSpPr>
          <p:cNvPr id="3" name="Pladsholder til indhold 2"/>
          <p:cNvSpPr>
            <a:spLocks noGrp="1"/>
          </p:cNvSpPr>
          <p:nvPr>
            <p:ph sz="quarter" idx="13" hasCustomPrompt="1"/>
          </p:nvPr>
        </p:nvSpPr>
        <p:spPr>
          <a:xfrm>
            <a:off x="1824567" y="2327275"/>
            <a:ext cx="9455151" cy="3160713"/>
          </a:xfrm>
        </p:spPr>
        <p:txBody>
          <a:bodyPr/>
          <a:lstStyle/>
          <a:p>
            <a:pPr lvl="0"/>
            <a:r>
              <a:rPr lang="da-DK" dirty="0"/>
              <a:t>Brødtekst 22pt skrives her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1" name="Pladsholder til tekst 3"/>
          <p:cNvSpPr>
            <a:spLocks noGrp="1"/>
          </p:cNvSpPr>
          <p:nvPr>
            <p:ph type="body" sz="quarter" idx="14" hasCustomPrompt="1"/>
          </p:nvPr>
        </p:nvSpPr>
        <p:spPr>
          <a:xfrm>
            <a:off x="1828800" y="399192"/>
            <a:ext cx="9456000"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a:t>Evt. center/afdeling/enhed skrives her</a:t>
            </a:r>
          </a:p>
        </p:txBody>
      </p:sp>
      <p:sp>
        <p:nvSpPr>
          <p:cNvPr id="23" name="Tekstfelt 4"/>
          <p:cNvSpPr txBox="1"/>
          <p:nvPr userDrawn="1"/>
        </p:nvSpPr>
        <p:spPr>
          <a:xfrm>
            <a:off x="1828800" y="207098"/>
            <a:ext cx="3120347" cy="215444"/>
          </a:xfrm>
          <a:prstGeom prst="rect">
            <a:avLst/>
          </a:prstGeom>
          <a:noFill/>
        </p:spPr>
        <p:txBody>
          <a:bodyPr wrap="square" lIns="0" tIns="0" rIns="0" bIns="0" rtlCol="0">
            <a:noAutofit/>
          </a:bodyPr>
          <a:lstStyle/>
          <a:p>
            <a:r>
              <a:rPr lang="da-DK" sz="1200" b="1" noProof="0" dirty="0">
                <a:solidFill>
                  <a:srgbClr val="565656"/>
                </a:solidFill>
              </a:rPr>
              <a:t>Region Hovedstaden</a:t>
            </a:r>
          </a:p>
        </p:txBody>
      </p:sp>
    </p:spTree>
    <p:extLst>
      <p:ext uri="{BB962C8B-B14F-4D97-AF65-F5344CB8AC3E}">
        <p14:creationId xmlns:p14="http://schemas.microsoft.com/office/powerpoint/2010/main" val="1610601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Èn tekstspalte">
    <p:spTree>
      <p:nvGrpSpPr>
        <p:cNvPr id="1" name=""/>
        <p:cNvGrpSpPr/>
        <p:nvPr/>
      </p:nvGrpSpPr>
      <p:grpSpPr>
        <a:xfrm>
          <a:off x="0" y="0"/>
          <a:ext cx="0" cy="0"/>
          <a:chOff x="0" y="0"/>
          <a:chExt cx="0" cy="0"/>
        </a:xfrm>
      </p:grpSpPr>
      <p:sp>
        <p:nvSpPr>
          <p:cNvPr id="11" name="Titel 1"/>
          <p:cNvSpPr>
            <a:spLocks noGrp="1"/>
          </p:cNvSpPr>
          <p:nvPr>
            <p:ph type="title" hasCustomPrompt="1"/>
          </p:nvPr>
        </p:nvSpPr>
        <p:spPr>
          <a:xfrm>
            <a:off x="1824000" y="872716"/>
            <a:ext cx="9456000" cy="1161947"/>
          </a:xfrm>
        </p:spPr>
        <p:txBody>
          <a:bodyPr/>
          <a:lstStyle/>
          <a:p>
            <a:r>
              <a:rPr lang="da-DK" dirty="0"/>
              <a:t>Overskrift 27pt i to eller flere linjer </a:t>
            </a:r>
            <a:br>
              <a:rPr lang="da-DK" dirty="0"/>
            </a:br>
            <a:r>
              <a:rPr lang="da-DK" dirty="0"/>
              <a:t>teksten vokser opad</a:t>
            </a:r>
          </a:p>
        </p:txBody>
      </p:sp>
      <p:sp>
        <p:nvSpPr>
          <p:cNvPr id="4" name="Pladsholder til dato 3"/>
          <p:cNvSpPr>
            <a:spLocks noGrp="1"/>
          </p:cNvSpPr>
          <p:nvPr>
            <p:ph type="dt" sz="half" idx="10"/>
          </p:nvPr>
        </p:nvSpPr>
        <p:spPr/>
        <p:txBody>
          <a:bodyPr/>
          <a:lstStyle/>
          <a:p>
            <a:endParaRPr lang="da-DK" dirty="0"/>
          </a:p>
        </p:txBody>
      </p:sp>
      <p:sp>
        <p:nvSpPr>
          <p:cNvPr id="5" name="Pladsholder til sidefod 4"/>
          <p:cNvSpPr>
            <a:spLocks noGrp="1"/>
          </p:cNvSpPr>
          <p:nvPr>
            <p:ph type="ftr" sz="quarter" idx="11"/>
          </p:nvPr>
        </p:nvSpPr>
        <p:spPr/>
        <p:txBody>
          <a:bodyPr/>
          <a:lstStyle/>
          <a:p>
            <a:r>
              <a:rPr lang="da-DK"/>
              <a:t>Frieda Petersen</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12" name="Gruppe 11"/>
          <p:cNvGrpSpPr/>
          <p:nvPr userDrawn="1"/>
        </p:nvGrpSpPr>
        <p:grpSpPr>
          <a:xfrm>
            <a:off x="-2640970" y="2393789"/>
            <a:ext cx="2444751" cy="2755626"/>
            <a:chOff x="-1980728" y="1411288"/>
            <a:chExt cx="1833563" cy="2755626"/>
          </a:xfrm>
        </p:grpSpPr>
        <p:sp>
          <p:nvSpPr>
            <p:cNvPr id="13" name="AutoShape 4"/>
            <p:cNvSpPr>
              <a:spLocks/>
            </p:cNvSpPr>
            <p:nvPr userDrawn="1"/>
          </p:nvSpPr>
          <p:spPr bwMode="gray">
            <a:xfrm>
              <a:off x="-1980728" y="1411288"/>
              <a:ext cx="1830388" cy="275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spcAft>
                  <a:spcPts val="600"/>
                </a:spcAft>
                <a:buFontTx/>
                <a:buNone/>
                <a:defRPr/>
              </a:pPr>
              <a:r>
                <a:rPr lang="da-DK" sz="9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Opstil teksten i punkter</a:t>
              </a:r>
            </a:p>
            <a:p>
              <a:pPr algn="r" eaLnBrk="1" hangingPunct="1">
                <a:spcBef>
                  <a:spcPct val="0"/>
                </a:spcBef>
                <a:spcAft>
                  <a:spcPts val="240"/>
                </a:spcAft>
                <a:buFontTx/>
                <a:buNone/>
                <a:defRPr/>
              </a:pP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Niveauer</a:t>
              </a:r>
            </a:p>
            <a:p>
              <a:pPr algn="r" eaLnBrk="1" hangingPunct="1">
                <a:spcBef>
                  <a:spcPct val="0"/>
                </a:spcBef>
                <a:spcAft>
                  <a:spcPts val="0"/>
                </a:spcAft>
                <a:buFontTx/>
                <a:buNone/>
                <a:defRPr/>
              </a:pP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1. Niveau = Bullets </a:t>
              </a:r>
              <a:r>
                <a:rPr lang="da-DK" altLang="da-DK" sz="900" i="1" baseline="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22</a:t>
              </a: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pkt</a:t>
              </a:r>
              <a:b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 Niveau = Bullets 22 pkt</a:t>
              </a:r>
              <a:b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3. Niveau = Bullets 20 pkt</a:t>
              </a:r>
            </a:p>
            <a:p>
              <a:pPr algn="r" eaLnBrk="1" hangingPunct="1">
                <a:spcBef>
                  <a:spcPct val="0"/>
                </a:spcBef>
                <a:spcAft>
                  <a:spcPts val="240"/>
                </a:spcAft>
                <a:buFontTx/>
                <a:buNone/>
                <a:defRPr/>
              </a:pP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4. Niveau = Bullets 18 pkt</a:t>
              </a:r>
              <a:b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5. – 9. Niveau = Bullets 16 - 10</a:t>
              </a:r>
              <a:r>
                <a:rPr lang="da-DK" altLang="da-DK" sz="900" i="1" baseline="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pkt</a:t>
              </a:r>
            </a:p>
            <a:p>
              <a:pPr algn="r" eaLnBrk="1" hangingPunct="1">
                <a:spcBef>
                  <a:spcPct val="0"/>
                </a:spcBef>
                <a:buFontTx/>
                <a:buNone/>
                <a:defRPr/>
              </a:pPr>
              <a:endPar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spcBef>
                  <a:spcPts val="0"/>
                </a:spcBef>
                <a:spcAft>
                  <a:spcPts val="240"/>
                </a:spcAft>
                <a:buFontTx/>
                <a:buNone/>
                <a:defRPr/>
              </a:pP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få punktopstillet teksten (flere niveauer findes) brug </a:t>
              </a:r>
              <a:r>
                <a:rPr lang="da-DK" sz="9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Forøg listeniveau</a:t>
              </a:r>
            </a:p>
            <a:p>
              <a:pPr algn="r">
                <a:defRPr/>
              </a:pPr>
              <a:endPar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defRPr/>
              </a:pPr>
              <a:endPar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spcBef>
                  <a:spcPts val="0"/>
                </a:spcBef>
                <a:spcAft>
                  <a:spcPts val="240"/>
                </a:spcAft>
                <a:buFontTx/>
                <a:buNone/>
                <a:defRPr/>
              </a:pP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få venstrestillet teksten </a:t>
              </a:r>
              <a:b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uden punktopstilling, brug </a:t>
              </a:r>
              <a:r>
                <a:rPr lang="da-DK" sz="9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Formindsk listeniveau</a:t>
              </a:r>
            </a:p>
            <a:p>
              <a:pPr algn="r">
                <a:defRPr/>
              </a:pPr>
              <a:endPar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buFontTx/>
                <a:buNone/>
                <a:defRPr/>
              </a:pPr>
              <a:endPar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buFontTx/>
                <a:buNone/>
                <a:defRPr/>
              </a:pPr>
              <a:endPar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p:txBody>
        </p:sp>
        <p:grpSp>
          <p:nvGrpSpPr>
            <p:cNvPr id="14" name="Gruppe 13"/>
            <p:cNvGrpSpPr/>
            <p:nvPr userDrawn="1"/>
          </p:nvGrpSpPr>
          <p:grpSpPr>
            <a:xfrm>
              <a:off x="-604365" y="3126445"/>
              <a:ext cx="457200" cy="209550"/>
              <a:chOff x="10615613" y="1808820"/>
              <a:chExt cx="457200" cy="209550"/>
            </a:xfrm>
          </p:grpSpPr>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5613" y="1808820"/>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ed Rectangle 47"/>
              <p:cNvSpPr/>
              <p:nvPr/>
            </p:nvSpPr>
            <p:spPr>
              <a:xfrm>
                <a:off x="10844213" y="1808820"/>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grpSp>
          <p:nvGrpSpPr>
            <p:cNvPr id="15" name="Gruppe 14"/>
            <p:cNvGrpSpPr/>
            <p:nvPr userDrawn="1"/>
          </p:nvGrpSpPr>
          <p:grpSpPr>
            <a:xfrm>
              <a:off x="-599603" y="3918533"/>
              <a:ext cx="438150" cy="209550"/>
              <a:chOff x="10620375" y="2651782"/>
              <a:chExt cx="438150" cy="209550"/>
            </a:xfrm>
          </p:grpSpPr>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2651782"/>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52"/>
              <p:cNvSpPr/>
              <p:nvPr/>
            </p:nvSpPr>
            <p:spPr>
              <a:xfrm>
                <a:off x="10839450" y="2651782"/>
                <a:ext cx="219075" cy="201613"/>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18" name="Rounded Rectangle 53"/>
              <p:cNvSpPr/>
              <p:nvPr/>
            </p:nvSpPr>
            <p:spPr>
              <a:xfrm>
                <a:off x="10625138" y="2654957"/>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grpSp>
      <p:sp>
        <p:nvSpPr>
          <p:cNvPr id="3" name="Pladsholder til indhold 2"/>
          <p:cNvSpPr>
            <a:spLocks noGrp="1"/>
          </p:cNvSpPr>
          <p:nvPr>
            <p:ph sz="quarter" idx="13" hasCustomPrompt="1"/>
          </p:nvPr>
        </p:nvSpPr>
        <p:spPr>
          <a:xfrm>
            <a:off x="1824567" y="2327275"/>
            <a:ext cx="9455151" cy="3160713"/>
          </a:xfrm>
        </p:spPr>
        <p:txBody>
          <a:bodyPr/>
          <a:lstStyle/>
          <a:p>
            <a:pPr lvl="0"/>
            <a:r>
              <a:rPr lang="da-DK" dirty="0"/>
              <a:t>Brødtekst 22pt skrives her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1" name="Pladsholder til tekst 3"/>
          <p:cNvSpPr>
            <a:spLocks noGrp="1"/>
          </p:cNvSpPr>
          <p:nvPr>
            <p:ph type="body" sz="quarter" idx="14" hasCustomPrompt="1"/>
          </p:nvPr>
        </p:nvSpPr>
        <p:spPr>
          <a:xfrm>
            <a:off x="1828800" y="399192"/>
            <a:ext cx="9456000"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a:t>Evt. center/afdeling/enhed skrives her</a:t>
            </a:r>
          </a:p>
        </p:txBody>
      </p:sp>
      <p:sp>
        <p:nvSpPr>
          <p:cNvPr id="23" name="Tekstfelt 4"/>
          <p:cNvSpPr txBox="1"/>
          <p:nvPr userDrawn="1"/>
        </p:nvSpPr>
        <p:spPr>
          <a:xfrm>
            <a:off x="1828800" y="207098"/>
            <a:ext cx="3120347" cy="215444"/>
          </a:xfrm>
          <a:prstGeom prst="rect">
            <a:avLst/>
          </a:prstGeom>
          <a:noFill/>
        </p:spPr>
        <p:txBody>
          <a:bodyPr wrap="square" lIns="0" tIns="0" rIns="0" bIns="0" rtlCol="0">
            <a:noAutofit/>
          </a:bodyPr>
          <a:lstStyle/>
          <a:p>
            <a:r>
              <a:rPr lang="da-DK" sz="1200" b="1" noProof="0" dirty="0">
                <a:solidFill>
                  <a:srgbClr val="565656"/>
                </a:solidFill>
              </a:rPr>
              <a:t>Region Hovedstaden</a:t>
            </a:r>
          </a:p>
        </p:txBody>
      </p:sp>
    </p:spTree>
    <p:extLst>
      <p:ext uri="{BB962C8B-B14F-4D97-AF65-F5344CB8AC3E}">
        <p14:creationId xmlns:p14="http://schemas.microsoft.com/office/powerpoint/2010/main" val="4171048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Èn tekstspalte">
    <p:spTree>
      <p:nvGrpSpPr>
        <p:cNvPr id="1" name=""/>
        <p:cNvGrpSpPr/>
        <p:nvPr/>
      </p:nvGrpSpPr>
      <p:grpSpPr>
        <a:xfrm>
          <a:off x="0" y="0"/>
          <a:ext cx="0" cy="0"/>
          <a:chOff x="0" y="0"/>
          <a:chExt cx="0" cy="0"/>
        </a:xfrm>
      </p:grpSpPr>
      <p:sp>
        <p:nvSpPr>
          <p:cNvPr id="11" name="Titel 1"/>
          <p:cNvSpPr>
            <a:spLocks noGrp="1"/>
          </p:cNvSpPr>
          <p:nvPr>
            <p:ph type="title" hasCustomPrompt="1"/>
          </p:nvPr>
        </p:nvSpPr>
        <p:spPr>
          <a:xfrm>
            <a:off x="1824000" y="872716"/>
            <a:ext cx="9456000" cy="1161947"/>
          </a:xfrm>
        </p:spPr>
        <p:txBody>
          <a:bodyPr/>
          <a:lstStyle/>
          <a:p>
            <a:r>
              <a:rPr lang="da-DK" dirty="0"/>
              <a:t>Overskrift 27pt i to eller flere linjer </a:t>
            </a:r>
            <a:br>
              <a:rPr lang="da-DK" dirty="0"/>
            </a:br>
            <a:r>
              <a:rPr lang="da-DK" dirty="0"/>
              <a:t>teksten vokser opad</a:t>
            </a:r>
          </a:p>
        </p:txBody>
      </p:sp>
      <p:sp>
        <p:nvSpPr>
          <p:cNvPr id="4" name="Pladsholder til dato 3"/>
          <p:cNvSpPr>
            <a:spLocks noGrp="1"/>
          </p:cNvSpPr>
          <p:nvPr>
            <p:ph type="dt" sz="half" idx="10"/>
          </p:nvPr>
        </p:nvSpPr>
        <p:spPr/>
        <p:txBody>
          <a:bodyPr/>
          <a:lstStyle/>
          <a:p>
            <a:endParaRPr lang="da-DK" dirty="0"/>
          </a:p>
        </p:txBody>
      </p:sp>
      <p:sp>
        <p:nvSpPr>
          <p:cNvPr id="5" name="Pladsholder til sidefod 4"/>
          <p:cNvSpPr>
            <a:spLocks noGrp="1"/>
          </p:cNvSpPr>
          <p:nvPr>
            <p:ph type="ftr" sz="quarter" idx="11"/>
          </p:nvPr>
        </p:nvSpPr>
        <p:spPr/>
        <p:txBody>
          <a:bodyPr/>
          <a:lstStyle/>
          <a:p>
            <a:r>
              <a:rPr lang="da-DK"/>
              <a:t>Frieda Petersen</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12" name="Gruppe 11"/>
          <p:cNvGrpSpPr/>
          <p:nvPr userDrawn="1"/>
        </p:nvGrpSpPr>
        <p:grpSpPr>
          <a:xfrm>
            <a:off x="-2640970" y="2393789"/>
            <a:ext cx="2444751" cy="2755626"/>
            <a:chOff x="-1980728" y="1411288"/>
            <a:chExt cx="1833563" cy="2755626"/>
          </a:xfrm>
        </p:grpSpPr>
        <p:sp>
          <p:nvSpPr>
            <p:cNvPr id="13" name="AutoShape 4"/>
            <p:cNvSpPr>
              <a:spLocks/>
            </p:cNvSpPr>
            <p:nvPr userDrawn="1"/>
          </p:nvSpPr>
          <p:spPr bwMode="gray">
            <a:xfrm>
              <a:off x="-1980728" y="1411288"/>
              <a:ext cx="1830388" cy="275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spcAft>
                  <a:spcPts val="600"/>
                </a:spcAft>
                <a:buFontTx/>
                <a:buNone/>
                <a:defRPr/>
              </a:pPr>
              <a:r>
                <a:rPr lang="da-DK" sz="9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Opstil teksten i punkter</a:t>
              </a:r>
            </a:p>
            <a:p>
              <a:pPr algn="r" eaLnBrk="1" hangingPunct="1">
                <a:spcBef>
                  <a:spcPct val="0"/>
                </a:spcBef>
                <a:spcAft>
                  <a:spcPts val="240"/>
                </a:spcAft>
                <a:buFontTx/>
                <a:buNone/>
                <a:defRPr/>
              </a:pP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Niveauer</a:t>
              </a:r>
            </a:p>
            <a:p>
              <a:pPr algn="r" eaLnBrk="1" hangingPunct="1">
                <a:spcBef>
                  <a:spcPct val="0"/>
                </a:spcBef>
                <a:spcAft>
                  <a:spcPts val="0"/>
                </a:spcAft>
                <a:buFontTx/>
                <a:buNone/>
                <a:defRPr/>
              </a:pP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1. Niveau = Bullets </a:t>
              </a:r>
              <a:r>
                <a:rPr lang="da-DK" altLang="da-DK" sz="900" i="1" baseline="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22</a:t>
              </a: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pkt</a:t>
              </a:r>
              <a:b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 Niveau = Bullets 22 pkt</a:t>
              </a:r>
              <a:b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3. Niveau = Bullets 20 pkt</a:t>
              </a:r>
            </a:p>
            <a:p>
              <a:pPr algn="r" eaLnBrk="1" hangingPunct="1">
                <a:spcBef>
                  <a:spcPct val="0"/>
                </a:spcBef>
                <a:spcAft>
                  <a:spcPts val="240"/>
                </a:spcAft>
                <a:buFontTx/>
                <a:buNone/>
                <a:defRPr/>
              </a:pP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4. Niveau = Bullets 18 pkt</a:t>
              </a:r>
              <a:b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5. – 9. Niveau = Bullets 16 - 10</a:t>
              </a:r>
              <a:r>
                <a:rPr lang="da-DK" altLang="da-DK" sz="900" i="1" baseline="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pkt</a:t>
              </a:r>
            </a:p>
            <a:p>
              <a:pPr algn="r" eaLnBrk="1" hangingPunct="1">
                <a:spcBef>
                  <a:spcPct val="0"/>
                </a:spcBef>
                <a:buFontTx/>
                <a:buNone/>
                <a:defRPr/>
              </a:pPr>
              <a:endPar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spcBef>
                  <a:spcPts val="0"/>
                </a:spcBef>
                <a:spcAft>
                  <a:spcPts val="240"/>
                </a:spcAft>
                <a:buFontTx/>
                <a:buNone/>
                <a:defRPr/>
              </a:pP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få punktopstillet teksten (flere niveauer findes) brug </a:t>
              </a:r>
              <a:r>
                <a:rPr lang="da-DK" sz="9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Forøg listeniveau</a:t>
              </a:r>
            </a:p>
            <a:p>
              <a:pPr algn="r">
                <a:defRPr/>
              </a:pPr>
              <a:endPar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defRPr/>
              </a:pPr>
              <a:endPar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spcBef>
                  <a:spcPts val="0"/>
                </a:spcBef>
                <a:spcAft>
                  <a:spcPts val="240"/>
                </a:spcAft>
                <a:buFontTx/>
                <a:buNone/>
                <a:defRPr/>
              </a:pP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få venstrestillet teksten </a:t>
              </a:r>
              <a:b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uden punktopstilling, brug </a:t>
              </a:r>
              <a:r>
                <a:rPr lang="da-DK" sz="9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Formindsk listeniveau</a:t>
              </a:r>
            </a:p>
            <a:p>
              <a:pPr algn="r">
                <a:defRPr/>
              </a:pPr>
              <a:endPar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buFontTx/>
                <a:buNone/>
                <a:defRPr/>
              </a:pPr>
              <a:endPar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buFontTx/>
                <a:buNone/>
                <a:defRPr/>
              </a:pPr>
              <a:endPar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p:txBody>
        </p:sp>
        <p:grpSp>
          <p:nvGrpSpPr>
            <p:cNvPr id="14" name="Gruppe 13"/>
            <p:cNvGrpSpPr/>
            <p:nvPr userDrawn="1"/>
          </p:nvGrpSpPr>
          <p:grpSpPr>
            <a:xfrm>
              <a:off x="-604365" y="3126445"/>
              <a:ext cx="457200" cy="209550"/>
              <a:chOff x="10615613" y="1808820"/>
              <a:chExt cx="457200" cy="209550"/>
            </a:xfrm>
          </p:grpSpPr>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5613" y="1808820"/>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ed Rectangle 47"/>
              <p:cNvSpPr/>
              <p:nvPr/>
            </p:nvSpPr>
            <p:spPr>
              <a:xfrm>
                <a:off x="10844213" y="1808820"/>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grpSp>
          <p:nvGrpSpPr>
            <p:cNvPr id="15" name="Gruppe 14"/>
            <p:cNvGrpSpPr/>
            <p:nvPr userDrawn="1"/>
          </p:nvGrpSpPr>
          <p:grpSpPr>
            <a:xfrm>
              <a:off x="-599603" y="3918533"/>
              <a:ext cx="438150" cy="209550"/>
              <a:chOff x="10620375" y="2651782"/>
              <a:chExt cx="438150" cy="209550"/>
            </a:xfrm>
          </p:grpSpPr>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2651782"/>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52"/>
              <p:cNvSpPr/>
              <p:nvPr/>
            </p:nvSpPr>
            <p:spPr>
              <a:xfrm>
                <a:off x="10839450" y="2651782"/>
                <a:ext cx="219075" cy="201613"/>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18" name="Rounded Rectangle 53"/>
              <p:cNvSpPr/>
              <p:nvPr/>
            </p:nvSpPr>
            <p:spPr>
              <a:xfrm>
                <a:off x="10625138" y="2654957"/>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grpSp>
      <p:sp>
        <p:nvSpPr>
          <p:cNvPr id="3" name="Pladsholder til indhold 2"/>
          <p:cNvSpPr>
            <a:spLocks noGrp="1"/>
          </p:cNvSpPr>
          <p:nvPr>
            <p:ph sz="quarter" idx="13" hasCustomPrompt="1"/>
          </p:nvPr>
        </p:nvSpPr>
        <p:spPr>
          <a:xfrm>
            <a:off x="1824567" y="2327275"/>
            <a:ext cx="9455151" cy="3160713"/>
          </a:xfrm>
        </p:spPr>
        <p:txBody>
          <a:bodyPr/>
          <a:lstStyle/>
          <a:p>
            <a:pPr lvl="0"/>
            <a:r>
              <a:rPr lang="da-DK" dirty="0"/>
              <a:t>Brødtekst 22pt skrives her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1" name="Pladsholder til tekst 3"/>
          <p:cNvSpPr>
            <a:spLocks noGrp="1"/>
          </p:cNvSpPr>
          <p:nvPr>
            <p:ph type="body" sz="quarter" idx="14" hasCustomPrompt="1"/>
          </p:nvPr>
        </p:nvSpPr>
        <p:spPr>
          <a:xfrm>
            <a:off x="1828800" y="399192"/>
            <a:ext cx="9456000"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a:t>Evt. center/afdeling/enhed skrives her</a:t>
            </a:r>
          </a:p>
        </p:txBody>
      </p:sp>
      <p:sp>
        <p:nvSpPr>
          <p:cNvPr id="23" name="Tekstfelt 4"/>
          <p:cNvSpPr txBox="1"/>
          <p:nvPr userDrawn="1"/>
        </p:nvSpPr>
        <p:spPr>
          <a:xfrm>
            <a:off x="1828800" y="207098"/>
            <a:ext cx="3120347" cy="215444"/>
          </a:xfrm>
          <a:prstGeom prst="rect">
            <a:avLst/>
          </a:prstGeom>
          <a:noFill/>
        </p:spPr>
        <p:txBody>
          <a:bodyPr wrap="square" lIns="0" tIns="0" rIns="0" bIns="0" rtlCol="0">
            <a:noAutofit/>
          </a:bodyPr>
          <a:lstStyle/>
          <a:p>
            <a:r>
              <a:rPr lang="da-DK" sz="1200" b="1" noProof="0" dirty="0">
                <a:solidFill>
                  <a:srgbClr val="565656"/>
                </a:solidFill>
              </a:rPr>
              <a:t>Region Hovedstaden</a:t>
            </a:r>
          </a:p>
        </p:txBody>
      </p:sp>
    </p:spTree>
    <p:extLst>
      <p:ext uri="{BB962C8B-B14F-4D97-AF65-F5344CB8AC3E}">
        <p14:creationId xmlns:p14="http://schemas.microsoft.com/office/powerpoint/2010/main" val="996437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Èn tekstspalte">
    <p:spTree>
      <p:nvGrpSpPr>
        <p:cNvPr id="1" name=""/>
        <p:cNvGrpSpPr/>
        <p:nvPr/>
      </p:nvGrpSpPr>
      <p:grpSpPr>
        <a:xfrm>
          <a:off x="0" y="0"/>
          <a:ext cx="0" cy="0"/>
          <a:chOff x="0" y="0"/>
          <a:chExt cx="0" cy="0"/>
        </a:xfrm>
      </p:grpSpPr>
      <p:sp>
        <p:nvSpPr>
          <p:cNvPr id="11" name="Titel 1"/>
          <p:cNvSpPr>
            <a:spLocks noGrp="1"/>
          </p:cNvSpPr>
          <p:nvPr>
            <p:ph type="title" hasCustomPrompt="1"/>
          </p:nvPr>
        </p:nvSpPr>
        <p:spPr>
          <a:xfrm>
            <a:off x="1824000" y="872716"/>
            <a:ext cx="9456000" cy="1161947"/>
          </a:xfrm>
        </p:spPr>
        <p:txBody>
          <a:bodyPr/>
          <a:lstStyle/>
          <a:p>
            <a:r>
              <a:rPr lang="da-DK" dirty="0"/>
              <a:t>Overskrift 27pt i to eller flere linjer </a:t>
            </a:r>
            <a:br>
              <a:rPr lang="da-DK" dirty="0"/>
            </a:br>
            <a:r>
              <a:rPr lang="da-DK" dirty="0"/>
              <a:t>teksten vokser opad</a:t>
            </a:r>
          </a:p>
        </p:txBody>
      </p:sp>
      <p:sp>
        <p:nvSpPr>
          <p:cNvPr id="4" name="Pladsholder til dato 3"/>
          <p:cNvSpPr>
            <a:spLocks noGrp="1"/>
          </p:cNvSpPr>
          <p:nvPr>
            <p:ph type="dt" sz="half" idx="10"/>
          </p:nvPr>
        </p:nvSpPr>
        <p:spPr/>
        <p:txBody>
          <a:bodyPr/>
          <a:lstStyle/>
          <a:p>
            <a:endParaRPr lang="da-DK" dirty="0"/>
          </a:p>
        </p:txBody>
      </p:sp>
      <p:sp>
        <p:nvSpPr>
          <p:cNvPr id="5" name="Pladsholder til sidefod 4"/>
          <p:cNvSpPr>
            <a:spLocks noGrp="1"/>
          </p:cNvSpPr>
          <p:nvPr>
            <p:ph type="ftr" sz="quarter" idx="11"/>
          </p:nvPr>
        </p:nvSpPr>
        <p:spPr/>
        <p:txBody>
          <a:bodyPr/>
          <a:lstStyle/>
          <a:p>
            <a:r>
              <a:rPr lang="da-DK"/>
              <a:t>Frieda Petersen</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12" name="Gruppe 11"/>
          <p:cNvGrpSpPr/>
          <p:nvPr userDrawn="1"/>
        </p:nvGrpSpPr>
        <p:grpSpPr>
          <a:xfrm>
            <a:off x="-2640970" y="2393789"/>
            <a:ext cx="2444751" cy="2755626"/>
            <a:chOff x="-1980728" y="1411288"/>
            <a:chExt cx="1833563" cy="2755626"/>
          </a:xfrm>
        </p:grpSpPr>
        <p:sp>
          <p:nvSpPr>
            <p:cNvPr id="13" name="AutoShape 4"/>
            <p:cNvSpPr>
              <a:spLocks/>
            </p:cNvSpPr>
            <p:nvPr userDrawn="1"/>
          </p:nvSpPr>
          <p:spPr bwMode="gray">
            <a:xfrm>
              <a:off x="-1980728" y="1411288"/>
              <a:ext cx="1830388" cy="275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spcAft>
                  <a:spcPts val="600"/>
                </a:spcAft>
                <a:buFontTx/>
                <a:buNone/>
                <a:defRPr/>
              </a:pPr>
              <a:r>
                <a:rPr lang="da-DK" sz="9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Opstil teksten i punkter</a:t>
              </a:r>
            </a:p>
            <a:p>
              <a:pPr algn="r" eaLnBrk="1" hangingPunct="1">
                <a:spcBef>
                  <a:spcPct val="0"/>
                </a:spcBef>
                <a:spcAft>
                  <a:spcPts val="240"/>
                </a:spcAft>
                <a:buFontTx/>
                <a:buNone/>
                <a:defRPr/>
              </a:pP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Niveauer</a:t>
              </a:r>
            </a:p>
            <a:p>
              <a:pPr algn="r" eaLnBrk="1" hangingPunct="1">
                <a:spcBef>
                  <a:spcPct val="0"/>
                </a:spcBef>
                <a:spcAft>
                  <a:spcPts val="0"/>
                </a:spcAft>
                <a:buFontTx/>
                <a:buNone/>
                <a:defRPr/>
              </a:pP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1. Niveau = Bullets </a:t>
              </a:r>
              <a:r>
                <a:rPr lang="da-DK" altLang="da-DK" sz="900" i="1" baseline="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22</a:t>
              </a: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pkt</a:t>
              </a:r>
              <a:b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 Niveau = Bullets 22 pkt</a:t>
              </a:r>
              <a:b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3. Niveau = Bullets 20 pkt</a:t>
              </a:r>
            </a:p>
            <a:p>
              <a:pPr algn="r" eaLnBrk="1" hangingPunct="1">
                <a:spcBef>
                  <a:spcPct val="0"/>
                </a:spcBef>
                <a:spcAft>
                  <a:spcPts val="240"/>
                </a:spcAft>
                <a:buFontTx/>
                <a:buNone/>
                <a:defRPr/>
              </a:pP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4. Niveau = Bullets 18 pkt</a:t>
              </a:r>
              <a:b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5. – 9. Niveau = Bullets 16 - 10</a:t>
              </a:r>
              <a:r>
                <a:rPr lang="da-DK" altLang="da-DK" sz="900" i="1" baseline="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pkt</a:t>
              </a:r>
            </a:p>
            <a:p>
              <a:pPr algn="r" eaLnBrk="1" hangingPunct="1">
                <a:spcBef>
                  <a:spcPct val="0"/>
                </a:spcBef>
                <a:buFontTx/>
                <a:buNone/>
                <a:defRPr/>
              </a:pPr>
              <a:endPar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spcBef>
                  <a:spcPts val="0"/>
                </a:spcBef>
                <a:spcAft>
                  <a:spcPts val="240"/>
                </a:spcAft>
                <a:buFontTx/>
                <a:buNone/>
                <a:defRPr/>
              </a:pP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få punktopstillet teksten (flere niveauer findes) brug </a:t>
              </a:r>
              <a:r>
                <a:rPr lang="da-DK" sz="9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Forøg listeniveau</a:t>
              </a:r>
            </a:p>
            <a:p>
              <a:pPr algn="r">
                <a:defRPr/>
              </a:pPr>
              <a:endPar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defRPr/>
              </a:pPr>
              <a:endPar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spcBef>
                  <a:spcPts val="0"/>
                </a:spcBef>
                <a:spcAft>
                  <a:spcPts val="240"/>
                </a:spcAft>
                <a:buFontTx/>
                <a:buNone/>
                <a:defRPr/>
              </a:pP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få venstrestillet teksten </a:t>
              </a:r>
              <a:b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uden punktopstilling, brug </a:t>
              </a:r>
              <a:r>
                <a:rPr lang="da-DK" sz="9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Formindsk listeniveau</a:t>
              </a:r>
            </a:p>
            <a:p>
              <a:pPr algn="r">
                <a:defRPr/>
              </a:pPr>
              <a:endPar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buFontTx/>
                <a:buNone/>
                <a:defRPr/>
              </a:pPr>
              <a:endPar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buFontTx/>
                <a:buNone/>
                <a:defRPr/>
              </a:pPr>
              <a:endPar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p:txBody>
        </p:sp>
        <p:grpSp>
          <p:nvGrpSpPr>
            <p:cNvPr id="14" name="Gruppe 13"/>
            <p:cNvGrpSpPr/>
            <p:nvPr userDrawn="1"/>
          </p:nvGrpSpPr>
          <p:grpSpPr>
            <a:xfrm>
              <a:off x="-604365" y="3126445"/>
              <a:ext cx="457200" cy="209550"/>
              <a:chOff x="10615613" y="1808820"/>
              <a:chExt cx="457200" cy="209550"/>
            </a:xfrm>
          </p:grpSpPr>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5613" y="1808820"/>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ed Rectangle 47"/>
              <p:cNvSpPr/>
              <p:nvPr/>
            </p:nvSpPr>
            <p:spPr>
              <a:xfrm>
                <a:off x="10844213" y="1808820"/>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grpSp>
          <p:nvGrpSpPr>
            <p:cNvPr id="15" name="Gruppe 14"/>
            <p:cNvGrpSpPr/>
            <p:nvPr userDrawn="1"/>
          </p:nvGrpSpPr>
          <p:grpSpPr>
            <a:xfrm>
              <a:off x="-599603" y="3918533"/>
              <a:ext cx="438150" cy="209550"/>
              <a:chOff x="10620375" y="2651782"/>
              <a:chExt cx="438150" cy="209550"/>
            </a:xfrm>
          </p:grpSpPr>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2651782"/>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52"/>
              <p:cNvSpPr/>
              <p:nvPr/>
            </p:nvSpPr>
            <p:spPr>
              <a:xfrm>
                <a:off x="10839450" y="2651782"/>
                <a:ext cx="219075" cy="201613"/>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18" name="Rounded Rectangle 53"/>
              <p:cNvSpPr/>
              <p:nvPr/>
            </p:nvSpPr>
            <p:spPr>
              <a:xfrm>
                <a:off x="10625138" y="2654957"/>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grpSp>
      <p:sp>
        <p:nvSpPr>
          <p:cNvPr id="3" name="Pladsholder til indhold 2"/>
          <p:cNvSpPr>
            <a:spLocks noGrp="1"/>
          </p:cNvSpPr>
          <p:nvPr>
            <p:ph sz="quarter" idx="13" hasCustomPrompt="1"/>
          </p:nvPr>
        </p:nvSpPr>
        <p:spPr>
          <a:xfrm>
            <a:off x="1824567" y="2327275"/>
            <a:ext cx="9455151" cy="3160713"/>
          </a:xfrm>
        </p:spPr>
        <p:txBody>
          <a:bodyPr/>
          <a:lstStyle/>
          <a:p>
            <a:pPr lvl="0"/>
            <a:r>
              <a:rPr lang="da-DK" dirty="0"/>
              <a:t>Brødtekst 22pt skrives her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1" name="Pladsholder til tekst 3"/>
          <p:cNvSpPr>
            <a:spLocks noGrp="1"/>
          </p:cNvSpPr>
          <p:nvPr>
            <p:ph type="body" sz="quarter" idx="14" hasCustomPrompt="1"/>
          </p:nvPr>
        </p:nvSpPr>
        <p:spPr>
          <a:xfrm>
            <a:off x="1828800" y="399192"/>
            <a:ext cx="9456000"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a:t>Evt. center/afdeling/enhed skrives her</a:t>
            </a:r>
          </a:p>
        </p:txBody>
      </p:sp>
      <p:sp>
        <p:nvSpPr>
          <p:cNvPr id="23" name="Tekstfelt 4"/>
          <p:cNvSpPr txBox="1"/>
          <p:nvPr userDrawn="1"/>
        </p:nvSpPr>
        <p:spPr>
          <a:xfrm>
            <a:off x="1828800" y="207098"/>
            <a:ext cx="3120347" cy="215444"/>
          </a:xfrm>
          <a:prstGeom prst="rect">
            <a:avLst/>
          </a:prstGeom>
          <a:noFill/>
        </p:spPr>
        <p:txBody>
          <a:bodyPr wrap="square" lIns="0" tIns="0" rIns="0" bIns="0" rtlCol="0">
            <a:noAutofit/>
          </a:bodyPr>
          <a:lstStyle/>
          <a:p>
            <a:r>
              <a:rPr lang="da-DK" sz="1200" b="1" noProof="0" dirty="0">
                <a:solidFill>
                  <a:srgbClr val="565656"/>
                </a:solidFill>
              </a:rPr>
              <a:t>Region Hovedstaden</a:t>
            </a:r>
          </a:p>
        </p:txBody>
      </p:sp>
    </p:spTree>
    <p:extLst>
      <p:ext uri="{BB962C8B-B14F-4D97-AF65-F5344CB8AC3E}">
        <p14:creationId xmlns:p14="http://schemas.microsoft.com/office/powerpoint/2010/main" val="1062229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Èn tekstspalte">
    <p:spTree>
      <p:nvGrpSpPr>
        <p:cNvPr id="1" name=""/>
        <p:cNvGrpSpPr/>
        <p:nvPr/>
      </p:nvGrpSpPr>
      <p:grpSpPr>
        <a:xfrm>
          <a:off x="0" y="0"/>
          <a:ext cx="0" cy="0"/>
          <a:chOff x="0" y="0"/>
          <a:chExt cx="0" cy="0"/>
        </a:xfrm>
      </p:grpSpPr>
      <p:sp>
        <p:nvSpPr>
          <p:cNvPr id="11" name="Titel 1"/>
          <p:cNvSpPr>
            <a:spLocks noGrp="1"/>
          </p:cNvSpPr>
          <p:nvPr>
            <p:ph type="title" hasCustomPrompt="1"/>
          </p:nvPr>
        </p:nvSpPr>
        <p:spPr>
          <a:xfrm>
            <a:off x="1367391" y="872716"/>
            <a:ext cx="10137524" cy="828000"/>
          </a:xfrm>
        </p:spPr>
        <p:txBody>
          <a:bodyPr/>
          <a:lstStyle>
            <a:lvl1pPr>
              <a:defRPr/>
            </a:lvl1pPr>
          </a:lstStyle>
          <a:p>
            <a:r>
              <a:rPr lang="da-DK" dirty="0"/>
              <a:t>Overskrift 28pt i max. to linjer </a:t>
            </a:r>
            <a:br>
              <a:rPr lang="da-DK" dirty="0"/>
            </a:br>
            <a:r>
              <a:rPr lang="da-DK" dirty="0"/>
              <a:t>teksten vokser opad</a:t>
            </a:r>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sp>
        <p:nvSpPr>
          <p:cNvPr id="3" name="Pladsholder til indhold 2"/>
          <p:cNvSpPr>
            <a:spLocks noGrp="1"/>
          </p:cNvSpPr>
          <p:nvPr>
            <p:ph sz="quarter" idx="13" hasCustomPrompt="1"/>
          </p:nvPr>
        </p:nvSpPr>
        <p:spPr>
          <a:xfrm>
            <a:off x="1367999" y="1989139"/>
            <a:ext cx="10136614" cy="3498850"/>
          </a:xfrm>
        </p:spPr>
        <p:txBody>
          <a:bodyPr/>
          <a:lstStyle>
            <a:lvl1pPr marL="270000" indent="-270000">
              <a:defRPr/>
            </a:lvl1pPr>
            <a:lvl2pPr marL="630000" indent="-270000">
              <a:defRPr/>
            </a:lvl2pPr>
            <a:lvl3pPr marL="936000" indent="-234000">
              <a:defRPr/>
            </a:lvl3pPr>
            <a:lvl4pPr marL="1296000" indent="-216000">
              <a:defRPr/>
            </a:lvl4pPr>
            <a:lvl5pPr marL="1656000" indent="-216000">
              <a:defRPr/>
            </a:lvl5pPr>
            <a:lvl6pPr marL="1998000" indent="-180000">
              <a:defRPr/>
            </a:lvl6pPr>
            <a:lvl7pPr marL="2358000" indent="-180000">
              <a:defRPr/>
            </a:lvl7pPr>
            <a:lvl8pPr marL="2718000" indent="-180000">
              <a:defRPr/>
            </a:lvl8pPr>
            <a:lvl9pPr marL="2718000" indent="-180000">
              <a:defRPr sz="1000"/>
            </a:lvl9pPr>
          </a:lstStyle>
          <a:p>
            <a:pPr lvl="0"/>
            <a:r>
              <a:rPr lang="da-DK" dirty="0"/>
              <a:t>Brødtekst 22pt skrives her</a:t>
            </a:r>
          </a:p>
          <a:p>
            <a:pPr lvl="1"/>
            <a:r>
              <a:rPr lang="da-DK" dirty="0"/>
              <a:t>Andet niveau</a:t>
            </a:r>
          </a:p>
          <a:p>
            <a:pPr lvl="2"/>
            <a:r>
              <a:rPr lang="da-DK" dirty="0"/>
              <a:t>Tredje niveau</a:t>
            </a:r>
          </a:p>
          <a:p>
            <a:pPr lvl="3"/>
            <a:r>
              <a:rPr lang="da-DK" dirty="0"/>
              <a:t>Fjerde niveau </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5" name="text" descr="{&quot;templafy&quot;:{&quot;id&quot;:&quot;b7b0b844-d4fa-451e-854a-61dedc03ab95&quot;}}" title="UserProfile.Office.Virksomhed_{{DocumentLanguage}}">
            <a:extLst>
              <a:ext uri="{FF2B5EF4-FFF2-40B4-BE49-F238E27FC236}">
                <a16:creationId xmlns:a16="http://schemas.microsoft.com/office/drawing/2014/main" id="{591555D6-BB2E-43A6-8859-28C59425DBF4}"/>
              </a:ext>
            </a:extLst>
          </p:cNvPr>
          <p:cNvSpPr txBox="1"/>
          <p:nvPr userDrawn="1"/>
        </p:nvSpPr>
        <p:spPr>
          <a:xfrm>
            <a:off x="1366838" y="207098"/>
            <a:ext cx="5148262" cy="215444"/>
          </a:xfrm>
          <a:prstGeom prst="rect">
            <a:avLst/>
          </a:prstGeom>
          <a:noFill/>
        </p:spPr>
        <p:txBody>
          <a:bodyPr wrap="square" lIns="0" tIns="0" rIns="0" bIns="0" rtlCol="0">
            <a:noAutofit/>
          </a:bodyPr>
          <a:lstStyle/>
          <a:p>
            <a:r>
              <a:rPr lang="da-DK" sz="1400" b="1" noProof="0">
                <a:solidFill>
                  <a:srgbClr val="565656"/>
                </a:solidFill>
              </a:rPr>
              <a:t>Region Hovedstaden</a:t>
            </a:r>
            <a:endParaRPr lang="da-DK" sz="1400" b="1" noProof="0" dirty="0">
              <a:solidFill>
                <a:srgbClr val="565656"/>
              </a:solidFill>
            </a:endParaRPr>
          </a:p>
        </p:txBody>
      </p:sp>
      <p:sp>
        <p:nvSpPr>
          <p:cNvPr id="7" name="text" descr="{&quot;templafy&quot;:{&quot;id&quot;:&quot;24a3f4ea-2cc5-474f-92db-2fe74e642e9c&quot;}}" hidden="1" title="UserProfile.CenterFreeText">
            <a:extLst>
              <a:ext uri="{FF2B5EF4-FFF2-40B4-BE49-F238E27FC236}">
                <a16:creationId xmlns:a16="http://schemas.microsoft.com/office/drawing/2014/main" id="{E53FC353-2F0F-4922-821A-1A51D53892CD}"/>
              </a:ext>
            </a:extLst>
          </p:cNvPr>
          <p:cNvSpPr txBox="1">
            <a:spLocks/>
          </p:cNvSpPr>
          <p:nvPr userDrawn="1"/>
        </p:nvSpPr>
        <p:spPr>
          <a:xfrm>
            <a:off x="1366838" y="417600"/>
            <a:ext cx="5148262"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400"/>
              <a:t>It-integration og Apparaturudvikling</a:t>
            </a:r>
            <a:endParaRPr lang="en-GB" sz="1400" dirty="0"/>
          </a:p>
        </p:txBody>
      </p:sp>
      <p:sp>
        <p:nvSpPr>
          <p:cNvPr id="8" name="text" descr="{&quot;templafy&quot;:{&quot;id&quot;:&quot;611ee4e9-8b53-439d-b32d-13c260739848&quot;}}" title="UserProfile.Centers.Center_{{DocumentLanguage}}">
            <a:extLst>
              <a:ext uri="{FF2B5EF4-FFF2-40B4-BE49-F238E27FC236}">
                <a16:creationId xmlns:a16="http://schemas.microsoft.com/office/drawing/2014/main" id="{867010F9-A7D3-4A5E-BC65-021A3528870A}"/>
              </a:ext>
            </a:extLst>
          </p:cNvPr>
          <p:cNvSpPr txBox="1">
            <a:spLocks/>
          </p:cNvSpPr>
          <p:nvPr userDrawn="1"/>
        </p:nvSpPr>
        <p:spPr>
          <a:xfrm>
            <a:off x="1366838" y="417578"/>
            <a:ext cx="5148262"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400">
                <a:solidFill>
                  <a:srgbClr val="B3B3B3"/>
                </a:solidFill>
              </a:rPr>
              <a:t>Center for It, Medico og Telefoni</a:t>
            </a:r>
            <a:endParaRPr lang="en-GB" sz="1400" dirty="0">
              <a:solidFill>
                <a:srgbClr val="B3B3B3"/>
              </a:solidFill>
            </a:endParaRPr>
          </a:p>
        </p:txBody>
      </p:sp>
      <p:sp>
        <p:nvSpPr>
          <p:cNvPr id="9" name="text" descr="{&quot;templafy&quot;:{&quot;id&quot;:&quot;707ac374-6355-4621-bc48-ea0624785d41&quot;}}" title="Form.PresentationTitle">
            <a:extLst>
              <a:ext uri="{FF2B5EF4-FFF2-40B4-BE49-F238E27FC236}">
                <a16:creationId xmlns:a16="http://schemas.microsoft.com/office/drawing/2014/main" id="{53BDA2D0-B22F-42B1-A4C9-3F000756EB91}"/>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1000" dirty="0">
              <a:solidFill>
                <a:schemeClr val="bg1"/>
              </a:solidFill>
            </a:endParaRPr>
          </a:p>
        </p:txBody>
      </p:sp>
      <p:pic>
        <p:nvPicPr>
          <p:cNvPr id="25" name="image" descr="{&quot;templafy&quot;:{&quot;id&quot;:&quot;cafa9a00-e618-4e75-9822-ab1f89c517ac&quot;}}">
            <a:extLst>
              <a:ext uri="{FF2B5EF4-FFF2-40B4-BE49-F238E27FC236}">
                <a16:creationId xmlns:a16="http://schemas.microsoft.com/office/drawing/2014/main" id="{321ABCE2-F092-4947-8B82-4EFC42A47A9E}"/>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 y="6174002"/>
            <a:ext cx="684085" cy="684085"/>
          </a:xfrm>
          <a:prstGeom prst="rect">
            <a:avLst/>
          </a:prstGeom>
        </p:spPr>
      </p:pic>
      <p:pic>
        <p:nvPicPr>
          <p:cNvPr id="609290979" name="image" descr="{&quot;templafy&quot;:{&quot;id&quot;:&quot;494fe770-cc40-42e8-a986-c51d9814874e&quot;}}">
            <a:extLst>
              <a:ext uri="{FF2B5EF4-FFF2-40B4-BE49-F238E27FC236}">
                <a16:creationId xmlns:a16="http://schemas.microsoft.com/office/drawing/2014/main" id="{277D1EE7-CB75-463D-AD23-E69CAB4B56C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18575"/>
            <a:ext cx="687600" cy="687600"/>
          </a:xfrm>
          <a:prstGeom prst="rect">
            <a:avLst/>
          </a:prstGeom>
        </p:spPr>
      </p:pic>
      <p:pic>
        <p:nvPicPr>
          <p:cNvPr id="17" name="Region">
            <a:extLst>
              <a:ext uri="{FF2B5EF4-FFF2-40B4-BE49-F238E27FC236}">
                <a16:creationId xmlns:a16="http://schemas.microsoft.com/office/drawing/2014/main" id="{30058ECB-B484-48BD-9049-4B17351B1EA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pic>
        <p:nvPicPr>
          <p:cNvPr id="27" name="image" descr="{&quot;templafy&quot;:{&quot;id&quot;:&quot;fe6749b7-eb7f-4e5e-aa23-67ad5fd918b8&quot;}}">
            <a:extLst>
              <a:ext uri="{FF2B5EF4-FFF2-40B4-BE49-F238E27FC236}">
                <a16:creationId xmlns:a16="http://schemas.microsoft.com/office/drawing/2014/main" id="{2811A080-2F04-418B-B4E9-ECC8AC5F7C5D}"/>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5773324" y="6314400"/>
            <a:ext cx="1324966" cy="421253"/>
          </a:xfrm>
          <a:prstGeom prst="rect">
            <a:avLst/>
          </a:prstGeom>
        </p:spPr>
      </p:pic>
      <p:pic>
        <p:nvPicPr>
          <p:cNvPr id="29" name="image" descr="{&quot;templafy&quot;:{&quot;id&quot;:&quot;9461f213-5605-413c-8526-615e9e7850df&quot;}}">
            <a:extLst>
              <a:ext uri="{FF2B5EF4-FFF2-40B4-BE49-F238E27FC236}">
                <a16:creationId xmlns:a16="http://schemas.microsoft.com/office/drawing/2014/main" id="{4F61A7AE-B542-4D0C-B070-E2D90113E903}"/>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11069013" y="872702"/>
            <a:ext cx="871309" cy="900113"/>
          </a:xfrm>
          <a:prstGeom prst="rect">
            <a:avLst/>
          </a:prstGeom>
        </p:spPr>
      </p:pic>
      <p:pic>
        <p:nvPicPr>
          <p:cNvPr id="31" name="image" descr="{&quot;templafy&quot;:{&quot;id&quot;:&quot;ed4371ed-2c30-4410-8eb4-ef624bb107b3&quot;}}">
            <a:extLst>
              <a:ext uri="{FF2B5EF4-FFF2-40B4-BE49-F238E27FC236}">
                <a16:creationId xmlns:a16="http://schemas.microsoft.com/office/drawing/2014/main" id="{82BC28E9-CC13-4B3D-B16A-8A05C32E9D13}"/>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11069013" y="260646"/>
            <a:ext cx="871309" cy="900113"/>
          </a:xfrm>
          <a:prstGeom prst="rect">
            <a:avLst/>
          </a:prstGeom>
        </p:spPr>
      </p:pic>
      <p:pic>
        <p:nvPicPr>
          <p:cNvPr id="609290977" name="image" descr="{&quot;templafy&quot;:{&quot;id&quot;:&quot;2b51e0dd-3b5d-4656-9ba8-7abaac828062&quot;}}">
            <a:extLst>
              <a:ext uri="{FF2B5EF4-FFF2-40B4-BE49-F238E27FC236}">
                <a16:creationId xmlns:a16="http://schemas.microsoft.com/office/drawing/2014/main" id="{17F5FDFC-D73F-4C4D-AE10-8E069D41C9DD}"/>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8016000" y="50400"/>
            <a:ext cx="4176522" cy="619277"/>
          </a:xfrm>
          <a:prstGeom prst="rect">
            <a:avLst/>
          </a:prstGeom>
        </p:spPr>
      </p:pic>
      <p:sp>
        <p:nvSpPr>
          <p:cNvPr id="22" name="text" descr="{&quot;templafy&quot;:{&quot;id&quot;:&quot;a3b031e1-a0fb-4c3c-97fb-15f40c5646d1&quot;}}" title="UserProfile.Name">
            <a:extLst>
              <a:ext uri="{FF2B5EF4-FFF2-40B4-BE49-F238E27FC236}">
                <a16:creationId xmlns:a16="http://schemas.microsoft.com/office/drawing/2014/main" id="{2436B9E0-97E8-428C-B474-A1B8FBC4D037}"/>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r>
              <a:rPr lang="da-DK" sz="1000">
                <a:solidFill>
                  <a:schemeClr val="bg1"/>
                </a:solidFill>
              </a:rPr>
              <a:t>Frieda Petersen</a:t>
            </a:r>
            <a:endParaRPr lang="da-DK" sz="1000" dirty="0" err="1">
              <a:solidFill>
                <a:schemeClr val="bg1"/>
              </a:solidFill>
            </a:endParaRPr>
          </a:p>
        </p:txBody>
      </p:sp>
      <p:sp>
        <p:nvSpPr>
          <p:cNvPr id="23" name="text" descr="{&quot;templafy&quot;:{&quot;id&quot;:&quot;a8bb9300-d414-4e09-a8f6-92a81d8700b7&quot;}}" hidden="1" title="Form.Manuel_dato">
            <a:extLst>
              <a:ext uri="{FF2B5EF4-FFF2-40B4-BE49-F238E27FC236}">
                <a16:creationId xmlns:a16="http://schemas.microsoft.com/office/drawing/2014/main" id="{D852104B-31C3-45BB-B8A2-2EFD81BDA39E}"/>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endParaRPr lang="da-DK" sz="1000" dirty="0" err="1">
              <a:solidFill>
                <a:schemeClr val="bg1"/>
              </a:solidFill>
            </a:endParaRPr>
          </a:p>
        </p:txBody>
      </p:sp>
    </p:spTree>
    <p:extLst>
      <p:ext uri="{BB962C8B-B14F-4D97-AF65-F5344CB8AC3E}">
        <p14:creationId xmlns:p14="http://schemas.microsoft.com/office/powerpoint/2010/main" val="3223299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Èn tekstspalte">
    <p:spTree>
      <p:nvGrpSpPr>
        <p:cNvPr id="1" name=""/>
        <p:cNvGrpSpPr/>
        <p:nvPr/>
      </p:nvGrpSpPr>
      <p:grpSpPr>
        <a:xfrm>
          <a:off x="0" y="0"/>
          <a:ext cx="0" cy="0"/>
          <a:chOff x="0" y="0"/>
          <a:chExt cx="0" cy="0"/>
        </a:xfrm>
      </p:grpSpPr>
      <p:sp>
        <p:nvSpPr>
          <p:cNvPr id="11" name="Titel 1"/>
          <p:cNvSpPr>
            <a:spLocks noGrp="1"/>
          </p:cNvSpPr>
          <p:nvPr>
            <p:ph type="title" hasCustomPrompt="1"/>
          </p:nvPr>
        </p:nvSpPr>
        <p:spPr>
          <a:xfrm>
            <a:off x="1824000" y="872716"/>
            <a:ext cx="9456000" cy="1161947"/>
          </a:xfrm>
        </p:spPr>
        <p:txBody>
          <a:bodyPr/>
          <a:lstStyle/>
          <a:p>
            <a:r>
              <a:rPr lang="da-DK" dirty="0"/>
              <a:t>Overskrift 27pt i to eller flere linjer </a:t>
            </a:r>
            <a:br>
              <a:rPr lang="da-DK" dirty="0"/>
            </a:br>
            <a:r>
              <a:rPr lang="da-DK" dirty="0"/>
              <a:t>teksten vokser opad</a:t>
            </a:r>
          </a:p>
        </p:txBody>
      </p:sp>
      <p:sp>
        <p:nvSpPr>
          <p:cNvPr id="4" name="Pladsholder til dato 3"/>
          <p:cNvSpPr>
            <a:spLocks noGrp="1"/>
          </p:cNvSpPr>
          <p:nvPr>
            <p:ph type="dt" sz="half" idx="10"/>
          </p:nvPr>
        </p:nvSpPr>
        <p:spPr/>
        <p:txBody>
          <a:bodyPr/>
          <a:lstStyle/>
          <a:p>
            <a:endParaRPr lang="da-DK" dirty="0"/>
          </a:p>
        </p:txBody>
      </p:sp>
      <p:sp>
        <p:nvSpPr>
          <p:cNvPr id="5" name="Pladsholder til sidefod 4"/>
          <p:cNvSpPr>
            <a:spLocks noGrp="1"/>
          </p:cNvSpPr>
          <p:nvPr>
            <p:ph type="ftr" sz="quarter" idx="11"/>
          </p:nvPr>
        </p:nvSpPr>
        <p:spPr/>
        <p:txBody>
          <a:bodyPr/>
          <a:lstStyle/>
          <a:p>
            <a:r>
              <a:rPr lang="da-DK"/>
              <a:t>Frieda Petersen</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12" name="Gruppe 11"/>
          <p:cNvGrpSpPr/>
          <p:nvPr userDrawn="1"/>
        </p:nvGrpSpPr>
        <p:grpSpPr>
          <a:xfrm>
            <a:off x="-2640970" y="2393789"/>
            <a:ext cx="2444751" cy="2755626"/>
            <a:chOff x="-1980728" y="1411288"/>
            <a:chExt cx="1833563" cy="2755626"/>
          </a:xfrm>
        </p:grpSpPr>
        <p:sp>
          <p:nvSpPr>
            <p:cNvPr id="13" name="AutoShape 4"/>
            <p:cNvSpPr>
              <a:spLocks/>
            </p:cNvSpPr>
            <p:nvPr userDrawn="1"/>
          </p:nvSpPr>
          <p:spPr bwMode="gray">
            <a:xfrm>
              <a:off x="-1980728" y="1411288"/>
              <a:ext cx="1830388" cy="275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spcAft>
                  <a:spcPts val="600"/>
                </a:spcAft>
                <a:buFontTx/>
                <a:buNone/>
                <a:defRPr/>
              </a:pPr>
              <a:r>
                <a:rPr lang="da-DK" sz="9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Opstil teksten i punkter</a:t>
              </a:r>
            </a:p>
            <a:p>
              <a:pPr algn="r" eaLnBrk="1" hangingPunct="1">
                <a:spcBef>
                  <a:spcPct val="0"/>
                </a:spcBef>
                <a:spcAft>
                  <a:spcPts val="240"/>
                </a:spcAft>
                <a:buFontTx/>
                <a:buNone/>
                <a:defRPr/>
              </a:pP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Niveauer</a:t>
              </a:r>
            </a:p>
            <a:p>
              <a:pPr algn="r" eaLnBrk="1" hangingPunct="1">
                <a:spcBef>
                  <a:spcPct val="0"/>
                </a:spcBef>
                <a:spcAft>
                  <a:spcPts val="0"/>
                </a:spcAft>
                <a:buFontTx/>
                <a:buNone/>
                <a:defRPr/>
              </a:pP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1. Niveau = Bullets </a:t>
              </a:r>
              <a:r>
                <a:rPr lang="da-DK" altLang="da-DK" sz="900" i="1" baseline="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22</a:t>
              </a: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pkt</a:t>
              </a:r>
              <a:b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 Niveau = Bullets 22 pkt</a:t>
              </a:r>
              <a:b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3. Niveau = Bullets 20 pkt</a:t>
              </a:r>
            </a:p>
            <a:p>
              <a:pPr algn="r" eaLnBrk="1" hangingPunct="1">
                <a:spcBef>
                  <a:spcPct val="0"/>
                </a:spcBef>
                <a:spcAft>
                  <a:spcPts val="240"/>
                </a:spcAft>
                <a:buFontTx/>
                <a:buNone/>
                <a:defRPr/>
              </a:pP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4. Niveau = Bullets 18 pkt</a:t>
              </a:r>
              <a:b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5. – 9. Niveau = Bullets 16 - 10</a:t>
              </a:r>
              <a:r>
                <a:rPr lang="da-DK" altLang="da-DK" sz="900" i="1" baseline="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pkt</a:t>
              </a:r>
            </a:p>
            <a:p>
              <a:pPr algn="r" eaLnBrk="1" hangingPunct="1">
                <a:spcBef>
                  <a:spcPct val="0"/>
                </a:spcBef>
                <a:buFontTx/>
                <a:buNone/>
                <a:defRPr/>
              </a:pPr>
              <a:endPar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spcBef>
                  <a:spcPts val="0"/>
                </a:spcBef>
                <a:spcAft>
                  <a:spcPts val="240"/>
                </a:spcAft>
                <a:buFontTx/>
                <a:buNone/>
                <a:defRPr/>
              </a:pP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få punktopstillet teksten (flere niveauer findes) brug </a:t>
              </a:r>
              <a:r>
                <a:rPr lang="da-DK" sz="9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Forøg listeniveau</a:t>
              </a:r>
            </a:p>
            <a:p>
              <a:pPr algn="r">
                <a:defRPr/>
              </a:pPr>
              <a:endPar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defRPr/>
              </a:pPr>
              <a:endPar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spcBef>
                  <a:spcPts val="0"/>
                </a:spcBef>
                <a:spcAft>
                  <a:spcPts val="240"/>
                </a:spcAft>
                <a:buFontTx/>
                <a:buNone/>
                <a:defRPr/>
              </a:pP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få venstrestillet teksten </a:t>
              </a:r>
              <a:b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uden punktopstilling, brug </a:t>
              </a:r>
              <a:r>
                <a:rPr lang="da-DK" sz="9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Formindsk listeniveau</a:t>
              </a:r>
            </a:p>
            <a:p>
              <a:pPr algn="r">
                <a:defRPr/>
              </a:pPr>
              <a:endPar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buFontTx/>
                <a:buNone/>
                <a:defRPr/>
              </a:pPr>
              <a:endPar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buFontTx/>
                <a:buNone/>
                <a:defRPr/>
              </a:pPr>
              <a:endPar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p:txBody>
        </p:sp>
        <p:grpSp>
          <p:nvGrpSpPr>
            <p:cNvPr id="14" name="Gruppe 13"/>
            <p:cNvGrpSpPr/>
            <p:nvPr userDrawn="1"/>
          </p:nvGrpSpPr>
          <p:grpSpPr>
            <a:xfrm>
              <a:off x="-604365" y="3126445"/>
              <a:ext cx="457200" cy="209550"/>
              <a:chOff x="10615613" y="1808820"/>
              <a:chExt cx="457200" cy="209550"/>
            </a:xfrm>
          </p:grpSpPr>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5613" y="1808820"/>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ed Rectangle 47"/>
              <p:cNvSpPr/>
              <p:nvPr/>
            </p:nvSpPr>
            <p:spPr>
              <a:xfrm>
                <a:off x="10844213" y="1808820"/>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grpSp>
          <p:nvGrpSpPr>
            <p:cNvPr id="15" name="Gruppe 14"/>
            <p:cNvGrpSpPr/>
            <p:nvPr userDrawn="1"/>
          </p:nvGrpSpPr>
          <p:grpSpPr>
            <a:xfrm>
              <a:off x="-599603" y="3918533"/>
              <a:ext cx="438150" cy="209550"/>
              <a:chOff x="10620375" y="2651782"/>
              <a:chExt cx="438150" cy="209550"/>
            </a:xfrm>
          </p:grpSpPr>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2651782"/>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52"/>
              <p:cNvSpPr/>
              <p:nvPr/>
            </p:nvSpPr>
            <p:spPr>
              <a:xfrm>
                <a:off x="10839450" y="2651782"/>
                <a:ext cx="219075" cy="201613"/>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18" name="Rounded Rectangle 53"/>
              <p:cNvSpPr/>
              <p:nvPr/>
            </p:nvSpPr>
            <p:spPr>
              <a:xfrm>
                <a:off x="10625138" y="2654957"/>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grpSp>
      <p:sp>
        <p:nvSpPr>
          <p:cNvPr id="3" name="Pladsholder til indhold 2"/>
          <p:cNvSpPr>
            <a:spLocks noGrp="1"/>
          </p:cNvSpPr>
          <p:nvPr>
            <p:ph sz="quarter" idx="13" hasCustomPrompt="1"/>
          </p:nvPr>
        </p:nvSpPr>
        <p:spPr>
          <a:xfrm>
            <a:off x="1824567" y="2327275"/>
            <a:ext cx="9455151" cy="3160713"/>
          </a:xfrm>
        </p:spPr>
        <p:txBody>
          <a:bodyPr/>
          <a:lstStyle/>
          <a:p>
            <a:pPr lvl="0"/>
            <a:r>
              <a:rPr lang="da-DK" dirty="0"/>
              <a:t>Brødtekst 22pt skrives her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1" name="Pladsholder til tekst 3"/>
          <p:cNvSpPr>
            <a:spLocks noGrp="1"/>
          </p:cNvSpPr>
          <p:nvPr>
            <p:ph type="body" sz="quarter" idx="14" hasCustomPrompt="1"/>
          </p:nvPr>
        </p:nvSpPr>
        <p:spPr>
          <a:xfrm>
            <a:off x="1828800" y="399192"/>
            <a:ext cx="9456000"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a:t>Evt. center/afdeling/enhed skrives her</a:t>
            </a:r>
          </a:p>
        </p:txBody>
      </p:sp>
      <p:sp>
        <p:nvSpPr>
          <p:cNvPr id="23" name="Tekstfelt 4"/>
          <p:cNvSpPr txBox="1"/>
          <p:nvPr userDrawn="1"/>
        </p:nvSpPr>
        <p:spPr>
          <a:xfrm>
            <a:off x="1828800" y="207098"/>
            <a:ext cx="3120347" cy="215444"/>
          </a:xfrm>
          <a:prstGeom prst="rect">
            <a:avLst/>
          </a:prstGeom>
          <a:noFill/>
        </p:spPr>
        <p:txBody>
          <a:bodyPr wrap="square" lIns="0" tIns="0" rIns="0" bIns="0" rtlCol="0">
            <a:noAutofit/>
          </a:bodyPr>
          <a:lstStyle/>
          <a:p>
            <a:r>
              <a:rPr lang="da-DK" sz="1200" b="1" noProof="0" dirty="0">
                <a:solidFill>
                  <a:srgbClr val="565656"/>
                </a:solidFill>
              </a:rPr>
              <a:t>Region Hovedstaden</a:t>
            </a:r>
          </a:p>
        </p:txBody>
      </p:sp>
    </p:spTree>
    <p:extLst>
      <p:ext uri="{BB962C8B-B14F-4D97-AF65-F5344CB8AC3E}">
        <p14:creationId xmlns:p14="http://schemas.microsoft.com/office/powerpoint/2010/main" val="4178743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endParaRPr lang="da-DK" dirty="0"/>
          </a:p>
        </p:txBody>
      </p:sp>
      <p:sp>
        <p:nvSpPr>
          <p:cNvPr id="3" name="Pladsholder til sidefod 2"/>
          <p:cNvSpPr>
            <a:spLocks noGrp="1"/>
          </p:cNvSpPr>
          <p:nvPr>
            <p:ph type="ftr" sz="quarter" idx="11"/>
          </p:nvPr>
        </p:nvSpPr>
        <p:spPr/>
        <p:txBody>
          <a:bodyPr/>
          <a:lstStyle/>
          <a:p>
            <a:r>
              <a:rPr lang="da-DK"/>
              <a:t>Frieda Petersen</a:t>
            </a:r>
            <a:endParaRPr lang="da-DK" dirty="0"/>
          </a:p>
        </p:txBody>
      </p:sp>
      <p:sp>
        <p:nvSpPr>
          <p:cNvPr id="4" name="Pladsholder til diasnummer 3"/>
          <p:cNvSpPr>
            <a:spLocks noGrp="1"/>
          </p:cNvSpPr>
          <p:nvPr>
            <p:ph type="sldNum" sz="quarter" idx="12"/>
          </p:nvPr>
        </p:nvSpPr>
        <p:spPr/>
        <p:txBody>
          <a:bodyPr/>
          <a:lstStyle/>
          <a:p>
            <a:fld id="{667EC89C-17A0-4E64-A6D2-B825673CEEDF}" type="slidenum">
              <a:rPr lang="da-DK" smtClean="0"/>
              <a:t>‹nr.›</a:t>
            </a:fld>
            <a:endParaRPr lang="da-DK" dirty="0"/>
          </a:p>
        </p:txBody>
      </p:sp>
      <p:sp>
        <p:nvSpPr>
          <p:cNvPr id="5" name="Pladsholder til tekst 3"/>
          <p:cNvSpPr>
            <a:spLocks noGrp="1"/>
          </p:cNvSpPr>
          <p:nvPr>
            <p:ph type="body" sz="quarter" idx="13" hasCustomPrompt="1"/>
          </p:nvPr>
        </p:nvSpPr>
        <p:spPr>
          <a:xfrm>
            <a:off x="1828800" y="399192"/>
            <a:ext cx="9456000"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a:t>Evt. center/afdeling/enhed skrives her</a:t>
            </a:r>
          </a:p>
        </p:txBody>
      </p:sp>
      <p:sp>
        <p:nvSpPr>
          <p:cNvPr id="6" name="Tekstfelt 4"/>
          <p:cNvSpPr txBox="1"/>
          <p:nvPr userDrawn="1"/>
        </p:nvSpPr>
        <p:spPr>
          <a:xfrm>
            <a:off x="1828800" y="207098"/>
            <a:ext cx="3120347" cy="215444"/>
          </a:xfrm>
          <a:prstGeom prst="rect">
            <a:avLst/>
          </a:prstGeom>
          <a:noFill/>
        </p:spPr>
        <p:txBody>
          <a:bodyPr wrap="square" lIns="0" tIns="0" rIns="0" bIns="0" rtlCol="0">
            <a:noAutofit/>
          </a:bodyPr>
          <a:lstStyle/>
          <a:p>
            <a:r>
              <a:rPr lang="da-DK" sz="1200" b="1" noProof="0" dirty="0">
                <a:solidFill>
                  <a:srgbClr val="565656"/>
                </a:solidFill>
              </a:rPr>
              <a:t>Region Hovedstaden</a:t>
            </a:r>
          </a:p>
        </p:txBody>
      </p:sp>
    </p:spTree>
    <p:extLst>
      <p:ext uri="{BB962C8B-B14F-4D97-AF65-F5344CB8AC3E}">
        <p14:creationId xmlns:p14="http://schemas.microsoft.com/office/powerpoint/2010/main" val="2133431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Èn tekstspalte">
    <p:spTree>
      <p:nvGrpSpPr>
        <p:cNvPr id="1" name=""/>
        <p:cNvGrpSpPr/>
        <p:nvPr/>
      </p:nvGrpSpPr>
      <p:grpSpPr>
        <a:xfrm>
          <a:off x="0" y="0"/>
          <a:ext cx="0" cy="0"/>
          <a:chOff x="0" y="0"/>
          <a:chExt cx="0" cy="0"/>
        </a:xfrm>
      </p:grpSpPr>
      <p:sp>
        <p:nvSpPr>
          <p:cNvPr id="11" name="Titel 1"/>
          <p:cNvSpPr>
            <a:spLocks noGrp="1"/>
          </p:cNvSpPr>
          <p:nvPr>
            <p:ph type="title" hasCustomPrompt="1"/>
          </p:nvPr>
        </p:nvSpPr>
        <p:spPr>
          <a:xfrm>
            <a:off x="1824000" y="872716"/>
            <a:ext cx="9456000" cy="1161947"/>
          </a:xfrm>
        </p:spPr>
        <p:txBody>
          <a:bodyPr/>
          <a:lstStyle/>
          <a:p>
            <a:r>
              <a:rPr lang="da-DK" dirty="0"/>
              <a:t>Overskrift 27pt i to eller flere linjer </a:t>
            </a:r>
            <a:br>
              <a:rPr lang="da-DK" dirty="0"/>
            </a:br>
            <a:r>
              <a:rPr lang="da-DK" dirty="0"/>
              <a:t>teksten vokser opad</a:t>
            </a:r>
          </a:p>
        </p:txBody>
      </p:sp>
      <p:sp>
        <p:nvSpPr>
          <p:cNvPr id="4" name="Pladsholder til dato 3"/>
          <p:cNvSpPr>
            <a:spLocks noGrp="1"/>
          </p:cNvSpPr>
          <p:nvPr>
            <p:ph type="dt" sz="half" idx="10"/>
          </p:nvPr>
        </p:nvSpPr>
        <p:spPr/>
        <p:txBody>
          <a:bodyPr/>
          <a:lstStyle/>
          <a:p>
            <a:endParaRPr lang="da-DK" dirty="0"/>
          </a:p>
        </p:txBody>
      </p:sp>
      <p:sp>
        <p:nvSpPr>
          <p:cNvPr id="5" name="Pladsholder til sidefod 4"/>
          <p:cNvSpPr>
            <a:spLocks noGrp="1"/>
          </p:cNvSpPr>
          <p:nvPr>
            <p:ph type="ftr" sz="quarter" idx="11"/>
          </p:nvPr>
        </p:nvSpPr>
        <p:spPr/>
        <p:txBody>
          <a:bodyPr/>
          <a:lstStyle/>
          <a:p>
            <a:r>
              <a:rPr lang="da-DK"/>
              <a:t>Frieda Petersen</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12" name="Gruppe 11"/>
          <p:cNvGrpSpPr/>
          <p:nvPr userDrawn="1"/>
        </p:nvGrpSpPr>
        <p:grpSpPr>
          <a:xfrm>
            <a:off x="-2640970" y="2393789"/>
            <a:ext cx="2444751" cy="2755626"/>
            <a:chOff x="-1980728" y="1411288"/>
            <a:chExt cx="1833563" cy="2755626"/>
          </a:xfrm>
        </p:grpSpPr>
        <p:sp>
          <p:nvSpPr>
            <p:cNvPr id="13" name="AutoShape 4"/>
            <p:cNvSpPr>
              <a:spLocks/>
            </p:cNvSpPr>
            <p:nvPr userDrawn="1"/>
          </p:nvSpPr>
          <p:spPr bwMode="gray">
            <a:xfrm>
              <a:off x="-1980728" y="1411288"/>
              <a:ext cx="1830388" cy="275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spcAft>
                  <a:spcPts val="600"/>
                </a:spcAft>
                <a:buFontTx/>
                <a:buNone/>
                <a:defRPr/>
              </a:pPr>
              <a:r>
                <a:rPr lang="da-DK" sz="9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Opstil teksten i punkter</a:t>
              </a:r>
            </a:p>
            <a:p>
              <a:pPr algn="r" eaLnBrk="1" hangingPunct="1">
                <a:spcBef>
                  <a:spcPct val="0"/>
                </a:spcBef>
                <a:spcAft>
                  <a:spcPts val="240"/>
                </a:spcAft>
                <a:buFontTx/>
                <a:buNone/>
                <a:defRPr/>
              </a:pP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Niveauer</a:t>
              </a:r>
            </a:p>
            <a:p>
              <a:pPr algn="r" eaLnBrk="1" hangingPunct="1">
                <a:spcBef>
                  <a:spcPct val="0"/>
                </a:spcBef>
                <a:spcAft>
                  <a:spcPts val="0"/>
                </a:spcAft>
                <a:buFontTx/>
                <a:buNone/>
                <a:defRPr/>
              </a:pP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1. Niveau = Bullets </a:t>
              </a:r>
              <a:r>
                <a:rPr lang="da-DK" altLang="da-DK" sz="900" i="1" baseline="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22</a:t>
              </a: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pkt</a:t>
              </a:r>
              <a:b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 Niveau = Bullets 22 pkt</a:t>
              </a:r>
              <a:b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3. Niveau = Bullets 20 pkt</a:t>
              </a:r>
            </a:p>
            <a:p>
              <a:pPr algn="r" eaLnBrk="1" hangingPunct="1">
                <a:spcBef>
                  <a:spcPct val="0"/>
                </a:spcBef>
                <a:spcAft>
                  <a:spcPts val="240"/>
                </a:spcAft>
                <a:buFontTx/>
                <a:buNone/>
                <a:defRPr/>
              </a:pP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4. Niveau = Bullets 18 pkt</a:t>
              </a:r>
              <a:b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5. – 9. Niveau = Bullets 16 - 10</a:t>
              </a:r>
              <a:r>
                <a:rPr lang="da-DK" altLang="da-DK" sz="900" i="1" baseline="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pkt</a:t>
              </a:r>
            </a:p>
            <a:p>
              <a:pPr algn="r" eaLnBrk="1" hangingPunct="1">
                <a:spcBef>
                  <a:spcPct val="0"/>
                </a:spcBef>
                <a:buFontTx/>
                <a:buNone/>
                <a:defRPr/>
              </a:pPr>
              <a:endPar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spcBef>
                  <a:spcPts val="0"/>
                </a:spcBef>
                <a:spcAft>
                  <a:spcPts val="240"/>
                </a:spcAft>
                <a:buFontTx/>
                <a:buNone/>
                <a:defRPr/>
              </a:pP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få punktopstillet teksten (flere niveauer findes) brug </a:t>
              </a:r>
              <a:r>
                <a:rPr lang="da-DK" sz="9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Forøg listeniveau</a:t>
              </a:r>
            </a:p>
            <a:p>
              <a:pPr algn="r">
                <a:defRPr/>
              </a:pPr>
              <a:endPar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defRPr/>
              </a:pPr>
              <a:endPar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spcBef>
                  <a:spcPts val="0"/>
                </a:spcBef>
                <a:spcAft>
                  <a:spcPts val="240"/>
                </a:spcAft>
                <a:buFontTx/>
                <a:buNone/>
                <a:defRPr/>
              </a:pP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få venstrestillet teksten </a:t>
              </a:r>
              <a:b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uden punktopstilling, brug </a:t>
              </a:r>
              <a:r>
                <a:rPr lang="da-DK" sz="9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Formindsk listeniveau</a:t>
              </a:r>
            </a:p>
            <a:p>
              <a:pPr algn="r">
                <a:defRPr/>
              </a:pPr>
              <a:endPar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buFontTx/>
                <a:buNone/>
                <a:defRPr/>
              </a:pPr>
              <a:endPar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buFontTx/>
                <a:buNone/>
                <a:defRPr/>
              </a:pPr>
              <a:endPar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p:txBody>
        </p:sp>
        <p:grpSp>
          <p:nvGrpSpPr>
            <p:cNvPr id="14" name="Gruppe 13"/>
            <p:cNvGrpSpPr/>
            <p:nvPr userDrawn="1"/>
          </p:nvGrpSpPr>
          <p:grpSpPr>
            <a:xfrm>
              <a:off x="-604365" y="3126445"/>
              <a:ext cx="457200" cy="209550"/>
              <a:chOff x="10615613" y="1808820"/>
              <a:chExt cx="457200" cy="209550"/>
            </a:xfrm>
          </p:grpSpPr>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5613" y="1808820"/>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ed Rectangle 47"/>
              <p:cNvSpPr/>
              <p:nvPr/>
            </p:nvSpPr>
            <p:spPr>
              <a:xfrm>
                <a:off x="10844213" y="1808820"/>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grpSp>
          <p:nvGrpSpPr>
            <p:cNvPr id="15" name="Gruppe 14"/>
            <p:cNvGrpSpPr/>
            <p:nvPr userDrawn="1"/>
          </p:nvGrpSpPr>
          <p:grpSpPr>
            <a:xfrm>
              <a:off x="-599603" y="3918533"/>
              <a:ext cx="438150" cy="209550"/>
              <a:chOff x="10620375" y="2651782"/>
              <a:chExt cx="438150" cy="209550"/>
            </a:xfrm>
          </p:grpSpPr>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2651782"/>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52"/>
              <p:cNvSpPr/>
              <p:nvPr/>
            </p:nvSpPr>
            <p:spPr>
              <a:xfrm>
                <a:off x="10839450" y="2651782"/>
                <a:ext cx="219075" cy="201613"/>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18" name="Rounded Rectangle 53"/>
              <p:cNvSpPr/>
              <p:nvPr/>
            </p:nvSpPr>
            <p:spPr>
              <a:xfrm>
                <a:off x="10625138" y="2654957"/>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grpSp>
      <p:sp>
        <p:nvSpPr>
          <p:cNvPr id="3" name="Pladsholder til indhold 2"/>
          <p:cNvSpPr>
            <a:spLocks noGrp="1"/>
          </p:cNvSpPr>
          <p:nvPr>
            <p:ph sz="quarter" idx="13" hasCustomPrompt="1"/>
          </p:nvPr>
        </p:nvSpPr>
        <p:spPr>
          <a:xfrm>
            <a:off x="1824567" y="2327275"/>
            <a:ext cx="9455151" cy="3160713"/>
          </a:xfrm>
        </p:spPr>
        <p:txBody>
          <a:bodyPr/>
          <a:lstStyle/>
          <a:p>
            <a:pPr lvl="0"/>
            <a:r>
              <a:rPr lang="da-DK" dirty="0"/>
              <a:t>Brødtekst 22pt skrives her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1" name="Pladsholder til tekst 3"/>
          <p:cNvSpPr>
            <a:spLocks noGrp="1"/>
          </p:cNvSpPr>
          <p:nvPr>
            <p:ph type="body" sz="quarter" idx="14" hasCustomPrompt="1"/>
          </p:nvPr>
        </p:nvSpPr>
        <p:spPr>
          <a:xfrm>
            <a:off x="1828800" y="399192"/>
            <a:ext cx="9456000"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a:t>Evt. center/afdeling/enhed skrives her</a:t>
            </a:r>
          </a:p>
        </p:txBody>
      </p:sp>
      <p:sp>
        <p:nvSpPr>
          <p:cNvPr id="23" name="Tekstfelt 4"/>
          <p:cNvSpPr txBox="1"/>
          <p:nvPr userDrawn="1"/>
        </p:nvSpPr>
        <p:spPr>
          <a:xfrm>
            <a:off x="1828800" y="207098"/>
            <a:ext cx="3120347" cy="215444"/>
          </a:xfrm>
          <a:prstGeom prst="rect">
            <a:avLst/>
          </a:prstGeom>
          <a:noFill/>
        </p:spPr>
        <p:txBody>
          <a:bodyPr wrap="square" lIns="0" tIns="0" rIns="0" bIns="0" rtlCol="0">
            <a:noAutofit/>
          </a:bodyPr>
          <a:lstStyle/>
          <a:p>
            <a:r>
              <a:rPr lang="da-DK" sz="1200" b="1" noProof="0" dirty="0">
                <a:solidFill>
                  <a:srgbClr val="565656"/>
                </a:solidFill>
              </a:rPr>
              <a:t>Region Hovedstaden</a:t>
            </a:r>
          </a:p>
        </p:txBody>
      </p:sp>
    </p:spTree>
    <p:extLst>
      <p:ext uri="{BB962C8B-B14F-4D97-AF65-F5344CB8AC3E}">
        <p14:creationId xmlns:p14="http://schemas.microsoft.com/office/powerpoint/2010/main" val="2470167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Content Placeholder"/>
          <p:cNvSpPr>
            <a:spLocks noGrp="1"/>
          </p:cNvSpPr>
          <p:nvPr>
            <p:ph sz="quarter" idx="12"/>
          </p:nvPr>
        </p:nvSpPr>
        <p:spPr>
          <a:xfrm>
            <a:off x="531446" y="1619249"/>
            <a:ext cx="11160369" cy="47053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itle Placeholder"/>
          <p:cNvSpPr>
            <a:spLocks noGrp="1"/>
          </p:cNvSpPr>
          <p:nvPr>
            <p:ph type="title"/>
          </p:nvPr>
        </p:nvSpPr>
        <p:spPr/>
        <p:txBody>
          <a:bodyPr/>
          <a:lstStyle/>
          <a:p>
            <a:r>
              <a:rPr lang="en-US" noProof="0"/>
              <a:t>Click to edit Master title style</a:t>
            </a:r>
          </a:p>
        </p:txBody>
      </p:sp>
      <p:sp>
        <p:nvSpPr>
          <p:cNvPr id="4" name="Footer Placeholder"/>
          <p:cNvSpPr>
            <a:spLocks noGrp="1" noChangeArrowheads="1"/>
          </p:cNvSpPr>
          <p:nvPr>
            <p:ph type="ftr" sz="quarter" idx="13"/>
          </p:nvPr>
        </p:nvSpPr>
        <p:spPr>
          <a:ln/>
        </p:spPr>
        <p:txBody>
          <a:bodyPr/>
          <a:lstStyle>
            <a:lvl1pPr>
              <a:defRPr/>
            </a:lvl1pPr>
          </a:lstStyle>
          <a:p>
            <a:pPr>
              <a:defRPr/>
            </a:pPr>
            <a:r>
              <a:rPr lang="en-US"/>
              <a:t>Frieda Petersen</a:t>
            </a:r>
            <a:endParaRPr lang="en-US" dirty="0"/>
          </a:p>
        </p:txBody>
      </p:sp>
      <p:sp>
        <p:nvSpPr>
          <p:cNvPr id="5" name="Slide Number Placeholder"/>
          <p:cNvSpPr>
            <a:spLocks noGrp="1" noChangeArrowheads="1"/>
          </p:cNvSpPr>
          <p:nvPr>
            <p:ph type="sldNum" sz="quarter" idx="14"/>
          </p:nvPr>
        </p:nvSpPr>
        <p:spPr>
          <a:ln/>
        </p:spPr>
        <p:txBody>
          <a:bodyPr/>
          <a:lstStyle>
            <a:lvl1pPr>
              <a:defRPr/>
            </a:lvl1pPr>
          </a:lstStyle>
          <a:p>
            <a:pPr>
              <a:defRPr/>
            </a:pPr>
            <a:fld id="{7F9D75FC-5010-4D26-93FC-25C48E19DC7F}" type="slidenum">
              <a:rPr lang="en-US" altLang="sv-SE"/>
              <a:pPr>
                <a:defRPr/>
              </a:pPr>
              <a:t>‹nr.›</a:t>
            </a:fld>
            <a:endParaRPr lang="en-US" altLang="sv-SE"/>
          </a:p>
        </p:txBody>
      </p:sp>
      <p:sp>
        <p:nvSpPr>
          <p:cNvPr id="6" name="Date Placeholder 1"/>
          <p:cNvSpPr>
            <a:spLocks noGrp="1"/>
          </p:cNvSpPr>
          <p:nvPr>
            <p:ph type="dt" sz="half" idx="15"/>
          </p:nvPr>
        </p:nvSpPr>
        <p:spPr>
          <a:ln/>
        </p:spPr>
        <p:txBody>
          <a:bodyPr/>
          <a:lstStyle>
            <a:lvl1pPr>
              <a:defRPr/>
            </a:lvl1pPr>
          </a:lstStyle>
          <a:p>
            <a:pPr>
              <a:defRPr/>
            </a:pPr>
            <a:endParaRPr dirty="0"/>
          </a:p>
        </p:txBody>
      </p:sp>
    </p:spTree>
    <p:extLst>
      <p:ext uri="{BB962C8B-B14F-4D97-AF65-F5344CB8AC3E}">
        <p14:creationId xmlns:p14="http://schemas.microsoft.com/office/powerpoint/2010/main" val="35747884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Èn tekstspalte">
    <p:spTree>
      <p:nvGrpSpPr>
        <p:cNvPr id="1" name=""/>
        <p:cNvGrpSpPr/>
        <p:nvPr/>
      </p:nvGrpSpPr>
      <p:grpSpPr>
        <a:xfrm>
          <a:off x="0" y="0"/>
          <a:ext cx="0" cy="0"/>
          <a:chOff x="0" y="0"/>
          <a:chExt cx="0" cy="0"/>
        </a:xfrm>
      </p:grpSpPr>
      <p:sp>
        <p:nvSpPr>
          <p:cNvPr id="11" name="Titel 1"/>
          <p:cNvSpPr>
            <a:spLocks noGrp="1"/>
          </p:cNvSpPr>
          <p:nvPr>
            <p:ph type="title" hasCustomPrompt="1"/>
          </p:nvPr>
        </p:nvSpPr>
        <p:spPr>
          <a:xfrm>
            <a:off x="1824000" y="872716"/>
            <a:ext cx="9456000" cy="1161947"/>
          </a:xfrm>
        </p:spPr>
        <p:txBody>
          <a:bodyPr/>
          <a:lstStyle/>
          <a:p>
            <a:r>
              <a:rPr lang="da-DK" dirty="0"/>
              <a:t>Overskrift 27pt i to eller flere linjer </a:t>
            </a:r>
            <a:br>
              <a:rPr lang="da-DK" dirty="0"/>
            </a:br>
            <a:r>
              <a:rPr lang="da-DK" dirty="0"/>
              <a:t>teksten vokser opad</a:t>
            </a:r>
          </a:p>
        </p:txBody>
      </p:sp>
      <p:sp>
        <p:nvSpPr>
          <p:cNvPr id="4" name="Pladsholder til dato 3"/>
          <p:cNvSpPr>
            <a:spLocks noGrp="1"/>
          </p:cNvSpPr>
          <p:nvPr>
            <p:ph type="dt" sz="half" idx="10"/>
          </p:nvPr>
        </p:nvSpPr>
        <p:spPr/>
        <p:txBody>
          <a:bodyPr/>
          <a:lstStyle/>
          <a:p>
            <a:endParaRPr lang="da-DK" dirty="0"/>
          </a:p>
        </p:txBody>
      </p:sp>
      <p:sp>
        <p:nvSpPr>
          <p:cNvPr id="5" name="Pladsholder til sidefod 4"/>
          <p:cNvSpPr>
            <a:spLocks noGrp="1"/>
          </p:cNvSpPr>
          <p:nvPr>
            <p:ph type="ftr" sz="quarter" idx="11"/>
          </p:nvPr>
        </p:nvSpPr>
        <p:spPr/>
        <p:txBody>
          <a:bodyPr/>
          <a:lstStyle/>
          <a:p>
            <a:r>
              <a:rPr lang="da-DK"/>
              <a:t>Frieda Petersen</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12" name="Gruppe 11"/>
          <p:cNvGrpSpPr/>
          <p:nvPr userDrawn="1"/>
        </p:nvGrpSpPr>
        <p:grpSpPr>
          <a:xfrm>
            <a:off x="-2640970" y="2393789"/>
            <a:ext cx="2444751" cy="2755626"/>
            <a:chOff x="-1980728" y="1411288"/>
            <a:chExt cx="1833563" cy="2755626"/>
          </a:xfrm>
        </p:grpSpPr>
        <p:sp>
          <p:nvSpPr>
            <p:cNvPr id="13" name="AutoShape 4"/>
            <p:cNvSpPr>
              <a:spLocks/>
            </p:cNvSpPr>
            <p:nvPr userDrawn="1"/>
          </p:nvSpPr>
          <p:spPr bwMode="gray">
            <a:xfrm>
              <a:off x="-1980728" y="1411288"/>
              <a:ext cx="1830388" cy="275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spcAft>
                  <a:spcPts val="600"/>
                </a:spcAft>
                <a:buFontTx/>
                <a:buNone/>
                <a:defRPr/>
              </a:pPr>
              <a:r>
                <a:rPr lang="da-DK" sz="9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Opstil teksten i punkter</a:t>
              </a:r>
            </a:p>
            <a:p>
              <a:pPr algn="r" eaLnBrk="1" hangingPunct="1">
                <a:spcBef>
                  <a:spcPct val="0"/>
                </a:spcBef>
                <a:spcAft>
                  <a:spcPts val="240"/>
                </a:spcAft>
                <a:buFontTx/>
                <a:buNone/>
                <a:defRPr/>
              </a:pP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Niveauer</a:t>
              </a:r>
            </a:p>
            <a:p>
              <a:pPr algn="r" eaLnBrk="1" hangingPunct="1">
                <a:spcBef>
                  <a:spcPct val="0"/>
                </a:spcBef>
                <a:spcAft>
                  <a:spcPts val="0"/>
                </a:spcAft>
                <a:buFontTx/>
                <a:buNone/>
                <a:defRPr/>
              </a:pP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1. Niveau = Bullets </a:t>
              </a:r>
              <a:r>
                <a:rPr lang="da-DK" altLang="da-DK" sz="900" i="1" baseline="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22</a:t>
              </a: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pkt</a:t>
              </a:r>
              <a:b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 Niveau = Bullets 22 pkt</a:t>
              </a:r>
              <a:b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3. Niveau = Bullets 20 pkt</a:t>
              </a:r>
            </a:p>
            <a:p>
              <a:pPr algn="r" eaLnBrk="1" hangingPunct="1">
                <a:spcBef>
                  <a:spcPct val="0"/>
                </a:spcBef>
                <a:spcAft>
                  <a:spcPts val="240"/>
                </a:spcAft>
                <a:buFontTx/>
                <a:buNone/>
                <a:defRPr/>
              </a:pP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4. Niveau = Bullets 18 pkt</a:t>
              </a:r>
              <a:b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5. – 9. Niveau = Bullets 16 - 10</a:t>
              </a:r>
              <a:r>
                <a:rPr lang="da-DK" altLang="da-DK" sz="900" i="1" baseline="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pkt</a:t>
              </a:r>
            </a:p>
            <a:p>
              <a:pPr algn="r" eaLnBrk="1" hangingPunct="1">
                <a:spcBef>
                  <a:spcPct val="0"/>
                </a:spcBef>
                <a:buFontTx/>
                <a:buNone/>
                <a:defRPr/>
              </a:pPr>
              <a:endPar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spcBef>
                  <a:spcPts val="0"/>
                </a:spcBef>
                <a:spcAft>
                  <a:spcPts val="240"/>
                </a:spcAft>
                <a:buFontTx/>
                <a:buNone/>
                <a:defRPr/>
              </a:pP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få punktopstillet teksten (flere niveauer findes) brug </a:t>
              </a:r>
              <a:r>
                <a:rPr lang="da-DK" sz="9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Forøg listeniveau</a:t>
              </a:r>
            </a:p>
            <a:p>
              <a:pPr algn="r">
                <a:defRPr/>
              </a:pPr>
              <a:endPar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defRPr/>
              </a:pPr>
              <a:endPar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spcBef>
                  <a:spcPts val="0"/>
                </a:spcBef>
                <a:spcAft>
                  <a:spcPts val="240"/>
                </a:spcAft>
                <a:buFontTx/>
                <a:buNone/>
                <a:defRPr/>
              </a:pP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få venstrestillet teksten </a:t>
              </a:r>
              <a:b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uden punktopstilling, brug </a:t>
              </a:r>
              <a:r>
                <a:rPr lang="da-DK" sz="9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Formindsk listeniveau</a:t>
              </a:r>
            </a:p>
            <a:p>
              <a:pPr algn="r">
                <a:defRPr/>
              </a:pPr>
              <a:endPar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buFontTx/>
                <a:buNone/>
                <a:defRPr/>
              </a:pPr>
              <a:endPar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buFontTx/>
                <a:buNone/>
                <a:defRPr/>
              </a:pPr>
              <a:endPar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p:txBody>
        </p:sp>
        <p:grpSp>
          <p:nvGrpSpPr>
            <p:cNvPr id="14" name="Gruppe 13"/>
            <p:cNvGrpSpPr/>
            <p:nvPr userDrawn="1"/>
          </p:nvGrpSpPr>
          <p:grpSpPr>
            <a:xfrm>
              <a:off x="-604365" y="3126445"/>
              <a:ext cx="457200" cy="209550"/>
              <a:chOff x="10615613" y="1808820"/>
              <a:chExt cx="457200" cy="209550"/>
            </a:xfrm>
          </p:grpSpPr>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5613" y="1808820"/>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ed Rectangle 47"/>
              <p:cNvSpPr/>
              <p:nvPr/>
            </p:nvSpPr>
            <p:spPr>
              <a:xfrm>
                <a:off x="10844213" y="1808820"/>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grpSp>
          <p:nvGrpSpPr>
            <p:cNvPr id="15" name="Gruppe 14"/>
            <p:cNvGrpSpPr/>
            <p:nvPr userDrawn="1"/>
          </p:nvGrpSpPr>
          <p:grpSpPr>
            <a:xfrm>
              <a:off x="-599603" y="3918533"/>
              <a:ext cx="438150" cy="209550"/>
              <a:chOff x="10620375" y="2651782"/>
              <a:chExt cx="438150" cy="209550"/>
            </a:xfrm>
          </p:grpSpPr>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2651782"/>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52"/>
              <p:cNvSpPr/>
              <p:nvPr/>
            </p:nvSpPr>
            <p:spPr>
              <a:xfrm>
                <a:off x="10839450" y="2651782"/>
                <a:ext cx="219075" cy="201613"/>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18" name="Rounded Rectangle 53"/>
              <p:cNvSpPr/>
              <p:nvPr/>
            </p:nvSpPr>
            <p:spPr>
              <a:xfrm>
                <a:off x="10625138" y="2654957"/>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grpSp>
      <p:sp>
        <p:nvSpPr>
          <p:cNvPr id="3" name="Pladsholder til indhold 2"/>
          <p:cNvSpPr>
            <a:spLocks noGrp="1"/>
          </p:cNvSpPr>
          <p:nvPr>
            <p:ph sz="quarter" idx="13" hasCustomPrompt="1"/>
          </p:nvPr>
        </p:nvSpPr>
        <p:spPr>
          <a:xfrm>
            <a:off x="1824567" y="2327275"/>
            <a:ext cx="9455151" cy="3160713"/>
          </a:xfrm>
        </p:spPr>
        <p:txBody>
          <a:bodyPr/>
          <a:lstStyle/>
          <a:p>
            <a:pPr lvl="0"/>
            <a:r>
              <a:rPr lang="da-DK" dirty="0"/>
              <a:t>Brødtekst 22pt skrives her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1" name="Pladsholder til tekst 3"/>
          <p:cNvSpPr>
            <a:spLocks noGrp="1"/>
          </p:cNvSpPr>
          <p:nvPr>
            <p:ph type="body" sz="quarter" idx="14" hasCustomPrompt="1"/>
          </p:nvPr>
        </p:nvSpPr>
        <p:spPr>
          <a:xfrm>
            <a:off x="1828800" y="399192"/>
            <a:ext cx="9456000"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a:t>Evt. center/afdeling/enhed skrives her</a:t>
            </a:r>
          </a:p>
        </p:txBody>
      </p:sp>
      <p:sp>
        <p:nvSpPr>
          <p:cNvPr id="23" name="Tekstfelt 4"/>
          <p:cNvSpPr txBox="1"/>
          <p:nvPr userDrawn="1"/>
        </p:nvSpPr>
        <p:spPr>
          <a:xfrm>
            <a:off x="1828800" y="207098"/>
            <a:ext cx="3120347" cy="215444"/>
          </a:xfrm>
          <a:prstGeom prst="rect">
            <a:avLst/>
          </a:prstGeom>
          <a:noFill/>
        </p:spPr>
        <p:txBody>
          <a:bodyPr wrap="square" lIns="0" tIns="0" rIns="0" bIns="0" rtlCol="0">
            <a:noAutofit/>
          </a:bodyPr>
          <a:lstStyle/>
          <a:p>
            <a:r>
              <a:rPr lang="da-DK" sz="1200" b="1" noProof="0" dirty="0">
                <a:solidFill>
                  <a:srgbClr val="565656"/>
                </a:solidFill>
              </a:rPr>
              <a:t>Region Hovedstaden</a:t>
            </a:r>
          </a:p>
        </p:txBody>
      </p:sp>
    </p:spTree>
    <p:extLst>
      <p:ext uri="{BB962C8B-B14F-4D97-AF65-F5344CB8AC3E}">
        <p14:creationId xmlns:p14="http://schemas.microsoft.com/office/powerpoint/2010/main" val="2984607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 tekstspal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366837" y="871200"/>
            <a:ext cx="10137775" cy="828000"/>
          </a:xfrm>
        </p:spPr>
        <p:txBody>
          <a:bodyPr/>
          <a:lstStyle>
            <a:lvl1pPr>
              <a:defRPr/>
            </a:lvl1pPr>
          </a:lstStyle>
          <a:p>
            <a:r>
              <a:rPr lang="da-DK" dirty="0"/>
              <a:t>Overskrift 28pt i max. to linjer </a:t>
            </a:r>
            <a:br>
              <a:rPr lang="da-DK" dirty="0"/>
            </a:br>
            <a:r>
              <a:rPr lang="da-DK" dirty="0"/>
              <a:t>teksten vokser opad</a:t>
            </a:r>
          </a:p>
        </p:txBody>
      </p:sp>
      <p:sp>
        <p:nvSpPr>
          <p:cNvPr id="7" name="Pladsholder til indhold 6"/>
          <p:cNvSpPr>
            <a:spLocks noGrp="1"/>
          </p:cNvSpPr>
          <p:nvPr>
            <p:ph sz="quarter" idx="13" hasCustomPrompt="1"/>
          </p:nvPr>
        </p:nvSpPr>
        <p:spPr>
          <a:xfrm>
            <a:off x="1366837" y="1989139"/>
            <a:ext cx="4924425" cy="3498850"/>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da-DK" dirty="0"/>
              <a:t>Brødtekst 18pt skrives her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 niveau</a:t>
            </a:r>
          </a:p>
          <a:p>
            <a:pPr lvl="6"/>
            <a:r>
              <a:rPr lang="da-DK" dirty="0"/>
              <a:t>7 niveau</a:t>
            </a:r>
          </a:p>
          <a:p>
            <a:pPr lvl="7"/>
            <a:r>
              <a:rPr lang="da-DK" dirty="0"/>
              <a:t>8 niveau</a:t>
            </a:r>
          </a:p>
          <a:p>
            <a:pPr lvl="8"/>
            <a:r>
              <a:rPr lang="da-DK" dirty="0"/>
              <a:t>9 niveau</a:t>
            </a:r>
          </a:p>
        </p:txBody>
      </p:sp>
      <p:sp>
        <p:nvSpPr>
          <p:cNvPr id="19" name="Pladsholder til indhold 6"/>
          <p:cNvSpPr>
            <a:spLocks noGrp="1"/>
          </p:cNvSpPr>
          <p:nvPr>
            <p:ph sz="quarter" idx="14" hasCustomPrompt="1"/>
          </p:nvPr>
        </p:nvSpPr>
        <p:spPr>
          <a:xfrm>
            <a:off x="6580188" y="1989139"/>
            <a:ext cx="4924424" cy="3500776"/>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da-DK" dirty="0"/>
              <a:t>Brødtekst 18pt skrives her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 niveau</a:t>
            </a:r>
          </a:p>
          <a:p>
            <a:pPr lvl="6"/>
            <a:r>
              <a:rPr lang="da-DK" dirty="0"/>
              <a:t>7 niveau</a:t>
            </a:r>
          </a:p>
          <a:p>
            <a:pPr lvl="7"/>
            <a:r>
              <a:rPr lang="da-DK" dirty="0"/>
              <a:t>8 niveau</a:t>
            </a:r>
          </a:p>
          <a:p>
            <a:pPr lvl="8"/>
            <a:r>
              <a:rPr lang="da-DK" dirty="0"/>
              <a:t>9 niveau</a:t>
            </a:r>
          </a:p>
        </p:txBody>
      </p:sp>
      <p:sp>
        <p:nvSpPr>
          <p:cNvPr id="3" name="Date Placeholder 2" hidden="1">
            <a:extLst>
              <a:ext uri="{FF2B5EF4-FFF2-40B4-BE49-F238E27FC236}">
                <a16:creationId xmlns:a16="http://schemas.microsoft.com/office/drawing/2014/main" id="{168D8D5A-0B9B-4749-A27C-B61865A9F46C}"/>
              </a:ext>
            </a:extLst>
          </p:cNvPr>
          <p:cNvSpPr>
            <a:spLocks noGrp="1"/>
          </p:cNvSpPr>
          <p:nvPr>
            <p:ph type="dt" sz="half" idx="15"/>
          </p:nvPr>
        </p:nvSpPr>
        <p:spPr/>
        <p:txBody>
          <a:bodyPr/>
          <a:lstStyle/>
          <a:p>
            <a:endParaRPr lang="da-DK" dirty="0"/>
          </a:p>
        </p:txBody>
      </p:sp>
      <p:sp>
        <p:nvSpPr>
          <p:cNvPr id="8" name="Footer Placeholder 7" hidden="1">
            <a:extLst>
              <a:ext uri="{FF2B5EF4-FFF2-40B4-BE49-F238E27FC236}">
                <a16:creationId xmlns:a16="http://schemas.microsoft.com/office/drawing/2014/main" id="{BD7D929E-55A9-404B-AB63-7056C83E8F0C}"/>
              </a:ext>
            </a:extLst>
          </p:cNvPr>
          <p:cNvSpPr>
            <a:spLocks noGrp="1"/>
          </p:cNvSpPr>
          <p:nvPr>
            <p:ph type="ftr" sz="quarter" idx="16"/>
          </p:nvPr>
        </p:nvSpPr>
        <p:spPr/>
        <p:txBody>
          <a:bodyPr/>
          <a:lstStyle/>
          <a:p>
            <a:r>
              <a:rPr lang="en-GB"/>
              <a:t>Frieda Petersen</a:t>
            </a:r>
          </a:p>
        </p:txBody>
      </p:sp>
      <p:sp>
        <p:nvSpPr>
          <p:cNvPr id="9" name="Slide Number Placeholder 8">
            <a:extLst>
              <a:ext uri="{FF2B5EF4-FFF2-40B4-BE49-F238E27FC236}">
                <a16:creationId xmlns:a16="http://schemas.microsoft.com/office/drawing/2014/main" id="{10409F8F-FD32-4C43-B004-D50DBD62F826}"/>
              </a:ext>
            </a:extLst>
          </p:cNvPr>
          <p:cNvSpPr>
            <a:spLocks noGrp="1"/>
          </p:cNvSpPr>
          <p:nvPr>
            <p:ph type="sldNum" sz="quarter" idx="17"/>
          </p:nvPr>
        </p:nvSpPr>
        <p:spPr/>
        <p:txBody>
          <a:bodyPr/>
          <a:lstStyle/>
          <a:p>
            <a:fld id="{0DAB5548-7253-48D6-B95B-F3D312A72220}" type="slidenum">
              <a:rPr lang="da-DK" smtClean="0"/>
              <a:pPr/>
              <a:t>‹nr.›</a:t>
            </a:fld>
            <a:endParaRPr lang="da-DK" dirty="0"/>
          </a:p>
        </p:txBody>
      </p:sp>
      <p:sp>
        <p:nvSpPr>
          <p:cNvPr id="10" name="text" descr="{&quot;templafy&quot;:{&quot;id&quot;:&quot;7d3a0d7a-b033-452b-b272-8bca53725815&quot;}}" title="UserProfile.Office.Virksomhed_{{DocumentLanguage}}">
            <a:extLst>
              <a:ext uri="{FF2B5EF4-FFF2-40B4-BE49-F238E27FC236}">
                <a16:creationId xmlns:a16="http://schemas.microsoft.com/office/drawing/2014/main" id="{378BF857-31E9-400F-B9EC-F6C9240631E1}"/>
              </a:ext>
            </a:extLst>
          </p:cNvPr>
          <p:cNvSpPr txBox="1"/>
          <p:nvPr userDrawn="1"/>
        </p:nvSpPr>
        <p:spPr>
          <a:xfrm>
            <a:off x="1366838" y="207098"/>
            <a:ext cx="5148262" cy="215444"/>
          </a:xfrm>
          <a:prstGeom prst="rect">
            <a:avLst/>
          </a:prstGeom>
          <a:noFill/>
        </p:spPr>
        <p:txBody>
          <a:bodyPr wrap="square" lIns="0" tIns="0" rIns="0" bIns="0" rtlCol="0">
            <a:noAutofit/>
          </a:bodyPr>
          <a:lstStyle/>
          <a:p>
            <a:r>
              <a:rPr lang="da-DK" sz="1400" b="1" noProof="0">
                <a:solidFill>
                  <a:srgbClr val="565656"/>
                </a:solidFill>
              </a:rPr>
              <a:t>Region Hovedstaden</a:t>
            </a:r>
            <a:endParaRPr lang="da-DK" sz="1400" b="1" noProof="0" dirty="0">
              <a:solidFill>
                <a:srgbClr val="565656"/>
              </a:solidFill>
            </a:endParaRPr>
          </a:p>
        </p:txBody>
      </p:sp>
      <p:sp>
        <p:nvSpPr>
          <p:cNvPr id="11" name="text" descr="{&quot;templafy&quot;:{&quot;id&quot;:&quot;85bd59d3-524d-40fc-9a74-ab65feb0088e&quot;}}" hidden="1" title="UserProfile.CenterFreeText">
            <a:extLst>
              <a:ext uri="{FF2B5EF4-FFF2-40B4-BE49-F238E27FC236}">
                <a16:creationId xmlns:a16="http://schemas.microsoft.com/office/drawing/2014/main" id="{77896589-C225-45A9-9215-F9AD1222BC9E}"/>
              </a:ext>
            </a:extLst>
          </p:cNvPr>
          <p:cNvSpPr txBox="1">
            <a:spLocks/>
          </p:cNvSpPr>
          <p:nvPr userDrawn="1"/>
        </p:nvSpPr>
        <p:spPr>
          <a:xfrm>
            <a:off x="1366838" y="417600"/>
            <a:ext cx="5148262"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400"/>
              <a:t>It-integration og Apparaturudvikling</a:t>
            </a:r>
            <a:endParaRPr lang="en-GB" sz="1400" dirty="0"/>
          </a:p>
        </p:txBody>
      </p:sp>
      <p:sp>
        <p:nvSpPr>
          <p:cNvPr id="12" name="text" descr="{&quot;templafy&quot;:{&quot;id&quot;:&quot;7c99e82d-8412-4b80-881e-0d26cad487a0&quot;}}" title="UserProfile.Centers.Center_{{DocumentLanguage}}">
            <a:extLst>
              <a:ext uri="{FF2B5EF4-FFF2-40B4-BE49-F238E27FC236}">
                <a16:creationId xmlns:a16="http://schemas.microsoft.com/office/drawing/2014/main" id="{070629F2-536E-43DB-A618-FC0BE464A8B6}"/>
              </a:ext>
            </a:extLst>
          </p:cNvPr>
          <p:cNvSpPr txBox="1">
            <a:spLocks/>
          </p:cNvSpPr>
          <p:nvPr userDrawn="1"/>
        </p:nvSpPr>
        <p:spPr>
          <a:xfrm>
            <a:off x="1366838" y="417578"/>
            <a:ext cx="5148262"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400">
                <a:solidFill>
                  <a:srgbClr val="B3B3B3"/>
                </a:solidFill>
              </a:rPr>
              <a:t>Center for It, Medico og Telefoni</a:t>
            </a:r>
            <a:endParaRPr lang="en-GB" sz="1400" dirty="0">
              <a:solidFill>
                <a:srgbClr val="B3B3B3"/>
              </a:solidFill>
            </a:endParaRPr>
          </a:p>
        </p:txBody>
      </p:sp>
      <p:sp>
        <p:nvSpPr>
          <p:cNvPr id="13" name="text" descr="{&quot;templafy&quot;:{&quot;id&quot;:&quot;b9ff5976-f93d-4c96-b941-b72d9dbebdfa&quot;}}" title="Form.PresentationTitle">
            <a:extLst>
              <a:ext uri="{FF2B5EF4-FFF2-40B4-BE49-F238E27FC236}">
                <a16:creationId xmlns:a16="http://schemas.microsoft.com/office/drawing/2014/main" id="{7A43BAE4-F51C-489D-91E6-EDE93BB05E1E}"/>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1000" dirty="0">
              <a:solidFill>
                <a:schemeClr val="bg1"/>
              </a:solidFill>
            </a:endParaRPr>
          </a:p>
        </p:txBody>
      </p:sp>
      <p:pic>
        <p:nvPicPr>
          <p:cNvPr id="28" name="image" descr="{&quot;templafy&quot;:{&quot;id&quot;:&quot;af31e269-5ce0-4d59-9a0e-c23c75ba2514&quot;}}">
            <a:extLst>
              <a:ext uri="{FF2B5EF4-FFF2-40B4-BE49-F238E27FC236}">
                <a16:creationId xmlns:a16="http://schemas.microsoft.com/office/drawing/2014/main" id="{F736D8D7-2F73-4626-BE09-665BDDE680B0}"/>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 y="6174002"/>
            <a:ext cx="684085" cy="684085"/>
          </a:xfrm>
          <a:prstGeom prst="rect">
            <a:avLst/>
          </a:prstGeom>
        </p:spPr>
      </p:pic>
      <p:pic>
        <p:nvPicPr>
          <p:cNvPr id="557940134" name="image" descr="{&quot;templafy&quot;:{&quot;id&quot;:&quot;1d11cfd1-6055-4b15-ab30-3f7e79095b71&quot;}}">
            <a:extLst>
              <a:ext uri="{FF2B5EF4-FFF2-40B4-BE49-F238E27FC236}">
                <a16:creationId xmlns:a16="http://schemas.microsoft.com/office/drawing/2014/main" id="{84B53B8A-09EA-48C0-B09E-82DDE3EB21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18575"/>
            <a:ext cx="687600" cy="687600"/>
          </a:xfrm>
          <a:prstGeom prst="rect">
            <a:avLst/>
          </a:prstGeom>
        </p:spPr>
      </p:pic>
      <p:pic>
        <p:nvPicPr>
          <p:cNvPr id="21" name="Region">
            <a:extLst>
              <a:ext uri="{FF2B5EF4-FFF2-40B4-BE49-F238E27FC236}">
                <a16:creationId xmlns:a16="http://schemas.microsoft.com/office/drawing/2014/main" id="{518A4D16-3C1E-41DA-AF00-CB8F5B0BFEB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pic>
        <p:nvPicPr>
          <p:cNvPr id="30" name="image" descr="{&quot;templafy&quot;:{&quot;id&quot;:&quot;4f390cf1-8a92-4217-ae18-8fcd5f20bee0&quot;}}">
            <a:extLst>
              <a:ext uri="{FF2B5EF4-FFF2-40B4-BE49-F238E27FC236}">
                <a16:creationId xmlns:a16="http://schemas.microsoft.com/office/drawing/2014/main" id="{219BB74C-7586-4395-B44F-91E15B616B24}"/>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5773324" y="6314400"/>
            <a:ext cx="1324966" cy="421253"/>
          </a:xfrm>
          <a:prstGeom prst="rect">
            <a:avLst/>
          </a:prstGeom>
        </p:spPr>
      </p:pic>
      <p:pic>
        <p:nvPicPr>
          <p:cNvPr id="557940128" name="image" descr="{&quot;templafy&quot;:{&quot;id&quot;:&quot;fbddf1c7-6a50-4ee6-9680-467fe63807f6&quot;}}">
            <a:extLst>
              <a:ext uri="{FF2B5EF4-FFF2-40B4-BE49-F238E27FC236}">
                <a16:creationId xmlns:a16="http://schemas.microsoft.com/office/drawing/2014/main" id="{AA548472-A0AD-4C07-8D6F-669B08082021}"/>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11069013" y="872702"/>
            <a:ext cx="871309" cy="900113"/>
          </a:xfrm>
          <a:prstGeom prst="rect">
            <a:avLst/>
          </a:prstGeom>
        </p:spPr>
      </p:pic>
      <p:pic>
        <p:nvPicPr>
          <p:cNvPr id="557940130" name="image" descr="{&quot;templafy&quot;:{&quot;id&quot;:&quot;171de905-4ef6-49f9-8a4e-128844c9925c&quot;}}">
            <a:extLst>
              <a:ext uri="{FF2B5EF4-FFF2-40B4-BE49-F238E27FC236}">
                <a16:creationId xmlns:a16="http://schemas.microsoft.com/office/drawing/2014/main" id="{623B1A64-500B-4C25-94ED-991B481E08A0}"/>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11069013" y="260646"/>
            <a:ext cx="871309" cy="900113"/>
          </a:xfrm>
          <a:prstGeom prst="rect">
            <a:avLst/>
          </a:prstGeom>
        </p:spPr>
      </p:pic>
      <p:pic>
        <p:nvPicPr>
          <p:cNvPr id="557940132" name="image" descr="{&quot;templafy&quot;:{&quot;id&quot;:&quot;d93c7041-35db-4249-97d8-ecdafde721fa&quot;}}">
            <a:extLst>
              <a:ext uri="{FF2B5EF4-FFF2-40B4-BE49-F238E27FC236}">
                <a16:creationId xmlns:a16="http://schemas.microsoft.com/office/drawing/2014/main" id="{89F6897B-8DF4-48EB-8387-72351568A73A}"/>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8016000" y="50400"/>
            <a:ext cx="4176522" cy="619277"/>
          </a:xfrm>
          <a:prstGeom prst="rect">
            <a:avLst/>
          </a:prstGeom>
        </p:spPr>
      </p:pic>
      <p:sp>
        <p:nvSpPr>
          <p:cNvPr id="26" name="text" descr="{&quot;templafy&quot;:{&quot;id&quot;:&quot;95ca4927-4175-47da-8591-c370a9143fb5&quot;}}" title="UserProfile.Name">
            <a:extLst>
              <a:ext uri="{FF2B5EF4-FFF2-40B4-BE49-F238E27FC236}">
                <a16:creationId xmlns:a16="http://schemas.microsoft.com/office/drawing/2014/main" id="{6B0C741D-8435-4AB2-B2D8-0B88BF717232}"/>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r>
              <a:rPr lang="da-DK" sz="1000">
                <a:solidFill>
                  <a:schemeClr val="bg1"/>
                </a:solidFill>
              </a:rPr>
              <a:t>Frieda Petersen</a:t>
            </a:r>
            <a:endParaRPr lang="da-DK" sz="1000" dirty="0" err="1">
              <a:solidFill>
                <a:schemeClr val="bg1"/>
              </a:solidFill>
            </a:endParaRPr>
          </a:p>
        </p:txBody>
      </p:sp>
      <p:sp>
        <p:nvSpPr>
          <p:cNvPr id="27" name="text" descr="{&quot;templafy&quot;:{&quot;id&quot;:&quot;58225901-c457-41ea-b696-ae656bc05c82&quot;}}" hidden="1" title="Form.Manuel_dato">
            <a:extLst>
              <a:ext uri="{FF2B5EF4-FFF2-40B4-BE49-F238E27FC236}">
                <a16:creationId xmlns:a16="http://schemas.microsoft.com/office/drawing/2014/main" id="{6FE2C55A-F3A3-4C26-9E35-9687C243706A}"/>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endParaRPr lang="da-DK" sz="1000" dirty="0" err="1">
              <a:solidFill>
                <a:schemeClr val="bg1"/>
              </a:solidFill>
            </a:endParaRPr>
          </a:p>
        </p:txBody>
      </p:sp>
    </p:spTree>
    <p:extLst>
      <p:ext uri="{BB962C8B-B14F-4D97-AF65-F5344CB8AC3E}">
        <p14:creationId xmlns:p14="http://schemas.microsoft.com/office/powerpoint/2010/main" val="91777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t felt billede">
    <p:spTree>
      <p:nvGrpSpPr>
        <p:cNvPr id="1" name=""/>
        <p:cNvGrpSpPr/>
        <p:nvPr/>
      </p:nvGrpSpPr>
      <p:grpSpPr>
        <a:xfrm>
          <a:off x="0" y="0"/>
          <a:ext cx="0" cy="0"/>
          <a:chOff x="0" y="0"/>
          <a:chExt cx="0" cy="0"/>
        </a:xfrm>
      </p:grpSpPr>
      <p:sp>
        <p:nvSpPr>
          <p:cNvPr id="11" name="Pladsholder til tekst 1"/>
          <p:cNvSpPr>
            <a:spLocks noGrp="1"/>
          </p:cNvSpPr>
          <p:nvPr>
            <p:ph type="body" sz="quarter" idx="15" hasCustomPrompt="1"/>
          </p:nvPr>
        </p:nvSpPr>
        <p:spPr>
          <a:xfrm>
            <a:off x="1367999" y="4838163"/>
            <a:ext cx="10136614" cy="654587"/>
          </a:xfrm>
        </p:spPr>
        <p:txBody>
          <a:bodyPr/>
          <a:lstStyle>
            <a:lvl1pPr marL="0" indent="0">
              <a:lnSpc>
                <a:spcPct val="85000"/>
              </a:lnSpc>
              <a:buNone/>
              <a:defRPr sz="16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da-DK" dirty="0"/>
              <a:t>Billedtekst 16pt i to eller max tre linjer</a:t>
            </a:r>
          </a:p>
        </p:txBody>
      </p:sp>
      <p:sp>
        <p:nvSpPr>
          <p:cNvPr id="8" name="Pladsholder til billede 2"/>
          <p:cNvSpPr>
            <a:spLocks noGrp="1"/>
          </p:cNvSpPr>
          <p:nvPr>
            <p:ph type="pic" sz="quarter" idx="16" hasCustomPrompt="1"/>
          </p:nvPr>
        </p:nvSpPr>
        <p:spPr>
          <a:xfrm>
            <a:off x="1367999" y="871200"/>
            <a:ext cx="10136614" cy="3831429"/>
          </a:xfrm>
        </p:spPr>
        <p:txBody>
          <a:bodyPr tIns="612000" anchor="ctr" anchorCtr="0"/>
          <a:lstStyle>
            <a:lvl1pPr marL="0" indent="0" algn="ctr">
              <a:buNone/>
              <a:defRPr sz="1400" baseline="0">
                <a:solidFill>
                  <a:schemeClr val="accent6"/>
                </a:solidFill>
              </a:defRPr>
            </a:lvl1pPr>
          </a:lstStyle>
          <a:p>
            <a:r>
              <a:rPr lang="da-DK" dirty="0"/>
              <a:t>Klik på ikon for at indsætte billede</a:t>
            </a:r>
          </a:p>
        </p:txBody>
      </p:sp>
      <p:sp>
        <p:nvSpPr>
          <p:cNvPr id="2" name="Date Placeholder 1" hidden="1">
            <a:extLst>
              <a:ext uri="{FF2B5EF4-FFF2-40B4-BE49-F238E27FC236}">
                <a16:creationId xmlns:a16="http://schemas.microsoft.com/office/drawing/2014/main" id="{FD384858-CF75-4D90-99EB-C57934C0FD1F}"/>
              </a:ext>
            </a:extLst>
          </p:cNvPr>
          <p:cNvSpPr>
            <a:spLocks noGrp="1"/>
          </p:cNvSpPr>
          <p:nvPr>
            <p:ph type="dt" sz="half" idx="17"/>
          </p:nvPr>
        </p:nvSpPr>
        <p:spPr/>
        <p:txBody>
          <a:bodyPr/>
          <a:lstStyle/>
          <a:p>
            <a:endParaRPr lang="da-DK" dirty="0"/>
          </a:p>
        </p:txBody>
      </p:sp>
      <p:sp>
        <p:nvSpPr>
          <p:cNvPr id="3" name="Footer Placeholder 2" hidden="1">
            <a:extLst>
              <a:ext uri="{FF2B5EF4-FFF2-40B4-BE49-F238E27FC236}">
                <a16:creationId xmlns:a16="http://schemas.microsoft.com/office/drawing/2014/main" id="{8A6BEA05-A108-48C1-B55F-9DCB7AF8DBD8}"/>
              </a:ext>
            </a:extLst>
          </p:cNvPr>
          <p:cNvSpPr>
            <a:spLocks noGrp="1"/>
          </p:cNvSpPr>
          <p:nvPr>
            <p:ph type="ftr" sz="quarter" idx="18"/>
          </p:nvPr>
        </p:nvSpPr>
        <p:spPr/>
        <p:txBody>
          <a:bodyPr/>
          <a:lstStyle/>
          <a:p>
            <a:r>
              <a:rPr lang="en-GB"/>
              <a:t>Frieda Petersen</a:t>
            </a:r>
          </a:p>
        </p:txBody>
      </p:sp>
      <p:sp>
        <p:nvSpPr>
          <p:cNvPr id="7" name="Slide Number Placeholder 6">
            <a:extLst>
              <a:ext uri="{FF2B5EF4-FFF2-40B4-BE49-F238E27FC236}">
                <a16:creationId xmlns:a16="http://schemas.microsoft.com/office/drawing/2014/main" id="{F6CAFCB0-3A09-4940-BE2D-7847FFF09D90}"/>
              </a:ext>
            </a:extLst>
          </p:cNvPr>
          <p:cNvSpPr>
            <a:spLocks noGrp="1"/>
          </p:cNvSpPr>
          <p:nvPr>
            <p:ph type="sldNum" sz="quarter" idx="19"/>
          </p:nvPr>
        </p:nvSpPr>
        <p:spPr/>
        <p:txBody>
          <a:bodyPr/>
          <a:lstStyle/>
          <a:p>
            <a:fld id="{0DAB5548-7253-48D6-B95B-F3D312A72220}" type="slidenum">
              <a:rPr lang="da-DK" smtClean="0"/>
              <a:pPr/>
              <a:t>‹nr.›</a:t>
            </a:fld>
            <a:endParaRPr lang="da-DK" dirty="0"/>
          </a:p>
        </p:txBody>
      </p:sp>
      <p:sp>
        <p:nvSpPr>
          <p:cNvPr id="9" name="text" descr="{&quot;templafy&quot;:{&quot;id&quot;:&quot;81992c8d-3932-47ed-b724-107e46bda127&quot;}}" title="UserProfile.Office.Virksomhed_{{DocumentLanguage}}">
            <a:extLst>
              <a:ext uri="{FF2B5EF4-FFF2-40B4-BE49-F238E27FC236}">
                <a16:creationId xmlns:a16="http://schemas.microsoft.com/office/drawing/2014/main" id="{F51367B4-CC7A-4489-8018-4AD5360FE837}"/>
              </a:ext>
            </a:extLst>
          </p:cNvPr>
          <p:cNvSpPr txBox="1"/>
          <p:nvPr userDrawn="1"/>
        </p:nvSpPr>
        <p:spPr>
          <a:xfrm>
            <a:off x="1366838" y="207098"/>
            <a:ext cx="5148262" cy="215444"/>
          </a:xfrm>
          <a:prstGeom prst="rect">
            <a:avLst/>
          </a:prstGeom>
          <a:noFill/>
        </p:spPr>
        <p:txBody>
          <a:bodyPr wrap="square" lIns="0" tIns="0" rIns="0" bIns="0" rtlCol="0">
            <a:noAutofit/>
          </a:bodyPr>
          <a:lstStyle/>
          <a:p>
            <a:r>
              <a:rPr lang="da-DK" sz="1400" b="1" noProof="0">
                <a:solidFill>
                  <a:srgbClr val="565656"/>
                </a:solidFill>
              </a:rPr>
              <a:t>Region Hovedstaden</a:t>
            </a:r>
            <a:endParaRPr lang="da-DK" sz="1400" b="1" noProof="0" dirty="0">
              <a:solidFill>
                <a:srgbClr val="565656"/>
              </a:solidFill>
            </a:endParaRPr>
          </a:p>
        </p:txBody>
      </p:sp>
      <p:sp>
        <p:nvSpPr>
          <p:cNvPr id="10" name="text" descr="{&quot;templafy&quot;:{&quot;id&quot;:&quot;77d7b646-21ff-4369-b3ff-14edfd0e25cf&quot;}}" hidden="1" title="UserProfile.CenterFreeText">
            <a:extLst>
              <a:ext uri="{FF2B5EF4-FFF2-40B4-BE49-F238E27FC236}">
                <a16:creationId xmlns:a16="http://schemas.microsoft.com/office/drawing/2014/main" id="{9481764F-DC1F-44F4-A637-F9AF39FDB626}"/>
              </a:ext>
            </a:extLst>
          </p:cNvPr>
          <p:cNvSpPr txBox="1">
            <a:spLocks/>
          </p:cNvSpPr>
          <p:nvPr userDrawn="1"/>
        </p:nvSpPr>
        <p:spPr>
          <a:xfrm>
            <a:off x="1366838" y="417600"/>
            <a:ext cx="5148262"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400"/>
              <a:t>It-integration og Apparaturudvikling</a:t>
            </a:r>
            <a:endParaRPr lang="en-GB" sz="1400" dirty="0"/>
          </a:p>
        </p:txBody>
      </p:sp>
      <p:sp>
        <p:nvSpPr>
          <p:cNvPr id="12" name="text" descr="{&quot;templafy&quot;:{&quot;id&quot;:&quot;5a0a3a65-8a30-4172-a296-f6f87dcf790f&quot;}}" title="UserProfile.Centers.Center_{{DocumentLanguage}}">
            <a:extLst>
              <a:ext uri="{FF2B5EF4-FFF2-40B4-BE49-F238E27FC236}">
                <a16:creationId xmlns:a16="http://schemas.microsoft.com/office/drawing/2014/main" id="{3DA6B91A-0D81-4188-8F91-5978B8F67F6B}"/>
              </a:ext>
            </a:extLst>
          </p:cNvPr>
          <p:cNvSpPr txBox="1">
            <a:spLocks/>
          </p:cNvSpPr>
          <p:nvPr userDrawn="1"/>
        </p:nvSpPr>
        <p:spPr>
          <a:xfrm>
            <a:off x="1366838" y="417578"/>
            <a:ext cx="5148262"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400">
                <a:solidFill>
                  <a:srgbClr val="B3B3B3"/>
                </a:solidFill>
              </a:rPr>
              <a:t>Center for It, Medico og Telefoni</a:t>
            </a:r>
            <a:endParaRPr lang="en-GB" sz="1400" dirty="0">
              <a:solidFill>
                <a:srgbClr val="B3B3B3"/>
              </a:solidFill>
            </a:endParaRPr>
          </a:p>
        </p:txBody>
      </p:sp>
      <p:sp>
        <p:nvSpPr>
          <p:cNvPr id="13" name="text" descr="{&quot;templafy&quot;:{&quot;id&quot;:&quot;98f76c4e-6356-4bec-b0a2-086e9de9aeae&quot;}}" title="Form.PresentationTitle">
            <a:extLst>
              <a:ext uri="{FF2B5EF4-FFF2-40B4-BE49-F238E27FC236}">
                <a16:creationId xmlns:a16="http://schemas.microsoft.com/office/drawing/2014/main" id="{4E693C6E-CD0D-4ADB-8EDC-FCDE08D6EA50}"/>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1000" dirty="0">
              <a:solidFill>
                <a:schemeClr val="bg1"/>
              </a:solidFill>
            </a:endParaRPr>
          </a:p>
        </p:txBody>
      </p:sp>
      <p:pic>
        <p:nvPicPr>
          <p:cNvPr id="27" name="image" descr="{&quot;templafy&quot;:{&quot;id&quot;:&quot;3aa053b4-a0b3-469f-962c-6784baccd576&quot;}}">
            <a:extLst>
              <a:ext uri="{FF2B5EF4-FFF2-40B4-BE49-F238E27FC236}">
                <a16:creationId xmlns:a16="http://schemas.microsoft.com/office/drawing/2014/main" id="{EEF415CE-7FC5-4FF3-BBBE-365CB138C65D}"/>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 y="6174002"/>
            <a:ext cx="684085" cy="684085"/>
          </a:xfrm>
          <a:prstGeom prst="rect">
            <a:avLst/>
          </a:prstGeom>
        </p:spPr>
      </p:pic>
      <p:pic>
        <p:nvPicPr>
          <p:cNvPr id="954134950" name="image" descr="{&quot;templafy&quot;:{&quot;id&quot;:&quot;33480b90-a302-441d-9ef9-be24de6b0427&quot;}}">
            <a:extLst>
              <a:ext uri="{FF2B5EF4-FFF2-40B4-BE49-F238E27FC236}">
                <a16:creationId xmlns:a16="http://schemas.microsoft.com/office/drawing/2014/main" id="{90D05944-AD85-40EA-9381-85E70F4764C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18575"/>
            <a:ext cx="687600" cy="687600"/>
          </a:xfrm>
          <a:prstGeom prst="rect">
            <a:avLst/>
          </a:prstGeom>
        </p:spPr>
      </p:pic>
      <p:pic>
        <p:nvPicPr>
          <p:cNvPr id="20" name="Region">
            <a:extLst>
              <a:ext uri="{FF2B5EF4-FFF2-40B4-BE49-F238E27FC236}">
                <a16:creationId xmlns:a16="http://schemas.microsoft.com/office/drawing/2014/main" id="{20CBC785-56F5-48DD-9413-CEBA68A9FC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pic>
        <p:nvPicPr>
          <p:cNvPr id="29" name="image" descr="{&quot;templafy&quot;:{&quot;id&quot;:&quot;2eb248a7-73ea-4ac7-859b-d2d929fbef11&quot;}}">
            <a:extLst>
              <a:ext uri="{FF2B5EF4-FFF2-40B4-BE49-F238E27FC236}">
                <a16:creationId xmlns:a16="http://schemas.microsoft.com/office/drawing/2014/main" id="{79A05938-5669-41CD-A2A1-C9C23751EC51}"/>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5773324" y="6314400"/>
            <a:ext cx="1324966" cy="421253"/>
          </a:xfrm>
          <a:prstGeom prst="rect">
            <a:avLst/>
          </a:prstGeom>
        </p:spPr>
      </p:pic>
      <p:pic>
        <p:nvPicPr>
          <p:cNvPr id="31" name="image" descr="{&quot;templafy&quot;:{&quot;id&quot;:&quot;12064ca1-ecd5-4646-a16a-fb69e5918b9f&quot;}}">
            <a:extLst>
              <a:ext uri="{FF2B5EF4-FFF2-40B4-BE49-F238E27FC236}">
                <a16:creationId xmlns:a16="http://schemas.microsoft.com/office/drawing/2014/main" id="{C2F88263-6D76-422C-BDD9-F8AA9C53338D}"/>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11069013" y="872702"/>
            <a:ext cx="871309" cy="900113"/>
          </a:xfrm>
          <a:prstGeom prst="rect">
            <a:avLst/>
          </a:prstGeom>
        </p:spPr>
      </p:pic>
      <p:pic>
        <p:nvPicPr>
          <p:cNvPr id="954134945" name="image" descr="{&quot;templafy&quot;:{&quot;id&quot;:&quot;f72d3cbc-9321-4409-9b0e-5b73e755b7f5&quot;}}">
            <a:extLst>
              <a:ext uri="{FF2B5EF4-FFF2-40B4-BE49-F238E27FC236}">
                <a16:creationId xmlns:a16="http://schemas.microsoft.com/office/drawing/2014/main" id="{849C294A-2B99-4BBD-8BFB-4DE470344317}"/>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11069013" y="260646"/>
            <a:ext cx="871309" cy="900113"/>
          </a:xfrm>
          <a:prstGeom prst="rect">
            <a:avLst/>
          </a:prstGeom>
        </p:spPr>
      </p:pic>
      <p:pic>
        <p:nvPicPr>
          <p:cNvPr id="954134948" name="image" descr="{&quot;templafy&quot;:{&quot;id&quot;:&quot;be0b2316-c919-4c0e-aa51-31d708efe37b&quot;}}">
            <a:extLst>
              <a:ext uri="{FF2B5EF4-FFF2-40B4-BE49-F238E27FC236}">
                <a16:creationId xmlns:a16="http://schemas.microsoft.com/office/drawing/2014/main" id="{DB2ECBBF-5546-4E47-919B-25FB6839C0CD}"/>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8016000" y="50400"/>
            <a:ext cx="4176522" cy="619277"/>
          </a:xfrm>
          <a:prstGeom prst="rect">
            <a:avLst/>
          </a:prstGeom>
        </p:spPr>
      </p:pic>
      <p:sp>
        <p:nvSpPr>
          <p:cNvPr id="25" name="text" descr="{&quot;templafy&quot;:{&quot;id&quot;:&quot;b90db611-28ae-432c-9fe8-2956e1bac74a&quot;}}" title="UserProfile.Name">
            <a:extLst>
              <a:ext uri="{FF2B5EF4-FFF2-40B4-BE49-F238E27FC236}">
                <a16:creationId xmlns:a16="http://schemas.microsoft.com/office/drawing/2014/main" id="{942EC712-B94B-4055-BE7D-8973BA96BC60}"/>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r>
              <a:rPr lang="da-DK" sz="1000">
                <a:solidFill>
                  <a:schemeClr val="bg1"/>
                </a:solidFill>
              </a:rPr>
              <a:t>Frieda Petersen</a:t>
            </a:r>
            <a:endParaRPr lang="da-DK" sz="1000" dirty="0" err="1">
              <a:solidFill>
                <a:schemeClr val="bg1"/>
              </a:solidFill>
            </a:endParaRPr>
          </a:p>
        </p:txBody>
      </p:sp>
      <p:sp>
        <p:nvSpPr>
          <p:cNvPr id="26" name="text" descr="{&quot;templafy&quot;:{&quot;id&quot;:&quot;dc4237d1-fa20-46e4-b7d0-6163396ff7a2&quot;}}" hidden="1" title="Form.Manuel_dato">
            <a:extLst>
              <a:ext uri="{FF2B5EF4-FFF2-40B4-BE49-F238E27FC236}">
                <a16:creationId xmlns:a16="http://schemas.microsoft.com/office/drawing/2014/main" id="{3321C456-855E-4615-89FF-2FC48B182200}"/>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endParaRPr lang="da-DK" sz="1000" dirty="0" err="1">
              <a:solidFill>
                <a:schemeClr val="bg1"/>
              </a:solidFill>
            </a:endParaRPr>
          </a:p>
        </p:txBody>
      </p:sp>
    </p:spTree>
    <p:extLst>
      <p:ext uri="{BB962C8B-B14F-4D97-AF65-F5344CB8AC3E}">
        <p14:creationId xmlns:p14="http://schemas.microsoft.com/office/powerpoint/2010/main" val="3211764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t felt ">
    <p:spTree>
      <p:nvGrpSpPr>
        <p:cNvPr id="1" name=""/>
        <p:cNvGrpSpPr/>
        <p:nvPr/>
      </p:nvGrpSpPr>
      <p:grpSpPr>
        <a:xfrm>
          <a:off x="0" y="0"/>
          <a:ext cx="0" cy="0"/>
          <a:chOff x="0" y="0"/>
          <a:chExt cx="0" cy="0"/>
        </a:xfrm>
      </p:grpSpPr>
      <p:sp>
        <p:nvSpPr>
          <p:cNvPr id="11" name="Pladsholder til tekst 1"/>
          <p:cNvSpPr>
            <a:spLocks noGrp="1"/>
          </p:cNvSpPr>
          <p:nvPr>
            <p:ph type="body" sz="quarter" idx="15" hasCustomPrompt="1"/>
          </p:nvPr>
        </p:nvSpPr>
        <p:spPr>
          <a:xfrm>
            <a:off x="1367547" y="4838163"/>
            <a:ext cx="10137065" cy="654587"/>
          </a:xfrm>
        </p:spPr>
        <p:txBody>
          <a:bodyPr/>
          <a:lstStyle>
            <a:lvl1pPr marL="0" indent="0">
              <a:lnSpc>
                <a:spcPct val="85000"/>
              </a:lnSpc>
              <a:buNone/>
              <a:defRPr sz="16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da-DK" dirty="0"/>
              <a:t>Billedtekst 16pt i to eller max tre linjer</a:t>
            </a:r>
          </a:p>
        </p:txBody>
      </p:sp>
      <p:sp>
        <p:nvSpPr>
          <p:cNvPr id="19" name="Pladsholder til indhold 2"/>
          <p:cNvSpPr>
            <a:spLocks noGrp="1"/>
          </p:cNvSpPr>
          <p:nvPr>
            <p:ph sz="quarter" idx="17" hasCustomPrompt="1"/>
          </p:nvPr>
        </p:nvSpPr>
        <p:spPr>
          <a:xfrm>
            <a:off x="1367999" y="871200"/>
            <a:ext cx="10136614" cy="3831675"/>
          </a:xfrm>
        </p:spPr>
        <p:txBody>
          <a:bodyPr/>
          <a:lstStyle>
            <a:lvl1pPr marL="270000" indent="-270000">
              <a:defRPr baseline="0"/>
            </a:lvl1pPr>
            <a:lvl2pPr marL="630000" indent="-270000">
              <a:defRPr/>
            </a:lvl2pPr>
            <a:lvl3pPr marL="936000" indent="-234000">
              <a:defRPr/>
            </a:lvl3pPr>
            <a:lvl4pPr marL="1296000" indent="-216000">
              <a:defRPr/>
            </a:lvl4pPr>
            <a:lvl5pPr marL="1656000" indent="-216000">
              <a:defRPr/>
            </a:lvl5pPr>
            <a:lvl6pPr marL="1998000" indent="-180000">
              <a:defRPr/>
            </a:lvl6pPr>
            <a:lvl7pPr marL="2358000" indent="-180000">
              <a:defRPr/>
            </a:lvl7pPr>
            <a:lvl8pPr marL="2718000" indent="-180000">
              <a:defRPr/>
            </a:lvl8pPr>
            <a:lvl9pPr marL="2718000" indent="-180000">
              <a:defRPr sz="1000"/>
            </a:lvl9pPr>
          </a:lstStyle>
          <a:p>
            <a:pPr lvl="0"/>
            <a:r>
              <a:rPr lang="da-DK" dirty="0"/>
              <a:t>Brødtekst 22pt skrives her, eller tabel og diagram indsættes</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a:p>
            <a:pPr lvl="8"/>
            <a:endParaRPr lang="da-DK" dirty="0"/>
          </a:p>
        </p:txBody>
      </p:sp>
      <p:sp>
        <p:nvSpPr>
          <p:cNvPr id="2" name="Date Placeholder 1" hidden="1">
            <a:extLst>
              <a:ext uri="{FF2B5EF4-FFF2-40B4-BE49-F238E27FC236}">
                <a16:creationId xmlns:a16="http://schemas.microsoft.com/office/drawing/2014/main" id="{1F378BB3-E053-49F9-9A7A-C0B10653107D}"/>
              </a:ext>
            </a:extLst>
          </p:cNvPr>
          <p:cNvSpPr>
            <a:spLocks noGrp="1"/>
          </p:cNvSpPr>
          <p:nvPr>
            <p:ph type="dt" sz="half" idx="18"/>
          </p:nvPr>
        </p:nvSpPr>
        <p:spPr/>
        <p:txBody>
          <a:bodyPr/>
          <a:lstStyle/>
          <a:p>
            <a:endParaRPr lang="da-DK" dirty="0"/>
          </a:p>
        </p:txBody>
      </p:sp>
      <p:sp>
        <p:nvSpPr>
          <p:cNvPr id="3" name="Footer Placeholder 2" hidden="1">
            <a:extLst>
              <a:ext uri="{FF2B5EF4-FFF2-40B4-BE49-F238E27FC236}">
                <a16:creationId xmlns:a16="http://schemas.microsoft.com/office/drawing/2014/main" id="{A6C91655-88A1-4C0A-8A8C-9EA381975970}"/>
              </a:ext>
            </a:extLst>
          </p:cNvPr>
          <p:cNvSpPr>
            <a:spLocks noGrp="1"/>
          </p:cNvSpPr>
          <p:nvPr>
            <p:ph type="ftr" sz="quarter" idx="19"/>
          </p:nvPr>
        </p:nvSpPr>
        <p:spPr/>
        <p:txBody>
          <a:bodyPr/>
          <a:lstStyle/>
          <a:p>
            <a:r>
              <a:rPr lang="en-GB"/>
              <a:t>Frieda Petersen</a:t>
            </a:r>
          </a:p>
        </p:txBody>
      </p:sp>
      <p:sp>
        <p:nvSpPr>
          <p:cNvPr id="7" name="Slide Number Placeholder 6">
            <a:extLst>
              <a:ext uri="{FF2B5EF4-FFF2-40B4-BE49-F238E27FC236}">
                <a16:creationId xmlns:a16="http://schemas.microsoft.com/office/drawing/2014/main" id="{2D8066C8-4CB7-4D18-8A99-898339287836}"/>
              </a:ext>
            </a:extLst>
          </p:cNvPr>
          <p:cNvSpPr>
            <a:spLocks noGrp="1"/>
          </p:cNvSpPr>
          <p:nvPr>
            <p:ph type="sldNum" sz="quarter" idx="20"/>
          </p:nvPr>
        </p:nvSpPr>
        <p:spPr/>
        <p:txBody>
          <a:bodyPr/>
          <a:lstStyle/>
          <a:p>
            <a:fld id="{0DAB5548-7253-48D6-B95B-F3D312A72220}" type="slidenum">
              <a:rPr lang="da-DK" smtClean="0"/>
              <a:pPr/>
              <a:t>‹nr.›</a:t>
            </a:fld>
            <a:endParaRPr lang="da-DK" dirty="0"/>
          </a:p>
        </p:txBody>
      </p:sp>
      <p:sp>
        <p:nvSpPr>
          <p:cNvPr id="8" name="text" descr="{&quot;templafy&quot;:{&quot;id&quot;:&quot;74930e72-9afe-4622-9cf9-f66460b8852c&quot;}}" title="UserProfile.Office.Virksomhed_{{DocumentLanguage}}">
            <a:extLst>
              <a:ext uri="{FF2B5EF4-FFF2-40B4-BE49-F238E27FC236}">
                <a16:creationId xmlns:a16="http://schemas.microsoft.com/office/drawing/2014/main" id="{6146C491-F52C-4CC4-B68A-1B556B13EC12}"/>
              </a:ext>
            </a:extLst>
          </p:cNvPr>
          <p:cNvSpPr txBox="1"/>
          <p:nvPr userDrawn="1"/>
        </p:nvSpPr>
        <p:spPr>
          <a:xfrm>
            <a:off x="1366838" y="207098"/>
            <a:ext cx="5148262" cy="215444"/>
          </a:xfrm>
          <a:prstGeom prst="rect">
            <a:avLst/>
          </a:prstGeom>
          <a:noFill/>
        </p:spPr>
        <p:txBody>
          <a:bodyPr wrap="square" lIns="0" tIns="0" rIns="0" bIns="0" rtlCol="0">
            <a:noAutofit/>
          </a:bodyPr>
          <a:lstStyle/>
          <a:p>
            <a:r>
              <a:rPr lang="da-DK" sz="1400" b="1" noProof="0">
                <a:solidFill>
                  <a:srgbClr val="565656"/>
                </a:solidFill>
              </a:rPr>
              <a:t>Region Hovedstaden</a:t>
            </a:r>
            <a:endParaRPr lang="da-DK" sz="1400" b="1" noProof="0" dirty="0">
              <a:solidFill>
                <a:srgbClr val="565656"/>
              </a:solidFill>
            </a:endParaRPr>
          </a:p>
        </p:txBody>
      </p:sp>
      <p:sp>
        <p:nvSpPr>
          <p:cNvPr id="9" name="text" descr="{&quot;templafy&quot;:{&quot;id&quot;:&quot;9f8dc64d-1d18-4f7f-8ed3-37eaf8a4c00c&quot;}}" hidden="1" title="UserProfile.CenterFreeText">
            <a:extLst>
              <a:ext uri="{FF2B5EF4-FFF2-40B4-BE49-F238E27FC236}">
                <a16:creationId xmlns:a16="http://schemas.microsoft.com/office/drawing/2014/main" id="{EFE9D610-3E2D-4336-BFED-06307C757B93}"/>
              </a:ext>
            </a:extLst>
          </p:cNvPr>
          <p:cNvSpPr txBox="1">
            <a:spLocks/>
          </p:cNvSpPr>
          <p:nvPr userDrawn="1"/>
        </p:nvSpPr>
        <p:spPr>
          <a:xfrm>
            <a:off x="1366838" y="417600"/>
            <a:ext cx="5148262"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400"/>
              <a:t>It-integration og Apparaturudvikling</a:t>
            </a:r>
            <a:endParaRPr lang="en-GB" sz="1400" dirty="0"/>
          </a:p>
        </p:txBody>
      </p:sp>
      <p:sp>
        <p:nvSpPr>
          <p:cNvPr id="10" name="text" descr="{&quot;templafy&quot;:{&quot;id&quot;:&quot;fb7539c0-4171-4d59-b7f1-91cf6acc653e&quot;}}" title="UserProfile.Centers.Center_{{DocumentLanguage}}">
            <a:extLst>
              <a:ext uri="{FF2B5EF4-FFF2-40B4-BE49-F238E27FC236}">
                <a16:creationId xmlns:a16="http://schemas.microsoft.com/office/drawing/2014/main" id="{7CDCCB15-F3B6-4E12-8F8C-26477B502FF5}"/>
              </a:ext>
            </a:extLst>
          </p:cNvPr>
          <p:cNvSpPr txBox="1">
            <a:spLocks/>
          </p:cNvSpPr>
          <p:nvPr userDrawn="1"/>
        </p:nvSpPr>
        <p:spPr>
          <a:xfrm>
            <a:off x="1366838" y="417578"/>
            <a:ext cx="5148262"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400">
                <a:solidFill>
                  <a:srgbClr val="B3B3B3"/>
                </a:solidFill>
              </a:rPr>
              <a:t>Center for It, Medico og Telefoni</a:t>
            </a:r>
            <a:endParaRPr lang="en-GB" sz="1400" dirty="0">
              <a:solidFill>
                <a:srgbClr val="B3B3B3"/>
              </a:solidFill>
            </a:endParaRPr>
          </a:p>
        </p:txBody>
      </p:sp>
      <p:sp>
        <p:nvSpPr>
          <p:cNvPr id="12" name="text" descr="{&quot;templafy&quot;:{&quot;id&quot;:&quot;4efc6ea6-1788-470f-9cca-1087285fe145&quot;}}" title="Form.PresentationTitle">
            <a:extLst>
              <a:ext uri="{FF2B5EF4-FFF2-40B4-BE49-F238E27FC236}">
                <a16:creationId xmlns:a16="http://schemas.microsoft.com/office/drawing/2014/main" id="{65CA55F8-E335-4AC4-9CBD-C2ED54C997CA}"/>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1000" dirty="0">
              <a:solidFill>
                <a:schemeClr val="bg1"/>
              </a:solidFill>
            </a:endParaRPr>
          </a:p>
        </p:txBody>
      </p:sp>
      <p:pic>
        <p:nvPicPr>
          <p:cNvPr id="27" name="image" descr="{&quot;templafy&quot;:{&quot;id&quot;:&quot;77f72bcb-22b9-4349-9bf2-af46f129251b&quot;}}">
            <a:extLst>
              <a:ext uri="{FF2B5EF4-FFF2-40B4-BE49-F238E27FC236}">
                <a16:creationId xmlns:a16="http://schemas.microsoft.com/office/drawing/2014/main" id="{19C195F3-EA2A-4D50-83D2-8118E7061D05}"/>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 y="6174002"/>
            <a:ext cx="684085" cy="684085"/>
          </a:xfrm>
          <a:prstGeom prst="rect">
            <a:avLst/>
          </a:prstGeom>
        </p:spPr>
      </p:pic>
      <p:pic>
        <p:nvPicPr>
          <p:cNvPr id="153037285" name="image" descr="{&quot;templafy&quot;:{&quot;id&quot;:&quot;db647ec9-3565-4d47-9851-aa6bdb42a717&quot;}}">
            <a:extLst>
              <a:ext uri="{FF2B5EF4-FFF2-40B4-BE49-F238E27FC236}">
                <a16:creationId xmlns:a16="http://schemas.microsoft.com/office/drawing/2014/main" id="{209595B0-A1DC-41F6-AA82-57414CC90C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18575"/>
            <a:ext cx="687600" cy="687600"/>
          </a:xfrm>
          <a:prstGeom prst="rect">
            <a:avLst/>
          </a:prstGeom>
        </p:spPr>
      </p:pic>
      <p:pic>
        <p:nvPicPr>
          <p:cNvPr id="20" name="Region">
            <a:extLst>
              <a:ext uri="{FF2B5EF4-FFF2-40B4-BE49-F238E27FC236}">
                <a16:creationId xmlns:a16="http://schemas.microsoft.com/office/drawing/2014/main" id="{CE54899A-3EBE-4219-AFB1-9E08B2D8EC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pic>
        <p:nvPicPr>
          <p:cNvPr id="29" name="image" descr="{&quot;templafy&quot;:{&quot;id&quot;:&quot;d81fa839-57ee-420a-9713-19df18c3316e&quot;}}">
            <a:extLst>
              <a:ext uri="{FF2B5EF4-FFF2-40B4-BE49-F238E27FC236}">
                <a16:creationId xmlns:a16="http://schemas.microsoft.com/office/drawing/2014/main" id="{40ED3762-7228-415F-980A-6ED3C2C417D0}"/>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5773324" y="6314400"/>
            <a:ext cx="1324966" cy="421253"/>
          </a:xfrm>
          <a:prstGeom prst="rect">
            <a:avLst/>
          </a:prstGeom>
        </p:spPr>
      </p:pic>
      <p:pic>
        <p:nvPicPr>
          <p:cNvPr id="31" name="image" descr="{&quot;templafy&quot;:{&quot;id&quot;:&quot;73735cf0-67dd-4870-b8aa-638f1c28e4b9&quot;}}">
            <a:extLst>
              <a:ext uri="{FF2B5EF4-FFF2-40B4-BE49-F238E27FC236}">
                <a16:creationId xmlns:a16="http://schemas.microsoft.com/office/drawing/2014/main" id="{09E15A09-A419-4D02-B09A-CE0857871E3E}"/>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11069013" y="872702"/>
            <a:ext cx="871309" cy="900113"/>
          </a:xfrm>
          <a:prstGeom prst="rect">
            <a:avLst/>
          </a:prstGeom>
        </p:spPr>
      </p:pic>
      <p:pic>
        <p:nvPicPr>
          <p:cNvPr id="153037281" name="image" descr="{&quot;templafy&quot;:{&quot;id&quot;:&quot;af4c8e1d-923f-4567-9d6c-2604cb41c554&quot;}}">
            <a:extLst>
              <a:ext uri="{FF2B5EF4-FFF2-40B4-BE49-F238E27FC236}">
                <a16:creationId xmlns:a16="http://schemas.microsoft.com/office/drawing/2014/main" id="{7C0CCDF7-7371-4821-A5C2-F5302F9AA461}"/>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11069013" y="260646"/>
            <a:ext cx="871309" cy="900113"/>
          </a:xfrm>
          <a:prstGeom prst="rect">
            <a:avLst/>
          </a:prstGeom>
        </p:spPr>
      </p:pic>
      <p:pic>
        <p:nvPicPr>
          <p:cNvPr id="153037283" name="image" descr="{&quot;templafy&quot;:{&quot;id&quot;:&quot;8c515556-bac9-4deb-89b5-d218dbc644bd&quot;}}">
            <a:extLst>
              <a:ext uri="{FF2B5EF4-FFF2-40B4-BE49-F238E27FC236}">
                <a16:creationId xmlns:a16="http://schemas.microsoft.com/office/drawing/2014/main" id="{D24BFB4E-7F94-4F8D-9282-FB67844CA043}"/>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8016000" y="50400"/>
            <a:ext cx="4176522" cy="619277"/>
          </a:xfrm>
          <a:prstGeom prst="rect">
            <a:avLst/>
          </a:prstGeom>
        </p:spPr>
      </p:pic>
      <p:sp>
        <p:nvSpPr>
          <p:cNvPr id="25" name="text" descr="{&quot;templafy&quot;:{&quot;id&quot;:&quot;54b597d1-4ca2-415d-906a-b9d229762e8c&quot;}}" title="UserProfile.Name">
            <a:extLst>
              <a:ext uri="{FF2B5EF4-FFF2-40B4-BE49-F238E27FC236}">
                <a16:creationId xmlns:a16="http://schemas.microsoft.com/office/drawing/2014/main" id="{29196FA7-035F-42A9-9CB1-B3531C1BCAD4}"/>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r>
              <a:rPr lang="da-DK" sz="1000">
                <a:solidFill>
                  <a:schemeClr val="bg1"/>
                </a:solidFill>
              </a:rPr>
              <a:t>Frieda Petersen</a:t>
            </a:r>
            <a:endParaRPr lang="da-DK" sz="1000" dirty="0" err="1">
              <a:solidFill>
                <a:schemeClr val="bg1"/>
              </a:solidFill>
            </a:endParaRPr>
          </a:p>
        </p:txBody>
      </p:sp>
      <p:sp>
        <p:nvSpPr>
          <p:cNvPr id="26" name="text" descr="{&quot;templafy&quot;:{&quot;id&quot;:&quot;0ec296da-870b-43ba-b671-802f7e645cfc&quot;}}" hidden="1" title="Form.Manuel_dato">
            <a:extLst>
              <a:ext uri="{FF2B5EF4-FFF2-40B4-BE49-F238E27FC236}">
                <a16:creationId xmlns:a16="http://schemas.microsoft.com/office/drawing/2014/main" id="{BDFC733C-32E6-4B9B-9AFE-2B046104CDBE}"/>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endParaRPr lang="da-DK" sz="1000" dirty="0" err="1">
              <a:solidFill>
                <a:schemeClr val="bg1"/>
              </a:solidFill>
            </a:endParaRPr>
          </a:p>
        </p:txBody>
      </p:sp>
    </p:spTree>
    <p:extLst>
      <p:ext uri="{BB962C8B-B14F-4D97-AF65-F5344CB8AC3E}">
        <p14:creationId xmlns:p14="http://schemas.microsoft.com/office/powerpoint/2010/main" val="197186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felter">
    <p:spTree>
      <p:nvGrpSpPr>
        <p:cNvPr id="1" name=""/>
        <p:cNvGrpSpPr/>
        <p:nvPr/>
      </p:nvGrpSpPr>
      <p:grpSpPr>
        <a:xfrm>
          <a:off x="0" y="0"/>
          <a:ext cx="0" cy="0"/>
          <a:chOff x="0" y="0"/>
          <a:chExt cx="0" cy="0"/>
        </a:xfrm>
      </p:grpSpPr>
      <p:sp>
        <p:nvSpPr>
          <p:cNvPr id="11" name="Pladsholder til tekst 1"/>
          <p:cNvSpPr>
            <a:spLocks noGrp="1"/>
          </p:cNvSpPr>
          <p:nvPr>
            <p:ph type="body" sz="quarter" idx="15" hasCustomPrompt="1"/>
          </p:nvPr>
        </p:nvSpPr>
        <p:spPr>
          <a:xfrm>
            <a:off x="1367997" y="4985492"/>
            <a:ext cx="4923265" cy="499321"/>
          </a:xfrm>
        </p:spPr>
        <p:txBody>
          <a:bodyPr/>
          <a:lstStyle>
            <a:lvl1pPr marL="0" indent="0">
              <a:lnSpc>
                <a:spcPct val="85000"/>
              </a:lnSpc>
              <a:buNone/>
              <a:defRPr sz="14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da-DK" dirty="0"/>
              <a:t>Billedtekst 14pt i to eller max tre linjer</a:t>
            </a:r>
          </a:p>
        </p:txBody>
      </p:sp>
      <p:sp>
        <p:nvSpPr>
          <p:cNvPr id="25" name="Pladsholder til billede 2"/>
          <p:cNvSpPr>
            <a:spLocks noGrp="1"/>
          </p:cNvSpPr>
          <p:nvPr>
            <p:ph type="pic" sz="quarter" idx="16" hasCustomPrompt="1"/>
          </p:nvPr>
        </p:nvSpPr>
        <p:spPr>
          <a:xfrm>
            <a:off x="1367999" y="871201"/>
            <a:ext cx="4923264" cy="3984624"/>
          </a:xfrm>
        </p:spPr>
        <p:txBody>
          <a:bodyPr tIns="612000" anchor="ctr" anchorCtr="0"/>
          <a:lstStyle>
            <a:lvl1pPr marL="0" indent="0" algn="ctr">
              <a:buNone/>
              <a:defRPr sz="1400" baseline="0">
                <a:solidFill>
                  <a:schemeClr val="accent6"/>
                </a:solidFill>
              </a:defRPr>
            </a:lvl1pPr>
          </a:lstStyle>
          <a:p>
            <a:r>
              <a:rPr lang="da-DK" dirty="0"/>
              <a:t>Klik på ikon for at indsætte billede</a:t>
            </a:r>
          </a:p>
        </p:txBody>
      </p:sp>
      <p:sp>
        <p:nvSpPr>
          <p:cNvPr id="12" name="Pladsholder til tekst 3"/>
          <p:cNvSpPr>
            <a:spLocks noGrp="1"/>
          </p:cNvSpPr>
          <p:nvPr>
            <p:ph type="body" sz="quarter" idx="19" hasCustomPrompt="1"/>
          </p:nvPr>
        </p:nvSpPr>
        <p:spPr>
          <a:xfrm>
            <a:off x="6580188" y="4985492"/>
            <a:ext cx="4920915" cy="499321"/>
          </a:xfrm>
        </p:spPr>
        <p:txBody>
          <a:bodyPr/>
          <a:lstStyle>
            <a:lvl1pPr marL="0" indent="0">
              <a:lnSpc>
                <a:spcPct val="85000"/>
              </a:lnSpc>
              <a:buNone/>
              <a:defRPr sz="14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da-DK" dirty="0"/>
              <a:t>Billedtekst 14pt i to eller max tre linjer</a:t>
            </a:r>
          </a:p>
        </p:txBody>
      </p:sp>
      <p:sp>
        <p:nvSpPr>
          <p:cNvPr id="17" name="Pladsholder til indhold 4"/>
          <p:cNvSpPr>
            <a:spLocks noGrp="1"/>
          </p:cNvSpPr>
          <p:nvPr>
            <p:ph sz="quarter" idx="14" hasCustomPrompt="1"/>
          </p:nvPr>
        </p:nvSpPr>
        <p:spPr>
          <a:xfrm>
            <a:off x="6580187" y="871200"/>
            <a:ext cx="4924425" cy="3988723"/>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da-DK" dirty="0"/>
              <a:t>Brødtekst 18pt skrives her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 niveau</a:t>
            </a:r>
          </a:p>
          <a:p>
            <a:pPr lvl="6"/>
            <a:r>
              <a:rPr lang="da-DK" dirty="0"/>
              <a:t>7 niveau</a:t>
            </a:r>
          </a:p>
          <a:p>
            <a:pPr lvl="7"/>
            <a:r>
              <a:rPr lang="da-DK" dirty="0"/>
              <a:t>8 niveau</a:t>
            </a:r>
          </a:p>
          <a:p>
            <a:pPr lvl="8"/>
            <a:r>
              <a:rPr lang="da-DK" dirty="0"/>
              <a:t>9 niveau</a:t>
            </a:r>
          </a:p>
        </p:txBody>
      </p:sp>
      <p:sp>
        <p:nvSpPr>
          <p:cNvPr id="2" name="Date Placeholder 1" hidden="1">
            <a:extLst>
              <a:ext uri="{FF2B5EF4-FFF2-40B4-BE49-F238E27FC236}">
                <a16:creationId xmlns:a16="http://schemas.microsoft.com/office/drawing/2014/main" id="{EE849DBD-7C04-447A-8265-A094C811DA44}"/>
              </a:ext>
            </a:extLst>
          </p:cNvPr>
          <p:cNvSpPr>
            <a:spLocks noGrp="1"/>
          </p:cNvSpPr>
          <p:nvPr>
            <p:ph type="dt" sz="half" idx="20"/>
          </p:nvPr>
        </p:nvSpPr>
        <p:spPr/>
        <p:txBody>
          <a:bodyPr/>
          <a:lstStyle/>
          <a:p>
            <a:endParaRPr lang="da-DK" dirty="0"/>
          </a:p>
        </p:txBody>
      </p:sp>
      <p:sp>
        <p:nvSpPr>
          <p:cNvPr id="3" name="Footer Placeholder 2" hidden="1">
            <a:extLst>
              <a:ext uri="{FF2B5EF4-FFF2-40B4-BE49-F238E27FC236}">
                <a16:creationId xmlns:a16="http://schemas.microsoft.com/office/drawing/2014/main" id="{63D307C9-5829-4405-8C46-DB8A846A188C}"/>
              </a:ext>
            </a:extLst>
          </p:cNvPr>
          <p:cNvSpPr>
            <a:spLocks noGrp="1"/>
          </p:cNvSpPr>
          <p:nvPr>
            <p:ph type="ftr" sz="quarter" idx="21"/>
          </p:nvPr>
        </p:nvSpPr>
        <p:spPr/>
        <p:txBody>
          <a:bodyPr/>
          <a:lstStyle/>
          <a:p>
            <a:r>
              <a:rPr lang="en-GB"/>
              <a:t>Frieda Petersen</a:t>
            </a:r>
          </a:p>
        </p:txBody>
      </p:sp>
      <p:sp>
        <p:nvSpPr>
          <p:cNvPr id="7" name="Slide Number Placeholder 6">
            <a:extLst>
              <a:ext uri="{FF2B5EF4-FFF2-40B4-BE49-F238E27FC236}">
                <a16:creationId xmlns:a16="http://schemas.microsoft.com/office/drawing/2014/main" id="{47E74E9D-EC97-4196-B393-DE76FB0123F7}"/>
              </a:ext>
            </a:extLst>
          </p:cNvPr>
          <p:cNvSpPr>
            <a:spLocks noGrp="1"/>
          </p:cNvSpPr>
          <p:nvPr>
            <p:ph type="sldNum" sz="quarter" idx="22"/>
          </p:nvPr>
        </p:nvSpPr>
        <p:spPr/>
        <p:txBody>
          <a:bodyPr/>
          <a:lstStyle/>
          <a:p>
            <a:fld id="{0DAB5548-7253-48D6-B95B-F3D312A72220}" type="slidenum">
              <a:rPr lang="da-DK" smtClean="0"/>
              <a:pPr/>
              <a:t>‹nr.›</a:t>
            </a:fld>
            <a:endParaRPr lang="da-DK" dirty="0"/>
          </a:p>
        </p:txBody>
      </p:sp>
      <p:sp>
        <p:nvSpPr>
          <p:cNvPr id="9" name="text" descr="{&quot;templafy&quot;:{&quot;id&quot;:&quot;9754ce79-900e-4a3c-95a9-7088a91bbff0&quot;}}" title="UserProfile.Office.Virksomhed_{{DocumentLanguage}}">
            <a:extLst>
              <a:ext uri="{FF2B5EF4-FFF2-40B4-BE49-F238E27FC236}">
                <a16:creationId xmlns:a16="http://schemas.microsoft.com/office/drawing/2014/main" id="{FC6B8FFA-421A-4AC8-AB7A-A20E7560050C}"/>
              </a:ext>
            </a:extLst>
          </p:cNvPr>
          <p:cNvSpPr txBox="1"/>
          <p:nvPr userDrawn="1"/>
        </p:nvSpPr>
        <p:spPr>
          <a:xfrm>
            <a:off x="1366838" y="207098"/>
            <a:ext cx="5148262" cy="215444"/>
          </a:xfrm>
          <a:prstGeom prst="rect">
            <a:avLst/>
          </a:prstGeom>
          <a:noFill/>
        </p:spPr>
        <p:txBody>
          <a:bodyPr wrap="square" lIns="0" tIns="0" rIns="0" bIns="0" rtlCol="0">
            <a:noAutofit/>
          </a:bodyPr>
          <a:lstStyle/>
          <a:p>
            <a:r>
              <a:rPr lang="da-DK" sz="1400" b="1" noProof="0">
                <a:solidFill>
                  <a:srgbClr val="565656"/>
                </a:solidFill>
              </a:rPr>
              <a:t>Region Hovedstaden</a:t>
            </a:r>
            <a:endParaRPr lang="da-DK" sz="1400" b="1" noProof="0" dirty="0">
              <a:solidFill>
                <a:srgbClr val="565656"/>
              </a:solidFill>
            </a:endParaRPr>
          </a:p>
        </p:txBody>
      </p:sp>
      <p:sp>
        <p:nvSpPr>
          <p:cNvPr id="10" name="text" descr="{&quot;templafy&quot;:{&quot;id&quot;:&quot;f5e153b8-29c9-4d4f-9973-8fba681f00cf&quot;}}" hidden="1" title="UserProfile.CenterFreeText">
            <a:extLst>
              <a:ext uri="{FF2B5EF4-FFF2-40B4-BE49-F238E27FC236}">
                <a16:creationId xmlns:a16="http://schemas.microsoft.com/office/drawing/2014/main" id="{36C974BD-9E8A-4E8C-828F-626EDB0F399E}"/>
              </a:ext>
            </a:extLst>
          </p:cNvPr>
          <p:cNvSpPr txBox="1">
            <a:spLocks/>
          </p:cNvSpPr>
          <p:nvPr userDrawn="1"/>
        </p:nvSpPr>
        <p:spPr>
          <a:xfrm>
            <a:off x="1366838" y="417600"/>
            <a:ext cx="5148262"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400"/>
              <a:t>It-integration og Apparaturudvikling</a:t>
            </a:r>
            <a:endParaRPr lang="en-GB" sz="1400" dirty="0"/>
          </a:p>
        </p:txBody>
      </p:sp>
      <p:sp>
        <p:nvSpPr>
          <p:cNvPr id="13" name="text" descr="{&quot;templafy&quot;:{&quot;id&quot;:&quot;122564db-ef69-441a-bed5-4453ced5d163&quot;}}" title="UserProfile.Centers.Center_{{DocumentLanguage}}">
            <a:extLst>
              <a:ext uri="{FF2B5EF4-FFF2-40B4-BE49-F238E27FC236}">
                <a16:creationId xmlns:a16="http://schemas.microsoft.com/office/drawing/2014/main" id="{DC579ACE-EC3D-4174-A22C-37EF28460B7F}"/>
              </a:ext>
            </a:extLst>
          </p:cNvPr>
          <p:cNvSpPr txBox="1">
            <a:spLocks/>
          </p:cNvSpPr>
          <p:nvPr userDrawn="1"/>
        </p:nvSpPr>
        <p:spPr>
          <a:xfrm>
            <a:off x="1366838" y="417578"/>
            <a:ext cx="5148262"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400">
                <a:solidFill>
                  <a:srgbClr val="B3B3B3"/>
                </a:solidFill>
              </a:rPr>
              <a:t>Center for It, Medico og Telefoni</a:t>
            </a:r>
            <a:endParaRPr lang="en-GB" sz="1400" dirty="0">
              <a:solidFill>
                <a:srgbClr val="B3B3B3"/>
              </a:solidFill>
            </a:endParaRPr>
          </a:p>
        </p:txBody>
      </p:sp>
      <p:sp>
        <p:nvSpPr>
          <p:cNvPr id="14" name="text" descr="{&quot;templafy&quot;:{&quot;id&quot;:&quot;36e30532-c924-40b8-a6e4-d0e325585951&quot;}}" title="Form.PresentationTitle">
            <a:extLst>
              <a:ext uri="{FF2B5EF4-FFF2-40B4-BE49-F238E27FC236}">
                <a16:creationId xmlns:a16="http://schemas.microsoft.com/office/drawing/2014/main" id="{8C45D06A-4D72-4EDC-8F4A-F34DEE5AFB1C}"/>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1000" dirty="0">
              <a:solidFill>
                <a:schemeClr val="bg1"/>
              </a:solidFill>
            </a:endParaRPr>
          </a:p>
        </p:txBody>
      </p:sp>
      <p:pic>
        <p:nvPicPr>
          <p:cNvPr id="27" name="image" descr="{&quot;templafy&quot;:{&quot;id&quot;:&quot;84c9dbb5-74ec-4a8f-add9-18342f533698&quot;}}">
            <a:extLst>
              <a:ext uri="{FF2B5EF4-FFF2-40B4-BE49-F238E27FC236}">
                <a16:creationId xmlns:a16="http://schemas.microsoft.com/office/drawing/2014/main" id="{DEC2304E-805A-419B-8C04-6A895A2F9962}"/>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 y="6174002"/>
            <a:ext cx="684085" cy="684085"/>
          </a:xfrm>
          <a:prstGeom prst="rect">
            <a:avLst/>
          </a:prstGeom>
        </p:spPr>
      </p:pic>
      <p:pic>
        <p:nvPicPr>
          <p:cNvPr id="825255879" name="image" descr="{&quot;templafy&quot;:{&quot;id&quot;:&quot;9f1360b6-f0b7-4fbf-99b0-cd0f142c72c3&quot;}}">
            <a:extLst>
              <a:ext uri="{FF2B5EF4-FFF2-40B4-BE49-F238E27FC236}">
                <a16:creationId xmlns:a16="http://schemas.microsoft.com/office/drawing/2014/main" id="{50DFDA5E-07B1-4076-A6BB-A3B99499DBB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18575"/>
            <a:ext cx="687600" cy="687600"/>
          </a:xfrm>
          <a:prstGeom prst="rect">
            <a:avLst/>
          </a:prstGeom>
        </p:spPr>
      </p:pic>
      <p:pic>
        <p:nvPicPr>
          <p:cNvPr id="22" name="Region">
            <a:extLst>
              <a:ext uri="{FF2B5EF4-FFF2-40B4-BE49-F238E27FC236}">
                <a16:creationId xmlns:a16="http://schemas.microsoft.com/office/drawing/2014/main" id="{523A8909-067C-42CA-BE8D-2D94EDF3F0B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pic>
        <p:nvPicPr>
          <p:cNvPr id="31" name="image" descr="{&quot;templafy&quot;:{&quot;id&quot;:&quot;97ef3580-c945-4537-8b23-eee05ca4e08f&quot;}}">
            <a:extLst>
              <a:ext uri="{FF2B5EF4-FFF2-40B4-BE49-F238E27FC236}">
                <a16:creationId xmlns:a16="http://schemas.microsoft.com/office/drawing/2014/main" id="{D3BC6F5B-E8FD-4B37-BC7D-138F1D2B2578}"/>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5773324" y="6314400"/>
            <a:ext cx="1324966" cy="421253"/>
          </a:xfrm>
          <a:prstGeom prst="rect">
            <a:avLst/>
          </a:prstGeom>
        </p:spPr>
      </p:pic>
      <p:pic>
        <p:nvPicPr>
          <p:cNvPr id="825255873" name="image" descr="{&quot;templafy&quot;:{&quot;id&quot;:&quot;63add844-59c2-4f18-8a9b-2b16e8e43eed&quot;}}">
            <a:extLst>
              <a:ext uri="{FF2B5EF4-FFF2-40B4-BE49-F238E27FC236}">
                <a16:creationId xmlns:a16="http://schemas.microsoft.com/office/drawing/2014/main" id="{C662DF6E-4099-4FEA-A6CF-13C043BB8368}"/>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11069013" y="872702"/>
            <a:ext cx="871309" cy="900113"/>
          </a:xfrm>
          <a:prstGeom prst="rect">
            <a:avLst/>
          </a:prstGeom>
        </p:spPr>
      </p:pic>
      <p:pic>
        <p:nvPicPr>
          <p:cNvPr id="825255875" name="image" descr="{&quot;templafy&quot;:{&quot;id&quot;:&quot;bd36b382-132b-4bff-9fc8-dbc4ff29fb0d&quot;}}">
            <a:extLst>
              <a:ext uri="{FF2B5EF4-FFF2-40B4-BE49-F238E27FC236}">
                <a16:creationId xmlns:a16="http://schemas.microsoft.com/office/drawing/2014/main" id="{829E5A91-F9DB-4E8A-8FDF-A8A207836A41}"/>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11069013" y="260646"/>
            <a:ext cx="871309" cy="900113"/>
          </a:xfrm>
          <a:prstGeom prst="rect">
            <a:avLst/>
          </a:prstGeom>
        </p:spPr>
      </p:pic>
      <p:pic>
        <p:nvPicPr>
          <p:cNvPr id="825255877" name="image" descr="{&quot;templafy&quot;:{&quot;id&quot;:&quot;a2e77adf-980a-4dc1-afc9-6c85321c1c65&quot;}}">
            <a:extLst>
              <a:ext uri="{FF2B5EF4-FFF2-40B4-BE49-F238E27FC236}">
                <a16:creationId xmlns:a16="http://schemas.microsoft.com/office/drawing/2014/main" id="{8EE572B3-535A-4E0A-BDA7-211BE0F10802}"/>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8016000" y="50400"/>
            <a:ext cx="4176522" cy="619277"/>
          </a:xfrm>
          <a:prstGeom prst="rect">
            <a:avLst/>
          </a:prstGeom>
        </p:spPr>
      </p:pic>
      <p:sp>
        <p:nvSpPr>
          <p:cNvPr id="28" name="text" descr="{&quot;templafy&quot;:{&quot;id&quot;:&quot;f998f1d5-b123-4af8-b54f-9be39b6c9b8f&quot;}}" title="UserProfile.Name">
            <a:extLst>
              <a:ext uri="{FF2B5EF4-FFF2-40B4-BE49-F238E27FC236}">
                <a16:creationId xmlns:a16="http://schemas.microsoft.com/office/drawing/2014/main" id="{E83158B3-18FC-4F56-BE63-E6A9907D7100}"/>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r>
              <a:rPr lang="da-DK" sz="1000">
                <a:solidFill>
                  <a:schemeClr val="bg1"/>
                </a:solidFill>
              </a:rPr>
              <a:t>Frieda Petersen</a:t>
            </a:r>
            <a:endParaRPr lang="da-DK" sz="1000" dirty="0" err="1">
              <a:solidFill>
                <a:schemeClr val="bg1"/>
              </a:solidFill>
            </a:endParaRPr>
          </a:p>
        </p:txBody>
      </p:sp>
      <p:sp>
        <p:nvSpPr>
          <p:cNvPr id="29" name="text" descr="{&quot;templafy&quot;:{&quot;id&quot;:&quot;0c64b93b-aa73-4142-b03f-0e6860abe0f7&quot;}}" hidden="1" title="Form.Manuel_dato">
            <a:extLst>
              <a:ext uri="{FF2B5EF4-FFF2-40B4-BE49-F238E27FC236}">
                <a16:creationId xmlns:a16="http://schemas.microsoft.com/office/drawing/2014/main" id="{009D0DCA-018C-405E-8A6E-31A87DC91244}"/>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endParaRPr lang="da-DK" sz="1000" dirty="0" err="1">
              <a:solidFill>
                <a:schemeClr val="bg1"/>
              </a:solidFill>
            </a:endParaRPr>
          </a:p>
        </p:txBody>
      </p:sp>
    </p:spTree>
    <p:extLst>
      <p:ext uri="{BB962C8B-B14F-4D97-AF65-F5344CB8AC3E}">
        <p14:creationId xmlns:p14="http://schemas.microsoft.com/office/powerpoint/2010/main" val="1528567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elt &amp; tekstsp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367999" y="871200"/>
            <a:ext cx="10136613" cy="828000"/>
          </a:xfrm>
        </p:spPr>
        <p:txBody>
          <a:bodyPr/>
          <a:lstStyle>
            <a:lvl1pPr>
              <a:defRPr/>
            </a:lvl1pPr>
          </a:lstStyle>
          <a:p>
            <a:r>
              <a:rPr lang="da-DK" dirty="0"/>
              <a:t>Overskrift 28pt i max. to linjer </a:t>
            </a:r>
            <a:br>
              <a:rPr lang="da-DK" dirty="0"/>
            </a:br>
            <a:r>
              <a:rPr lang="da-DK" dirty="0"/>
              <a:t>teksten vokser opad</a:t>
            </a:r>
          </a:p>
        </p:txBody>
      </p:sp>
      <p:sp>
        <p:nvSpPr>
          <p:cNvPr id="27" name="Pladsholder til tekst 1"/>
          <p:cNvSpPr>
            <a:spLocks noGrp="1"/>
          </p:cNvSpPr>
          <p:nvPr>
            <p:ph type="body" sz="quarter" idx="15" hasCustomPrompt="1"/>
          </p:nvPr>
        </p:nvSpPr>
        <p:spPr>
          <a:xfrm>
            <a:off x="1366839" y="4986001"/>
            <a:ext cx="4927440" cy="498812"/>
          </a:xfrm>
        </p:spPr>
        <p:txBody>
          <a:bodyPr/>
          <a:lstStyle>
            <a:lvl1pPr marL="0" indent="0">
              <a:lnSpc>
                <a:spcPct val="85000"/>
              </a:lnSpc>
              <a:buNone/>
              <a:defRPr sz="14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da-DK" dirty="0"/>
              <a:t>Billedtekst 14pt i to eller max tre linjer</a:t>
            </a:r>
          </a:p>
        </p:txBody>
      </p:sp>
      <p:sp>
        <p:nvSpPr>
          <p:cNvPr id="28" name="Pladsholder til billede 2"/>
          <p:cNvSpPr>
            <a:spLocks noGrp="1"/>
          </p:cNvSpPr>
          <p:nvPr>
            <p:ph type="pic" sz="quarter" idx="17" hasCustomPrompt="1"/>
          </p:nvPr>
        </p:nvSpPr>
        <p:spPr>
          <a:xfrm>
            <a:off x="1367999" y="1976399"/>
            <a:ext cx="4923264" cy="2880000"/>
          </a:xfrm>
        </p:spPr>
        <p:txBody>
          <a:bodyPr tIns="612000" anchor="ctr" anchorCtr="0"/>
          <a:lstStyle>
            <a:lvl1pPr marL="0" indent="0" algn="ctr">
              <a:buNone/>
              <a:defRPr sz="1400" baseline="0">
                <a:solidFill>
                  <a:schemeClr val="accent6"/>
                </a:solidFill>
              </a:defRPr>
            </a:lvl1pPr>
          </a:lstStyle>
          <a:p>
            <a:r>
              <a:rPr lang="da-DK" dirty="0"/>
              <a:t>Klik på ikon for at indsætte billede</a:t>
            </a:r>
          </a:p>
        </p:txBody>
      </p:sp>
      <p:sp>
        <p:nvSpPr>
          <p:cNvPr id="24" name="Pladsholder til indhold 3"/>
          <p:cNvSpPr>
            <a:spLocks noGrp="1"/>
          </p:cNvSpPr>
          <p:nvPr>
            <p:ph sz="quarter" idx="14" hasCustomPrompt="1"/>
          </p:nvPr>
        </p:nvSpPr>
        <p:spPr>
          <a:xfrm>
            <a:off x="6580188" y="1989139"/>
            <a:ext cx="4924424" cy="3495674"/>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da-DK" dirty="0"/>
              <a:t>Brødtekst 18pt skrives her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 niveau</a:t>
            </a:r>
          </a:p>
          <a:p>
            <a:pPr lvl="6"/>
            <a:r>
              <a:rPr lang="da-DK" dirty="0"/>
              <a:t>7 niveau</a:t>
            </a:r>
          </a:p>
          <a:p>
            <a:pPr lvl="7"/>
            <a:r>
              <a:rPr lang="da-DK" dirty="0"/>
              <a:t>8 niveau</a:t>
            </a:r>
          </a:p>
          <a:p>
            <a:pPr lvl="8"/>
            <a:r>
              <a:rPr lang="da-DK" dirty="0"/>
              <a:t>9 niveau</a:t>
            </a:r>
          </a:p>
        </p:txBody>
      </p:sp>
      <p:sp>
        <p:nvSpPr>
          <p:cNvPr id="3" name="Date Placeholder 2" hidden="1">
            <a:extLst>
              <a:ext uri="{FF2B5EF4-FFF2-40B4-BE49-F238E27FC236}">
                <a16:creationId xmlns:a16="http://schemas.microsoft.com/office/drawing/2014/main" id="{EA25F8AF-2D8A-4335-943D-F40DE9A05960}"/>
              </a:ext>
            </a:extLst>
          </p:cNvPr>
          <p:cNvSpPr>
            <a:spLocks noGrp="1"/>
          </p:cNvSpPr>
          <p:nvPr>
            <p:ph type="dt" sz="half" idx="18"/>
          </p:nvPr>
        </p:nvSpPr>
        <p:spPr/>
        <p:txBody>
          <a:bodyPr/>
          <a:lstStyle/>
          <a:p>
            <a:endParaRPr lang="da-DK" dirty="0"/>
          </a:p>
        </p:txBody>
      </p:sp>
      <p:sp>
        <p:nvSpPr>
          <p:cNvPr id="7" name="Footer Placeholder 6" hidden="1">
            <a:extLst>
              <a:ext uri="{FF2B5EF4-FFF2-40B4-BE49-F238E27FC236}">
                <a16:creationId xmlns:a16="http://schemas.microsoft.com/office/drawing/2014/main" id="{96A8B04C-CD21-4171-B523-6B578AF90309}"/>
              </a:ext>
            </a:extLst>
          </p:cNvPr>
          <p:cNvSpPr>
            <a:spLocks noGrp="1"/>
          </p:cNvSpPr>
          <p:nvPr>
            <p:ph type="ftr" sz="quarter" idx="19"/>
          </p:nvPr>
        </p:nvSpPr>
        <p:spPr/>
        <p:txBody>
          <a:bodyPr/>
          <a:lstStyle/>
          <a:p>
            <a:r>
              <a:rPr lang="en-GB"/>
              <a:t>Frieda Petersen</a:t>
            </a:r>
          </a:p>
        </p:txBody>
      </p:sp>
      <p:sp>
        <p:nvSpPr>
          <p:cNvPr id="8" name="Slide Number Placeholder 7">
            <a:extLst>
              <a:ext uri="{FF2B5EF4-FFF2-40B4-BE49-F238E27FC236}">
                <a16:creationId xmlns:a16="http://schemas.microsoft.com/office/drawing/2014/main" id="{2CB07D04-A4E5-4C68-B128-D96553C75EA8}"/>
              </a:ext>
            </a:extLst>
          </p:cNvPr>
          <p:cNvSpPr>
            <a:spLocks noGrp="1"/>
          </p:cNvSpPr>
          <p:nvPr>
            <p:ph type="sldNum" sz="quarter" idx="20"/>
          </p:nvPr>
        </p:nvSpPr>
        <p:spPr/>
        <p:txBody>
          <a:bodyPr/>
          <a:lstStyle/>
          <a:p>
            <a:fld id="{0DAB5548-7253-48D6-B95B-F3D312A72220}" type="slidenum">
              <a:rPr lang="da-DK" smtClean="0"/>
              <a:pPr/>
              <a:t>‹nr.›</a:t>
            </a:fld>
            <a:endParaRPr lang="da-DK" dirty="0"/>
          </a:p>
        </p:txBody>
      </p:sp>
      <p:sp>
        <p:nvSpPr>
          <p:cNvPr id="9" name="text" descr="{&quot;templafy&quot;:{&quot;id&quot;:&quot;3ca0eaaf-8227-42b5-9138-ff4986689be1&quot;}}" title="UserProfile.Office.Virksomhed_{{DocumentLanguage}}">
            <a:extLst>
              <a:ext uri="{FF2B5EF4-FFF2-40B4-BE49-F238E27FC236}">
                <a16:creationId xmlns:a16="http://schemas.microsoft.com/office/drawing/2014/main" id="{329EFC6E-917D-4A17-B097-E6F6742EEAD6}"/>
              </a:ext>
            </a:extLst>
          </p:cNvPr>
          <p:cNvSpPr txBox="1"/>
          <p:nvPr userDrawn="1"/>
        </p:nvSpPr>
        <p:spPr>
          <a:xfrm>
            <a:off x="1366838" y="207098"/>
            <a:ext cx="5148262" cy="215444"/>
          </a:xfrm>
          <a:prstGeom prst="rect">
            <a:avLst/>
          </a:prstGeom>
          <a:noFill/>
        </p:spPr>
        <p:txBody>
          <a:bodyPr wrap="square" lIns="0" tIns="0" rIns="0" bIns="0" rtlCol="0">
            <a:noAutofit/>
          </a:bodyPr>
          <a:lstStyle/>
          <a:p>
            <a:r>
              <a:rPr lang="da-DK" sz="1400" b="1" noProof="0">
                <a:solidFill>
                  <a:srgbClr val="565656"/>
                </a:solidFill>
              </a:rPr>
              <a:t>Region Hovedstaden</a:t>
            </a:r>
            <a:endParaRPr lang="da-DK" sz="1400" b="1" noProof="0" dirty="0">
              <a:solidFill>
                <a:srgbClr val="565656"/>
              </a:solidFill>
            </a:endParaRPr>
          </a:p>
        </p:txBody>
      </p:sp>
      <p:sp>
        <p:nvSpPr>
          <p:cNvPr id="10" name="text" descr="{&quot;templafy&quot;:{&quot;id&quot;:&quot;0101a7e7-bb0c-4e60-8b3a-c15fec5c6043&quot;}}" hidden="1" title="UserProfile.CenterFreeText">
            <a:extLst>
              <a:ext uri="{FF2B5EF4-FFF2-40B4-BE49-F238E27FC236}">
                <a16:creationId xmlns:a16="http://schemas.microsoft.com/office/drawing/2014/main" id="{FE869C55-5188-4178-A8BB-0A2C0434C454}"/>
              </a:ext>
            </a:extLst>
          </p:cNvPr>
          <p:cNvSpPr txBox="1">
            <a:spLocks/>
          </p:cNvSpPr>
          <p:nvPr userDrawn="1"/>
        </p:nvSpPr>
        <p:spPr>
          <a:xfrm>
            <a:off x="1366838" y="417600"/>
            <a:ext cx="5148262"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400"/>
              <a:t>It-integration og Apparaturudvikling</a:t>
            </a:r>
            <a:endParaRPr lang="en-GB" sz="1400" dirty="0"/>
          </a:p>
        </p:txBody>
      </p:sp>
      <p:sp>
        <p:nvSpPr>
          <p:cNvPr id="11" name="text" descr="{&quot;templafy&quot;:{&quot;id&quot;:&quot;b5b383dc-7ea2-4c44-bd9c-2d35e4edade8&quot;}}" title="UserProfile.Centers.Center_{{DocumentLanguage}}">
            <a:extLst>
              <a:ext uri="{FF2B5EF4-FFF2-40B4-BE49-F238E27FC236}">
                <a16:creationId xmlns:a16="http://schemas.microsoft.com/office/drawing/2014/main" id="{ECE61B8B-930B-4465-924D-E6545149900F}"/>
              </a:ext>
            </a:extLst>
          </p:cNvPr>
          <p:cNvSpPr txBox="1">
            <a:spLocks/>
          </p:cNvSpPr>
          <p:nvPr userDrawn="1"/>
        </p:nvSpPr>
        <p:spPr>
          <a:xfrm>
            <a:off x="1366838" y="417578"/>
            <a:ext cx="5148262"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400">
                <a:solidFill>
                  <a:srgbClr val="B3B3B3"/>
                </a:solidFill>
              </a:rPr>
              <a:t>Center for It, Medico og Telefoni</a:t>
            </a:r>
            <a:endParaRPr lang="en-GB" sz="1400" dirty="0">
              <a:solidFill>
                <a:srgbClr val="B3B3B3"/>
              </a:solidFill>
            </a:endParaRPr>
          </a:p>
        </p:txBody>
      </p:sp>
      <p:sp>
        <p:nvSpPr>
          <p:cNvPr id="12" name="text" descr="{&quot;templafy&quot;:{&quot;id&quot;:&quot;3b9fc17b-d06d-42a7-b8b6-798a1f2c2f0f&quot;}}" title="Form.PresentationTitle">
            <a:extLst>
              <a:ext uri="{FF2B5EF4-FFF2-40B4-BE49-F238E27FC236}">
                <a16:creationId xmlns:a16="http://schemas.microsoft.com/office/drawing/2014/main" id="{8A1B75FB-DD2D-46ED-8B80-10EEA78740CF}"/>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1000" dirty="0">
              <a:solidFill>
                <a:schemeClr val="bg1"/>
              </a:solidFill>
            </a:endParaRPr>
          </a:p>
        </p:txBody>
      </p:sp>
      <p:pic>
        <p:nvPicPr>
          <p:cNvPr id="29" name="image" descr="{&quot;templafy&quot;:{&quot;id&quot;:&quot;b64f4f67-e9f2-4fa7-91dd-dc6a08aaa7b0&quot;}}">
            <a:extLst>
              <a:ext uri="{FF2B5EF4-FFF2-40B4-BE49-F238E27FC236}">
                <a16:creationId xmlns:a16="http://schemas.microsoft.com/office/drawing/2014/main" id="{44EB4260-DDAF-4403-9C8C-296797830887}"/>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 y="6174002"/>
            <a:ext cx="684085" cy="684085"/>
          </a:xfrm>
          <a:prstGeom prst="rect">
            <a:avLst/>
          </a:prstGeom>
        </p:spPr>
      </p:pic>
      <p:pic>
        <p:nvPicPr>
          <p:cNvPr id="1505775335" name="image" descr="{&quot;templafy&quot;:{&quot;id&quot;:&quot;ef276c3e-0853-413c-b0df-7ffc9b0c0125&quot;}}">
            <a:extLst>
              <a:ext uri="{FF2B5EF4-FFF2-40B4-BE49-F238E27FC236}">
                <a16:creationId xmlns:a16="http://schemas.microsoft.com/office/drawing/2014/main" id="{C0679B5B-5CEC-4C33-A868-0463E488B1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18575"/>
            <a:ext cx="687600" cy="687600"/>
          </a:xfrm>
          <a:prstGeom prst="rect">
            <a:avLst/>
          </a:prstGeom>
        </p:spPr>
      </p:pic>
      <p:pic>
        <p:nvPicPr>
          <p:cNvPr id="19" name="Region">
            <a:extLst>
              <a:ext uri="{FF2B5EF4-FFF2-40B4-BE49-F238E27FC236}">
                <a16:creationId xmlns:a16="http://schemas.microsoft.com/office/drawing/2014/main" id="{22692D97-D942-4B10-9245-2FD246EB481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pic>
        <p:nvPicPr>
          <p:cNvPr id="31" name="image" descr="{&quot;templafy&quot;:{&quot;id&quot;:&quot;8301328b-14e0-46c4-93da-353129d93bfc&quot;}}">
            <a:extLst>
              <a:ext uri="{FF2B5EF4-FFF2-40B4-BE49-F238E27FC236}">
                <a16:creationId xmlns:a16="http://schemas.microsoft.com/office/drawing/2014/main" id="{CD019B8E-B469-4AC1-A24A-FA1C295D37DE}"/>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5773324" y="6314400"/>
            <a:ext cx="1324966" cy="421253"/>
          </a:xfrm>
          <a:prstGeom prst="rect">
            <a:avLst/>
          </a:prstGeom>
        </p:spPr>
      </p:pic>
      <p:pic>
        <p:nvPicPr>
          <p:cNvPr id="1505775329" name="image" descr="{&quot;templafy&quot;:{&quot;id&quot;:&quot;42ad2c72-497c-4437-b901-3d1228464f40&quot;}}">
            <a:extLst>
              <a:ext uri="{FF2B5EF4-FFF2-40B4-BE49-F238E27FC236}">
                <a16:creationId xmlns:a16="http://schemas.microsoft.com/office/drawing/2014/main" id="{A7181AEF-5C5D-4145-88DC-EF316915DAE3}"/>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11069013" y="872702"/>
            <a:ext cx="871309" cy="900113"/>
          </a:xfrm>
          <a:prstGeom prst="rect">
            <a:avLst/>
          </a:prstGeom>
        </p:spPr>
      </p:pic>
      <p:pic>
        <p:nvPicPr>
          <p:cNvPr id="1505775331" name="image" descr="{&quot;templafy&quot;:{&quot;id&quot;:&quot;106d04ad-0bd1-45e4-b642-f35b8b28be63&quot;}}">
            <a:extLst>
              <a:ext uri="{FF2B5EF4-FFF2-40B4-BE49-F238E27FC236}">
                <a16:creationId xmlns:a16="http://schemas.microsoft.com/office/drawing/2014/main" id="{EF57E820-76DA-45DD-82D3-EAC60D7F0CF7}"/>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11069013" y="260646"/>
            <a:ext cx="871309" cy="900113"/>
          </a:xfrm>
          <a:prstGeom prst="rect">
            <a:avLst/>
          </a:prstGeom>
        </p:spPr>
      </p:pic>
      <p:pic>
        <p:nvPicPr>
          <p:cNvPr id="1505775333" name="image" descr="{&quot;templafy&quot;:{&quot;id&quot;:&quot;a1f1ce3d-0a0e-4b0d-b373-9b827356e9c5&quot;}}">
            <a:extLst>
              <a:ext uri="{FF2B5EF4-FFF2-40B4-BE49-F238E27FC236}">
                <a16:creationId xmlns:a16="http://schemas.microsoft.com/office/drawing/2014/main" id="{50787C54-42A0-4743-93FF-FEBB92DD198B}"/>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8016000" y="50400"/>
            <a:ext cx="4176522" cy="619277"/>
          </a:xfrm>
          <a:prstGeom prst="rect">
            <a:avLst/>
          </a:prstGeom>
        </p:spPr>
      </p:pic>
      <p:sp>
        <p:nvSpPr>
          <p:cNvPr id="25" name="text" descr="{&quot;templafy&quot;:{&quot;id&quot;:&quot;b89cc00f-9c64-4211-8a66-a3d51bde5e31&quot;}}" title="UserProfile.Name">
            <a:extLst>
              <a:ext uri="{FF2B5EF4-FFF2-40B4-BE49-F238E27FC236}">
                <a16:creationId xmlns:a16="http://schemas.microsoft.com/office/drawing/2014/main" id="{CF1E95FC-C105-4F7E-90D3-FA724261E690}"/>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r>
              <a:rPr lang="da-DK" sz="1000">
                <a:solidFill>
                  <a:schemeClr val="bg1"/>
                </a:solidFill>
              </a:rPr>
              <a:t>Frieda Petersen</a:t>
            </a:r>
            <a:endParaRPr lang="da-DK" sz="1000" dirty="0" err="1">
              <a:solidFill>
                <a:schemeClr val="bg1"/>
              </a:solidFill>
            </a:endParaRPr>
          </a:p>
        </p:txBody>
      </p:sp>
      <p:sp>
        <p:nvSpPr>
          <p:cNvPr id="26" name="text" descr="{&quot;templafy&quot;:{&quot;id&quot;:&quot;e1761992-4a63-43da-a105-508ec915393c&quot;}}" hidden="1" title="Form.Manuel_dato">
            <a:extLst>
              <a:ext uri="{FF2B5EF4-FFF2-40B4-BE49-F238E27FC236}">
                <a16:creationId xmlns:a16="http://schemas.microsoft.com/office/drawing/2014/main" id="{B0C5DB91-4FD4-4324-A299-170D5079785E}"/>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endParaRPr lang="da-DK" sz="1000" dirty="0" err="1">
              <a:solidFill>
                <a:schemeClr val="bg1"/>
              </a:solidFill>
            </a:endParaRPr>
          </a:p>
        </p:txBody>
      </p:sp>
    </p:spTree>
    <p:extLst>
      <p:ext uri="{BB962C8B-B14F-4D97-AF65-F5344CB8AC3E}">
        <p14:creationId xmlns:p14="http://schemas.microsoft.com/office/powerpoint/2010/main" val="351738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 billede og 2/3 tekstfelt">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F414A781-E1EA-496D-8900-B19CC30039BE}"/>
              </a:ext>
            </a:extLst>
          </p:cNvPr>
          <p:cNvSpPr>
            <a:spLocks noGrp="1"/>
          </p:cNvSpPr>
          <p:nvPr>
            <p:ph type="title" hasCustomPrompt="1"/>
          </p:nvPr>
        </p:nvSpPr>
        <p:spPr/>
        <p:txBody>
          <a:bodyPr/>
          <a:lstStyle>
            <a:lvl1pPr>
              <a:defRPr/>
            </a:lvl1pPr>
          </a:lstStyle>
          <a:p>
            <a:r>
              <a:rPr lang="da-DK" dirty="0"/>
              <a:t>Overskrift 28pt i max. to linjer </a:t>
            </a:r>
            <a:br>
              <a:rPr lang="da-DK" dirty="0"/>
            </a:br>
            <a:r>
              <a:rPr lang="da-DK" dirty="0"/>
              <a:t>teksten vokser opad</a:t>
            </a:r>
            <a:endParaRPr lang="en-GB" dirty="0"/>
          </a:p>
        </p:txBody>
      </p:sp>
      <p:sp>
        <p:nvSpPr>
          <p:cNvPr id="25" name="Pladsholder til billede 2"/>
          <p:cNvSpPr>
            <a:spLocks noGrp="1"/>
          </p:cNvSpPr>
          <p:nvPr>
            <p:ph type="pic" sz="quarter" idx="16" hasCustomPrompt="1"/>
          </p:nvPr>
        </p:nvSpPr>
        <p:spPr>
          <a:xfrm>
            <a:off x="1367999" y="1974850"/>
            <a:ext cx="3503865" cy="3509963"/>
          </a:xfrm>
        </p:spPr>
        <p:txBody>
          <a:bodyPr tIns="612000" anchor="ctr" anchorCtr="0"/>
          <a:lstStyle>
            <a:lvl1pPr marL="0" indent="0" algn="ctr">
              <a:buNone/>
              <a:defRPr sz="1400" baseline="0">
                <a:solidFill>
                  <a:schemeClr val="accent6"/>
                </a:solidFill>
              </a:defRPr>
            </a:lvl1pPr>
          </a:lstStyle>
          <a:p>
            <a:r>
              <a:rPr lang="da-DK" dirty="0"/>
              <a:t>Klik på ikon for at indsætte billede</a:t>
            </a:r>
          </a:p>
        </p:txBody>
      </p:sp>
      <p:sp>
        <p:nvSpPr>
          <p:cNvPr id="17" name="Pladsholder til indhold 4"/>
          <p:cNvSpPr>
            <a:spLocks noGrp="1"/>
          </p:cNvSpPr>
          <p:nvPr>
            <p:ph sz="quarter" idx="14" hasCustomPrompt="1"/>
          </p:nvPr>
        </p:nvSpPr>
        <p:spPr>
          <a:xfrm>
            <a:off x="5147999" y="1989138"/>
            <a:ext cx="6356613" cy="3495675"/>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da-DK" dirty="0"/>
              <a:t>Brødtekst 18pt skrives her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 niveau</a:t>
            </a:r>
          </a:p>
          <a:p>
            <a:pPr lvl="6"/>
            <a:r>
              <a:rPr lang="da-DK" dirty="0"/>
              <a:t>7 niveau</a:t>
            </a:r>
          </a:p>
          <a:p>
            <a:pPr lvl="7"/>
            <a:r>
              <a:rPr lang="da-DK" dirty="0"/>
              <a:t>8 niveau</a:t>
            </a:r>
          </a:p>
          <a:p>
            <a:pPr lvl="8"/>
            <a:r>
              <a:rPr lang="da-DK" dirty="0"/>
              <a:t>9 niveau</a:t>
            </a:r>
          </a:p>
        </p:txBody>
      </p:sp>
      <p:sp>
        <p:nvSpPr>
          <p:cNvPr id="2" name="Date Placeholder 1" hidden="1">
            <a:extLst>
              <a:ext uri="{FF2B5EF4-FFF2-40B4-BE49-F238E27FC236}">
                <a16:creationId xmlns:a16="http://schemas.microsoft.com/office/drawing/2014/main" id="{C2AF5AB9-1CB1-496F-9EC0-8AEA03F4AD6D}"/>
              </a:ext>
            </a:extLst>
          </p:cNvPr>
          <p:cNvSpPr>
            <a:spLocks noGrp="1"/>
          </p:cNvSpPr>
          <p:nvPr>
            <p:ph type="dt" sz="half" idx="17"/>
          </p:nvPr>
        </p:nvSpPr>
        <p:spPr/>
        <p:txBody>
          <a:bodyPr/>
          <a:lstStyle/>
          <a:p>
            <a:endParaRPr lang="da-DK" dirty="0"/>
          </a:p>
        </p:txBody>
      </p:sp>
      <p:sp>
        <p:nvSpPr>
          <p:cNvPr id="3" name="Footer Placeholder 2" hidden="1">
            <a:extLst>
              <a:ext uri="{FF2B5EF4-FFF2-40B4-BE49-F238E27FC236}">
                <a16:creationId xmlns:a16="http://schemas.microsoft.com/office/drawing/2014/main" id="{920C77BC-0619-4B83-AE63-F3B07DBCC2C6}"/>
              </a:ext>
            </a:extLst>
          </p:cNvPr>
          <p:cNvSpPr>
            <a:spLocks noGrp="1"/>
          </p:cNvSpPr>
          <p:nvPr>
            <p:ph type="ftr" sz="quarter" idx="18"/>
          </p:nvPr>
        </p:nvSpPr>
        <p:spPr/>
        <p:txBody>
          <a:bodyPr/>
          <a:lstStyle/>
          <a:p>
            <a:r>
              <a:rPr lang="en-GB"/>
              <a:t>Frieda Petersen</a:t>
            </a:r>
          </a:p>
        </p:txBody>
      </p:sp>
      <p:sp>
        <p:nvSpPr>
          <p:cNvPr id="8" name="Slide Number Placeholder 7">
            <a:extLst>
              <a:ext uri="{FF2B5EF4-FFF2-40B4-BE49-F238E27FC236}">
                <a16:creationId xmlns:a16="http://schemas.microsoft.com/office/drawing/2014/main" id="{33C6D3D0-36E3-4258-918C-894C1CE2B9DA}"/>
              </a:ext>
            </a:extLst>
          </p:cNvPr>
          <p:cNvSpPr>
            <a:spLocks noGrp="1"/>
          </p:cNvSpPr>
          <p:nvPr>
            <p:ph type="sldNum" sz="quarter" idx="19"/>
          </p:nvPr>
        </p:nvSpPr>
        <p:spPr/>
        <p:txBody>
          <a:bodyPr/>
          <a:lstStyle/>
          <a:p>
            <a:fld id="{0DAB5548-7253-48D6-B95B-F3D312A72220}" type="slidenum">
              <a:rPr lang="da-DK" smtClean="0"/>
              <a:pPr/>
              <a:t>‹nr.›</a:t>
            </a:fld>
            <a:endParaRPr lang="da-DK" dirty="0"/>
          </a:p>
        </p:txBody>
      </p:sp>
      <p:sp>
        <p:nvSpPr>
          <p:cNvPr id="9" name="text" descr="{&quot;templafy&quot;:{&quot;id&quot;:&quot;e5a86c41-bd26-48d0-9cdc-5c3afc628a56&quot;}}" title="UserProfile.Office.Virksomhed_{{DocumentLanguage}}">
            <a:extLst>
              <a:ext uri="{FF2B5EF4-FFF2-40B4-BE49-F238E27FC236}">
                <a16:creationId xmlns:a16="http://schemas.microsoft.com/office/drawing/2014/main" id="{094D48D1-3A36-4256-98E2-3E09E16F9613}"/>
              </a:ext>
            </a:extLst>
          </p:cNvPr>
          <p:cNvSpPr txBox="1"/>
          <p:nvPr userDrawn="1"/>
        </p:nvSpPr>
        <p:spPr>
          <a:xfrm>
            <a:off x="1366838" y="207098"/>
            <a:ext cx="5148262" cy="215444"/>
          </a:xfrm>
          <a:prstGeom prst="rect">
            <a:avLst/>
          </a:prstGeom>
          <a:noFill/>
        </p:spPr>
        <p:txBody>
          <a:bodyPr wrap="square" lIns="0" tIns="0" rIns="0" bIns="0" rtlCol="0">
            <a:noAutofit/>
          </a:bodyPr>
          <a:lstStyle/>
          <a:p>
            <a:r>
              <a:rPr lang="da-DK" sz="1400" b="1" noProof="0">
                <a:solidFill>
                  <a:srgbClr val="565656"/>
                </a:solidFill>
              </a:rPr>
              <a:t>Region Hovedstaden</a:t>
            </a:r>
            <a:endParaRPr lang="da-DK" sz="1400" b="1" noProof="0" dirty="0">
              <a:solidFill>
                <a:srgbClr val="565656"/>
              </a:solidFill>
            </a:endParaRPr>
          </a:p>
        </p:txBody>
      </p:sp>
      <p:sp>
        <p:nvSpPr>
          <p:cNvPr id="10" name="text" descr="{&quot;templafy&quot;:{&quot;id&quot;:&quot;7147d90e-d16a-471f-8df6-4a529d66baff&quot;}}" hidden="1" title="UserProfile.CenterFreeText">
            <a:extLst>
              <a:ext uri="{FF2B5EF4-FFF2-40B4-BE49-F238E27FC236}">
                <a16:creationId xmlns:a16="http://schemas.microsoft.com/office/drawing/2014/main" id="{4A81FBCC-2D00-40FA-A91D-C1C678FFE578}"/>
              </a:ext>
            </a:extLst>
          </p:cNvPr>
          <p:cNvSpPr txBox="1">
            <a:spLocks/>
          </p:cNvSpPr>
          <p:nvPr userDrawn="1"/>
        </p:nvSpPr>
        <p:spPr>
          <a:xfrm>
            <a:off x="1366838" y="417600"/>
            <a:ext cx="5148262"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400"/>
              <a:t>It-integration og Apparaturudvikling</a:t>
            </a:r>
            <a:endParaRPr lang="en-GB" sz="1400" dirty="0"/>
          </a:p>
        </p:txBody>
      </p:sp>
      <p:sp>
        <p:nvSpPr>
          <p:cNvPr id="11" name="text" descr="{&quot;templafy&quot;:{&quot;id&quot;:&quot;7515f574-f4b2-4597-8416-e40c9863cad8&quot;}}" title="UserProfile.Centers.Center_{{DocumentLanguage}}">
            <a:extLst>
              <a:ext uri="{FF2B5EF4-FFF2-40B4-BE49-F238E27FC236}">
                <a16:creationId xmlns:a16="http://schemas.microsoft.com/office/drawing/2014/main" id="{A4EBEBF1-96B2-4FD9-9A1F-0DC4B6399BDD}"/>
              </a:ext>
            </a:extLst>
          </p:cNvPr>
          <p:cNvSpPr txBox="1">
            <a:spLocks/>
          </p:cNvSpPr>
          <p:nvPr userDrawn="1"/>
        </p:nvSpPr>
        <p:spPr>
          <a:xfrm>
            <a:off x="1366838" y="417578"/>
            <a:ext cx="5148262"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400">
                <a:solidFill>
                  <a:srgbClr val="B3B3B3"/>
                </a:solidFill>
              </a:rPr>
              <a:t>Center for It, Medico og Telefoni</a:t>
            </a:r>
            <a:endParaRPr lang="en-GB" sz="1400" dirty="0">
              <a:solidFill>
                <a:srgbClr val="B3B3B3"/>
              </a:solidFill>
            </a:endParaRPr>
          </a:p>
        </p:txBody>
      </p:sp>
      <p:sp>
        <p:nvSpPr>
          <p:cNvPr id="12" name="text" descr="{&quot;templafy&quot;:{&quot;id&quot;:&quot;e285e1e5-38e6-47af-a01b-4b6bb99ec764&quot;}}" title="Form.PresentationTitle">
            <a:extLst>
              <a:ext uri="{FF2B5EF4-FFF2-40B4-BE49-F238E27FC236}">
                <a16:creationId xmlns:a16="http://schemas.microsoft.com/office/drawing/2014/main" id="{27955C15-87DF-44D3-BB7F-46DF20BDC193}"/>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1000" dirty="0">
              <a:solidFill>
                <a:schemeClr val="bg1"/>
              </a:solidFill>
            </a:endParaRPr>
          </a:p>
        </p:txBody>
      </p:sp>
      <p:pic>
        <p:nvPicPr>
          <p:cNvPr id="28" name="image" descr="{&quot;templafy&quot;:{&quot;id&quot;:&quot;1ab6d7c0-7e68-4367-93aa-9bde39fb04ce&quot;}}">
            <a:extLst>
              <a:ext uri="{FF2B5EF4-FFF2-40B4-BE49-F238E27FC236}">
                <a16:creationId xmlns:a16="http://schemas.microsoft.com/office/drawing/2014/main" id="{B9556F0B-6C23-428B-AF5F-F0CEF1E70E8F}"/>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 y="6174002"/>
            <a:ext cx="684085" cy="684085"/>
          </a:xfrm>
          <a:prstGeom prst="rect">
            <a:avLst/>
          </a:prstGeom>
        </p:spPr>
      </p:pic>
      <p:pic>
        <p:nvPicPr>
          <p:cNvPr id="1633346630" name="image" descr="{&quot;templafy&quot;:{&quot;id&quot;:&quot;71f5e716-1870-45a1-9588-8692f794c764&quot;}}">
            <a:extLst>
              <a:ext uri="{FF2B5EF4-FFF2-40B4-BE49-F238E27FC236}">
                <a16:creationId xmlns:a16="http://schemas.microsoft.com/office/drawing/2014/main" id="{78E3ACD9-5C5D-4441-BA1D-C59A5CA508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18575"/>
            <a:ext cx="687600" cy="687600"/>
          </a:xfrm>
          <a:prstGeom prst="rect">
            <a:avLst/>
          </a:prstGeom>
        </p:spPr>
      </p:pic>
      <p:pic>
        <p:nvPicPr>
          <p:cNvPr id="20" name="Region">
            <a:extLst>
              <a:ext uri="{FF2B5EF4-FFF2-40B4-BE49-F238E27FC236}">
                <a16:creationId xmlns:a16="http://schemas.microsoft.com/office/drawing/2014/main" id="{3FF75CF8-876B-4249-86E6-24AEDF5729A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pic>
        <p:nvPicPr>
          <p:cNvPr id="30" name="image" descr="{&quot;templafy&quot;:{&quot;id&quot;:&quot;e8adbf3c-796a-4078-b19f-86af4cdcf5f5&quot;}}">
            <a:extLst>
              <a:ext uri="{FF2B5EF4-FFF2-40B4-BE49-F238E27FC236}">
                <a16:creationId xmlns:a16="http://schemas.microsoft.com/office/drawing/2014/main" id="{E0AC5D0D-3C79-4CED-9673-9EC0C927D00D}"/>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5773324" y="6314400"/>
            <a:ext cx="1324966" cy="421253"/>
          </a:xfrm>
          <a:prstGeom prst="rect">
            <a:avLst/>
          </a:prstGeom>
        </p:spPr>
      </p:pic>
      <p:pic>
        <p:nvPicPr>
          <p:cNvPr id="1633346624" name="image" descr="{&quot;templafy&quot;:{&quot;id&quot;:&quot;ad49fe29-606c-492d-bc8e-1432d78fd052&quot;}}">
            <a:extLst>
              <a:ext uri="{FF2B5EF4-FFF2-40B4-BE49-F238E27FC236}">
                <a16:creationId xmlns:a16="http://schemas.microsoft.com/office/drawing/2014/main" id="{B703151F-6BFE-486F-BDE2-4738E3EB600E}"/>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11069013" y="872702"/>
            <a:ext cx="871309" cy="900113"/>
          </a:xfrm>
          <a:prstGeom prst="rect">
            <a:avLst/>
          </a:prstGeom>
        </p:spPr>
      </p:pic>
      <p:pic>
        <p:nvPicPr>
          <p:cNvPr id="1633346626" name="image" descr="{&quot;templafy&quot;:{&quot;id&quot;:&quot;7bccef40-8b13-4ce0-9009-b03c69490d8a&quot;}}">
            <a:extLst>
              <a:ext uri="{FF2B5EF4-FFF2-40B4-BE49-F238E27FC236}">
                <a16:creationId xmlns:a16="http://schemas.microsoft.com/office/drawing/2014/main" id="{6C85BEF6-70CD-4B7C-979D-94C6C17D87A5}"/>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11069013" y="260646"/>
            <a:ext cx="871309" cy="900113"/>
          </a:xfrm>
          <a:prstGeom prst="rect">
            <a:avLst/>
          </a:prstGeom>
        </p:spPr>
      </p:pic>
      <p:pic>
        <p:nvPicPr>
          <p:cNvPr id="1633346628" name="image" descr="{&quot;templafy&quot;:{&quot;id&quot;:&quot;35100970-e767-4014-a013-b341ffca96ca&quot;}}">
            <a:extLst>
              <a:ext uri="{FF2B5EF4-FFF2-40B4-BE49-F238E27FC236}">
                <a16:creationId xmlns:a16="http://schemas.microsoft.com/office/drawing/2014/main" id="{8B33F661-919F-4AF8-95C0-E9A6BB340383}"/>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8016000" y="50400"/>
            <a:ext cx="4176522" cy="619277"/>
          </a:xfrm>
          <a:prstGeom prst="rect">
            <a:avLst/>
          </a:prstGeom>
        </p:spPr>
      </p:pic>
      <p:sp>
        <p:nvSpPr>
          <p:cNvPr id="26" name="text" descr="{&quot;templafy&quot;:{&quot;id&quot;:&quot;9daa3f70-2df0-421f-9368-118187371336&quot;}}" title="UserProfile.Name">
            <a:extLst>
              <a:ext uri="{FF2B5EF4-FFF2-40B4-BE49-F238E27FC236}">
                <a16:creationId xmlns:a16="http://schemas.microsoft.com/office/drawing/2014/main" id="{91271CC7-CBC0-4401-960C-8A2FB37DB8CF}"/>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r>
              <a:rPr lang="da-DK" sz="1000">
                <a:solidFill>
                  <a:schemeClr val="bg1"/>
                </a:solidFill>
              </a:rPr>
              <a:t>Frieda Petersen</a:t>
            </a:r>
            <a:endParaRPr lang="da-DK" sz="1000" dirty="0" err="1">
              <a:solidFill>
                <a:schemeClr val="bg1"/>
              </a:solidFill>
            </a:endParaRPr>
          </a:p>
        </p:txBody>
      </p:sp>
      <p:sp>
        <p:nvSpPr>
          <p:cNvPr id="27" name="text" descr="{&quot;templafy&quot;:{&quot;id&quot;:&quot;a300ebb7-db83-46fa-a1f0-ef5ff143ad51&quot;}}" hidden="1" title="Form.Manuel_dato">
            <a:extLst>
              <a:ext uri="{FF2B5EF4-FFF2-40B4-BE49-F238E27FC236}">
                <a16:creationId xmlns:a16="http://schemas.microsoft.com/office/drawing/2014/main" id="{EF71415C-C868-4AF0-9233-D343B0457C65}"/>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endParaRPr lang="da-DK" sz="1000" dirty="0" err="1">
              <a:solidFill>
                <a:schemeClr val="bg1"/>
              </a:solidFill>
            </a:endParaRPr>
          </a:p>
        </p:txBody>
      </p:sp>
    </p:spTree>
    <p:extLst>
      <p:ext uri="{BB962C8B-B14F-4D97-AF65-F5344CB8AC3E}">
        <p14:creationId xmlns:p14="http://schemas.microsoft.com/office/powerpoint/2010/main" val="1494214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3 tekstfelt og 1/3 billede">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F414A781-E1EA-496D-8900-B19CC30039BE}"/>
              </a:ext>
            </a:extLst>
          </p:cNvPr>
          <p:cNvSpPr>
            <a:spLocks noGrp="1"/>
          </p:cNvSpPr>
          <p:nvPr>
            <p:ph type="title" hasCustomPrompt="1"/>
          </p:nvPr>
        </p:nvSpPr>
        <p:spPr>
          <a:xfrm>
            <a:off x="1366837" y="872078"/>
            <a:ext cx="10137776" cy="826910"/>
          </a:xfrm>
        </p:spPr>
        <p:txBody>
          <a:bodyPr/>
          <a:lstStyle>
            <a:lvl1pPr>
              <a:defRPr/>
            </a:lvl1pPr>
          </a:lstStyle>
          <a:p>
            <a:r>
              <a:rPr lang="da-DK" dirty="0"/>
              <a:t>Overskrift 28pt i max. to linjer </a:t>
            </a:r>
            <a:br>
              <a:rPr lang="da-DK" dirty="0"/>
            </a:br>
            <a:r>
              <a:rPr lang="da-DK" dirty="0"/>
              <a:t>teksten vokser opad</a:t>
            </a:r>
            <a:endParaRPr lang="en-GB" dirty="0"/>
          </a:p>
        </p:txBody>
      </p:sp>
      <p:sp>
        <p:nvSpPr>
          <p:cNvPr id="17" name="Pladsholder til indhold 4"/>
          <p:cNvSpPr>
            <a:spLocks noGrp="1"/>
          </p:cNvSpPr>
          <p:nvPr>
            <p:ph sz="quarter" idx="14" hasCustomPrompt="1"/>
          </p:nvPr>
        </p:nvSpPr>
        <p:spPr>
          <a:xfrm>
            <a:off x="1362637" y="1989138"/>
            <a:ext cx="6356613" cy="3495675"/>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da-DK" dirty="0"/>
              <a:t>Brødtekst 18pt skrives her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 niveau</a:t>
            </a:r>
          </a:p>
          <a:p>
            <a:pPr lvl="6"/>
            <a:r>
              <a:rPr lang="da-DK" dirty="0"/>
              <a:t>7 niveau</a:t>
            </a:r>
          </a:p>
          <a:p>
            <a:pPr lvl="7"/>
            <a:r>
              <a:rPr lang="da-DK" dirty="0"/>
              <a:t>8 niveau</a:t>
            </a:r>
          </a:p>
          <a:p>
            <a:pPr lvl="8"/>
            <a:r>
              <a:rPr lang="da-DK" dirty="0"/>
              <a:t>9 niveau</a:t>
            </a:r>
          </a:p>
        </p:txBody>
      </p:sp>
      <p:sp>
        <p:nvSpPr>
          <p:cNvPr id="25" name="Pladsholder til billede 2"/>
          <p:cNvSpPr>
            <a:spLocks noGrp="1"/>
          </p:cNvSpPr>
          <p:nvPr>
            <p:ph type="pic" sz="quarter" idx="16" hasCustomPrompt="1"/>
          </p:nvPr>
        </p:nvSpPr>
        <p:spPr>
          <a:xfrm>
            <a:off x="8000748" y="1974850"/>
            <a:ext cx="3503865" cy="3509963"/>
          </a:xfrm>
        </p:spPr>
        <p:txBody>
          <a:bodyPr tIns="612000" anchor="ctr" anchorCtr="0"/>
          <a:lstStyle>
            <a:lvl1pPr marL="0" indent="0" algn="ctr">
              <a:buNone/>
              <a:defRPr sz="1400" baseline="0">
                <a:solidFill>
                  <a:schemeClr val="accent6"/>
                </a:solidFill>
              </a:defRPr>
            </a:lvl1pPr>
          </a:lstStyle>
          <a:p>
            <a:r>
              <a:rPr lang="da-DK" dirty="0"/>
              <a:t>Klik på ikon for at indsætte billede</a:t>
            </a:r>
          </a:p>
        </p:txBody>
      </p:sp>
      <p:sp>
        <p:nvSpPr>
          <p:cNvPr id="2" name="Date Placeholder 1" hidden="1">
            <a:extLst>
              <a:ext uri="{FF2B5EF4-FFF2-40B4-BE49-F238E27FC236}">
                <a16:creationId xmlns:a16="http://schemas.microsoft.com/office/drawing/2014/main" id="{C9C0B2A7-3DFE-4CC8-8BE3-61DAC66F5EC8}"/>
              </a:ext>
            </a:extLst>
          </p:cNvPr>
          <p:cNvSpPr>
            <a:spLocks noGrp="1"/>
          </p:cNvSpPr>
          <p:nvPr>
            <p:ph type="dt" sz="half" idx="17"/>
          </p:nvPr>
        </p:nvSpPr>
        <p:spPr/>
        <p:txBody>
          <a:bodyPr/>
          <a:lstStyle/>
          <a:p>
            <a:endParaRPr lang="da-DK" dirty="0"/>
          </a:p>
        </p:txBody>
      </p:sp>
      <p:sp>
        <p:nvSpPr>
          <p:cNvPr id="3" name="Footer Placeholder 2" hidden="1">
            <a:extLst>
              <a:ext uri="{FF2B5EF4-FFF2-40B4-BE49-F238E27FC236}">
                <a16:creationId xmlns:a16="http://schemas.microsoft.com/office/drawing/2014/main" id="{514F3406-1C02-480E-802F-F1D258D79D74}"/>
              </a:ext>
            </a:extLst>
          </p:cNvPr>
          <p:cNvSpPr>
            <a:spLocks noGrp="1"/>
          </p:cNvSpPr>
          <p:nvPr>
            <p:ph type="ftr" sz="quarter" idx="18"/>
          </p:nvPr>
        </p:nvSpPr>
        <p:spPr/>
        <p:txBody>
          <a:bodyPr/>
          <a:lstStyle/>
          <a:p>
            <a:r>
              <a:rPr lang="en-GB"/>
              <a:t>Frieda Petersen</a:t>
            </a:r>
          </a:p>
        </p:txBody>
      </p:sp>
      <p:sp>
        <p:nvSpPr>
          <p:cNvPr id="8" name="Slide Number Placeholder 7">
            <a:extLst>
              <a:ext uri="{FF2B5EF4-FFF2-40B4-BE49-F238E27FC236}">
                <a16:creationId xmlns:a16="http://schemas.microsoft.com/office/drawing/2014/main" id="{F2963BFD-3A41-4FEB-A354-A722F8187462}"/>
              </a:ext>
            </a:extLst>
          </p:cNvPr>
          <p:cNvSpPr>
            <a:spLocks noGrp="1"/>
          </p:cNvSpPr>
          <p:nvPr>
            <p:ph type="sldNum" sz="quarter" idx="19"/>
          </p:nvPr>
        </p:nvSpPr>
        <p:spPr/>
        <p:txBody>
          <a:bodyPr/>
          <a:lstStyle/>
          <a:p>
            <a:fld id="{0DAB5548-7253-48D6-B95B-F3D312A72220}" type="slidenum">
              <a:rPr lang="da-DK" smtClean="0"/>
              <a:pPr/>
              <a:t>‹nr.›</a:t>
            </a:fld>
            <a:endParaRPr lang="da-DK" dirty="0"/>
          </a:p>
        </p:txBody>
      </p:sp>
      <p:sp>
        <p:nvSpPr>
          <p:cNvPr id="14" name="text" descr="{&quot;templafy&quot;:{&quot;id&quot;:&quot;0e37f146-29db-45da-b0e7-c87fe3f01e02&quot;}}" title="UserProfile.Office.Virksomhed_{{DocumentLanguage}}">
            <a:extLst>
              <a:ext uri="{FF2B5EF4-FFF2-40B4-BE49-F238E27FC236}">
                <a16:creationId xmlns:a16="http://schemas.microsoft.com/office/drawing/2014/main" id="{A9AA1974-621E-41C6-B8A0-AB3BFE46445E}"/>
              </a:ext>
            </a:extLst>
          </p:cNvPr>
          <p:cNvSpPr txBox="1"/>
          <p:nvPr userDrawn="1"/>
        </p:nvSpPr>
        <p:spPr>
          <a:xfrm>
            <a:off x="1366838" y="207098"/>
            <a:ext cx="5148262" cy="215444"/>
          </a:xfrm>
          <a:prstGeom prst="rect">
            <a:avLst/>
          </a:prstGeom>
          <a:noFill/>
        </p:spPr>
        <p:txBody>
          <a:bodyPr wrap="square" lIns="0" tIns="0" rIns="0" bIns="0" rtlCol="0">
            <a:noAutofit/>
          </a:bodyPr>
          <a:lstStyle/>
          <a:p>
            <a:r>
              <a:rPr lang="da-DK" sz="1400" b="1" noProof="0">
                <a:solidFill>
                  <a:srgbClr val="565656"/>
                </a:solidFill>
              </a:rPr>
              <a:t>Region Hovedstaden</a:t>
            </a:r>
            <a:endParaRPr lang="da-DK" sz="1400" b="1" noProof="0" dirty="0">
              <a:solidFill>
                <a:srgbClr val="565656"/>
              </a:solidFill>
            </a:endParaRPr>
          </a:p>
        </p:txBody>
      </p:sp>
      <p:sp>
        <p:nvSpPr>
          <p:cNvPr id="15" name="text" descr="{&quot;templafy&quot;:{&quot;id&quot;:&quot;01d0c5ec-641f-46d5-9f7a-718658736f74&quot;}}" hidden="1" title="UserProfile.CenterFreeText">
            <a:extLst>
              <a:ext uri="{FF2B5EF4-FFF2-40B4-BE49-F238E27FC236}">
                <a16:creationId xmlns:a16="http://schemas.microsoft.com/office/drawing/2014/main" id="{226DD646-CDFB-498F-AD59-3799A441C707}"/>
              </a:ext>
            </a:extLst>
          </p:cNvPr>
          <p:cNvSpPr txBox="1">
            <a:spLocks/>
          </p:cNvSpPr>
          <p:nvPr userDrawn="1"/>
        </p:nvSpPr>
        <p:spPr>
          <a:xfrm>
            <a:off x="1366838" y="417600"/>
            <a:ext cx="5148262"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400"/>
              <a:t>It-integration og Apparaturudvikling</a:t>
            </a:r>
            <a:endParaRPr lang="en-GB" sz="1400" dirty="0"/>
          </a:p>
        </p:txBody>
      </p:sp>
      <p:sp>
        <p:nvSpPr>
          <p:cNvPr id="16" name="text" descr="{&quot;templafy&quot;:{&quot;id&quot;:&quot;74ddac5b-1b7b-4654-b245-a091eece7f32&quot;}}" title="UserProfile.Centers.Center_{{DocumentLanguage}}">
            <a:extLst>
              <a:ext uri="{FF2B5EF4-FFF2-40B4-BE49-F238E27FC236}">
                <a16:creationId xmlns:a16="http://schemas.microsoft.com/office/drawing/2014/main" id="{55FBE99C-ABCF-43A8-91A8-908FE2CE9FC9}"/>
              </a:ext>
            </a:extLst>
          </p:cNvPr>
          <p:cNvSpPr txBox="1">
            <a:spLocks/>
          </p:cNvSpPr>
          <p:nvPr userDrawn="1"/>
        </p:nvSpPr>
        <p:spPr>
          <a:xfrm>
            <a:off x="1366838" y="417578"/>
            <a:ext cx="5148262"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400">
                <a:solidFill>
                  <a:srgbClr val="B3B3B3"/>
                </a:solidFill>
              </a:rPr>
              <a:t>Center for It, Medico og Telefoni</a:t>
            </a:r>
            <a:endParaRPr lang="en-GB" sz="1400" dirty="0">
              <a:solidFill>
                <a:srgbClr val="B3B3B3"/>
              </a:solidFill>
            </a:endParaRPr>
          </a:p>
        </p:txBody>
      </p:sp>
      <p:sp>
        <p:nvSpPr>
          <p:cNvPr id="18" name="text" descr="{&quot;templafy&quot;:{&quot;id&quot;:&quot;686e9e90-08f7-428d-8ca8-18bfb4615e46&quot;}}" title="Form.PresentationTitle">
            <a:extLst>
              <a:ext uri="{FF2B5EF4-FFF2-40B4-BE49-F238E27FC236}">
                <a16:creationId xmlns:a16="http://schemas.microsoft.com/office/drawing/2014/main" id="{844659C8-9E78-4147-A1B5-86DCA238C0DB}"/>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1000" dirty="0">
              <a:solidFill>
                <a:schemeClr val="bg1"/>
              </a:solidFill>
            </a:endParaRPr>
          </a:p>
        </p:txBody>
      </p:sp>
      <p:pic>
        <p:nvPicPr>
          <p:cNvPr id="28" name="image" descr="{&quot;templafy&quot;:{&quot;id&quot;:&quot;0f0174a1-c3ae-491e-812f-aa02932c8c07&quot;}}">
            <a:extLst>
              <a:ext uri="{FF2B5EF4-FFF2-40B4-BE49-F238E27FC236}">
                <a16:creationId xmlns:a16="http://schemas.microsoft.com/office/drawing/2014/main" id="{A1866649-6AA1-4DD7-97C3-E85AE081938C}"/>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 y="6174002"/>
            <a:ext cx="684085" cy="684085"/>
          </a:xfrm>
          <a:prstGeom prst="rect">
            <a:avLst/>
          </a:prstGeom>
        </p:spPr>
      </p:pic>
      <p:pic>
        <p:nvPicPr>
          <p:cNvPr id="1161201702" name="image" descr="{&quot;templafy&quot;:{&quot;id&quot;:&quot;cfe39732-a645-40b4-b974-89ef1ae7d1f9&quot;}}">
            <a:extLst>
              <a:ext uri="{FF2B5EF4-FFF2-40B4-BE49-F238E27FC236}">
                <a16:creationId xmlns:a16="http://schemas.microsoft.com/office/drawing/2014/main" id="{9845D63A-0C92-4BCD-8536-18E2365A980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18575"/>
            <a:ext cx="687600" cy="687600"/>
          </a:xfrm>
          <a:prstGeom prst="rect">
            <a:avLst/>
          </a:prstGeom>
        </p:spPr>
      </p:pic>
      <p:pic>
        <p:nvPicPr>
          <p:cNvPr id="26" name="Region">
            <a:extLst>
              <a:ext uri="{FF2B5EF4-FFF2-40B4-BE49-F238E27FC236}">
                <a16:creationId xmlns:a16="http://schemas.microsoft.com/office/drawing/2014/main" id="{24C82E6E-6877-4E15-AFED-98065C94C16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pic>
        <p:nvPicPr>
          <p:cNvPr id="30" name="image" descr="{&quot;templafy&quot;:{&quot;id&quot;:&quot;88ee74cb-3da2-481c-96a7-9a7f44197e6b&quot;}}">
            <a:extLst>
              <a:ext uri="{FF2B5EF4-FFF2-40B4-BE49-F238E27FC236}">
                <a16:creationId xmlns:a16="http://schemas.microsoft.com/office/drawing/2014/main" id="{EE7F8F13-538E-489A-8919-E58BE0D17559}"/>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5773324" y="6314400"/>
            <a:ext cx="1324966" cy="421253"/>
          </a:xfrm>
          <a:prstGeom prst="rect">
            <a:avLst/>
          </a:prstGeom>
        </p:spPr>
      </p:pic>
      <p:pic>
        <p:nvPicPr>
          <p:cNvPr id="1161201696" name="image" descr="{&quot;templafy&quot;:{&quot;id&quot;:&quot;54a2887c-79d5-49d9-b5d5-5d22c26dbf3c&quot;}}">
            <a:extLst>
              <a:ext uri="{FF2B5EF4-FFF2-40B4-BE49-F238E27FC236}">
                <a16:creationId xmlns:a16="http://schemas.microsoft.com/office/drawing/2014/main" id="{55C1DCA4-9920-4317-A655-05269E9A33BD}"/>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11069013" y="872702"/>
            <a:ext cx="871309" cy="900113"/>
          </a:xfrm>
          <a:prstGeom prst="rect">
            <a:avLst/>
          </a:prstGeom>
        </p:spPr>
      </p:pic>
      <p:pic>
        <p:nvPicPr>
          <p:cNvPr id="1161201698" name="image" descr="{&quot;templafy&quot;:{&quot;id&quot;:&quot;92590e64-c331-4ba0-8166-b3665591b9c7&quot;}}">
            <a:extLst>
              <a:ext uri="{FF2B5EF4-FFF2-40B4-BE49-F238E27FC236}">
                <a16:creationId xmlns:a16="http://schemas.microsoft.com/office/drawing/2014/main" id="{1FBB4160-9092-476D-8541-E417E8151507}"/>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11069013" y="260646"/>
            <a:ext cx="871309" cy="900113"/>
          </a:xfrm>
          <a:prstGeom prst="rect">
            <a:avLst/>
          </a:prstGeom>
        </p:spPr>
      </p:pic>
      <p:pic>
        <p:nvPicPr>
          <p:cNvPr id="1161201700" name="image" descr="{&quot;templafy&quot;:{&quot;id&quot;:&quot;44b49f16-99c0-4757-a2aa-68e65694cac9&quot;}}">
            <a:extLst>
              <a:ext uri="{FF2B5EF4-FFF2-40B4-BE49-F238E27FC236}">
                <a16:creationId xmlns:a16="http://schemas.microsoft.com/office/drawing/2014/main" id="{62BF010B-D9B8-4B82-987B-7767389C364E}"/>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8016000" y="50400"/>
            <a:ext cx="4176522" cy="619277"/>
          </a:xfrm>
          <a:prstGeom prst="rect">
            <a:avLst/>
          </a:prstGeom>
        </p:spPr>
      </p:pic>
      <p:sp>
        <p:nvSpPr>
          <p:cNvPr id="20" name="text" descr="{&quot;templafy&quot;:{&quot;id&quot;:&quot;4e4df2d8-5459-4eeb-b261-2dfd5f92ec8b&quot;}}" title="UserProfile.Name">
            <a:extLst>
              <a:ext uri="{FF2B5EF4-FFF2-40B4-BE49-F238E27FC236}">
                <a16:creationId xmlns:a16="http://schemas.microsoft.com/office/drawing/2014/main" id="{555E8161-E3E7-4EB8-85AB-CA766020B231}"/>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r>
              <a:rPr lang="da-DK" sz="1000">
                <a:solidFill>
                  <a:schemeClr val="bg1"/>
                </a:solidFill>
              </a:rPr>
              <a:t>Frieda Petersen</a:t>
            </a:r>
            <a:endParaRPr lang="da-DK" sz="1000" dirty="0" err="1">
              <a:solidFill>
                <a:schemeClr val="bg1"/>
              </a:solidFill>
            </a:endParaRPr>
          </a:p>
        </p:txBody>
      </p:sp>
      <p:sp>
        <p:nvSpPr>
          <p:cNvPr id="21" name="text" descr="{&quot;templafy&quot;:{&quot;id&quot;:&quot;7c005d9d-7b06-40b0-a6b6-e912d1270c48&quot;}}" hidden="1" title="Form.Manuel_dato">
            <a:extLst>
              <a:ext uri="{FF2B5EF4-FFF2-40B4-BE49-F238E27FC236}">
                <a16:creationId xmlns:a16="http://schemas.microsoft.com/office/drawing/2014/main" id="{BC3CDEBC-4D98-43C9-A1ED-05AB4D332A6F}"/>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endParaRPr lang="da-DK" sz="1000" dirty="0" err="1">
              <a:solidFill>
                <a:schemeClr val="bg1"/>
              </a:solidFill>
            </a:endParaRPr>
          </a:p>
        </p:txBody>
      </p:sp>
    </p:spTree>
    <p:extLst>
      <p:ext uri="{BB962C8B-B14F-4D97-AF65-F5344CB8AC3E}">
        <p14:creationId xmlns:p14="http://schemas.microsoft.com/office/powerpoint/2010/main" val="1571951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330815ED-7933-408B-A156-7FBAE79D7B99}"/>
              </a:ext>
            </a:extLst>
          </p:cNvPr>
          <p:cNvSpPr/>
          <p:nvPr userDrawn="1"/>
        </p:nvSpPr>
        <p:spPr>
          <a:xfrm>
            <a:off x="611560" y="6174000"/>
            <a:ext cx="10896871" cy="68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4" name="Rektangel 23">
            <a:extLst>
              <a:ext uri="{FF2B5EF4-FFF2-40B4-BE49-F238E27FC236}">
                <a16:creationId xmlns:a16="http://schemas.microsoft.com/office/drawing/2014/main" id="{06861227-A25D-401D-87C5-EC8B09EA8E24}"/>
              </a:ext>
            </a:extLst>
          </p:cNvPr>
          <p:cNvSpPr/>
          <p:nvPr userDrawn="1"/>
        </p:nvSpPr>
        <p:spPr>
          <a:xfrm>
            <a:off x="11508431" y="6174000"/>
            <a:ext cx="683568" cy="68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5" name="Rektangel 24">
            <a:extLst>
              <a:ext uri="{FF2B5EF4-FFF2-40B4-BE49-F238E27FC236}">
                <a16:creationId xmlns:a16="http://schemas.microsoft.com/office/drawing/2014/main" id="{BE040EA2-4256-4BD3-AD4C-B05747A6B830}"/>
              </a:ext>
            </a:extLst>
          </p:cNvPr>
          <p:cNvSpPr/>
          <p:nvPr userDrawn="1"/>
        </p:nvSpPr>
        <p:spPr>
          <a:xfrm>
            <a:off x="0" y="0"/>
            <a:ext cx="683568" cy="617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da-DK" dirty="0"/>
          </a:p>
        </p:txBody>
      </p:sp>
      <p:sp>
        <p:nvSpPr>
          <p:cNvPr id="22" name="Rektangel" descr="{&quot;templafy&quot;:{&quot;id&quot;:&quot;91bd9e56-5ba2-4588-a3e6-707d92ec93fd&quot;}}" title="image">
            <a:extLst>
              <a:ext uri="{FF2B5EF4-FFF2-40B4-BE49-F238E27FC236}">
                <a16:creationId xmlns:a16="http://schemas.microsoft.com/office/drawing/2014/main" id="{D1D273B7-A1A2-45F3-89F3-F732461E4F5F}"/>
              </a:ext>
            </a:extLst>
          </p:cNvPr>
          <p:cNvSpPr/>
          <p:nvPr userDrawn="1"/>
        </p:nvSpPr>
        <p:spPr>
          <a:xfrm>
            <a:off x="0" y="6174000"/>
            <a:ext cx="683568" cy="684000"/>
          </a:xfrm>
          <a:prstGeom prst="rect">
            <a:avLst/>
          </a:prstGeom>
          <a:solidFill>
            <a:srgbClr val="1F4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Pladsholder til titel 1"/>
          <p:cNvSpPr>
            <a:spLocks noGrp="1"/>
          </p:cNvSpPr>
          <p:nvPr>
            <p:ph type="title"/>
          </p:nvPr>
        </p:nvSpPr>
        <p:spPr>
          <a:xfrm>
            <a:off x="1366837" y="872078"/>
            <a:ext cx="10137776" cy="826910"/>
          </a:xfrm>
          <a:prstGeom prst="rect">
            <a:avLst/>
          </a:prstGeom>
        </p:spPr>
        <p:txBody>
          <a:bodyPr vert="horz" lIns="0" tIns="0" rIns="0" bIns="0" rtlCol="0" anchor="b" anchorCtr="0">
            <a:noAutofit/>
          </a:bodyPr>
          <a:lstStyle/>
          <a:p>
            <a:r>
              <a:rPr lang="da-DK" dirty="0"/>
              <a:t>Overskrift 28pt i max. to linjer </a:t>
            </a:r>
            <a:br>
              <a:rPr lang="da-DK" dirty="0"/>
            </a:br>
            <a:r>
              <a:rPr lang="da-DK" dirty="0"/>
              <a:t>teksten vokser opad</a:t>
            </a:r>
          </a:p>
        </p:txBody>
      </p:sp>
      <p:sp>
        <p:nvSpPr>
          <p:cNvPr id="3" name="Pladsholder til tekst 2"/>
          <p:cNvSpPr>
            <a:spLocks noGrp="1"/>
          </p:cNvSpPr>
          <p:nvPr>
            <p:ph type="body" idx="1"/>
          </p:nvPr>
        </p:nvSpPr>
        <p:spPr>
          <a:xfrm>
            <a:off x="1366837" y="1993525"/>
            <a:ext cx="10137776" cy="3491288"/>
          </a:xfrm>
          <a:prstGeom prst="rect">
            <a:avLst/>
          </a:prstGeom>
        </p:spPr>
        <p:txBody>
          <a:bodyPr vert="horz" lIns="0" tIns="0" rIns="0" bIns="0" rtlCol="0">
            <a:noAutofit/>
          </a:bodyPr>
          <a:lstStyle/>
          <a:p>
            <a:pPr lvl="0"/>
            <a:r>
              <a:rPr lang="da-DK" dirty="0"/>
              <a:t>Brødtekst 22pt skrives her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 niveau</a:t>
            </a:r>
          </a:p>
          <a:p>
            <a:pPr lvl="6"/>
            <a:r>
              <a:rPr lang="da-DK" dirty="0"/>
              <a:t>7 niveau</a:t>
            </a:r>
          </a:p>
          <a:p>
            <a:pPr lvl="7"/>
            <a:r>
              <a:rPr lang="da-DK" dirty="0"/>
              <a:t>8 niveau</a:t>
            </a:r>
          </a:p>
          <a:p>
            <a:pPr lvl="8"/>
            <a:r>
              <a:rPr lang="da-DK" dirty="0"/>
              <a:t>9 niveau</a:t>
            </a:r>
          </a:p>
        </p:txBody>
      </p:sp>
      <p:sp>
        <p:nvSpPr>
          <p:cNvPr id="6" name="Pladsholder til diasnummer 5"/>
          <p:cNvSpPr>
            <a:spLocks noGrp="1"/>
          </p:cNvSpPr>
          <p:nvPr>
            <p:ph type="sldNum" sz="quarter" idx="4"/>
          </p:nvPr>
        </p:nvSpPr>
        <p:spPr>
          <a:xfrm>
            <a:off x="11504613" y="6288074"/>
            <a:ext cx="687386" cy="180000"/>
          </a:xfrm>
          <a:prstGeom prst="rect">
            <a:avLst/>
          </a:prstGeom>
        </p:spPr>
        <p:txBody>
          <a:bodyPr vert="horz" lIns="0" tIns="0" rIns="0" bIns="0" rtlCol="0" anchor="t" anchorCtr="0">
            <a:noAutofit/>
          </a:bodyPr>
          <a:lstStyle>
            <a:lvl1pPr algn="ctr">
              <a:defRPr lang="da-DK" sz="900" b="1" kern="1200" smtClean="0">
                <a:solidFill>
                  <a:schemeClr val="bg1"/>
                </a:solidFill>
                <a:latin typeface="+mn-lt"/>
                <a:ea typeface="+mn-ea"/>
                <a:cs typeface="+mn-cs"/>
              </a:defRPr>
            </a:lvl1pPr>
          </a:lstStyle>
          <a:p>
            <a:fld id="{0DAB5548-7253-48D6-B95B-F3D312A72220}" type="slidenum">
              <a:rPr lang="da-DK" smtClean="0"/>
              <a:pPr/>
              <a:t>‹nr.›</a:t>
            </a:fld>
            <a:endParaRPr lang="da-DK" dirty="0"/>
          </a:p>
        </p:txBody>
      </p:sp>
      <p:sp>
        <p:nvSpPr>
          <p:cNvPr id="5" name="Footer" hidden="1"/>
          <p:cNvSpPr>
            <a:spLocks noGrp="1"/>
          </p:cNvSpPr>
          <p:nvPr>
            <p:ph type="ftr" sz="quarter" idx="3"/>
          </p:nvPr>
        </p:nvSpPr>
        <p:spPr>
          <a:xfrm>
            <a:off x="0" y="6847200"/>
            <a:ext cx="0" cy="0"/>
          </a:xfrm>
          <a:prstGeom prst="rect">
            <a:avLst/>
          </a:prstGeom>
        </p:spPr>
        <p:txBody>
          <a:bodyPr vert="horz" lIns="0" tIns="0" rIns="0" bIns="0" rtlCol="0" anchor="t" anchorCtr="0">
            <a:noAutofit/>
          </a:bodyPr>
          <a:lstStyle>
            <a:lvl1pPr algn="l">
              <a:defRPr lang="da-DK" sz="100" kern="1200" dirty="0">
                <a:noFill/>
                <a:latin typeface="+mn-lt"/>
                <a:ea typeface="+mn-ea"/>
                <a:cs typeface="+mn-cs"/>
              </a:defRPr>
            </a:lvl1pPr>
          </a:lstStyle>
          <a:p>
            <a:r>
              <a:rPr lang="en-GB"/>
              <a:t>Frieda Petersen</a:t>
            </a:r>
          </a:p>
        </p:txBody>
      </p:sp>
      <p:sp>
        <p:nvSpPr>
          <p:cNvPr id="4" name="Dato" hidden="1"/>
          <p:cNvSpPr>
            <a:spLocks noGrp="1"/>
          </p:cNvSpPr>
          <p:nvPr>
            <p:ph type="dt" sz="half" idx="2"/>
          </p:nvPr>
        </p:nvSpPr>
        <p:spPr>
          <a:xfrm>
            <a:off x="0" y="6847200"/>
            <a:ext cx="0" cy="0"/>
          </a:xfrm>
          <a:prstGeom prst="rect">
            <a:avLst/>
          </a:prstGeom>
        </p:spPr>
        <p:txBody>
          <a:bodyPr vert="horz" lIns="0" tIns="0" rIns="0" bIns="0" rtlCol="0" anchor="t" anchorCtr="0">
            <a:noAutofit/>
          </a:bodyPr>
          <a:lstStyle>
            <a:lvl1pPr algn="r">
              <a:defRPr sz="100">
                <a:noFill/>
              </a:defRPr>
            </a:lvl1pPr>
          </a:lstStyle>
          <a:p>
            <a:endParaRPr lang="da-DK" dirty="0"/>
          </a:p>
        </p:txBody>
      </p:sp>
    </p:spTree>
    <p:extLst>
      <p:ext uri="{BB962C8B-B14F-4D97-AF65-F5344CB8AC3E}">
        <p14:creationId xmlns:p14="http://schemas.microsoft.com/office/powerpoint/2010/main" val="3982506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 id="2147483664" r:id="rId5"/>
    <p:sldLayoutId id="2147483665" r:id="rId6"/>
    <p:sldLayoutId id="2147483662" r:id="rId7"/>
    <p:sldLayoutId id="2147483668" r:id="rId8"/>
    <p:sldLayoutId id="2147483669" r:id="rId9"/>
    <p:sldLayoutId id="2147483658" r:id="rId10"/>
    <p:sldLayoutId id="2147483655" r:id="rId11"/>
    <p:sldLayoutId id="2147483663" r:id="rId12"/>
    <p:sldLayoutId id="2147483667" r:id="rId13"/>
    <p:sldLayoutId id="2147483670" r:id="rId14"/>
    <p:sldLayoutId id="2147483671" r:id="rId15"/>
    <p:sldLayoutId id="2147483672" r:id="rId16"/>
    <p:sldLayoutId id="2147483673" r:id="rId17"/>
    <p:sldLayoutId id="2147483674" r:id="rId18"/>
    <p:sldLayoutId id="2147483678" r:id="rId19"/>
    <p:sldLayoutId id="2147483679" r:id="rId20"/>
    <p:sldLayoutId id="2147483680" r:id="rId21"/>
    <p:sldLayoutId id="2147483681" r:id="rId22"/>
    <p:sldLayoutId id="2147483682" r:id="rId23"/>
    <p:sldLayoutId id="2147483683" r:id="rId24"/>
  </p:sldLayoutIdLst>
  <p:hf hdr="0" dt="0"/>
  <p:txStyles>
    <p:titleStyle>
      <a:lvl1pPr algn="l" defTabSz="914400" rtl="0" eaLnBrk="1" latinLnBrk="0" hangingPunct="1">
        <a:lnSpc>
          <a:spcPct val="85000"/>
        </a:lnSpc>
        <a:spcBef>
          <a:spcPct val="0"/>
        </a:spcBef>
        <a:buNone/>
        <a:defRPr sz="2800" b="1" kern="1200">
          <a:solidFill>
            <a:schemeClr val="tx1"/>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1200"/>
        </a:spcAft>
        <a:buClr>
          <a:schemeClr val="accent6"/>
        </a:buClr>
        <a:buFont typeface="Arial" panose="020B0604020202020204" pitchFamily="34" charset="0"/>
        <a:buChar char="•"/>
        <a:defRPr sz="2200" kern="1200" baseline="0">
          <a:solidFill>
            <a:schemeClr val="tx1"/>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5" orient="horz" pos="1071" userDrawn="1">
          <p15:clr>
            <a:srgbClr val="F26B43"/>
          </p15:clr>
        </p15:guide>
        <p15:guide id="6" orient="horz" pos="1253" userDrawn="1">
          <p15:clr>
            <a:srgbClr val="F26B43"/>
          </p15:clr>
        </p15:guide>
        <p15:guide id="7" orient="horz" pos="3455" userDrawn="1">
          <p15:clr>
            <a:srgbClr val="F26B43"/>
          </p15:clr>
        </p15:guide>
        <p15:guide id="10" pos="861" userDrawn="1">
          <p15:clr>
            <a:srgbClr val="F26B43"/>
          </p15:clr>
        </p15:guide>
        <p15:guide id="11" pos="7247" userDrawn="1">
          <p15:clr>
            <a:srgbClr val="F26B43"/>
          </p15:clr>
        </p15:guide>
        <p15:guide id="12" pos="3963" userDrawn="1">
          <p15:clr>
            <a:srgbClr val="F26B43"/>
          </p15:clr>
        </p15:guide>
        <p15:guide id="13" pos="414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ustomXml" Target="../../customXml/item5.xml"/><Relationship Id="rId1" Type="http://schemas.openxmlformats.org/officeDocument/2006/relationships/customXml" Target="../../customXml/item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22.png"/><Relationship Id="rId15" Type="http://schemas.openxmlformats.org/officeDocument/2006/relationships/image" Target="../media/image29.png"/><Relationship Id="rId10" Type="http://schemas.openxmlformats.org/officeDocument/2006/relationships/image" Target="../media/image25.png"/><Relationship Id="rId4" Type="http://schemas.openxmlformats.org/officeDocument/2006/relationships/image" Target="../media/image21.jpeg"/><Relationship Id="rId9" Type="http://schemas.microsoft.com/office/2007/relationships/hdphoto" Target="../media/hdphoto2.wdp"/><Relationship Id="rId14" Type="http://schemas.openxmlformats.org/officeDocument/2006/relationships/image" Target="../media/image28.gif"/></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customXml" Target="../../customXml/item6.xml"/><Relationship Id="rId1" Type="http://schemas.openxmlformats.org/officeDocument/2006/relationships/customXml" Target="../../customXml/item2.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dk/url?sa=i&amp;rct=j&amp;q=&amp;esrc=s&amp;source=images&amp;cd=&amp;cad=rja&amp;uact=8&amp;ved=0ahUKEwj-_JfbpvbTAhWpDZoKHS7tADEQjRwIBw&amp;url=http://www.dagensbyggeri.dk/artikel/82540-hshansen-vinder-kontrakt-pa-det-nye-rigshospital&amp;psig=AFQjCNEG4dV7nxvb1QkljMw7wX5hAvPmfQ&amp;ust=1495088992337645" TargetMode="External"/><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DB2B93-4E3F-4F81-AAFD-935E4AB31ECF}"/>
              </a:ext>
            </a:extLst>
          </p:cNvPr>
          <p:cNvSpPr>
            <a:spLocks noGrp="1"/>
          </p:cNvSpPr>
          <p:nvPr>
            <p:ph type="title"/>
          </p:nvPr>
        </p:nvSpPr>
        <p:spPr/>
        <p:txBody>
          <a:bodyPr/>
          <a:lstStyle/>
          <a:p>
            <a:r>
              <a:rPr lang="da-DK" dirty="0"/>
              <a:t>Installation og implementering af Patientkald og kritiske alarmer</a:t>
            </a:r>
            <a:br>
              <a:rPr lang="da-DK" dirty="0"/>
            </a:br>
            <a:endParaRPr lang="da-DK" dirty="0"/>
          </a:p>
        </p:txBody>
      </p:sp>
      <p:sp>
        <p:nvSpPr>
          <p:cNvPr id="4" name="Subtitle 3">
            <a:extLst>
              <a:ext uri="{FF2B5EF4-FFF2-40B4-BE49-F238E27FC236}">
                <a16:creationId xmlns:a16="http://schemas.microsoft.com/office/drawing/2014/main" id="{6971C0FE-1518-416D-AB32-0FA49CED5522}"/>
              </a:ext>
            </a:extLst>
          </p:cNvPr>
          <p:cNvSpPr>
            <a:spLocks noGrp="1"/>
          </p:cNvSpPr>
          <p:nvPr>
            <p:ph type="subTitle" idx="1"/>
          </p:nvPr>
        </p:nvSpPr>
        <p:spPr/>
        <p:txBody>
          <a:bodyPr/>
          <a:lstStyle/>
          <a:p>
            <a:r>
              <a:rPr lang="da-DK" dirty="0"/>
              <a:t>Erfaringer fra </a:t>
            </a:r>
            <a:r>
              <a:rPr lang="da-DK" dirty="0" err="1"/>
              <a:t>Nordfløjsprojektet</a:t>
            </a:r>
            <a:r>
              <a:rPr lang="da-DK" dirty="0"/>
              <a:t>, Rigshospitalet</a:t>
            </a:r>
          </a:p>
        </p:txBody>
      </p:sp>
      <p:sp>
        <p:nvSpPr>
          <p:cNvPr id="7" name="Slide Number Placeholder 6"/>
          <p:cNvSpPr>
            <a:spLocks noGrp="1"/>
          </p:cNvSpPr>
          <p:nvPr>
            <p:ph type="sldNum" sz="quarter" idx="12"/>
          </p:nvPr>
        </p:nvSpPr>
        <p:spPr/>
        <p:txBody>
          <a:bodyPr/>
          <a:lstStyle/>
          <a:p>
            <a:fld id="{667EC89C-17A0-4E64-A6D2-B825673CEEDF}" type="slidenum">
              <a:rPr lang="da-DK" smtClean="0"/>
              <a:pPr/>
              <a:t>1</a:t>
            </a:fld>
            <a:endParaRPr lang="da-DK" dirty="0"/>
          </a:p>
        </p:txBody>
      </p:sp>
      <p:sp>
        <p:nvSpPr>
          <p:cNvPr id="2" name="Pladsholder til sidefod 1">
            <a:extLst>
              <a:ext uri="{FF2B5EF4-FFF2-40B4-BE49-F238E27FC236}">
                <a16:creationId xmlns:a16="http://schemas.microsoft.com/office/drawing/2014/main" id="{E5CEA8B6-5871-441C-9140-C2C0A8FD940E}"/>
              </a:ext>
            </a:extLst>
          </p:cNvPr>
          <p:cNvSpPr>
            <a:spLocks noGrp="1"/>
          </p:cNvSpPr>
          <p:nvPr>
            <p:ph type="ftr" sz="quarter" idx="11"/>
          </p:nvPr>
        </p:nvSpPr>
        <p:spPr/>
        <p:txBody>
          <a:bodyPr/>
          <a:lstStyle/>
          <a:p>
            <a:r>
              <a:rPr lang="en-GB"/>
              <a:t>Frieda Petersen</a:t>
            </a:r>
          </a:p>
        </p:txBody>
      </p:sp>
    </p:spTree>
    <p:custDataLst>
      <p:custData r:id="rId1"/>
      <p:custData r:id="rId2"/>
      <p:tags r:id="rId3"/>
    </p:custDataLst>
    <p:extLst>
      <p:ext uri="{BB962C8B-B14F-4D97-AF65-F5344CB8AC3E}">
        <p14:creationId xmlns:p14="http://schemas.microsoft.com/office/powerpoint/2010/main" val="1812449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F7655-8065-4B27-93B3-9F50121C5926}"/>
              </a:ext>
            </a:extLst>
          </p:cNvPr>
          <p:cNvSpPr>
            <a:spLocks noGrp="1"/>
          </p:cNvSpPr>
          <p:nvPr>
            <p:ph type="title"/>
          </p:nvPr>
        </p:nvSpPr>
        <p:spPr/>
        <p:txBody>
          <a:bodyPr/>
          <a:lstStyle/>
          <a:p>
            <a:r>
              <a:rPr lang="da-DK" dirty="0"/>
              <a:t>Lidt om Patientkald og Kritiske alarmproduktet</a:t>
            </a:r>
          </a:p>
        </p:txBody>
      </p:sp>
      <p:sp>
        <p:nvSpPr>
          <p:cNvPr id="3" name="Pladsholder til slidenummer 2">
            <a:extLst>
              <a:ext uri="{FF2B5EF4-FFF2-40B4-BE49-F238E27FC236}">
                <a16:creationId xmlns:a16="http://schemas.microsoft.com/office/drawing/2014/main" id="{E70A2104-74AA-4119-889D-E7C4C8623CB3}"/>
              </a:ext>
            </a:extLst>
          </p:cNvPr>
          <p:cNvSpPr>
            <a:spLocks noGrp="1"/>
          </p:cNvSpPr>
          <p:nvPr>
            <p:ph type="sldNum" sz="quarter" idx="12"/>
          </p:nvPr>
        </p:nvSpPr>
        <p:spPr/>
        <p:txBody>
          <a:bodyPr/>
          <a:lstStyle/>
          <a:p>
            <a:fld id="{667EC89C-17A0-4E64-A6D2-B825673CEEDF}" type="slidenum">
              <a:rPr lang="da-DK" smtClean="0"/>
              <a:t>10</a:t>
            </a:fld>
            <a:endParaRPr lang="da-DK" dirty="0"/>
          </a:p>
        </p:txBody>
      </p:sp>
      <p:sp>
        <p:nvSpPr>
          <p:cNvPr id="4" name="Pladsholder til indhold 3">
            <a:extLst>
              <a:ext uri="{FF2B5EF4-FFF2-40B4-BE49-F238E27FC236}">
                <a16:creationId xmlns:a16="http://schemas.microsoft.com/office/drawing/2014/main" id="{806B98B3-4BDE-496F-AE69-9B3188386582}"/>
              </a:ext>
            </a:extLst>
          </p:cNvPr>
          <p:cNvSpPr>
            <a:spLocks noGrp="1"/>
          </p:cNvSpPr>
          <p:nvPr>
            <p:ph sz="quarter" idx="13"/>
          </p:nvPr>
        </p:nvSpPr>
        <p:spPr/>
        <p:txBody>
          <a:bodyPr/>
          <a:lstStyle/>
          <a:p>
            <a:r>
              <a:rPr lang="da-DK" sz="1800" dirty="0"/>
              <a:t>De centrale platforme</a:t>
            </a:r>
          </a:p>
          <a:p>
            <a:pPr lvl="1"/>
            <a:r>
              <a:rPr lang="da-DK" sz="1400" dirty="0"/>
              <a:t>ÉN løsning der sikrer udsendelse af beskeder til Regionens kommunikationsplatforme </a:t>
            </a:r>
          </a:p>
          <a:p>
            <a:pPr lvl="1"/>
            <a:r>
              <a:rPr lang="da-DK" sz="1400" dirty="0"/>
              <a:t>Mulighed for at integrere til Regionens eksisterende systemer via åbne protokoller (f.eks. Sundhedsplatformen)</a:t>
            </a:r>
          </a:p>
          <a:p>
            <a:pPr lvl="1"/>
            <a:r>
              <a:rPr lang="da-DK" sz="1400" dirty="0"/>
              <a:t>Mulighed for at håndtere forskellige typer af tekniske alarmer (elevatorer, brand) – Optioner</a:t>
            </a:r>
          </a:p>
          <a:p>
            <a:pPr lvl="1"/>
            <a:r>
              <a:rPr lang="da-DK" sz="1400" dirty="0"/>
              <a:t>Snitflader til brugerhåndtering (Active Directory)</a:t>
            </a:r>
          </a:p>
          <a:p>
            <a:pPr lvl="1"/>
            <a:r>
              <a:rPr lang="da-DK" sz="1400" dirty="0"/>
              <a:t>Snitflader til Camel integrationsbus </a:t>
            </a:r>
          </a:p>
          <a:p>
            <a:r>
              <a:rPr lang="da-DK" sz="1800" dirty="0"/>
              <a:t>Tilknyttede ydelser</a:t>
            </a:r>
          </a:p>
          <a:p>
            <a:pPr lvl="1"/>
            <a:r>
              <a:rPr lang="da-DK" sz="1400" dirty="0"/>
              <a:t>Fysiske knapper til begge systemer</a:t>
            </a:r>
          </a:p>
          <a:p>
            <a:pPr lvl="1"/>
            <a:r>
              <a:rPr lang="da-DK" sz="1400" dirty="0"/>
              <a:t>Ip baseret infrastruktur</a:t>
            </a:r>
          </a:p>
          <a:p>
            <a:endParaRPr lang="da-DK" dirty="0"/>
          </a:p>
        </p:txBody>
      </p:sp>
    </p:spTree>
    <p:extLst>
      <p:ext uri="{BB962C8B-B14F-4D97-AF65-F5344CB8AC3E}">
        <p14:creationId xmlns:p14="http://schemas.microsoft.com/office/powerpoint/2010/main" val="3608922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72535" y="359209"/>
            <a:ext cx="7092000" cy="1161947"/>
          </a:xfrm>
        </p:spPr>
        <p:txBody>
          <a:bodyPr/>
          <a:lstStyle/>
          <a:p>
            <a:r>
              <a:rPr lang="da-DK" dirty="0"/>
              <a:t>Patientkald og Kritiske alarmer</a:t>
            </a:r>
          </a:p>
        </p:txBody>
      </p:sp>
      <p:sp>
        <p:nvSpPr>
          <p:cNvPr id="5" name="Pladsholder til diasnummer 4"/>
          <p:cNvSpPr>
            <a:spLocks noGrp="1"/>
          </p:cNvSpPr>
          <p:nvPr>
            <p:ph type="sldNum" sz="quarter" idx="12"/>
          </p:nvPr>
        </p:nvSpPr>
        <p:spPr/>
        <p:txBody>
          <a:bodyPr/>
          <a:lstStyle/>
          <a:p>
            <a:fld id="{667EC89C-17A0-4E64-A6D2-B825673CEEDF}" type="slidenum">
              <a:rPr lang="da-DK" smtClean="0"/>
              <a:t>11</a:t>
            </a:fld>
            <a:endParaRPr lang="da-DK" dirty="0"/>
          </a:p>
        </p:txBody>
      </p:sp>
      <p:sp>
        <p:nvSpPr>
          <p:cNvPr id="6" name="Pladsholder til indhold 5"/>
          <p:cNvSpPr>
            <a:spLocks noGrp="1"/>
          </p:cNvSpPr>
          <p:nvPr>
            <p:ph sz="quarter" idx="13"/>
          </p:nvPr>
        </p:nvSpPr>
        <p:spPr>
          <a:xfrm>
            <a:off x="1631513" y="1484783"/>
            <a:ext cx="8387500" cy="4454077"/>
          </a:xfrm>
        </p:spPr>
        <p:txBody>
          <a:bodyPr/>
          <a:lstStyle/>
          <a:p>
            <a:endParaRPr lang="da-DK" sz="1800" dirty="0"/>
          </a:p>
          <a:p>
            <a:endParaRPr lang="da-DK" dirty="0"/>
          </a:p>
        </p:txBody>
      </p:sp>
      <p:sp>
        <p:nvSpPr>
          <p:cNvPr id="7" name="Pladsholder til tekst 6"/>
          <p:cNvSpPr>
            <a:spLocks noGrp="1"/>
          </p:cNvSpPr>
          <p:nvPr>
            <p:ph type="body" sz="quarter" idx="14"/>
          </p:nvPr>
        </p:nvSpPr>
        <p:spPr/>
        <p:txBody>
          <a:bodyPr/>
          <a:lstStyle/>
          <a:p>
            <a:r>
              <a:rPr lang="da-DK" dirty="0"/>
              <a:t>Center for IT, </a:t>
            </a:r>
            <a:r>
              <a:rPr lang="da-DK" dirty="0" err="1"/>
              <a:t>Medico</a:t>
            </a:r>
            <a:r>
              <a:rPr lang="da-DK" dirty="0"/>
              <a:t> og Telefoni.</a:t>
            </a:r>
          </a:p>
          <a:p>
            <a:endParaRPr lang="da-DK" dirty="0"/>
          </a:p>
        </p:txBody>
      </p:sp>
      <p:grpSp>
        <p:nvGrpSpPr>
          <p:cNvPr id="8" name="Gruppe 7"/>
          <p:cNvGrpSpPr/>
          <p:nvPr/>
        </p:nvGrpSpPr>
        <p:grpSpPr>
          <a:xfrm>
            <a:off x="6850480" y="2227976"/>
            <a:ext cx="2298868" cy="1912904"/>
            <a:chOff x="4849103" y="1872422"/>
            <a:chExt cx="2298868" cy="1912904"/>
          </a:xfrm>
        </p:grpSpPr>
        <p:pic>
          <p:nvPicPr>
            <p:cNvPr id="9"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l="9411" t="5493" r="12711"/>
            <a:stretch/>
          </p:blipFill>
          <p:spPr bwMode="auto">
            <a:xfrm>
              <a:off x="6013367" y="1885122"/>
              <a:ext cx="1134604" cy="1900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Billedresultat for ascom telecareIP"/>
            <p:cNvPicPr>
              <a:picLocks noChangeAspect="1" noChangeArrowheads="1"/>
            </p:cNvPicPr>
            <p:nvPr/>
          </p:nvPicPr>
          <p:blipFill rotWithShape="1">
            <a:blip r:embed="rId4">
              <a:extLst>
                <a:ext uri="{28A0092B-C50C-407E-A947-70E740481C1C}">
                  <a14:useLocalDpi xmlns:a14="http://schemas.microsoft.com/office/drawing/2010/main" val="0"/>
                </a:ext>
              </a:extLst>
            </a:blip>
            <a:srcRect l="37088" t="-555" r="36675" b="555"/>
            <a:stretch/>
          </p:blipFill>
          <p:spPr bwMode="auto">
            <a:xfrm>
              <a:off x="4849103" y="1872422"/>
              <a:ext cx="1102618" cy="1805864"/>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Lige forbindelse 10"/>
            <p:cNvCxnSpPr/>
            <p:nvPr/>
          </p:nvCxnSpPr>
          <p:spPr>
            <a:xfrm flipH="1">
              <a:off x="5951722" y="2412804"/>
              <a:ext cx="61645" cy="0"/>
            </a:xfrm>
            <a:prstGeom prst="line">
              <a:avLst/>
            </a:prstGeom>
            <a:ln w="3175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pic>
        <p:nvPicPr>
          <p:cNvPr id="12" name="Picture 15"/>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666607" y="3063245"/>
            <a:ext cx="665626" cy="180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uppe 12"/>
          <p:cNvGrpSpPr/>
          <p:nvPr/>
        </p:nvGrpSpPr>
        <p:grpSpPr>
          <a:xfrm>
            <a:off x="3612534" y="3793408"/>
            <a:ext cx="1151210" cy="2145453"/>
            <a:chOff x="7416316" y="1448780"/>
            <a:chExt cx="1151210" cy="2145453"/>
          </a:xfrm>
        </p:grpSpPr>
        <p:pic>
          <p:nvPicPr>
            <p:cNvPr id="14" name="Picture 10"/>
            <p:cNvPicPr>
              <a:picLocks noChangeAspect="1" noChangeArrowheads="1"/>
            </p:cNvPicPr>
            <p:nvPr/>
          </p:nvPicPr>
          <p:blipFill rotWithShape="1">
            <a:blip r:embed="rId7">
              <a:extLst>
                <a:ext uri="{28A0092B-C50C-407E-A947-70E740481C1C}">
                  <a14:useLocalDpi xmlns:a14="http://schemas.microsoft.com/office/drawing/2010/main" val="0"/>
                </a:ext>
              </a:extLst>
            </a:blip>
            <a:srcRect l="10252" t="3148" r="9050" b="53095"/>
            <a:stretch/>
          </p:blipFill>
          <p:spPr bwMode="auto">
            <a:xfrm>
              <a:off x="7416316" y="1448780"/>
              <a:ext cx="1151210" cy="1147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Lige forbindelse 14"/>
            <p:cNvCxnSpPr/>
            <p:nvPr/>
          </p:nvCxnSpPr>
          <p:spPr>
            <a:xfrm>
              <a:off x="7983577" y="2601401"/>
              <a:ext cx="0" cy="788551"/>
            </a:xfrm>
            <a:prstGeom prst="line">
              <a:avLst/>
            </a:prstGeom>
            <a:ln w="38100" cap="rnd">
              <a:solidFill>
                <a:srgbClr val="D00000"/>
              </a:solidFill>
              <a:tailEnd type="none"/>
            </a:ln>
          </p:spPr>
          <p:style>
            <a:lnRef idx="1">
              <a:schemeClr val="accent1"/>
            </a:lnRef>
            <a:fillRef idx="0">
              <a:schemeClr val="accent1"/>
            </a:fillRef>
            <a:effectRef idx="0">
              <a:schemeClr val="accent1"/>
            </a:effectRef>
            <a:fontRef idx="minor">
              <a:schemeClr val="tx1"/>
            </a:fontRef>
          </p:style>
        </p:cxnSp>
        <p:pic>
          <p:nvPicPr>
            <p:cNvPr id="16" name="Picture 4"/>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20137" b="89420" l="361" r="67870"/>
                      </a14:imgEffect>
                    </a14:imgLayer>
                  </a14:imgProps>
                </a:ext>
                <a:ext uri="{28A0092B-C50C-407E-A947-70E740481C1C}">
                  <a14:useLocalDpi xmlns:a14="http://schemas.microsoft.com/office/drawing/2010/main" val="0"/>
                </a:ext>
              </a:extLst>
            </a:blip>
            <a:srcRect r="31051"/>
            <a:stretch/>
          </p:blipFill>
          <p:spPr bwMode="auto">
            <a:xfrm>
              <a:off x="7640896" y="2582764"/>
              <a:ext cx="685362" cy="1011469"/>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7" name="Gruppe 16"/>
          <p:cNvGrpSpPr/>
          <p:nvPr/>
        </p:nvGrpSpPr>
        <p:grpSpPr>
          <a:xfrm>
            <a:off x="5118477" y="3845573"/>
            <a:ext cx="1105561" cy="1931067"/>
            <a:chOff x="6336623" y="3897052"/>
            <a:chExt cx="1105561" cy="1931067"/>
          </a:xfrm>
        </p:grpSpPr>
        <p:cxnSp>
          <p:nvCxnSpPr>
            <p:cNvPr id="18" name="Lige forbindelse 17"/>
            <p:cNvCxnSpPr/>
            <p:nvPr/>
          </p:nvCxnSpPr>
          <p:spPr>
            <a:xfrm flipV="1">
              <a:off x="6879423" y="5025939"/>
              <a:ext cx="0" cy="542762"/>
            </a:xfrm>
            <a:prstGeom prst="line">
              <a:avLst/>
            </a:prstGeom>
            <a:ln w="31750">
              <a:solidFill>
                <a:srgbClr val="E60000"/>
              </a:solidFill>
              <a:tailEnd type="none"/>
            </a:ln>
          </p:spPr>
          <p:style>
            <a:lnRef idx="1">
              <a:schemeClr val="accent1"/>
            </a:lnRef>
            <a:fillRef idx="0">
              <a:schemeClr val="accent1"/>
            </a:fillRef>
            <a:effectRef idx="0">
              <a:schemeClr val="accent1"/>
            </a:effectRef>
            <a:fontRef idx="minor">
              <a:schemeClr val="tx1"/>
            </a:fontRef>
          </p:style>
        </p:cxnSp>
        <p:pic>
          <p:nvPicPr>
            <p:cNvPr id="19" name="Picture 12"/>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583" b="67767" l="1479" r="94675"/>
                      </a14:imgEffect>
                    </a14:imgLayer>
                  </a14:imgProps>
                </a:ext>
                <a:ext uri="{28A0092B-C50C-407E-A947-70E740481C1C}">
                  <a14:useLocalDpi xmlns:a14="http://schemas.microsoft.com/office/drawing/2010/main" val="0"/>
                </a:ext>
              </a:extLst>
            </a:blip>
            <a:srcRect l="4043" t="1625" r="13320" b="42995"/>
            <a:stretch/>
          </p:blipFill>
          <p:spPr bwMode="auto">
            <a:xfrm>
              <a:off x="6336623" y="3897052"/>
              <a:ext cx="1105561" cy="1128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85422" y="5157192"/>
              <a:ext cx="608223" cy="670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1"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25693" y="290863"/>
            <a:ext cx="1800200" cy="1378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459"/>
          <p:cNvPicPr/>
          <p:nvPr/>
        </p:nvPicPr>
        <p:blipFill>
          <a:blip r:embed="rId14">
            <a:extLst>
              <a:ext uri="{28A0092B-C50C-407E-A947-70E740481C1C}">
                <a14:useLocalDpi xmlns:a14="http://schemas.microsoft.com/office/drawing/2010/main" val="0"/>
              </a:ext>
            </a:extLst>
          </a:blip>
          <a:stretch>
            <a:fillRect/>
          </a:stretch>
        </p:blipFill>
        <p:spPr>
          <a:xfrm>
            <a:off x="3592170" y="1642189"/>
            <a:ext cx="1171575" cy="1171575"/>
          </a:xfrm>
          <a:prstGeom prst="rect">
            <a:avLst/>
          </a:prstGeom>
        </p:spPr>
      </p:pic>
      <p:pic>
        <p:nvPicPr>
          <p:cNvPr id="23" name="Pladsholder til indhold 9">
            <a:extLst>
              <a:ext uri="{FF2B5EF4-FFF2-40B4-BE49-F238E27FC236}">
                <a16:creationId xmlns:a16="http://schemas.microsoft.com/office/drawing/2014/main" id="{955E7AA5-0B32-45E2-A827-D298CFB5DC78}"/>
              </a:ext>
            </a:extLst>
          </p:cNvPr>
          <p:cNvPicPr>
            <a:picLocks noChangeAspect="1"/>
          </p:cNvPicPr>
          <p:nvPr/>
        </p:nvPicPr>
        <p:blipFill>
          <a:blip r:embed="rId15"/>
          <a:stretch>
            <a:fillRect/>
          </a:stretch>
        </p:blipFill>
        <p:spPr>
          <a:xfrm>
            <a:off x="4918620" y="1642189"/>
            <a:ext cx="1215151" cy="1178029"/>
          </a:xfrm>
          <a:prstGeom prst="rect">
            <a:avLst/>
          </a:prstGeom>
        </p:spPr>
      </p:pic>
      <p:sp>
        <p:nvSpPr>
          <p:cNvPr id="22" name="Tekstfelt 21">
            <a:extLst>
              <a:ext uri="{FF2B5EF4-FFF2-40B4-BE49-F238E27FC236}">
                <a16:creationId xmlns:a16="http://schemas.microsoft.com/office/drawing/2014/main" id="{3446F4A6-B45C-47D1-9E20-035552900067}"/>
              </a:ext>
            </a:extLst>
          </p:cNvPr>
          <p:cNvSpPr txBox="1"/>
          <p:nvPr/>
        </p:nvSpPr>
        <p:spPr>
          <a:xfrm>
            <a:off x="1703512" y="1843227"/>
            <a:ext cx="1656184" cy="925131"/>
          </a:xfrm>
          <a:prstGeom prst="rect">
            <a:avLst/>
          </a:prstGeom>
          <a:noFill/>
        </p:spPr>
        <p:txBody>
          <a:bodyPr wrap="square" lIns="0" tIns="0" rIns="0" bIns="0" rtlCol="0">
            <a:noAutofit/>
          </a:bodyPr>
          <a:lstStyle/>
          <a:p>
            <a:r>
              <a:rPr lang="da-DK" dirty="0"/>
              <a:t>Dørmodul og hjertestop knap</a:t>
            </a:r>
          </a:p>
        </p:txBody>
      </p:sp>
      <p:sp>
        <p:nvSpPr>
          <p:cNvPr id="24" name="Tekstfelt 23">
            <a:extLst>
              <a:ext uri="{FF2B5EF4-FFF2-40B4-BE49-F238E27FC236}">
                <a16:creationId xmlns:a16="http://schemas.microsoft.com/office/drawing/2014/main" id="{0E22BA2D-778E-4F80-9991-A65B79C3867C}"/>
              </a:ext>
            </a:extLst>
          </p:cNvPr>
          <p:cNvSpPr txBox="1"/>
          <p:nvPr/>
        </p:nvSpPr>
        <p:spPr>
          <a:xfrm>
            <a:off x="4318000" y="2971800"/>
            <a:ext cx="914400" cy="914400"/>
          </a:xfrm>
          <a:prstGeom prst="rect">
            <a:avLst/>
          </a:prstGeom>
          <a:noFill/>
        </p:spPr>
        <p:txBody>
          <a:bodyPr wrap="square" lIns="0" tIns="0" rIns="0" bIns="0" rtlCol="0">
            <a:noAutofit/>
          </a:bodyPr>
          <a:lstStyle/>
          <a:p>
            <a:endParaRPr lang="da-DK" dirty="0" err="1"/>
          </a:p>
        </p:txBody>
      </p:sp>
      <p:sp>
        <p:nvSpPr>
          <p:cNvPr id="26" name="Tekstfelt 25">
            <a:extLst>
              <a:ext uri="{FF2B5EF4-FFF2-40B4-BE49-F238E27FC236}">
                <a16:creationId xmlns:a16="http://schemas.microsoft.com/office/drawing/2014/main" id="{8B8FD655-C021-4E39-9659-20E036D31403}"/>
              </a:ext>
            </a:extLst>
          </p:cNvPr>
          <p:cNvSpPr txBox="1"/>
          <p:nvPr/>
        </p:nvSpPr>
        <p:spPr>
          <a:xfrm>
            <a:off x="1703511" y="3788736"/>
            <a:ext cx="1744823" cy="792392"/>
          </a:xfrm>
          <a:prstGeom prst="rect">
            <a:avLst/>
          </a:prstGeom>
          <a:noFill/>
        </p:spPr>
        <p:txBody>
          <a:bodyPr wrap="square" lIns="0" tIns="0" rIns="0" bIns="0" rtlCol="0">
            <a:noAutofit/>
          </a:bodyPr>
          <a:lstStyle/>
          <a:p>
            <a:r>
              <a:rPr lang="da-DK" dirty="0"/>
              <a:t>Forskellige træksnore</a:t>
            </a:r>
            <a:br>
              <a:rPr lang="da-DK" dirty="0"/>
            </a:br>
            <a:r>
              <a:rPr lang="da-DK" dirty="0"/>
              <a:t>Den sidste er opsat på toilettet</a:t>
            </a:r>
          </a:p>
        </p:txBody>
      </p:sp>
      <p:sp>
        <p:nvSpPr>
          <p:cNvPr id="27" name="Tekstfelt 26">
            <a:extLst>
              <a:ext uri="{FF2B5EF4-FFF2-40B4-BE49-F238E27FC236}">
                <a16:creationId xmlns:a16="http://schemas.microsoft.com/office/drawing/2014/main" id="{5E1B5F0E-1387-4414-8421-B5F444701FEE}"/>
              </a:ext>
            </a:extLst>
          </p:cNvPr>
          <p:cNvSpPr txBox="1"/>
          <p:nvPr/>
        </p:nvSpPr>
        <p:spPr>
          <a:xfrm>
            <a:off x="6850479" y="1551547"/>
            <a:ext cx="3668985" cy="599805"/>
          </a:xfrm>
          <a:prstGeom prst="rect">
            <a:avLst/>
          </a:prstGeom>
          <a:noFill/>
        </p:spPr>
        <p:txBody>
          <a:bodyPr wrap="square" lIns="0" tIns="0" rIns="0" bIns="0" rtlCol="0">
            <a:noAutofit/>
          </a:bodyPr>
          <a:lstStyle/>
          <a:p>
            <a:r>
              <a:rPr lang="da-DK" dirty="0"/>
              <a:t>Sengemodul og </a:t>
            </a:r>
          </a:p>
          <a:p>
            <a:r>
              <a:rPr lang="da-DK" dirty="0"/>
              <a:t>Modul til medicinske alarmer</a:t>
            </a:r>
          </a:p>
        </p:txBody>
      </p:sp>
      <p:sp>
        <p:nvSpPr>
          <p:cNvPr id="28" name="Tekstfelt 27">
            <a:extLst>
              <a:ext uri="{FF2B5EF4-FFF2-40B4-BE49-F238E27FC236}">
                <a16:creationId xmlns:a16="http://schemas.microsoft.com/office/drawing/2014/main" id="{83842617-C89E-42B6-8997-5155850A5BE8}"/>
              </a:ext>
            </a:extLst>
          </p:cNvPr>
          <p:cNvSpPr txBox="1"/>
          <p:nvPr/>
        </p:nvSpPr>
        <p:spPr>
          <a:xfrm>
            <a:off x="9666606" y="5105713"/>
            <a:ext cx="2190033" cy="493233"/>
          </a:xfrm>
          <a:prstGeom prst="rect">
            <a:avLst/>
          </a:prstGeom>
          <a:noFill/>
        </p:spPr>
        <p:txBody>
          <a:bodyPr wrap="square" lIns="0" tIns="0" rIns="0" bIns="0" rtlCol="0">
            <a:noAutofit/>
          </a:bodyPr>
          <a:lstStyle/>
          <a:p>
            <a:r>
              <a:rPr lang="da-DK" dirty="0"/>
              <a:t>Håndsæt som sidder i sengemodulet</a:t>
            </a:r>
          </a:p>
        </p:txBody>
      </p:sp>
      <p:sp>
        <p:nvSpPr>
          <p:cNvPr id="29" name="Tekstfelt 28">
            <a:extLst>
              <a:ext uri="{FF2B5EF4-FFF2-40B4-BE49-F238E27FC236}">
                <a16:creationId xmlns:a16="http://schemas.microsoft.com/office/drawing/2014/main" id="{0B5F1424-4A99-49D8-99EB-260708D3C5BA}"/>
              </a:ext>
            </a:extLst>
          </p:cNvPr>
          <p:cNvSpPr txBox="1"/>
          <p:nvPr/>
        </p:nvSpPr>
        <p:spPr>
          <a:xfrm>
            <a:off x="10488488" y="548680"/>
            <a:ext cx="1368151" cy="936103"/>
          </a:xfrm>
          <a:prstGeom prst="rect">
            <a:avLst/>
          </a:prstGeom>
          <a:noFill/>
        </p:spPr>
        <p:txBody>
          <a:bodyPr wrap="square" lIns="0" tIns="0" rIns="0" bIns="0" rtlCol="0">
            <a:noAutofit/>
          </a:bodyPr>
          <a:lstStyle/>
          <a:p>
            <a:r>
              <a:rPr lang="da-DK" dirty="0"/>
              <a:t>Lampen som sidder ud for hver sengestue</a:t>
            </a:r>
          </a:p>
        </p:txBody>
      </p:sp>
      <p:sp>
        <p:nvSpPr>
          <p:cNvPr id="30" name="Ellipse 29">
            <a:extLst>
              <a:ext uri="{FF2B5EF4-FFF2-40B4-BE49-F238E27FC236}">
                <a16:creationId xmlns:a16="http://schemas.microsoft.com/office/drawing/2014/main" id="{9B6D24CA-A816-49D3-BC79-2524FA1EEC56}"/>
              </a:ext>
            </a:extLst>
          </p:cNvPr>
          <p:cNvSpPr/>
          <p:nvPr/>
        </p:nvSpPr>
        <p:spPr>
          <a:xfrm>
            <a:off x="4016338" y="1807592"/>
            <a:ext cx="301662" cy="301444"/>
          </a:xfrm>
          <a:prstGeom prst="ellipse">
            <a:avLst/>
          </a:prstGeom>
          <a:solidFill>
            <a:schemeClr val="bg2"/>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dirty="0" err="1"/>
          </a:p>
        </p:txBody>
      </p:sp>
      <p:sp>
        <p:nvSpPr>
          <p:cNvPr id="31" name="Ellipse 30">
            <a:extLst>
              <a:ext uri="{FF2B5EF4-FFF2-40B4-BE49-F238E27FC236}">
                <a16:creationId xmlns:a16="http://schemas.microsoft.com/office/drawing/2014/main" id="{A297F4A2-78FD-41E8-9A65-60F086E20575}"/>
              </a:ext>
            </a:extLst>
          </p:cNvPr>
          <p:cNvSpPr/>
          <p:nvPr/>
        </p:nvSpPr>
        <p:spPr>
          <a:xfrm>
            <a:off x="4014212" y="3939556"/>
            <a:ext cx="303788" cy="341888"/>
          </a:xfrm>
          <a:prstGeom prst="ellipse">
            <a:avLst/>
          </a:prstGeom>
          <a:solidFill>
            <a:schemeClr val="bg2"/>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dirty="0" err="1"/>
          </a:p>
        </p:txBody>
      </p:sp>
      <p:sp>
        <p:nvSpPr>
          <p:cNvPr id="32" name="Ellipse 31">
            <a:extLst>
              <a:ext uri="{FF2B5EF4-FFF2-40B4-BE49-F238E27FC236}">
                <a16:creationId xmlns:a16="http://schemas.microsoft.com/office/drawing/2014/main" id="{A91C44F3-E490-4C00-BC71-CAA088E6CAE6}"/>
              </a:ext>
            </a:extLst>
          </p:cNvPr>
          <p:cNvSpPr/>
          <p:nvPr/>
        </p:nvSpPr>
        <p:spPr>
          <a:xfrm>
            <a:off x="8416229" y="2396676"/>
            <a:ext cx="303788" cy="341888"/>
          </a:xfrm>
          <a:prstGeom prst="ellipse">
            <a:avLst/>
          </a:prstGeom>
          <a:solidFill>
            <a:schemeClr val="bg2"/>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dirty="0" err="1"/>
          </a:p>
        </p:txBody>
      </p:sp>
      <p:sp>
        <p:nvSpPr>
          <p:cNvPr id="33" name="Pladsholder til sidefod 32">
            <a:extLst>
              <a:ext uri="{FF2B5EF4-FFF2-40B4-BE49-F238E27FC236}">
                <a16:creationId xmlns:a16="http://schemas.microsoft.com/office/drawing/2014/main" id="{05D60186-9AF4-4B47-98F1-380EF3D10BB1}"/>
              </a:ext>
            </a:extLst>
          </p:cNvPr>
          <p:cNvSpPr>
            <a:spLocks noGrp="1"/>
          </p:cNvSpPr>
          <p:nvPr>
            <p:ph type="ftr" sz="quarter" idx="11"/>
          </p:nvPr>
        </p:nvSpPr>
        <p:spPr/>
        <p:txBody>
          <a:bodyPr/>
          <a:lstStyle/>
          <a:p>
            <a:r>
              <a:rPr lang="da-DK"/>
              <a:t>Frieda Petersen</a:t>
            </a:r>
            <a:endParaRPr lang="da-DK" dirty="0"/>
          </a:p>
        </p:txBody>
      </p:sp>
    </p:spTree>
    <p:extLst>
      <p:ext uri="{BB962C8B-B14F-4D97-AF65-F5344CB8AC3E}">
        <p14:creationId xmlns:p14="http://schemas.microsoft.com/office/powerpoint/2010/main" val="1498943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5" name="Pladsholder til slidenummer 4"/>
          <p:cNvSpPr>
            <a:spLocks noGrp="1"/>
          </p:cNvSpPr>
          <p:nvPr>
            <p:ph type="sldNum" sz="quarter" idx="12"/>
          </p:nvPr>
        </p:nvSpPr>
        <p:spPr/>
        <p:txBody>
          <a:bodyPr/>
          <a:lstStyle/>
          <a:p>
            <a:fld id="{667EC89C-17A0-4E64-A6D2-B825673CEEDF}" type="slidenum">
              <a:rPr lang="da-DK" smtClean="0"/>
              <a:t>12</a:t>
            </a:fld>
            <a:endParaRPr lang="da-DK" dirty="0"/>
          </a:p>
        </p:txBody>
      </p:sp>
      <p:sp>
        <p:nvSpPr>
          <p:cNvPr id="6" name="Pladsholder til indhold 5"/>
          <p:cNvSpPr>
            <a:spLocks noGrp="1"/>
          </p:cNvSpPr>
          <p:nvPr>
            <p:ph sz="quarter" idx="13"/>
          </p:nvPr>
        </p:nvSpPr>
        <p:spPr/>
        <p:txBody>
          <a:bodyPr/>
          <a:lstStyle/>
          <a:p>
            <a:endParaRPr lang="da-DK"/>
          </a:p>
        </p:txBody>
      </p:sp>
      <p:sp>
        <p:nvSpPr>
          <p:cNvPr id="7" name="Pladsholder til tekst 6"/>
          <p:cNvSpPr>
            <a:spLocks noGrp="1"/>
          </p:cNvSpPr>
          <p:nvPr>
            <p:ph type="body" sz="quarter" idx="14"/>
          </p:nvPr>
        </p:nvSpPr>
        <p:spPr/>
        <p:txBody>
          <a:bodyPr/>
          <a:lstStyle/>
          <a:p>
            <a:endParaRPr lang="da-DK"/>
          </a:p>
        </p:txBody>
      </p:sp>
      <p:pic>
        <p:nvPicPr>
          <p:cNvPr id="8" name="Billede 7"/>
          <p:cNvPicPr>
            <a:picLocks noChangeAspect="1"/>
          </p:cNvPicPr>
          <p:nvPr/>
        </p:nvPicPr>
        <p:blipFill>
          <a:blip r:embed="rId3"/>
          <a:stretch>
            <a:fillRect/>
          </a:stretch>
        </p:blipFill>
        <p:spPr>
          <a:xfrm>
            <a:off x="983432" y="116632"/>
            <a:ext cx="10801200" cy="5935876"/>
          </a:xfrm>
          <a:prstGeom prst="rect">
            <a:avLst/>
          </a:prstGeom>
        </p:spPr>
      </p:pic>
      <p:sp>
        <p:nvSpPr>
          <p:cNvPr id="9" name="Rektangel 8"/>
          <p:cNvSpPr/>
          <p:nvPr/>
        </p:nvSpPr>
        <p:spPr>
          <a:xfrm>
            <a:off x="6023992" y="872716"/>
            <a:ext cx="1008112" cy="1188133"/>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dirty="0" err="1"/>
          </a:p>
        </p:txBody>
      </p:sp>
      <p:sp>
        <p:nvSpPr>
          <p:cNvPr id="10" name="Pladsholder til sidefod 9">
            <a:extLst>
              <a:ext uri="{FF2B5EF4-FFF2-40B4-BE49-F238E27FC236}">
                <a16:creationId xmlns:a16="http://schemas.microsoft.com/office/drawing/2014/main" id="{C9BCE8E5-EB54-4A0C-81E2-ADECF318A65F}"/>
              </a:ext>
            </a:extLst>
          </p:cNvPr>
          <p:cNvSpPr>
            <a:spLocks noGrp="1"/>
          </p:cNvSpPr>
          <p:nvPr>
            <p:ph type="ftr" sz="quarter" idx="11"/>
          </p:nvPr>
        </p:nvSpPr>
        <p:spPr/>
        <p:txBody>
          <a:bodyPr/>
          <a:lstStyle/>
          <a:p>
            <a:r>
              <a:rPr lang="da-DK"/>
              <a:t>Frieda Petersen</a:t>
            </a:r>
            <a:endParaRPr lang="da-DK" dirty="0"/>
          </a:p>
        </p:txBody>
      </p:sp>
    </p:spTree>
    <p:extLst>
      <p:ext uri="{BB962C8B-B14F-4D97-AF65-F5344CB8AC3E}">
        <p14:creationId xmlns:p14="http://schemas.microsoft.com/office/powerpoint/2010/main" val="1837781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10801" r="11801" b="6600"/>
          <a:stretch/>
        </p:blipFill>
        <p:spPr>
          <a:xfrm>
            <a:off x="1991544" y="1412776"/>
            <a:ext cx="8912246" cy="4248472"/>
          </a:xfrm>
          <a:prstGeom prst="rect">
            <a:avLst/>
          </a:prstGeom>
        </p:spPr>
      </p:pic>
      <p:sp>
        <p:nvSpPr>
          <p:cNvPr id="10" name="Oval 9"/>
          <p:cNvSpPr/>
          <p:nvPr/>
        </p:nvSpPr>
        <p:spPr>
          <a:xfrm>
            <a:off x="4912524" y="3595302"/>
            <a:ext cx="265329" cy="265329"/>
          </a:xfrm>
          <a:prstGeom prst="ellipse">
            <a:avLst/>
          </a:prstGeom>
          <a:solidFill>
            <a:srgbClr val="FFC000"/>
          </a:solidFill>
          <a:ln w="19050" cap="rnd" cmpd="sng">
            <a:noFill/>
            <a:prstDash val="solid"/>
          </a:ln>
          <a:effectLst/>
        </p:spPr>
        <p:style>
          <a:lnRef idx="2">
            <a:schemeClr val="accent1"/>
          </a:lnRef>
          <a:fillRef idx="0">
            <a:schemeClr val="accent1"/>
          </a:fillRef>
          <a:effectRef idx="1">
            <a:schemeClr val="accent1"/>
          </a:effectRef>
          <a:fontRef idx="minor">
            <a:schemeClr val="tx1"/>
          </a:fontRef>
        </p:style>
        <p:txBody>
          <a:bodyPr lIns="0" tIns="0" rIns="0" bIns="0" rtlCol="0" anchor="ctr"/>
          <a:lstStyle/>
          <a:p>
            <a:pPr algn="ctr"/>
            <a:r>
              <a:rPr lang="sv-SE" sz="1050" dirty="0">
                <a:latin typeface="Arial"/>
                <a:ea typeface="+mj-ea"/>
                <a:cs typeface="Arial"/>
                <a:sym typeface="Helvetica"/>
              </a:rPr>
              <a:t>1</a:t>
            </a:r>
          </a:p>
        </p:txBody>
      </p:sp>
      <p:sp>
        <p:nvSpPr>
          <p:cNvPr id="11" name="Oval 10"/>
          <p:cNvSpPr/>
          <p:nvPr/>
        </p:nvSpPr>
        <p:spPr>
          <a:xfrm>
            <a:off x="5177853" y="3595040"/>
            <a:ext cx="265329" cy="265329"/>
          </a:xfrm>
          <a:prstGeom prst="ellipse">
            <a:avLst/>
          </a:prstGeom>
          <a:solidFill>
            <a:srgbClr val="FFC000"/>
          </a:solidFill>
          <a:ln w="19050" cap="rnd" cmpd="sng">
            <a:noFill/>
            <a:prstDash val="solid"/>
          </a:ln>
          <a:effectLst/>
        </p:spPr>
        <p:style>
          <a:lnRef idx="2">
            <a:schemeClr val="accent1"/>
          </a:lnRef>
          <a:fillRef idx="0">
            <a:schemeClr val="accent1"/>
          </a:fillRef>
          <a:effectRef idx="1">
            <a:schemeClr val="accent1"/>
          </a:effectRef>
          <a:fontRef idx="minor">
            <a:schemeClr val="tx1"/>
          </a:fontRef>
        </p:style>
        <p:txBody>
          <a:bodyPr lIns="0" tIns="0" rIns="0" bIns="0" rtlCol="0" anchor="ctr"/>
          <a:lstStyle/>
          <a:p>
            <a:pPr algn="ctr"/>
            <a:r>
              <a:rPr lang="sv-SE" sz="1050" dirty="0">
                <a:latin typeface="Arial"/>
                <a:ea typeface="+mj-ea"/>
                <a:cs typeface="Arial"/>
                <a:sym typeface="Helvetica"/>
              </a:rPr>
              <a:t>2</a:t>
            </a:r>
          </a:p>
        </p:txBody>
      </p:sp>
      <p:sp>
        <p:nvSpPr>
          <p:cNvPr id="12" name="Oval 11"/>
          <p:cNvSpPr/>
          <p:nvPr/>
        </p:nvSpPr>
        <p:spPr>
          <a:xfrm>
            <a:off x="4321748" y="2489981"/>
            <a:ext cx="265329" cy="265329"/>
          </a:xfrm>
          <a:prstGeom prst="ellipse">
            <a:avLst/>
          </a:prstGeom>
          <a:solidFill>
            <a:srgbClr val="FFC000"/>
          </a:solidFill>
          <a:ln w="19050" cap="rnd" cmpd="sng">
            <a:noFill/>
            <a:prstDash val="solid"/>
          </a:ln>
          <a:effectLst/>
        </p:spPr>
        <p:style>
          <a:lnRef idx="2">
            <a:schemeClr val="accent1"/>
          </a:lnRef>
          <a:fillRef idx="0">
            <a:schemeClr val="accent1"/>
          </a:fillRef>
          <a:effectRef idx="1">
            <a:schemeClr val="accent1"/>
          </a:effectRef>
          <a:fontRef idx="minor">
            <a:schemeClr val="tx1"/>
          </a:fontRef>
        </p:style>
        <p:txBody>
          <a:bodyPr lIns="0" tIns="0" rIns="0" bIns="0" rtlCol="0" anchor="ctr"/>
          <a:lstStyle/>
          <a:p>
            <a:pPr algn="ctr"/>
            <a:r>
              <a:rPr lang="sv-SE" sz="1050" dirty="0">
                <a:latin typeface="Arial"/>
                <a:ea typeface="+mj-ea"/>
                <a:cs typeface="Arial"/>
                <a:sym typeface="Helvetica"/>
              </a:rPr>
              <a:t>3</a:t>
            </a:r>
          </a:p>
        </p:txBody>
      </p:sp>
      <p:sp>
        <p:nvSpPr>
          <p:cNvPr id="13" name="Oval 91"/>
          <p:cNvSpPr/>
          <p:nvPr/>
        </p:nvSpPr>
        <p:spPr>
          <a:xfrm>
            <a:off x="4321748" y="2894332"/>
            <a:ext cx="265329" cy="265329"/>
          </a:xfrm>
          <a:prstGeom prst="ellipse">
            <a:avLst/>
          </a:prstGeom>
          <a:solidFill>
            <a:srgbClr val="FFC000"/>
          </a:solidFill>
          <a:ln w="19050" cap="rnd" cmpd="sng">
            <a:noFill/>
            <a:prstDash val="solid"/>
          </a:ln>
          <a:effectLst/>
        </p:spPr>
        <p:style>
          <a:lnRef idx="2">
            <a:schemeClr val="accent1"/>
          </a:lnRef>
          <a:fillRef idx="0">
            <a:schemeClr val="accent1"/>
          </a:fillRef>
          <a:effectRef idx="1">
            <a:schemeClr val="accent1"/>
          </a:effectRef>
          <a:fontRef idx="minor">
            <a:schemeClr val="tx1"/>
          </a:fontRef>
        </p:style>
        <p:txBody>
          <a:bodyPr lIns="0" tIns="0" rIns="0" bIns="0" rtlCol="0" anchor="ctr"/>
          <a:lstStyle/>
          <a:p>
            <a:pPr algn="ctr"/>
            <a:r>
              <a:rPr lang="sv-SE" sz="1050" dirty="0">
                <a:latin typeface="Arial"/>
                <a:ea typeface="+mj-ea"/>
                <a:cs typeface="Arial"/>
                <a:sym typeface="Helvetica"/>
              </a:rPr>
              <a:t>4</a:t>
            </a:r>
          </a:p>
        </p:txBody>
      </p:sp>
      <p:sp>
        <p:nvSpPr>
          <p:cNvPr id="14" name="Rounded Rectangle 13"/>
          <p:cNvSpPr/>
          <p:nvPr/>
        </p:nvSpPr>
        <p:spPr>
          <a:xfrm>
            <a:off x="2469070" y="1946910"/>
            <a:ext cx="1310640" cy="975694"/>
          </a:xfrm>
          <a:prstGeom prst="roundRect">
            <a:avLst/>
          </a:prstGeom>
          <a:noFill/>
          <a:ln w="25400" cap="rnd">
            <a:solidFill>
              <a:srgbClr val="FFC000"/>
            </a:solidFill>
            <a:prstDash val="solid"/>
            <a:round/>
          </a:ln>
        </p:spPr>
        <p:txBody>
          <a:bodyPr lIns="0" tIns="0" rIns="0" bIns="0" rtlCol="0" anchor="ctr"/>
          <a:lstStyle/>
          <a:p>
            <a:pPr algn="ctr"/>
            <a:endParaRPr lang="en-US" sz="900" dirty="0">
              <a:latin typeface="Arial"/>
              <a:ea typeface="+mj-ea"/>
              <a:cs typeface="Arial"/>
              <a:sym typeface="Helvetica"/>
            </a:endParaRPr>
          </a:p>
        </p:txBody>
      </p:sp>
      <p:sp>
        <p:nvSpPr>
          <p:cNvPr id="15" name="Oval 91"/>
          <p:cNvSpPr/>
          <p:nvPr/>
        </p:nvSpPr>
        <p:spPr>
          <a:xfrm>
            <a:off x="2984106" y="1802022"/>
            <a:ext cx="265329" cy="265329"/>
          </a:xfrm>
          <a:prstGeom prst="ellipse">
            <a:avLst/>
          </a:prstGeom>
          <a:solidFill>
            <a:srgbClr val="FFC000"/>
          </a:solidFill>
          <a:ln w="19050" cap="rnd" cmpd="sng">
            <a:noFill/>
            <a:prstDash val="solid"/>
          </a:ln>
          <a:effectLst/>
        </p:spPr>
        <p:style>
          <a:lnRef idx="2">
            <a:schemeClr val="accent1"/>
          </a:lnRef>
          <a:fillRef idx="0">
            <a:schemeClr val="accent1"/>
          </a:fillRef>
          <a:effectRef idx="1">
            <a:schemeClr val="accent1"/>
          </a:effectRef>
          <a:fontRef idx="minor">
            <a:schemeClr val="tx1"/>
          </a:fontRef>
        </p:style>
        <p:txBody>
          <a:bodyPr lIns="0" tIns="0" rIns="0" bIns="0" rtlCol="0" anchor="ctr"/>
          <a:lstStyle/>
          <a:p>
            <a:pPr algn="ctr"/>
            <a:r>
              <a:rPr lang="sv-SE" sz="1050" dirty="0">
                <a:latin typeface="Arial"/>
                <a:ea typeface="+mj-ea"/>
                <a:cs typeface="Arial"/>
                <a:sym typeface="Helvetica"/>
              </a:rPr>
              <a:t>5</a:t>
            </a:r>
          </a:p>
        </p:txBody>
      </p:sp>
      <p:sp>
        <p:nvSpPr>
          <p:cNvPr id="3" name="Plassholder for lysbildenummer 2"/>
          <p:cNvSpPr>
            <a:spLocks noGrp="1"/>
          </p:cNvSpPr>
          <p:nvPr>
            <p:ph type="sldNum" sz="quarter" idx="4"/>
          </p:nvPr>
        </p:nvSpPr>
        <p:spPr/>
        <p:txBody>
          <a:bodyPr/>
          <a:lstStyle/>
          <a:p>
            <a:fld id="{69E13A72-69F1-A34D-A452-22277C2DC1F6}" type="slidenum">
              <a:rPr lang="en-US" smtClean="0"/>
              <a:pPr/>
              <a:t>13</a:t>
            </a:fld>
            <a:endParaRPr lang="en-US" dirty="0"/>
          </a:p>
        </p:txBody>
      </p:sp>
      <p:sp>
        <p:nvSpPr>
          <p:cNvPr id="21" name="Title 3"/>
          <p:cNvSpPr>
            <a:spLocks noGrp="1"/>
          </p:cNvSpPr>
          <p:nvPr>
            <p:ph type="title"/>
          </p:nvPr>
        </p:nvSpPr>
        <p:spPr>
          <a:xfrm>
            <a:off x="1432226" y="497058"/>
            <a:ext cx="7491254" cy="607500"/>
          </a:xfrm>
        </p:spPr>
        <p:txBody>
          <a:bodyPr/>
          <a:lstStyle/>
          <a:p>
            <a:r>
              <a:rPr lang="sv-SE" sz="2200" dirty="0"/>
              <a:t>Kort præsentation af kaldekæde og tildelingsprincipper</a:t>
            </a:r>
            <a:endParaRPr lang="en-US" sz="2200" dirty="0"/>
          </a:p>
        </p:txBody>
      </p:sp>
      <p:sp>
        <p:nvSpPr>
          <p:cNvPr id="4" name="Pladsholder til sidefod 3">
            <a:extLst>
              <a:ext uri="{FF2B5EF4-FFF2-40B4-BE49-F238E27FC236}">
                <a16:creationId xmlns:a16="http://schemas.microsoft.com/office/drawing/2014/main" id="{E66F3EE2-24A9-4D44-A088-9C2469391537}"/>
              </a:ext>
            </a:extLst>
          </p:cNvPr>
          <p:cNvSpPr>
            <a:spLocks noGrp="1"/>
          </p:cNvSpPr>
          <p:nvPr>
            <p:ph type="ftr" sz="quarter" idx="3"/>
          </p:nvPr>
        </p:nvSpPr>
        <p:spPr/>
        <p:txBody>
          <a:bodyPr/>
          <a:lstStyle/>
          <a:p>
            <a:r>
              <a:rPr lang="en-US"/>
              <a:t>Frieda Petersen</a:t>
            </a:r>
            <a:endParaRPr lang="en-US" dirty="0"/>
          </a:p>
        </p:txBody>
      </p:sp>
    </p:spTree>
    <p:extLst>
      <p:ext uri="{BB962C8B-B14F-4D97-AF65-F5344CB8AC3E}">
        <p14:creationId xmlns:p14="http://schemas.microsoft.com/office/powerpoint/2010/main" val="139454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28800" y="872716"/>
            <a:ext cx="8155200" cy="685007"/>
          </a:xfrm>
        </p:spPr>
        <p:txBody>
          <a:bodyPr/>
          <a:lstStyle/>
          <a:p>
            <a:r>
              <a:rPr lang="da-DK" dirty="0"/>
              <a:t>Alarmagenten</a:t>
            </a:r>
          </a:p>
        </p:txBody>
      </p:sp>
      <p:sp>
        <p:nvSpPr>
          <p:cNvPr id="5" name="Pladsholder til slidenummer 4"/>
          <p:cNvSpPr>
            <a:spLocks noGrp="1"/>
          </p:cNvSpPr>
          <p:nvPr>
            <p:ph type="sldNum" sz="quarter" idx="12"/>
          </p:nvPr>
        </p:nvSpPr>
        <p:spPr/>
        <p:txBody>
          <a:bodyPr/>
          <a:lstStyle/>
          <a:p>
            <a:fld id="{667EC89C-17A0-4E64-A6D2-B825673CEEDF}" type="slidenum">
              <a:rPr lang="da-DK" smtClean="0"/>
              <a:t>14</a:t>
            </a:fld>
            <a:endParaRPr lang="da-DK" dirty="0"/>
          </a:p>
        </p:txBody>
      </p:sp>
      <p:sp>
        <p:nvSpPr>
          <p:cNvPr id="7" name="Pladsholder til tekst 6"/>
          <p:cNvSpPr>
            <a:spLocks noGrp="1"/>
          </p:cNvSpPr>
          <p:nvPr>
            <p:ph type="body" sz="quarter" idx="14"/>
          </p:nvPr>
        </p:nvSpPr>
        <p:spPr/>
        <p:txBody>
          <a:bodyPr/>
          <a:lstStyle/>
          <a:p>
            <a:r>
              <a:rPr lang="da-DK" dirty="0"/>
              <a:t>Center for IT, </a:t>
            </a:r>
            <a:r>
              <a:rPr lang="da-DK" dirty="0" err="1"/>
              <a:t>Medico</a:t>
            </a:r>
            <a:r>
              <a:rPr lang="da-DK" dirty="0"/>
              <a:t> og Telefoni</a:t>
            </a:r>
          </a:p>
        </p:txBody>
      </p:sp>
      <p:pic>
        <p:nvPicPr>
          <p:cNvPr id="8" name="Billede 7"/>
          <p:cNvPicPr>
            <a:picLocks noChangeAspect="1"/>
          </p:cNvPicPr>
          <p:nvPr/>
        </p:nvPicPr>
        <p:blipFill>
          <a:blip r:embed="rId3"/>
          <a:stretch>
            <a:fillRect/>
          </a:stretch>
        </p:blipFill>
        <p:spPr>
          <a:xfrm>
            <a:off x="1703512" y="1672802"/>
            <a:ext cx="9937104" cy="4708526"/>
          </a:xfrm>
          <a:prstGeom prst="rect">
            <a:avLst/>
          </a:prstGeom>
        </p:spPr>
      </p:pic>
      <p:sp>
        <p:nvSpPr>
          <p:cNvPr id="6" name="Pladsholder til sidefod 5">
            <a:extLst>
              <a:ext uri="{FF2B5EF4-FFF2-40B4-BE49-F238E27FC236}">
                <a16:creationId xmlns:a16="http://schemas.microsoft.com/office/drawing/2014/main" id="{3372FBB6-B1E4-47E8-AD53-F91BC005CFB2}"/>
              </a:ext>
            </a:extLst>
          </p:cNvPr>
          <p:cNvSpPr>
            <a:spLocks noGrp="1"/>
          </p:cNvSpPr>
          <p:nvPr>
            <p:ph type="ftr" sz="quarter" idx="11"/>
          </p:nvPr>
        </p:nvSpPr>
        <p:spPr/>
        <p:txBody>
          <a:bodyPr/>
          <a:lstStyle/>
          <a:p>
            <a:r>
              <a:rPr lang="da-DK"/>
              <a:t>Frieda Petersen</a:t>
            </a:r>
            <a:endParaRPr lang="da-DK" dirty="0"/>
          </a:p>
        </p:txBody>
      </p:sp>
    </p:spTree>
    <p:extLst>
      <p:ext uri="{BB962C8B-B14F-4D97-AF65-F5344CB8AC3E}">
        <p14:creationId xmlns:p14="http://schemas.microsoft.com/office/powerpoint/2010/main" val="781040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009E2A-EF6C-4B42-8067-98A4D53AE5CB}"/>
              </a:ext>
            </a:extLst>
          </p:cNvPr>
          <p:cNvSpPr>
            <a:spLocks noGrp="1"/>
          </p:cNvSpPr>
          <p:nvPr>
            <p:ph type="title"/>
          </p:nvPr>
        </p:nvSpPr>
        <p:spPr/>
        <p:txBody>
          <a:bodyPr/>
          <a:lstStyle/>
          <a:p>
            <a:r>
              <a:rPr lang="da-DK" dirty="0"/>
              <a:t>Overfaldsalarmer</a:t>
            </a:r>
          </a:p>
        </p:txBody>
      </p:sp>
      <p:sp>
        <p:nvSpPr>
          <p:cNvPr id="5" name="Pladsholder til slidenummer 4">
            <a:extLst>
              <a:ext uri="{FF2B5EF4-FFF2-40B4-BE49-F238E27FC236}">
                <a16:creationId xmlns:a16="http://schemas.microsoft.com/office/drawing/2014/main" id="{3045ED3A-904B-4965-BCF8-D310C23617E1}"/>
              </a:ext>
            </a:extLst>
          </p:cNvPr>
          <p:cNvSpPr>
            <a:spLocks noGrp="1"/>
          </p:cNvSpPr>
          <p:nvPr>
            <p:ph type="sldNum" sz="quarter" idx="12"/>
          </p:nvPr>
        </p:nvSpPr>
        <p:spPr/>
        <p:txBody>
          <a:bodyPr/>
          <a:lstStyle/>
          <a:p>
            <a:fld id="{667EC89C-17A0-4E64-A6D2-B825673CEEDF}" type="slidenum">
              <a:rPr lang="da-DK" smtClean="0"/>
              <a:t>15</a:t>
            </a:fld>
            <a:endParaRPr lang="da-DK" dirty="0"/>
          </a:p>
        </p:txBody>
      </p:sp>
      <p:sp>
        <p:nvSpPr>
          <p:cNvPr id="6" name="Pladsholder til indhold 5">
            <a:extLst>
              <a:ext uri="{FF2B5EF4-FFF2-40B4-BE49-F238E27FC236}">
                <a16:creationId xmlns:a16="http://schemas.microsoft.com/office/drawing/2014/main" id="{5CEB2A70-CFEF-4468-A29A-97EAFAD10C48}"/>
              </a:ext>
            </a:extLst>
          </p:cNvPr>
          <p:cNvSpPr>
            <a:spLocks noGrp="1"/>
          </p:cNvSpPr>
          <p:nvPr>
            <p:ph sz="quarter" idx="13"/>
          </p:nvPr>
        </p:nvSpPr>
        <p:spPr/>
        <p:txBody>
          <a:bodyPr/>
          <a:lstStyle/>
          <a:p>
            <a:endParaRPr lang="da-DK" dirty="0"/>
          </a:p>
        </p:txBody>
      </p:sp>
      <p:sp>
        <p:nvSpPr>
          <p:cNvPr id="7" name="Pladsholder til tekst 6">
            <a:extLst>
              <a:ext uri="{FF2B5EF4-FFF2-40B4-BE49-F238E27FC236}">
                <a16:creationId xmlns:a16="http://schemas.microsoft.com/office/drawing/2014/main" id="{C8EFEA5B-CE34-435E-9513-282835B81A95}"/>
              </a:ext>
            </a:extLst>
          </p:cNvPr>
          <p:cNvSpPr>
            <a:spLocks noGrp="1"/>
          </p:cNvSpPr>
          <p:nvPr>
            <p:ph type="body" sz="quarter" idx="14"/>
          </p:nvPr>
        </p:nvSpPr>
        <p:spPr/>
        <p:txBody>
          <a:bodyPr/>
          <a:lstStyle/>
          <a:p>
            <a:r>
              <a:rPr lang="da-DK" dirty="0"/>
              <a:t>Center for IT, </a:t>
            </a:r>
            <a:r>
              <a:rPr lang="da-DK" dirty="0" err="1"/>
              <a:t>Medico</a:t>
            </a:r>
            <a:r>
              <a:rPr lang="da-DK" dirty="0"/>
              <a:t> og Telefoni</a:t>
            </a:r>
          </a:p>
        </p:txBody>
      </p:sp>
      <p:sp>
        <p:nvSpPr>
          <p:cNvPr id="8" name="Pladsholder til sidefod 7">
            <a:extLst>
              <a:ext uri="{FF2B5EF4-FFF2-40B4-BE49-F238E27FC236}">
                <a16:creationId xmlns:a16="http://schemas.microsoft.com/office/drawing/2014/main" id="{71286E50-6F1D-473C-88A2-2F2A0619ECF9}"/>
              </a:ext>
            </a:extLst>
          </p:cNvPr>
          <p:cNvSpPr>
            <a:spLocks noGrp="1"/>
          </p:cNvSpPr>
          <p:nvPr>
            <p:ph type="ftr" sz="quarter" idx="11"/>
          </p:nvPr>
        </p:nvSpPr>
        <p:spPr/>
        <p:txBody>
          <a:bodyPr/>
          <a:lstStyle/>
          <a:p>
            <a:r>
              <a:rPr lang="da-DK"/>
              <a:t>Frieda Petersen</a:t>
            </a:r>
            <a:endParaRPr lang="da-DK" dirty="0"/>
          </a:p>
        </p:txBody>
      </p:sp>
    </p:spTree>
    <p:extLst>
      <p:ext uri="{BB962C8B-B14F-4D97-AF65-F5344CB8AC3E}">
        <p14:creationId xmlns:p14="http://schemas.microsoft.com/office/powerpoint/2010/main" val="2801799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29832" y="612237"/>
            <a:ext cx="9456000" cy="1161947"/>
          </a:xfrm>
        </p:spPr>
        <p:txBody>
          <a:bodyPr/>
          <a:lstStyle/>
          <a:p>
            <a:r>
              <a:rPr lang="da-DK" dirty="0"/>
              <a:t>Eksempel på rumindretning jf. patientkald og kritiske alarmer </a:t>
            </a:r>
          </a:p>
        </p:txBody>
      </p:sp>
      <p:sp>
        <p:nvSpPr>
          <p:cNvPr id="5" name="Pladsholder til slidenummer 4"/>
          <p:cNvSpPr>
            <a:spLocks noGrp="1"/>
          </p:cNvSpPr>
          <p:nvPr>
            <p:ph type="sldNum" sz="quarter" idx="12"/>
          </p:nvPr>
        </p:nvSpPr>
        <p:spPr/>
        <p:txBody>
          <a:bodyPr/>
          <a:lstStyle/>
          <a:p>
            <a:fld id="{667EC89C-17A0-4E64-A6D2-B825673CEEDF}" type="slidenum">
              <a:rPr lang="da-DK" smtClean="0"/>
              <a:t>16</a:t>
            </a:fld>
            <a:endParaRPr lang="da-DK" dirty="0"/>
          </a:p>
        </p:txBody>
      </p:sp>
      <p:pic>
        <p:nvPicPr>
          <p:cNvPr id="8" name="Pladsholder til indhold 7"/>
          <p:cNvPicPr>
            <a:picLocks noGrp="1" noChangeAspect="1"/>
          </p:cNvPicPr>
          <p:nvPr>
            <p:ph sz="quarter" idx="13"/>
          </p:nvPr>
        </p:nvPicPr>
        <p:blipFill>
          <a:blip r:embed="rId3"/>
          <a:stretch>
            <a:fillRect/>
          </a:stretch>
        </p:blipFill>
        <p:spPr>
          <a:xfrm>
            <a:off x="1828800" y="1844824"/>
            <a:ext cx="9019728" cy="4176465"/>
          </a:xfrm>
          <a:prstGeom prst="rect">
            <a:avLst/>
          </a:prstGeom>
        </p:spPr>
      </p:pic>
      <p:sp>
        <p:nvSpPr>
          <p:cNvPr id="7" name="Pladsholder til tekst 6"/>
          <p:cNvSpPr>
            <a:spLocks noGrp="1"/>
          </p:cNvSpPr>
          <p:nvPr>
            <p:ph type="body" sz="quarter" idx="14"/>
          </p:nvPr>
        </p:nvSpPr>
        <p:spPr/>
        <p:txBody>
          <a:bodyPr/>
          <a:lstStyle/>
          <a:p>
            <a:r>
              <a:rPr lang="da-DK" dirty="0"/>
              <a:t>Center for IT, </a:t>
            </a:r>
            <a:r>
              <a:rPr lang="da-DK" dirty="0" err="1"/>
              <a:t>Medico</a:t>
            </a:r>
            <a:r>
              <a:rPr lang="da-DK" dirty="0"/>
              <a:t> og Telefoni</a:t>
            </a:r>
          </a:p>
        </p:txBody>
      </p:sp>
      <p:sp>
        <p:nvSpPr>
          <p:cNvPr id="6" name="Pladsholder til sidefod 5">
            <a:extLst>
              <a:ext uri="{FF2B5EF4-FFF2-40B4-BE49-F238E27FC236}">
                <a16:creationId xmlns:a16="http://schemas.microsoft.com/office/drawing/2014/main" id="{43888AD1-8F2E-41AE-AD34-EAC0D0C2C19D}"/>
              </a:ext>
            </a:extLst>
          </p:cNvPr>
          <p:cNvSpPr>
            <a:spLocks noGrp="1"/>
          </p:cNvSpPr>
          <p:nvPr>
            <p:ph type="ftr" sz="quarter" idx="11"/>
          </p:nvPr>
        </p:nvSpPr>
        <p:spPr/>
        <p:txBody>
          <a:bodyPr/>
          <a:lstStyle/>
          <a:p>
            <a:r>
              <a:rPr lang="da-DK"/>
              <a:t>Frieda Petersen</a:t>
            </a:r>
            <a:endParaRPr lang="da-DK" dirty="0"/>
          </a:p>
        </p:txBody>
      </p:sp>
    </p:spTree>
    <p:extLst>
      <p:ext uri="{BB962C8B-B14F-4D97-AF65-F5344CB8AC3E}">
        <p14:creationId xmlns:p14="http://schemas.microsoft.com/office/powerpoint/2010/main" val="134205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63FC2-F513-4DD3-9E27-A4173ED2278A}"/>
              </a:ext>
            </a:extLst>
          </p:cNvPr>
          <p:cNvSpPr>
            <a:spLocks noGrp="1"/>
          </p:cNvSpPr>
          <p:nvPr>
            <p:ph type="title"/>
          </p:nvPr>
        </p:nvSpPr>
        <p:spPr/>
        <p:txBody>
          <a:bodyPr/>
          <a:lstStyle/>
          <a:p>
            <a:r>
              <a:rPr lang="da-DK" dirty="0"/>
              <a:t>Erfaringerne </a:t>
            </a:r>
          </a:p>
        </p:txBody>
      </p:sp>
      <p:sp>
        <p:nvSpPr>
          <p:cNvPr id="3" name="Pladsholder til slidenummer 2">
            <a:extLst>
              <a:ext uri="{FF2B5EF4-FFF2-40B4-BE49-F238E27FC236}">
                <a16:creationId xmlns:a16="http://schemas.microsoft.com/office/drawing/2014/main" id="{D673E284-4DBF-4D20-88C4-A24F2A43D722}"/>
              </a:ext>
            </a:extLst>
          </p:cNvPr>
          <p:cNvSpPr>
            <a:spLocks noGrp="1"/>
          </p:cNvSpPr>
          <p:nvPr>
            <p:ph type="sldNum" sz="quarter" idx="12"/>
          </p:nvPr>
        </p:nvSpPr>
        <p:spPr/>
        <p:txBody>
          <a:bodyPr/>
          <a:lstStyle/>
          <a:p>
            <a:fld id="{667EC89C-17A0-4E64-A6D2-B825673CEEDF}" type="slidenum">
              <a:rPr lang="da-DK" smtClean="0"/>
              <a:t>17</a:t>
            </a:fld>
            <a:endParaRPr lang="da-DK" dirty="0"/>
          </a:p>
        </p:txBody>
      </p:sp>
      <p:sp>
        <p:nvSpPr>
          <p:cNvPr id="4" name="Pladsholder til indhold 3">
            <a:extLst>
              <a:ext uri="{FF2B5EF4-FFF2-40B4-BE49-F238E27FC236}">
                <a16:creationId xmlns:a16="http://schemas.microsoft.com/office/drawing/2014/main" id="{F5AE9730-8E46-4950-BAB1-445285BC3166}"/>
              </a:ext>
            </a:extLst>
          </p:cNvPr>
          <p:cNvSpPr>
            <a:spLocks noGrp="1"/>
          </p:cNvSpPr>
          <p:nvPr>
            <p:ph sz="quarter" idx="13"/>
          </p:nvPr>
        </p:nvSpPr>
        <p:spPr/>
        <p:txBody>
          <a:bodyPr/>
          <a:lstStyle/>
          <a:p>
            <a:r>
              <a:rPr lang="da-DK" dirty="0"/>
              <a:t>So far so </a:t>
            </a:r>
            <a:r>
              <a:rPr lang="da-DK" dirty="0" err="1"/>
              <a:t>good</a:t>
            </a:r>
            <a:r>
              <a:rPr lang="da-DK" dirty="0"/>
              <a:t> – vi er ikke helt færdige</a:t>
            </a:r>
          </a:p>
          <a:p>
            <a:r>
              <a:rPr lang="da-DK" dirty="0"/>
              <a:t>Det er ikke KUN en el-entreprise</a:t>
            </a:r>
          </a:p>
          <a:p>
            <a:r>
              <a:rPr lang="da-DK" dirty="0"/>
              <a:t>Hyppige statusmøder med el-leverandøren samt byggeriet</a:t>
            </a:r>
          </a:p>
          <a:p>
            <a:r>
              <a:rPr lang="da-DK" dirty="0"/>
              <a:t>Dialog</a:t>
            </a:r>
          </a:p>
        </p:txBody>
      </p:sp>
    </p:spTree>
    <p:extLst>
      <p:ext uri="{BB962C8B-B14F-4D97-AF65-F5344CB8AC3E}">
        <p14:creationId xmlns:p14="http://schemas.microsoft.com/office/powerpoint/2010/main" val="138968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E53277-D735-4215-9D55-37706318D09A}"/>
              </a:ext>
            </a:extLst>
          </p:cNvPr>
          <p:cNvSpPr>
            <a:spLocks noGrp="1"/>
          </p:cNvSpPr>
          <p:nvPr>
            <p:ph type="title"/>
          </p:nvPr>
        </p:nvSpPr>
        <p:spPr>
          <a:xfrm>
            <a:off x="1343472" y="764704"/>
            <a:ext cx="2908522" cy="936104"/>
          </a:xfrm>
        </p:spPr>
        <p:txBody>
          <a:bodyPr/>
          <a:lstStyle/>
          <a:p>
            <a:r>
              <a:rPr lang="da-DK" dirty="0"/>
              <a:t>Lampernes rette </a:t>
            </a:r>
            <a:br>
              <a:rPr lang="da-DK" dirty="0"/>
            </a:br>
            <a:r>
              <a:rPr lang="da-DK" dirty="0"/>
              <a:t>placering</a:t>
            </a:r>
          </a:p>
        </p:txBody>
      </p:sp>
      <p:sp>
        <p:nvSpPr>
          <p:cNvPr id="3" name="Pladsholder til slidenummer 2">
            <a:extLst>
              <a:ext uri="{FF2B5EF4-FFF2-40B4-BE49-F238E27FC236}">
                <a16:creationId xmlns:a16="http://schemas.microsoft.com/office/drawing/2014/main" id="{2BFCE002-D2BE-431C-87B9-3FF574F595BC}"/>
              </a:ext>
            </a:extLst>
          </p:cNvPr>
          <p:cNvSpPr>
            <a:spLocks noGrp="1"/>
          </p:cNvSpPr>
          <p:nvPr>
            <p:ph type="sldNum" sz="quarter" idx="12"/>
          </p:nvPr>
        </p:nvSpPr>
        <p:spPr/>
        <p:txBody>
          <a:bodyPr/>
          <a:lstStyle/>
          <a:p>
            <a:fld id="{667EC89C-17A0-4E64-A6D2-B825673CEEDF}" type="slidenum">
              <a:rPr lang="da-DK" smtClean="0"/>
              <a:t>18</a:t>
            </a:fld>
            <a:endParaRPr lang="da-DK" dirty="0"/>
          </a:p>
        </p:txBody>
      </p:sp>
      <p:pic>
        <p:nvPicPr>
          <p:cNvPr id="5" name="Pladsholder til indhold 4">
            <a:extLst>
              <a:ext uri="{FF2B5EF4-FFF2-40B4-BE49-F238E27FC236}">
                <a16:creationId xmlns:a16="http://schemas.microsoft.com/office/drawing/2014/main" id="{1F3A7D9F-FF13-446F-90C6-BC6F84FE0B1A}"/>
              </a:ext>
            </a:extLst>
          </p:cNvPr>
          <p:cNvPicPr>
            <a:picLocks noGrp="1"/>
          </p:cNvPicPr>
          <p:nvPr>
            <p:ph sz="quarter" idx="13"/>
          </p:nvPr>
        </p:nvPicPr>
        <p:blipFill>
          <a:blip r:embed="rId3"/>
          <a:stretch>
            <a:fillRect/>
          </a:stretch>
        </p:blipFill>
        <p:spPr>
          <a:xfrm>
            <a:off x="5375920" y="188640"/>
            <a:ext cx="6128693" cy="5832648"/>
          </a:xfrm>
          <a:prstGeom prst="rect">
            <a:avLst/>
          </a:prstGeom>
        </p:spPr>
      </p:pic>
    </p:spTree>
    <p:extLst>
      <p:ext uri="{BB962C8B-B14F-4D97-AF65-F5344CB8AC3E}">
        <p14:creationId xmlns:p14="http://schemas.microsoft.com/office/powerpoint/2010/main" val="2311774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061B5A-7D8F-4AED-9E5D-64E1ECCCDBC6}"/>
              </a:ext>
            </a:extLst>
          </p:cNvPr>
          <p:cNvSpPr>
            <a:spLocks noGrp="1"/>
          </p:cNvSpPr>
          <p:nvPr>
            <p:ph type="title"/>
          </p:nvPr>
        </p:nvSpPr>
        <p:spPr>
          <a:xfrm>
            <a:off x="1367391" y="872716"/>
            <a:ext cx="4008529" cy="828000"/>
          </a:xfrm>
        </p:spPr>
        <p:txBody>
          <a:bodyPr/>
          <a:lstStyle/>
          <a:p>
            <a:r>
              <a:rPr lang="da-DK" dirty="0"/>
              <a:t>Lampen måtte monteres i loftet</a:t>
            </a:r>
          </a:p>
        </p:txBody>
      </p:sp>
      <p:sp>
        <p:nvSpPr>
          <p:cNvPr id="3" name="Pladsholder til slidenummer 2">
            <a:extLst>
              <a:ext uri="{FF2B5EF4-FFF2-40B4-BE49-F238E27FC236}">
                <a16:creationId xmlns:a16="http://schemas.microsoft.com/office/drawing/2014/main" id="{4E25A7DA-B7B0-416E-A42D-0A2B4902A763}"/>
              </a:ext>
            </a:extLst>
          </p:cNvPr>
          <p:cNvSpPr>
            <a:spLocks noGrp="1"/>
          </p:cNvSpPr>
          <p:nvPr>
            <p:ph type="sldNum" sz="quarter" idx="12"/>
          </p:nvPr>
        </p:nvSpPr>
        <p:spPr/>
        <p:txBody>
          <a:bodyPr/>
          <a:lstStyle/>
          <a:p>
            <a:fld id="{667EC89C-17A0-4E64-A6D2-B825673CEEDF}" type="slidenum">
              <a:rPr lang="da-DK" smtClean="0"/>
              <a:t>19</a:t>
            </a:fld>
            <a:endParaRPr lang="da-DK" dirty="0"/>
          </a:p>
        </p:txBody>
      </p:sp>
      <p:pic>
        <p:nvPicPr>
          <p:cNvPr id="5" name="Pladsholder til indhold 4">
            <a:extLst>
              <a:ext uri="{FF2B5EF4-FFF2-40B4-BE49-F238E27FC236}">
                <a16:creationId xmlns:a16="http://schemas.microsoft.com/office/drawing/2014/main" id="{103D8342-CFD7-4403-BFE7-D8326D70CB91}"/>
              </a:ext>
            </a:extLst>
          </p:cNvPr>
          <p:cNvPicPr>
            <a:picLocks noGrp="1" noChangeAspect="1"/>
          </p:cNvPicPr>
          <p:nvPr>
            <p:ph sz="quarter" idx="13"/>
          </p:nvPr>
        </p:nvPicPr>
        <p:blipFill>
          <a:blip r:embed="rId3"/>
          <a:stretch>
            <a:fillRect/>
          </a:stretch>
        </p:blipFill>
        <p:spPr>
          <a:xfrm>
            <a:off x="5087888" y="260648"/>
            <a:ext cx="6416725" cy="5731098"/>
          </a:xfrm>
          <a:prstGeom prst="rect">
            <a:avLst/>
          </a:prstGeom>
        </p:spPr>
      </p:pic>
    </p:spTree>
    <p:extLst>
      <p:ext uri="{BB962C8B-B14F-4D97-AF65-F5344CB8AC3E}">
        <p14:creationId xmlns:p14="http://schemas.microsoft.com/office/powerpoint/2010/main" val="3812696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F5EBF2-B237-43A3-9E84-5417CE0F0DA8}"/>
              </a:ext>
            </a:extLst>
          </p:cNvPr>
          <p:cNvSpPr>
            <a:spLocks noGrp="1"/>
          </p:cNvSpPr>
          <p:nvPr>
            <p:ph type="title"/>
          </p:nvPr>
        </p:nvSpPr>
        <p:spPr/>
        <p:txBody>
          <a:bodyPr/>
          <a:lstStyle/>
          <a:p>
            <a:r>
              <a:rPr lang="da-DK" dirty="0"/>
              <a:t>Dagsorden</a:t>
            </a:r>
          </a:p>
        </p:txBody>
      </p:sp>
      <p:sp>
        <p:nvSpPr>
          <p:cNvPr id="5" name="Slide Number Placeholder 4"/>
          <p:cNvSpPr>
            <a:spLocks noGrp="1"/>
          </p:cNvSpPr>
          <p:nvPr>
            <p:ph type="sldNum" sz="quarter" idx="12"/>
          </p:nvPr>
        </p:nvSpPr>
        <p:spPr/>
        <p:txBody>
          <a:bodyPr/>
          <a:lstStyle/>
          <a:p>
            <a:fld id="{667EC89C-17A0-4E64-A6D2-B825673CEEDF}" type="slidenum">
              <a:rPr lang="da-DK" smtClean="0"/>
              <a:pPr/>
              <a:t>2</a:t>
            </a:fld>
            <a:endParaRPr lang="da-DK" dirty="0"/>
          </a:p>
        </p:txBody>
      </p:sp>
      <p:sp>
        <p:nvSpPr>
          <p:cNvPr id="4" name="Content Placeholder 3">
            <a:extLst>
              <a:ext uri="{FF2B5EF4-FFF2-40B4-BE49-F238E27FC236}">
                <a16:creationId xmlns:a16="http://schemas.microsoft.com/office/drawing/2014/main" id="{7A5BAFC5-C049-456F-A515-CA45ADE2E2C6}"/>
              </a:ext>
            </a:extLst>
          </p:cNvPr>
          <p:cNvSpPr>
            <a:spLocks noGrp="1"/>
          </p:cNvSpPr>
          <p:nvPr>
            <p:ph sz="quarter" idx="13"/>
          </p:nvPr>
        </p:nvSpPr>
        <p:spPr/>
        <p:txBody>
          <a:bodyPr/>
          <a:lstStyle/>
          <a:p>
            <a:r>
              <a:rPr lang="da-DK" dirty="0"/>
              <a:t>Region </a:t>
            </a:r>
            <a:r>
              <a:rPr lang="da-DK" dirty="0" err="1"/>
              <a:t>Hs</a:t>
            </a:r>
            <a:r>
              <a:rPr lang="da-DK" dirty="0"/>
              <a:t> byggeprogram</a:t>
            </a:r>
          </a:p>
          <a:p>
            <a:r>
              <a:rPr lang="da-DK" dirty="0"/>
              <a:t>Patientkaldets organisering</a:t>
            </a:r>
          </a:p>
          <a:p>
            <a:r>
              <a:rPr lang="da-DK" dirty="0"/>
              <a:t>Projektet</a:t>
            </a:r>
          </a:p>
          <a:p>
            <a:r>
              <a:rPr lang="da-DK" dirty="0"/>
              <a:t>Lidt om produktet</a:t>
            </a:r>
          </a:p>
          <a:p>
            <a:r>
              <a:rPr lang="da-DK" dirty="0"/>
              <a:t>Erfaringer/udfordringer</a:t>
            </a:r>
          </a:p>
          <a:p>
            <a:r>
              <a:rPr lang="da-DK" dirty="0"/>
              <a:t>Anbefalinger</a:t>
            </a:r>
          </a:p>
          <a:p>
            <a:r>
              <a:rPr lang="da-DK" dirty="0"/>
              <a:t>Dialog</a:t>
            </a:r>
          </a:p>
          <a:p>
            <a:r>
              <a:rPr lang="da-DK" dirty="0"/>
              <a:t>Afrunding</a:t>
            </a:r>
          </a:p>
          <a:p>
            <a:endParaRPr lang="da-DK" dirty="0"/>
          </a:p>
        </p:txBody>
      </p:sp>
    </p:spTree>
    <p:custDataLst>
      <p:custData r:id="rId1"/>
      <p:custData r:id="rId2"/>
      <p:tags r:id="rId3"/>
    </p:custDataLst>
    <p:extLst>
      <p:ext uri="{BB962C8B-B14F-4D97-AF65-F5344CB8AC3E}">
        <p14:creationId xmlns:p14="http://schemas.microsoft.com/office/powerpoint/2010/main" val="159861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5AE742-4FF9-487D-96DC-44CEA8325EEE}"/>
              </a:ext>
            </a:extLst>
          </p:cNvPr>
          <p:cNvSpPr>
            <a:spLocks noGrp="1"/>
          </p:cNvSpPr>
          <p:nvPr>
            <p:ph type="title"/>
          </p:nvPr>
        </p:nvSpPr>
        <p:spPr/>
        <p:txBody>
          <a:bodyPr/>
          <a:lstStyle/>
          <a:p>
            <a:endParaRPr lang="da-DK"/>
          </a:p>
        </p:txBody>
      </p:sp>
      <p:sp>
        <p:nvSpPr>
          <p:cNvPr id="3" name="Pladsholder til slidenummer 2">
            <a:extLst>
              <a:ext uri="{FF2B5EF4-FFF2-40B4-BE49-F238E27FC236}">
                <a16:creationId xmlns:a16="http://schemas.microsoft.com/office/drawing/2014/main" id="{D6A85A65-B853-44A4-9F7C-B1316AC93582}"/>
              </a:ext>
            </a:extLst>
          </p:cNvPr>
          <p:cNvSpPr>
            <a:spLocks noGrp="1"/>
          </p:cNvSpPr>
          <p:nvPr>
            <p:ph type="sldNum" sz="quarter" idx="12"/>
          </p:nvPr>
        </p:nvSpPr>
        <p:spPr/>
        <p:txBody>
          <a:bodyPr/>
          <a:lstStyle/>
          <a:p>
            <a:fld id="{667EC89C-17A0-4E64-A6D2-B825673CEEDF}" type="slidenum">
              <a:rPr lang="da-DK" smtClean="0"/>
              <a:t>20</a:t>
            </a:fld>
            <a:endParaRPr lang="da-DK" dirty="0"/>
          </a:p>
        </p:txBody>
      </p:sp>
      <p:pic>
        <p:nvPicPr>
          <p:cNvPr id="2051" name="Billede 5" descr="cid:image001.png@01D55D9D.C21592A0">
            <a:extLst>
              <a:ext uri="{FF2B5EF4-FFF2-40B4-BE49-F238E27FC236}">
                <a16:creationId xmlns:a16="http://schemas.microsoft.com/office/drawing/2014/main" id="{AABABAA3-81E1-4F04-973A-2F6BEE7FE5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3876" y="188640"/>
            <a:ext cx="5880737" cy="57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7990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164CC4-5827-47B1-97C5-28859AB93B18}"/>
              </a:ext>
            </a:extLst>
          </p:cNvPr>
          <p:cNvSpPr>
            <a:spLocks noGrp="1"/>
          </p:cNvSpPr>
          <p:nvPr>
            <p:ph type="title"/>
          </p:nvPr>
        </p:nvSpPr>
        <p:spPr>
          <a:xfrm>
            <a:off x="1367391" y="872716"/>
            <a:ext cx="4029574" cy="828000"/>
          </a:xfrm>
        </p:spPr>
        <p:txBody>
          <a:bodyPr/>
          <a:lstStyle/>
          <a:p>
            <a:r>
              <a:rPr lang="da-DK" dirty="0"/>
              <a:t>Væggen, der ikke fandtes i virkeligheden</a:t>
            </a:r>
          </a:p>
        </p:txBody>
      </p:sp>
      <p:sp>
        <p:nvSpPr>
          <p:cNvPr id="3" name="Pladsholder til slidenummer 2">
            <a:extLst>
              <a:ext uri="{FF2B5EF4-FFF2-40B4-BE49-F238E27FC236}">
                <a16:creationId xmlns:a16="http://schemas.microsoft.com/office/drawing/2014/main" id="{3BA3E22E-1327-4DF2-954A-01964791C1C9}"/>
              </a:ext>
            </a:extLst>
          </p:cNvPr>
          <p:cNvSpPr>
            <a:spLocks noGrp="1"/>
          </p:cNvSpPr>
          <p:nvPr>
            <p:ph type="sldNum" sz="quarter" idx="12"/>
          </p:nvPr>
        </p:nvSpPr>
        <p:spPr/>
        <p:txBody>
          <a:bodyPr/>
          <a:lstStyle/>
          <a:p>
            <a:fld id="{667EC89C-17A0-4E64-A6D2-B825673CEEDF}" type="slidenum">
              <a:rPr lang="da-DK" smtClean="0"/>
              <a:t>21</a:t>
            </a:fld>
            <a:endParaRPr lang="da-DK" dirty="0"/>
          </a:p>
        </p:txBody>
      </p:sp>
      <p:pic>
        <p:nvPicPr>
          <p:cNvPr id="5" name="Pladsholder til indhold 4">
            <a:extLst>
              <a:ext uri="{FF2B5EF4-FFF2-40B4-BE49-F238E27FC236}">
                <a16:creationId xmlns:a16="http://schemas.microsoft.com/office/drawing/2014/main" id="{78C022DD-98D2-4D72-9C12-9B378C5B6DC4}"/>
              </a:ext>
            </a:extLst>
          </p:cNvPr>
          <p:cNvPicPr>
            <a:picLocks noGrp="1"/>
          </p:cNvPicPr>
          <p:nvPr>
            <p:ph sz="quarter" idx="13"/>
          </p:nvPr>
        </p:nvPicPr>
        <p:blipFill>
          <a:blip r:embed="rId3"/>
          <a:stretch>
            <a:fillRect/>
          </a:stretch>
        </p:blipFill>
        <p:spPr>
          <a:xfrm>
            <a:off x="5303912" y="476672"/>
            <a:ext cx="6192586" cy="5515074"/>
          </a:xfrm>
          <a:prstGeom prst="rect">
            <a:avLst/>
          </a:prstGeom>
        </p:spPr>
      </p:pic>
    </p:spTree>
    <p:extLst>
      <p:ext uri="{BB962C8B-B14F-4D97-AF65-F5344CB8AC3E}">
        <p14:creationId xmlns:p14="http://schemas.microsoft.com/office/powerpoint/2010/main" val="2264209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E5AB41-3569-4483-87F7-82BE231F127E}"/>
              </a:ext>
            </a:extLst>
          </p:cNvPr>
          <p:cNvSpPr>
            <a:spLocks noGrp="1"/>
          </p:cNvSpPr>
          <p:nvPr>
            <p:ph type="title"/>
          </p:nvPr>
        </p:nvSpPr>
        <p:spPr>
          <a:xfrm>
            <a:off x="1367391" y="872716"/>
            <a:ext cx="4512585" cy="1188132"/>
          </a:xfrm>
        </p:spPr>
        <p:txBody>
          <a:bodyPr/>
          <a:lstStyle/>
          <a:p>
            <a:r>
              <a:rPr lang="da-DK" dirty="0"/>
              <a:t>Tegningerne passede </a:t>
            </a:r>
            <a:br>
              <a:rPr lang="da-DK" dirty="0"/>
            </a:br>
            <a:r>
              <a:rPr lang="da-DK" dirty="0"/>
              <a:t>ikke altid med virkeligheden</a:t>
            </a:r>
          </a:p>
        </p:txBody>
      </p:sp>
      <p:sp>
        <p:nvSpPr>
          <p:cNvPr id="3" name="Pladsholder til slidenummer 2">
            <a:extLst>
              <a:ext uri="{FF2B5EF4-FFF2-40B4-BE49-F238E27FC236}">
                <a16:creationId xmlns:a16="http://schemas.microsoft.com/office/drawing/2014/main" id="{A4B33F1C-1246-4298-BE59-6C4DADE81FB3}"/>
              </a:ext>
            </a:extLst>
          </p:cNvPr>
          <p:cNvSpPr>
            <a:spLocks noGrp="1"/>
          </p:cNvSpPr>
          <p:nvPr>
            <p:ph type="sldNum" sz="quarter" idx="12"/>
          </p:nvPr>
        </p:nvSpPr>
        <p:spPr/>
        <p:txBody>
          <a:bodyPr/>
          <a:lstStyle/>
          <a:p>
            <a:fld id="{667EC89C-17A0-4E64-A6D2-B825673CEEDF}" type="slidenum">
              <a:rPr lang="da-DK" smtClean="0"/>
              <a:t>22</a:t>
            </a:fld>
            <a:endParaRPr lang="da-DK" dirty="0"/>
          </a:p>
        </p:txBody>
      </p:sp>
      <p:pic>
        <p:nvPicPr>
          <p:cNvPr id="5" name="Pladsholder til indhold 4">
            <a:extLst>
              <a:ext uri="{FF2B5EF4-FFF2-40B4-BE49-F238E27FC236}">
                <a16:creationId xmlns:a16="http://schemas.microsoft.com/office/drawing/2014/main" id="{8356D94F-9B5F-437D-BB3B-3906CB58764C}"/>
              </a:ext>
            </a:extLst>
          </p:cNvPr>
          <p:cNvPicPr>
            <a:picLocks noGrp="1"/>
          </p:cNvPicPr>
          <p:nvPr>
            <p:ph sz="quarter" idx="13"/>
          </p:nvPr>
        </p:nvPicPr>
        <p:blipFill>
          <a:blip r:embed="rId2"/>
          <a:stretch>
            <a:fillRect/>
          </a:stretch>
        </p:blipFill>
        <p:spPr>
          <a:xfrm>
            <a:off x="5447928" y="260648"/>
            <a:ext cx="6056685" cy="5724636"/>
          </a:xfrm>
          <a:prstGeom prst="rect">
            <a:avLst/>
          </a:prstGeom>
        </p:spPr>
      </p:pic>
    </p:spTree>
    <p:extLst>
      <p:ext uri="{BB962C8B-B14F-4D97-AF65-F5344CB8AC3E}">
        <p14:creationId xmlns:p14="http://schemas.microsoft.com/office/powerpoint/2010/main" val="1847842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791CCD-93C6-4EB6-B70C-E7690013D5FE}"/>
              </a:ext>
            </a:extLst>
          </p:cNvPr>
          <p:cNvSpPr>
            <a:spLocks noGrp="1"/>
          </p:cNvSpPr>
          <p:nvPr>
            <p:ph type="title"/>
          </p:nvPr>
        </p:nvSpPr>
        <p:spPr>
          <a:xfrm>
            <a:off x="1367391" y="872716"/>
            <a:ext cx="3648489" cy="828000"/>
          </a:xfrm>
        </p:spPr>
        <p:txBody>
          <a:bodyPr/>
          <a:lstStyle/>
          <a:p>
            <a:r>
              <a:rPr lang="da-DK" dirty="0"/>
              <a:t>Placering af moduler i sengepanellet</a:t>
            </a:r>
          </a:p>
        </p:txBody>
      </p:sp>
      <p:sp>
        <p:nvSpPr>
          <p:cNvPr id="3" name="Pladsholder til slidenummer 2">
            <a:extLst>
              <a:ext uri="{FF2B5EF4-FFF2-40B4-BE49-F238E27FC236}">
                <a16:creationId xmlns:a16="http://schemas.microsoft.com/office/drawing/2014/main" id="{D99320F1-CD50-4BF8-9187-35DA577E6106}"/>
              </a:ext>
            </a:extLst>
          </p:cNvPr>
          <p:cNvSpPr>
            <a:spLocks noGrp="1"/>
          </p:cNvSpPr>
          <p:nvPr>
            <p:ph type="sldNum" sz="quarter" idx="12"/>
          </p:nvPr>
        </p:nvSpPr>
        <p:spPr/>
        <p:txBody>
          <a:bodyPr/>
          <a:lstStyle/>
          <a:p>
            <a:fld id="{667EC89C-17A0-4E64-A6D2-B825673CEEDF}" type="slidenum">
              <a:rPr lang="da-DK" smtClean="0"/>
              <a:t>23</a:t>
            </a:fld>
            <a:endParaRPr lang="da-DK" dirty="0"/>
          </a:p>
        </p:txBody>
      </p:sp>
      <p:pic>
        <p:nvPicPr>
          <p:cNvPr id="5" name="Pladsholder til indhold 4">
            <a:extLst>
              <a:ext uri="{FF2B5EF4-FFF2-40B4-BE49-F238E27FC236}">
                <a16:creationId xmlns:a16="http://schemas.microsoft.com/office/drawing/2014/main" id="{FFF20284-B857-4C0F-AC5B-1930DF7C55FC}"/>
              </a:ext>
            </a:extLst>
          </p:cNvPr>
          <p:cNvPicPr>
            <a:picLocks noGrp="1"/>
          </p:cNvPicPr>
          <p:nvPr>
            <p:ph sz="quarter" idx="13"/>
          </p:nvPr>
        </p:nvPicPr>
        <p:blipFill rotWithShape="1">
          <a:blip r:embed="rId3"/>
          <a:srcRect l="43105"/>
          <a:stretch/>
        </p:blipFill>
        <p:spPr bwMode="auto">
          <a:xfrm>
            <a:off x="5375920" y="389926"/>
            <a:ext cx="6128693" cy="56776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19376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49DD47-007A-4ECF-A860-98B3830B050C}"/>
              </a:ext>
            </a:extLst>
          </p:cNvPr>
          <p:cNvSpPr>
            <a:spLocks noGrp="1"/>
          </p:cNvSpPr>
          <p:nvPr>
            <p:ph type="title"/>
          </p:nvPr>
        </p:nvSpPr>
        <p:spPr>
          <a:xfrm>
            <a:off x="1367391" y="872716"/>
            <a:ext cx="3648489" cy="1260140"/>
          </a:xfrm>
        </p:spPr>
        <p:txBody>
          <a:bodyPr/>
          <a:lstStyle/>
          <a:p>
            <a:r>
              <a:rPr lang="da-DK" dirty="0"/>
              <a:t>Korrekt montering af moduler i forhold til indretning</a:t>
            </a:r>
          </a:p>
        </p:txBody>
      </p:sp>
      <p:sp>
        <p:nvSpPr>
          <p:cNvPr id="3" name="Pladsholder til slidenummer 2">
            <a:extLst>
              <a:ext uri="{FF2B5EF4-FFF2-40B4-BE49-F238E27FC236}">
                <a16:creationId xmlns:a16="http://schemas.microsoft.com/office/drawing/2014/main" id="{35E34A24-F6CC-46A1-9108-B77DA2BED9BC}"/>
              </a:ext>
            </a:extLst>
          </p:cNvPr>
          <p:cNvSpPr>
            <a:spLocks noGrp="1"/>
          </p:cNvSpPr>
          <p:nvPr>
            <p:ph type="sldNum" sz="quarter" idx="12"/>
          </p:nvPr>
        </p:nvSpPr>
        <p:spPr/>
        <p:txBody>
          <a:bodyPr/>
          <a:lstStyle/>
          <a:p>
            <a:fld id="{667EC89C-17A0-4E64-A6D2-B825673CEEDF}" type="slidenum">
              <a:rPr lang="da-DK" smtClean="0"/>
              <a:t>24</a:t>
            </a:fld>
            <a:endParaRPr lang="da-DK" dirty="0"/>
          </a:p>
        </p:txBody>
      </p:sp>
      <p:pic>
        <p:nvPicPr>
          <p:cNvPr id="5" name="Pladsholder til indhold 4">
            <a:extLst>
              <a:ext uri="{FF2B5EF4-FFF2-40B4-BE49-F238E27FC236}">
                <a16:creationId xmlns:a16="http://schemas.microsoft.com/office/drawing/2014/main" id="{E43C22F7-6CD5-4864-8754-4518F192A011}"/>
              </a:ext>
            </a:extLst>
          </p:cNvPr>
          <p:cNvPicPr>
            <a:picLocks noGrp="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6312024" y="1196752"/>
            <a:ext cx="5978695" cy="3727937"/>
          </a:xfrm>
          <a:prstGeom prst="rect">
            <a:avLst/>
          </a:prstGeom>
          <a:noFill/>
          <a:ln>
            <a:noFill/>
          </a:ln>
          <a:scene3d>
            <a:camera prst="orthographicFront">
              <a:rot lat="0" lon="0" rev="16200000"/>
            </a:camera>
            <a:lightRig rig="threePt" dir="t"/>
          </a:scene3d>
        </p:spPr>
      </p:pic>
    </p:spTree>
    <p:extLst>
      <p:ext uri="{BB962C8B-B14F-4D97-AF65-F5344CB8AC3E}">
        <p14:creationId xmlns:p14="http://schemas.microsoft.com/office/powerpoint/2010/main" val="467249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1B8E5E-B873-4326-95E5-ACE8FEE0B782}"/>
              </a:ext>
            </a:extLst>
          </p:cNvPr>
          <p:cNvSpPr>
            <a:spLocks noGrp="1"/>
          </p:cNvSpPr>
          <p:nvPr>
            <p:ph type="title"/>
          </p:nvPr>
        </p:nvSpPr>
        <p:spPr>
          <a:xfrm>
            <a:off x="1367391" y="872716"/>
            <a:ext cx="3864513" cy="1188132"/>
          </a:xfrm>
        </p:spPr>
        <p:txBody>
          <a:bodyPr/>
          <a:lstStyle/>
          <a:p>
            <a:r>
              <a:rPr lang="da-DK" dirty="0"/>
              <a:t>Patientkaldet interferer med toiletrullen</a:t>
            </a:r>
          </a:p>
        </p:txBody>
      </p:sp>
      <p:sp>
        <p:nvSpPr>
          <p:cNvPr id="3" name="Pladsholder til slidenummer 2">
            <a:extLst>
              <a:ext uri="{FF2B5EF4-FFF2-40B4-BE49-F238E27FC236}">
                <a16:creationId xmlns:a16="http://schemas.microsoft.com/office/drawing/2014/main" id="{C77AF8F4-2724-4F89-9BB5-6D9A6A5A39EB}"/>
              </a:ext>
            </a:extLst>
          </p:cNvPr>
          <p:cNvSpPr>
            <a:spLocks noGrp="1"/>
          </p:cNvSpPr>
          <p:nvPr>
            <p:ph type="sldNum" sz="quarter" idx="12"/>
          </p:nvPr>
        </p:nvSpPr>
        <p:spPr/>
        <p:txBody>
          <a:bodyPr/>
          <a:lstStyle/>
          <a:p>
            <a:fld id="{667EC89C-17A0-4E64-A6D2-B825673CEEDF}" type="slidenum">
              <a:rPr lang="da-DK" smtClean="0"/>
              <a:t>25</a:t>
            </a:fld>
            <a:endParaRPr lang="da-DK" dirty="0"/>
          </a:p>
        </p:txBody>
      </p:sp>
      <p:pic>
        <p:nvPicPr>
          <p:cNvPr id="5" name="Pladsholder til indhold 4">
            <a:extLst>
              <a:ext uri="{FF2B5EF4-FFF2-40B4-BE49-F238E27FC236}">
                <a16:creationId xmlns:a16="http://schemas.microsoft.com/office/drawing/2014/main" id="{49B5CD45-1F34-4B4C-925A-D20077C3F589}"/>
              </a:ext>
            </a:extLst>
          </p:cNvPr>
          <p:cNvPicPr>
            <a:picLocks noGrp="1" noChangeAspect="1"/>
          </p:cNvPicPr>
          <p:nvPr>
            <p:ph sz="quarter" idx="13"/>
          </p:nvPr>
        </p:nvPicPr>
        <p:blipFill>
          <a:blip r:embed="rId3"/>
          <a:stretch>
            <a:fillRect/>
          </a:stretch>
        </p:blipFill>
        <p:spPr>
          <a:xfrm>
            <a:off x="5807969" y="260648"/>
            <a:ext cx="5706330" cy="5760640"/>
          </a:xfrm>
          <a:prstGeom prst="rect">
            <a:avLst/>
          </a:prstGeom>
        </p:spPr>
      </p:pic>
    </p:spTree>
    <p:extLst>
      <p:ext uri="{BB962C8B-B14F-4D97-AF65-F5344CB8AC3E}">
        <p14:creationId xmlns:p14="http://schemas.microsoft.com/office/powerpoint/2010/main" val="3197278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7B6113-AFC7-429F-954F-7A1625BEA3D4}"/>
              </a:ext>
            </a:extLst>
          </p:cNvPr>
          <p:cNvSpPr>
            <a:spLocks noGrp="1"/>
          </p:cNvSpPr>
          <p:nvPr>
            <p:ph type="title"/>
          </p:nvPr>
        </p:nvSpPr>
        <p:spPr>
          <a:xfrm>
            <a:off x="1343472" y="980728"/>
            <a:ext cx="3600400" cy="1224136"/>
          </a:xfrm>
        </p:spPr>
        <p:txBody>
          <a:bodyPr/>
          <a:lstStyle/>
          <a:p>
            <a:r>
              <a:rPr lang="da-DK" dirty="0"/>
              <a:t>Fleksibilitet i forhold til placering af moduler og standard</a:t>
            </a:r>
          </a:p>
        </p:txBody>
      </p:sp>
      <p:sp>
        <p:nvSpPr>
          <p:cNvPr id="3" name="Pladsholder til slidenummer 2">
            <a:extLst>
              <a:ext uri="{FF2B5EF4-FFF2-40B4-BE49-F238E27FC236}">
                <a16:creationId xmlns:a16="http://schemas.microsoft.com/office/drawing/2014/main" id="{FDFEA9DD-43D0-4D04-9306-71631BBAC807}"/>
              </a:ext>
            </a:extLst>
          </p:cNvPr>
          <p:cNvSpPr>
            <a:spLocks noGrp="1"/>
          </p:cNvSpPr>
          <p:nvPr>
            <p:ph type="sldNum" sz="quarter" idx="12"/>
          </p:nvPr>
        </p:nvSpPr>
        <p:spPr/>
        <p:txBody>
          <a:bodyPr/>
          <a:lstStyle/>
          <a:p>
            <a:fld id="{667EC89C-17A0-4E64-A6D2-B825673CEEDF}" type="slidenum">
              <a:rPr lang="da-DK" smtClean="0"/>
              <a:t>26</a:t>
            </a:fld>
            <a:endParaRPr lang="da-DK" dirty="0"/>
          </a:p>
        </p:txBody>
      </p:sp>
      <p:pic>
        <p:nvPicPr>
          <p:cNvPr id="5" name="Pladsholder til indhold 4">
            <a:extLst>
              <a:ext uri="{FF2B5EF4-FFF2-40B4-BE49-F238E27FC236}">
                <a16:creationId xmlns:a16="http://schemas.microsoft.com/office/drawing/2014/main" id="{340B0F31-D1F4-4995-8034-BF5716527F23}"/>
              </a:ext>
            </a:extLst>
          </p:cNvPr>
          <p:cNvPicPr>
            <a:picLocks noGrp="1" noChangeAspect="1"/>
          </p:cNvPicPr>
          <p:nvPr>
            <p:ph sz="quarter" idx="13"/>
          </p:nvPr>
        </p:nvPicPr>
        <p:blipFill>
          <a:blip r:embed="rId2"/>
          <a:stretch>
            <a:fillRect/>
          </a:stretch>
        </p:blipFill>
        <p:spPr>
          <a:xfrm>
            <a:off x="6168009" y="188640"/>
            <a:ext cx="5344638" cy="5806969"/>
          </a:xfrm>
          <a:prstGeom prst="rect">
            <a:avLst/>
          </a:prstGeom>
        </p:spPr>
      </p:pic>
    </p:spTree>
    <p:extLst>
      <p:ext uri="{BB962C8B-B14F-4D97-AF65-F5344CB8AC3E}">
        <p14:creationId xmlns:p14="http://schemas.microsoft.com/office/powerpoint/2010/main" val="820132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07E567-F76D-45E4-88D9-2DD70C105959}"/>
              </a:ext>
            </a:extLst>
          </p:cNvPr>
          <p:cNvSpPr>
            <a:spLocks noGrp="1"/>
          </p:cNvSpPr>
          <p:nvPr>
            <p:ph type="title"/>
          </p:nvPr>
        </p:nvSpPr>
        <p:spPr/>
        <p:txBody>
          <a:bodyPr/>
          <a:lstStyle/>
          <a:p>
            <a:r>
              <a:rPr lang="da-DK"/>
              <a:t>Udfordringerne</a:t>
            </a:r>
          </a:p>
        </p:txBody>
      </p:sp>
      <p:sp>
        <p:nvSpPr>
          <p:cNvPr id="3" name="Pladsholder til slidenummer 2">
            <a:extLst>
              <a:ext uri="{FF2B5EF4-FFF2-40B4-BE49-F238E27FC236}">
                <a16:creationId xmlns:a16="http://schemas.microsoft.com/office/drawing/2014/main" id="{35EFBB39-517A-47E5-B5DB-DE6EE2B0C5C7}"/>
              </a:ext>
            </a:extLst>
          </p:cNvPr>
          <p:cNvSpPr>
            <a:spLocks noGrp="1"/>
          </p:cNvSpPr>
          <p:nvPr>
            <p:ph type="sldNum" sz="quarter" idx="12"/>
          </p:nvPr>
        </p:nvSpPr>
        <p:spPr/>
        <p:txBody>
          <a:bodyPr/>
          <a:lstStyle/>
          <a:p>
            <a:fld id="{667EC89C-17A0-4E64-A6D2-B825673CEEDF}" type="slidenum">
              <a:rPr lang="da-DK" smtClean="0"/>
              <a:t>27</a:t>
            </a:fld>
            <a:endParaRPr lang="da-DK" dirty="0"/>
          </a:p>
        </p:txBody>
      </p:sp>
      <p:sp>
        <p:nvSpPr>
          <p:cNvPr id="4" name="Pladsholder til indhold 3">
            <a:extLst>
              <a:ext uri="{FF2B5EF4-FFF2-40B4-BE49-F238E27FC236}">
                <a16:creationId xmlns:a16="http://schemas.microsoft.com/office/drawing/2014/main" id="{E69494C4-6C45-4AE7-A29C-C711725B9AC5}"/>
              </a:ext>
            </a:extLst>
          </p:cNvPr>
          <p:cNvSpPr>
            <a:spLocks noGrp="1"/>
          </p:cNvSpPr>
          <p:nvPr>
            <p:ph sz="quarter" idx="13"/>
          </p:nvPr>
        </p:nvSpPr>
        <p:spPr/>
        <p:txBody>
          <a:bodyPr/>
          <a:lstStyle/>
          <a:p>
            <a:r>
              <a:rPr lang="da-DK" dirty="0"/>
              <a:t>Byggeriprojekter vs. udbud på patientkald og kritisk alarmer</a:t>
            </a:r>
          </a:p>
          <a:p>
            <a:r>
              <a:rPr lang="da-DK" dirty="0"/>
              <a:t>Standard vs. De fysiske forhold</a:t>
            </a:r>
          </a:p>
          <a:p>
            <a:r>
              <a:rPr lang="da-DK" dirty="0"/>
              <a:t>Tegningerne </a:t>
            </a:r>
            <a:r>
              <a:rPr lang="da-DK" dirty="0" err="1"/>
              <a:t>vs</a:t>
            </a:r>
            <a:r>
              <a:rPr lang="da-DK" dirty="0"/>
              <a:t> den byggede verden</a:t>
            </a:r>
          </a:p>
          <a:p>
            <a:r>
              <a:rPr lang="da-DK" dirty="0"/>
              <a:t>Designet af bygningerne – glas og beton er svært at montere patientkald/kritiske alarmer i.</a:t>
            </a:r>
          </a:p>
          <a:p>
            <a:r>
              <a:rPr lang="da-DK" dirty="0"/>
              <a:t>Indretning af rummene efterfølgende </a:t>
            </a:r>
          </a:p>
          <a:p>
            <a:r>
              <a:rPr lang="da-DK" dirty="0" err="1"/>
              <a:t>Mindsettet</a:t>
            </a:r>
            <a:endParaRPr lang="da-DK" dirty="0"/>
          </a:p>
          <a:p>
            <a:endParaRPr lang="da-DK" dirty="0"/>
          </a:p>
          <a:p>
            <a:endParaRPr lang="da-DK" dirty="0"/>
          </a:p>
        </p:txBody>
      </p:sp>
    </p:spTree>
    <p:extLst>
      <p:ext uri="{BB962C8B-B14F-4D97-AF65-F5344CB8AC3E}">
        <p14:creationId xmlns:p14="http://schemas.microsoft.com/office/powerpoint/2010/main" val="1570389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2A05A6-C96D-43C6-ABDE-BFE4F4C89CE2}"/>
              </a:ext>
            </a:extLst>
          </p:cNvPr>
          <p:cNvSpPr>
            <a:spLocks noGrp="1"/>
          </p:cNvSpPr>
          <p:nvPr>
            <p:ph type="title"/>
          </p:nvPr>
        </p:nvSpPr>
        <p:spPr/>
        <p:txBody>
          <a:bodyPr/>
          <a:lstStyle/>
          <a:p>
            <a:r>
              <a:rPr lang="da-DK" dirty="0"/>
              <a:t>Anbefalinger</a:t>
            </a:r>
          </a:p>
        </p:txBody>
      </p:sp>
      <p:sp>
        <p:nvSpPr>
          <p:cNvPr id="3" name="Pladsholder til slidenummer 2">
            <a:extLst>
              <a:ext uri="{FF2B5EF4-FFF2-40B4-BE49-F238E27FC236}">
                <a16:creationId xmlns:a16="http://schemas.microsoft.com/office/drawing/2014/main" id="{806B7DDC-DF80-41DF-9239-1B6E92F33003}"/>
              </a:ext>
            </a:extLst>
          </p:cNvPr>
          <p:cNvSpPr>
            <a:spLocks noGrp="1"/>
          </p:cNvSpPr>
          <p:nvPr>
            <p:ph type="sldNum" sz="quarter" idx="12"/>
          </p:nvPr>
        </p:nvSpPr>
        <p:spPr/>
        <p:txBody>
          <a:bodyPr/>
          <a:lstStyle/>
          <a:p>
            <a:fld id="{667EC89C-17A0-4E64-A6D2-B825673CEEDF}" type="slidenum">
              <a:rPr lang="da-DK" smtClean="0"/>
              <a:t>28</a:t>
            </a:fld>
            <a:endParaRPr lang="da-DK" dirty="0"/>
          </a:p>
        </p:txBody>
      </p:sp>
      <p:sp>
        <p:nvSpPr>
          <p:cNvPr id="4" name="Pladsholder til indhold 3">
            <a:extLst>
              <a:ext uri="{FF2B5EF4-FFF2-40B4-BE49-F238E27FC236}">
                <a16:creationId xmlns:a16="http://schemas.microsoft.com/office/drawing/2014/main" id="{CD647DA6-0E51-4DB9-8C6C-A548CFA25F2D}"/>
              </a:ext>
            </a:extLst>
          </p:cNvPr>
          <p:cNvSpPr>
            <a:spLocks noGrp="1"/>
          </p:cNvSpPr>
          <p:nvPr>
            <p:ph sz="quarter" idx="13"/>
          </p:nvPr>
        </p:nvSpPr>
        <p:spPr/>
        <p:txBody>
          <a:bodyPr/>
          <a:lstStyle/>
          <a:p>
            <a:r>
              <a:rPr lang="da-DK" dirty="0"/>
              <a:t>Ved at indgå i et samarbejde, er der mulighed for at finde gode løsninger samt reducere udgifter for ting der skal laves om inden hospitalet tages i brug.</a:t>
            </a:r>
          </a:p>
          <a:p>
            <a:r>
              <a:rPr lang="da-DK" dirty="0"/>
              <a:t>Træt dialog er vigtigt for at få afklaret tingene hurtigt</a:t>
            </a:r>
          </a:p>
          <a:p>
            <a:r>
              <a:rPr lang="da-DK" dirty="0" err="1"/>
              <a:t>Mindset</a:t>
            </a:r>
            <a:r>
              <a:rPr lang="da-DK" dirty="0"/>
              <a:t> ændring i form af en hurtig, let og smidig tilgang til at løse problemerne</a:t>
            </a:r>
          </a:p>
          <a:p>
            <a:r>
              <a:rPr lang="da-DK" dirty="0"/>
              <a:t>Tilstedeværelse i byggerierne har været en vigtig faktor for at få identificeret problemerne hurtigt og finde løsninger</a:t>
            </a:r>
          </a:p>
          <a:p>
            <a:endParaRPr lang="da-DK" dirty="0"/>
          </a:p>
          <a:p>
            <a:endParaRPr lang="da-DK" dirty="0"/>
          </a:p>
          <a:p>
            <a:endParaRPr lang="da-DK" dirty="0"/>
          </a:p>
          <a:p>
            <a:endParaRPr lang="da-DK" dirty="0"/>
          </a:p>
          <a:p>
            <a:endParaRPr lang="da-DK" dirty="0"/>
          </a:p>
          <a:p>
            <a:endParaRPr lang="da-DK" dirty="0"/>
          </a:p>
        </p:txBody>
      </p:sp>
    </p:spTree>
    <p:extLst>
      <p:ext uri="{BB962C8B-B14F-4D97-AF65-F5344CB8AC3E}">
        <p14:creationId xmlns:p14="http://schemas.microsoft.com/office/powerpoint/2010/main" val="2360029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85A99E-47F6-4E08-9753-EDB5BDEDBB9A}"/>
              </a:ext>
            </a:extLst>
          </p:cNvPr>
          <p:cNvSpPr>
            <a:spLocks noGrp="1"/>
          </p:cNvSpPr>
          <p:nvPr>
            <p:ph type="title"/>
          </p:nvPr>
        </p:nvSpPr>
        <p:spPr/>
        <p:txBody>
          <a:bodyPr/>
          <a:lstStyle/>
          <a:p>
            <a:r>
              <a:rPr lang="da-DK" dirty="0"/>
              <a:t>Spørgsmål</a:t>
            </a:r>
          </a:p>
        </p:txBody>
      </p:sp>
      <p:sp>
        <p:nvSpPr>
          <p:cNvPr id="3" name="Pladsholder til slidenummer 2">
            <a:extLst>
              <a:ext uri="{FF2B5EF4-FFF2-40B4-BE49-F238E27FC236}">
                <a16:creationId xmlns:a16="http://schemas.microsoft.com/office/drawing/2014/main" id="{EECB7CD6-3FB9-475A-9BFF-61FD964B949B}"/>
              </a:ext>
            </a:extLst>
          </p:cNvPr>
          <p:cNvSpPr>
            <a:spLocks noGrp="1"/>
          </p:cNvSpPr>
          <p:nvPr>
            <p:ph type="sldNum" sz="quarter" idx="12"/>
          </p:nvPr>
        </p:nvSpPr>
        <p:spPr/>
        <p:txBody>
          <a:bodyPr/>
          <a:lstStyle/>
          <a:p>
            <a:fld id="{667EC89C-17A0-4E64-A6D2-B825673CEEDF}" type="slidenum">
              <a:rPr lang="da-DK" smtClean="0"/>
              <a:t>29</a:t>
            </a:fld>
            <a:endParaRPr lang="da-DK" dirty="0"/>
          </a:p>
        </p:txBody>
      </p:sp>
      <p:sp>
        <p:nvSpPr>
          <p:cNvPr id="4" name="Pladsholder til indhold 3">
            <a:extLst>
              <a:ext uri="{FF2B5EF4-FFF2-40B4-BE49-F238E27FC236}">
                <a16:creationId xmlns:a16="http://schemas.microsoft.com/office/drawing/2014/main" id="{AD5054FF-4BD6-40D5-BB80-BBE54052E7CE}"/>
              </a:ext>
            </a:extLst>
          </p:cNvPr>
          <p:cNvSpPr>
            <a:spLocks noGrp="1"/>
          </p:cNvSpPr>
          <p:nvPr>
            <p:ph sz="quarter" idx="13"/>
          </p:nvPr>
        </p:nvSpPr>
        <p:spPr/>
        <p:txBody>
          <a:bodyPr/>
          <a:lstStyle/>
          <a:p>
            <a:r>
              <a:rPr lang="da-DK" dirty="0"/>
              <a:t>Jeres erfaringer med Patientkalds og kritisk alarm leverancen?</a:t>
            </a:r>
          </a:p>
          <a:p>
            <a:r>
              <a:rPr lang="da-DK" dirty="0"/>
              <a:t>Hvilke problemer har I haft og hvordan har I håndteret dem?</a:t>
            </a:r>
          </a:p>
          <a:p>
            <a:pPr marL="0" indent="0">
              <a:buNone/>
            </a:pPr>
            <a:endParaRPr lang="da-DK" dirty="0"/>
          </a:p>
        </p:txBody>
      </p:sp>
    </p:spTree>
    <p:extLst>
      <p:ext uri="{BB962C8B-B14F-4D97-AF65-F5344CB8AC3E}">
        <p14:creationId xmlns:p14="http://schemas.microsoft.com/office/powerpoint/2010/main" val="2549583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lidenummer 4">
            <a:extLst>
              <a:ext uri="{FF2B5EF4-FFF2-40B4-BE49-F238E27FC236}">
                <a16:creationId xmlns:a16="http://schemas.microsoft.com/office/drawing/2014/main" id="{7B1AF3C2-2932-4CEF-B669-56F02B1CB2BF}"/>
              </a:ext>
            </a:extLst>
          </p:cNvPr>
          <p:cNvSpPr>
            <a:spLocks noGrp="1"/>
          </p:cNvSpPr>
          <p:nvPr>
            <p:ph type="sldNum" sz="quarter" idx="12"/>
          </p:nvPr>
        </p:nvSpPr>
        <p:spPr>
          <a:xfrm>
            <a:off x="9814124" y="6285452"/>
            <a:ext cx="656493" cy="146622"/>
          </a:xfrm>
        </p:spPr>
        <p:txBody>
          <a:bodyPr/>
          <a:lstStyle/>
          <a:p>
            <a:fld id="{667EC89C-17A0-4E64-A6D2-B825673CEEDF}" type="slidenum">
              <a:rPr lang="da-DK" smtClean="0"/>
              <a:t>3</a:t>
            </a:fld>
            <a:endParaRPr lang="da-DK" dirty="0"/>
          </a:p>
        </p:txBody>
      </p:sp>
      <p:pic>
        <p:nvPicPr>
          <p:cNvPr id="9" name="Billede 8">
            <a:extLst>
              <a:ext uri="{FF2B5EF4-FFF2-40B4-BE49-F238E27FC236}">
                <a16:creationId xmlns:a16="http://schemas.microsoft.com/office/drawing/2014/main" id="{3106F837-1579-4DEF-A5E5-2B87173712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9496" y="944724"/>
            <a:ext cx="10413258" cy="4968552"/>
          </a:xfrm>
          <a:prstGeom prst="rect">
            <a:avLst/>
          </a:prstGeom>
        </p:spPr>
      </p:pic>
      <p:sp>
        <p:nvSpPr>
          <p:cNvPr id="4" name="Titel 1">
            <a:extLst>
              <a:ext uri="{FF2B5EF4-FFF2-40B4-BE49-F238E27FC236}">
                <a16:creationId xmlns:a16="http://schemas.microsoft.com/office/drawing/2014/main" id="{9BA4FC22-626D-4BBC-92FF-09B5B5790B1D}"/>
              </a:ext>
            </a:extLst>
          </p:cNvPr>
          <p:cNvSpPr>
            <a:spLocks noGrp="1"/>
          </p:cNvSpPr>
          <p:nvPr>
            <p:ph type="title"/>
          </p:nvPr>
        </p:nvSpPr>
        <p:spPr>
          <a:xfrm>
            <a:off x="7032104" y="5167816"/>
            <a:ext cx="3528392" cy="623210"/>
          </a:xfrm>
        </p:spPr>
        <p:txBody>
          <a:bodyPr/>
          <a:lstStyle/>
          <a:p>
            <a:r>
              <a:rPr lang="da-DK" altLang="da-DK" dirty="0"/>
              <a:t>Større Hospitalsbyggerier i Region Hovedstaden </a:t>
            </a:r>
          </a:p>
        </p:txBody>
      </p:sp>
      <p:sp>
        <p:nvSpPr>
          <p:cNvPr id="2" name="Pladsholder til sidefod 1">
            <a:extLst>
              <a:ext uri="{FF2B5EF4-FFF2-40B4-BE49-F238E27FC236}">
                <a16:creationId xmlns:a16="http://schemas.microsoft.com/office/drawing/2014/main" id="{D7C3F37F-A2E1-41E9-976D-53886D07151C}"/>
              </a:ext>
            </a:extLst>
          </p:cNvPr>
          <p:cNvSpPr>
            <a:spLocks noGrp="1"/>
          </p:cNvSpPr>
          <p:nvPr>
            <p:ph type="ftr" sz="quarter" idx="11"/>
          </p:nvPr>
        </p:nvSpPr>
        <p:spPr/>
        <p:txBody>
          <a:bodyPr/>
          <a:lstStyle/>
          <a:p>
            <a:r>
              <a:rPr lang="da-DK"/>
              <a:t>Frieda Petersen</a:t>
            </a:r>
            <a:endParaRPr lang="da-DK" dirty="0"/>
          </a:p>
        </p:txBody>
      </p:sp>
    </p:spTree>
    <p:extLst>
      <p:ext uri="{BB962C8B-B14F-4D97-AF65-F5344CB8AC3E}">
        <p14:creationId xmlns:p14="http://schemas.microsoft.com/office/powerpoint/2010/main" val="1710182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FDF32-5B53-4401-86A2-2D225CE680AB}"/>
              </a:ext>
            </a:extLst>
          </p:cNvPr>
          <p:cNvSpPr>
            <a:spLocks noGrp="1"/>
          </p:cNvSpPr>
          <p:nvPr>
            <p:ph type="title"/>
          </p:nvPr>
        </p:nvSpPr>
        <p:spPr/>
        <p:txBody>
          <a:bodyPr/>
          <a:lstStyle/>
          <a:p>
            <a:r>
              <a:rPr lang="da-DK" dirty="0"/>
              <a:t>Den fremadrettede proces</a:t>
            </a:r>
          </a:p>
        </p:txBody>
      </p:sp>
      <p:sp>
        <p:nvSpPr>
          <p:cNvPr id="3" name="Pladsholder til slidenummer 2">
            <a:extLst>
              <a:ext uri="{FF2B5EF4-FFF2-40B4-BE49-F238E27FC236}">
                <a16:creationId xmlns:a16="http://schemas.microsoft.com/office/drawing/2014/main" id="{677FAF7B-7B05-40F9-87AD-BE131AC7C45F}"/>
              </a:ext>
            </a:extLst>
          </p:cNvPr>
          <p:cNvSpPr>
            <a:spLocks noGrp="1"/>
          </p:cNvSpPr>
          <p:nvPr>
            <p:ph type="sldNum" sz="quarter" idx="12"/>
          </p:nvPr>
        </p:nvSpPr>
        <p:spPr/>
        <p:txBody>
          <a:bodyPr/>
          <a:lstStyle/>
          <a:p>
            <a:fld id="{667EC89C-17A0-4E64-A6D2-B825673CEEDF}" type="slidenum">
              <a:rPr lang="da-DK" smtClean="0"/>
              <a:t>30</a:t>
            </a:fld>
            <a:endParaRPr lang="da-DK" dirty="0"/>
          </a:p>
        </p:txBody>
      </p:sp>
      <p:sp>
        <p:nvSpPr>
          <p:cNvPr id="4" name="Pladsholder til indhold 3">
            <a:extLst>
              <a:ext uri="{FF2B5EF4-FFF2-40B4-BE49-F238E27FC236}">
                <a16:creationId xmlns:a16="http://schemas.microsoft.com/office/drawing/2014/main" id="{D88FE759-3169-45E3-8170-873749352176}"/>
              </a:ext>
            </a:extLst>
          </p:cNvPr>
          <p:cNvSpPr>
            <a:spLocks noGrp="1"/>
          </p:cNvSpPr>
          <p:nvPr>
            <p:ph sz="quarter" idx="13"/>
          </p:nvPr>
        </p:nvSpPr>
        <p:spPr/>
        <p:txBody>
          <a:bodyPr/>
          <a:lstStyle/>
          <a:p>
            <a:r>
              <a:rPr lang="da-DK" dirty="0"/>
              <a:t>Færdiggørelse af installationen</a:t>
            </a:r>
          </a:p>
          <a:p>
            <a:r>
              <a:rPr lang="da-DK" dirty="0"/>
              <a:t>Klinisk implementering</a:t>
            </a:r>
          </a:p>
          <a:p>
            <a:r>
              <a:rPr lang="da-DK" dirty="0"/>
              <a:t>Konfiguration af Patientkaldet</a:t>
            </a:r>
          </a:p>
          <a:p>
            <a:r>
              <a:rPr lang="da-DK" dirty="0"/>
              <a:t>Test af systemet</a:t>
            </a:r>
          </a:p>
          <a:p>
            <a:r>
              <a:rPr lang="da-DK" dirty="0"/>
              <a:t>Uddannelse af personale</a:t>
            </a:r>
          </a:p>
          <a:p>
            <a:r>
              <a:rPr lang="da-DK" dirty="0"/>
              <a:t>Go live</a:t>
            </a:r>
          </a:p>
        </p:txBody>
      </p:sp>
    </p:spTree>
    <p:extLst>
      <p:ext uri="{BB962C8B-B14F-4D97-AF65-F5344CB8AC3E}">
        <p14:creationId xmlns:p14="http://schemas.microsoft.com/office/powerpoint/2010/main" val="3122240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C2CF58-81EB-4EC3-9476-AC0D0B1DBF74}"/>
              </a:ext>
            </a:extLst>
          </p:cNvPr>
          <p:cNvSpPr>
            <a:spLocks noGrp="1"/>
          </p:cNvSpPr>
          <p:nvPr>
            <p:ph type="title"/>
          </p:nvPr>
        </p:nvSpPr>
        <p:spPr/>
        <p:txBody>
          <a:bodyPr/>
          <a:lstStyle/>
          <a:p>
            <a:r>
              <a:rPr lang="da-DK" dirty="0"/>
              <a:t>Tak for opmærksomheden</a:t>
            </a:r>
          </a:p>
        </p:txBody>
      </p:sp>
      <p:sp>
        <p:nvSpPr>
          <p:cNvPr id="3" name="Pladsholder til slidenummer 2">
            <a:extLst>
              <a:ext uri="{FF2B5EF4-FFF2-40B4-BE49-F238E27FC236}">
                <a16:creationId xmlns:a16="http://schemas.microsoft.com/office/drawing/2014/main" id="{F0777A10-7886-4FC0-BE70-6544C9A931C5}"/>
              </a:ext>
            </a:extLst>
          </p:cNvPr>
          <p:cNvSpPr>
            <a:spLocks noGrp="1"/>
          </p:cNvSpPr>
          <p:nvPr>
            <p:ph type="sldNum" sz="quarter" idx="12"/>
          </p:nvPr>
        </p:nvSpPr>
        <p:spPr/>
        <p:txBody>
          <a:bodyPr/>
          <a:lstStyle/>
          <a:p>
            <a:fld id="{667EC89C-17A0-4E64-A6D2-B825673CEEDF}" type="slidenum">
              <a:rPr lang="da-DK" smtClean="0"/>
              <a:t>31</a:t>
            </a:fld>
            <a:endParaRPr lang="da-DK" dirty="0"/>
          </a:p>
        </p:txBody>
      </p:sp>
      <p:sp>
        <p:nvSpPr>
          <p:cNvPr id="4" name="Pladsholder til indhold 3">
            <a:extLst>
              <a:ext uri="{FF2B5EF4-FFF2-40B4-BE49-F238E27FC236}">
                <a16:creationId xmlns:a16="http://schemas.microsoft.com/office/drawing/2014/main" id="{D133BD94-A7A2-4E6B-950B-9126BDC6DCF5}"/>
              </a:ext>
            </a:extLst>
          </p:cNvPr>
          <p:cNvSpPr>
            <a:spLocks noGrp="1"/>
          </p:cNvSpPr>
          <p:nvPr>
            <p:ph sz="quarter" idx="13"/>
          </p:nvPr>
        </p:nvSpPr>
        <p:spPr/>
        <p:txBody>
          <a:bodyPr/>
          <a:lstStyle/>
          <a:p>
            <a:endParaRPr lang="da-DK" dirty="0"/>
          </a:p>
        </p:txBody>
      </p:sp>
    </p:spTree>
    <p:extLst>
      <p:ext uri="{BB962C8B-B14F-4D97-AF65-F5344CB8AC3E}">
        <p14:creationId xmlns:p14="http://schemas.microsoft.com/office/powerpoint/2010/main" val="1251468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Lige forbindelse 33"/>
          <p:cNvCxnSpPr>
            <a:cxnSpLocks/>
          </p:cNvCxnSpPr>
          <p:nvPr/>
        </p:nvCxnSpPr>
        <p:spPr>
          <a:xfrm flipH="1">
            <a:off x="6612686" y="548681"/>
            <a:ext cx="8364" cy="4887147"/>
          </a:xfrm>
          <a:prstGeom prst="line">
            <a:avLst/>
          </a:prstGeom>
          <a:ln w="9525">
            <a:solidFill>
              <a:srgbClr val="1F2936">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33" name="Lige forbindelse 32"/>
          <p:cNvCxnSpPr>
            <a:cxnSpLocks/>
          </p:cNvCxnSpPr>
          <p:nvPr/>
        </p:nvCxnSpPr>
        <p:spPr>
          <a:xfrm flipH="1">
            <a:off x="5728426" y="545901"/>
            <a:ext cx="8364" cy="4887147"/>
          </a:xfrm>
          <a:prstGeom prst="line">
            <a:avLst/>
          </a:prstGeom>
          <a:ln w="9525">
            <a:solidFill>
              <a:srgbClr val="1F2936">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5" name="Pladsholder til slidenummer 4"/>
          <p:cNvSpPr>
            <a:spLocks noGrp="1"/>
          </p:cNvSpPr>
          <p:nvPr>
            <p:ph type="sldNum" sz="quarter" idx="12"/>
          </p:nvPr>
        </p:nvSpPr>
        <p:spPr/>
        <p:txBody>
          <a:bodyPr/>
          <a:lstStyle/>
          <a:p>
            <a:fld id="{667EC89C-17A0-4E64-A6D2-B825673CEEDF}" type="slidenum">
              <a:rPr lang="da-DK" smtClean="0"/>
              <a:t>4</a:t>
            </a:fld>
            <a:endParaRPr lang="da-DK" dirty="0"/>
          </a:p>
        </p:txBody>
      </p:sp>
      <p:sp>
        <p:nvSpPr>
          <p:cNvPr id="23" name="Tekstfelt 22"/>
          <p:cNvSpPr txBox="1"/>
          <p:nvPr/>
        </p:nvSpPr>
        <p:spPr>
          <a:xfrm>
            <a:off x="7355144" y="5570626"/>
            <a:ext cx="892405" cy="316835"/>
          </a:xfrm>
          <a:prstGeom prst="rect">
            <a:avLst/>
          </a:prstGeom>
          <a:noFill/>
        </p:spPr>
        <p:txBody>
          <a:bodyPr wrap="square" lIns="0" tIns="0" rIns="0" bIns="0" rtlCol="0">
            <a:noAutofit/>
          </a:bodyPr>
          <a:lstStyle/>
          <a:p>
            <a:r>
              <a:rPr lang="da-DK" sz="900" b="1" dirty="0"/>
              <a:t>2022</a:t>
            </a:r>
          </a:p>
        </p:txBody>
      </p:sp>
      <p:sp>
        <p:nvSpPr>
          <p:cNvPr id="24" name="Tekstfelt 23"/>
          <p:cNvSpPr txBox="1"/>
          <p:nvPr/>
        </p:nvSpPr>
        <p:spPr>
          <a:xfrm>
            <a:off x="6445653" y="5571627"/>
            <a:ext cx="838267" cy="316835"/>
          </a:xfrm>
          <a:prstGeom prst="rect">
            <a:avLst/>
          </a:prstGeom>
          <a:noFill/>
        </p:spPr>
        <p:txBody>
          <a:bodyPr wrap="square" lIns="0" tIns="0" rIns="0" bIns="0" rtlCol="0">
            <a:noAutofit/>
          </a:bodyPr>
          <a:lstStyle/>
          <a:p>
            <a:r>
              <a:rPr lang="da-DK" sz="900" b="1" dirty="0"/>
              <a:t>2021</a:t>
            </a:r>
          </a:p>
        </p:txBody>
      </p:sp>
      <p:sp>
        <p:nvSpPr>
          <p:cNvPr id="25" name="Tekstfelt 24"/>
          <p:cNvSpPr txBox="1"/>
          <p:nvPr/>
        </p:nvSpPr>
        <p:spPr>
          <a:xfrm>
            <a:off x="5566234" y="5570627"/>
            <a:ext cx="580121" cy="316835"/>
          </a:xfrm>
          <a:prstGeom prst="rect">
            <a:avLst/>
          </a:prstGeom>
          <a:noFill/>
        </p:spPr>
        <p:txBody>
          <a:bodyPr wrap="square" lIns="0" tIns="0" rIns="0" bIns="0" rtlCol="0">
            <a:noAutofit/>
          </a:bodyPr>
          <a:lstStyle/>
          <a:p>
            <a:r>
              <a:rPr lang="da-DK" sz="900" b="1" dirty="0"/>
              <a:t>2020</a:t>
            </a:r>
          </a:p>
        </p:txBody>
      </p:sp>
      <p:sp>
        <p:nvSpPr>
          <p:cNvPr id="26" name="Tekstfelt 25"/>
          <p:cNvSpPr txBox="1"/>
          <p:nvPr/>
        </p:nvSpPr>
        <p:spPr>
          <a:xfrm>
            <a:off x="4623230" y="5588069"/>
            <a:ext cx="536667" cy="316835"/>
          </a:xfrm>
          <a:prstGeom prst="rect">
            <a:avLst/>
          </a:prstGeom>
          <a:noFill/>
        </p:spPr>
        <p:txBody>
          <a:bodyPr wrap="square" lIns="0" tIns="0" rIns="0" bIns="0" rtlCol="0">
            <a:noAutofit/>
          </a:bodyPr>
          <a:lstStyle/>
          <a:p>
            <a:r>
              <a:rPr lang="da-DK" sz="900" b="1" dirty="0"/>
              <a:t>2019</a:t>
            </a:r>
          </a:p>
        </p:txBody>
      </p:sp>
      <p:cxnSp>
        <p:nvCxnSpPr>
          <p:cNvPr id="43" name="Lige forbindelse 42"/>
          <p:cNvCxnSpPr>
            <a:cxnSpLocks/>
          </p:cNvCxnSpPr>
          <p:nvPr/>
        </p:nvCxnSpPr>
        <p:spPr>
          <a:xfrm flipH="1">
            <a:off x="4789920" y="545899"/>
            <a:ext cx="8364" cy="4887147"/>
          </a:xfrm>
          <a:prstGeom prst="line">
            <a:avLst/>
          </a:prstGeom>
          <a:ln w="9525">
            <a:solidFill>
              <a:srgbClr val="1F2936">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35" name="Lige forbindelse 34"/>
          <p:cNvCxnSpPr>
            <a:cxnSpLocks/>
          </p:cNvCxnSpPr>
          <p:nvPr/>
        </p:nvCxnSpPr>
        <p:spPr>
          <a:xfrm flipH="1">
            <a:off x="7499218" y="581893"/>
            <a:ext cx="8364" cy="4887147"/>
          </a:xfrm>
          <a:prstGeom prst="line">
            <a:avLst/>
          </a:prstGeom>
          <a:ln w="9525">
            <a:solidFill>
              <a:srgbClr val="1F2936">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47" name="Lige forbindelse 46">
            <a:extLst>
              <a:ext uri="{FF2B5EF4-FFF2-40B4-BE49-F238E27FC236}">
                <a16:creationId xmlns:a16="http://schemas.microsoft.com/office/drawing/2014/main" id="{A87B6A8F-BF07-4523-948F-D37F2410D972}"/>
              </a:ext>
            </a:extLst>
          </p:cNvPr>
          <p:cNvCxnSpPr>
            <a:cxnSpLocks/>
          </p:cNvCxnSpPr>
          <p:nvPr/>
        </p:nvCxnSpPr>
        <p:spPr>
          <a:xfrm flipH="1">
            <a:off x="8418510" y="581892"/>
            <a:ext cx="8364" cy="4887147"/>
          </a:xfrm>
          <a:prstGeom prst="line">
            <a:avLst/>
          </a:prstGeom>
          <a:ln w="9525">
            <a:solidFill>
              <a:srgbClr val="1F2936">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48" name="Tekstfelt 47">
            <a:extLst>
              <a:ext uri="{FF2B5EF4-FFF2-40B4-BE49-F238E27FC236}">
                <a16:creationId xmlns:a16="http://schemas.microsoft.com/office/drawing/2014/main" id="{5318A2F3-AE1A-4D8B-8E9A-DF63DC37D235}"/>
              </a:ext>
            </a:extLst>
          </p:cNvPr>
          <p:cNvSpPr txBox="1"/>
          <p:nvPr/>
        </p:nvSpPr>
        <p:spPr>
          <a:xfrm>
            <a:off x="8295623" y="5570626"/>
            <a:ext cx="892405" cy="316835"/>
          </a:xfrm>
          <a:prstGeom prst="rect">
            <a:avLst/>
          </a:prstGeom>
          <a:noFill/>
        </p:spPr>
        <p:txBody>
          <a:bodyPr wrap="square" lIns="0" tIns="0" rIns="0" bIns="0" rtlCol="0">
            <a:noAutofit/>
          </a:bodyPr>
          <a:lstStyle/>
          <a:p>
            <a:r>
              <a:rPr lang="da-DK" sz="900" b="1" dirty="0"/>
              <a:t>2023</a:t>
            </a:r>
          </a:p>
        </p:txBody>
      </p:sp>
      <p:cxnSp>
        <p:nvCxnSpPr>
          <p:cNvPr id="4" name="Lige forbindelse 3">
            <a:extLst>
              <a:ext uri="{FF2B5EF4-FFF2-40B4-BE49-F238E27FC236}">
                <a16:creationId xmlns:a16="http://schemas.microsoft.com/office/drawing/2014/main" id="{D39933DA-5F6B-45F8-8639-05141B4D7490}"/>
              </a:ext>
            </a:extLst>
          </p:cNvPr>
          <p:cNvCxnSpPr>
            <a:cxnSpLocks/>
          </p:cNvCxnSpPr>
          <p:nvPr/>
        </p:nvCxnSpPr>
        <p:spPr>
          <a:xfrm>
            <a:off x="3876454" y="1052736"/>
            <a:ext cx="6533100" cy="25066"/>
          </a:xfrm>
          <a:prstGeom prst="line">
            <a:avLst/>
          </a:prstGeom>
          <a:ln w="12700">
            <a:solidFill>
              <a:srgbClr val="1F2936"/>
            </a:solidFill>
          </a:ln>
        </p:spPr>
        <p:style>
          <a:lnRef idx="1">
            <a:schemeClr val="accent1"/>
          </a:lnRef>
          <a:fillRef idx="0">
            <a:schemeClr val="accent1"/>
          </a:fillRef>
          <a:effectRef idx="0">
            <a:schemeClr val="accent1"/>
          </a:effectRef>
          <a:fontRef idx="minor">
            <a:schemeClr val="tx1"/>
          </a:fontRef>
        </p:style>
      </p:cxnSp>
      <p:grpSp>
        <p:nvGrpSpPr>
          <p:cNvPr id="50" name="Gruppe 49">
            <a:extLst>
              <a:ext uri="{FF2B5EF4-FFF2-40B4-BE49-F238E27FC236}">
                <a16:creationId xmlns:a16="http://schemas.microsoft.com/office/drawing/2014/main" id="{A671A44D-7B54-4119-88F8-9DF53E0BC2AC}"/>
              </a:ext>
            </a:extLst>
          </p:cNvPr>
          <p:cNvGrpSpPr/>
          <p:nvPr/>
        </p:nvGrpSpPr>
        <p:grpSpPr>
          <a:xfrm>
            <a:off x="4731334" y="886438"/>
            <a:ext cx="173554" cy="229555"/>
            <a:chOff x="3130176" y="2444122"/>
            <a:chExt cx="173554" cy="229555"/>
          </a:xfrm>
        </p:grpSpPr>
        <p:cxnSp>
          <p:nvCxnSpPr>
            <p:cNvPr id="51" name="Lige forbindelse 50">
              <a:extLst>
                <a:ext uri="{FF2B5EF4-FFF2-40B4-BE49-F238E27FC236}">
                  <a16:creationId xmlns:a16="http://schemas.microsoft.com/office/drawing/2014/main" id="{B5518B02-8090-4B15-9C23-A44B389E58FF}"/>
                </a:ext>
              </a:extLst>
            </p:cNvPr>
            <p:cNvCxnSpPr/>
            <p:nvPr/>
          </p:nvCxnSpPr>
          <p:spPr>
            <a:xfrm flipH="1">
              <a:off x="3216027" y="2444122"/>
              <a:ext cx="87703" cy="112513"/>
            </a:xfrm>
            <a:prstGeom prst="line">
              <a:avLst/>
            </a:prstGeom>
            <a:ln w="19050">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52" name="Ellipse 51">
              <a:extLst>
                <a:ext uri="{FF2B5EF4-FFF2-40B4-BE49-F238E27FC236}">
                  <a16:creationId xmlns:a16="http://schemas.microsoft.com/office/drawing/2014/main" id="{F1AF621C-DC41-4D22-9570-E83E6E15D92E}"/>
                </a:ext>
              </a:extLst>
            </p:cNvPr>
            <p:cNvSpPr/>
            <p:nvPr/>
          </p:nvSpPr>
          <p:spPr>
            <a:xfrm>
              <a:off x="3130176" y="2551731"/>
              <a:ext cx="135013" cy="12194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
        <p:nvSpPr>
          <p:cNvPr id="53" name="Tekstfelt 52">
            <a:extLst>
              <a:ext uri="{FF2B5EF4-FFF2-40B4-BE49-F238E27FC236}">
                <a16:creationId xmlns:a16="http://schemas.microsoft.com/office/drawing/2014/main" id="{CB578651-40B3-47FC-A5DF-129D96EFC3EA}"/>
              </a:ext>
            </a:extLst>
          </p:cNvPr>
          <p:cNvSpPr txBox="1"/>
          <p:nvPr/>
        </p:nvSpPr>
        <p:spPr>
          <a:xfrm>
            <a:off x="2496158" y="980729"/>
            <a:ext cx="1257045" cy="316835"/>
          </a:xfrm>
          <a:prstGeom prst="rect">
            <a:avLst/>
          </a:prstGeom>
          <a:noFill/>
        </p:spPr>
        <p:txBody>
          <a:bodyPr wrap="square" lIns="0" tIns="0" rIns="0" bIns="0" rtlCol="0">
            <a:noAutofit/>
          </a:bodyPr>
          <a:lstStyle/>
          <a:p>
            <a:r>
              <a:rPr lang="da-DK" sz="800" b="1" dirty="0"/>
              <a:t>Nyt Hospital Bispebjerg Akuthuset – 97.000 m2</a:t>
            </a:r>
          </a:p>
        </p:txBody>
      </p:sp>
      <p:sp>
        <p:nvSpPr>
          <p:cNvPr id="54" name="Tekstfelt 53">
            <a:extLst>
              <a:ext uri="{FF2B5EF4-FFF2-40B4-BE49-F238E27FC236}">
                <a16:creationId xmlns:a16="http://schemas.microsoft.com/office/drawing/2014/main" id="{D50A72C7-6B53-4CBF-8D3B-93B401C091BB}"/>
              </a:ext>
            </a:extLst>
          </p:cNvPr>
          <p:cNvSpPr txBox="1"/>
          <p:nvPr/>
        </p:nvSpPr>
        <p:spPr>
          <a:xfrm>
            <a:off x="2496158" y="1469529"/>
            <a:ext cx="1425079" cy="316835"/>
          </a:xfrm>
          <a:prstGeom prst="rect">
            <a:avLst/>
          </a:prstGeom>
          <a:noFill/>
        </p:spPr>
        <p:txBody>
          <a:bodyPr wrap="square" lIns="0" tIns="0" rIns="0" bIns="0" rtlCol="0">
            <a:noAutofit/>
          </a:bodyPr>
          <a:lstStyle/>
          <a:p>
            <a:r>
              <a:rPr lang="da-DK" sz="800" b="1" dirty="0"/>
              <a:t>Nyt Hospital Bispebjerg </a:t>
            </a:r>
          </a:p>
          <a:p>
            <a:r>
              <a:rPr lang="da-DK" sz="800" b="1" dirty="0"/>
              <a:t>Laboratorie og logistikbygning </a:t>
            </a:r>
          </a:p>
        </p:txBody>
      </p:sp>
      <p:sp>
        <p:nvSpPr>
          <p:cNvPr id="55" name="Tekstfelt 54">
            <a:extLst>
              <a:ext uri="{FF2B5EF4-FFF2-40B4-BE49-F238E27FC236}">
                <a16:creationId xmlns:a16="http://schemas.microsoft.com/office/drawing/2014/main" id="{A6BDD529-0F68-4C07-8098-0C7CAFB0C741}"/>
              </a:ext>
            </a:extLst>
          </p:cNvPr>
          <p:cNvSpPr txBox="1"/>
          <p:nvPr/>
        </p:nvSpPr>
        <p:spPr>
          <a:xfrm>
            <a:off x="2511093" y="2032046"/>
            <a:ext cx="979544" cy="316835"/>
          </a:xfrm>
          <a:prstGeom prst="rect">
            <a:avLst/>
          </a:prstGeom>
          <a:noFill/>
        </p:spPr>
        <p:txBody>
          <a:bodyPr wrap="square" lIns="0" tIns="0" rIns="0" bIns="0" rtlCol="0">
            <a:noAutofit/>
          </a:bodyPr>
          <a:lstStyle/>
          <a:p>
            <a:r>
              <a:rPr lang="da-DK" sz="800" b="1" dirty="0"/>
              <a:t>Nyt Hospital Herlev</a:t>
            </a:r>
          </a:p>
          <a:p>
            <a:r>
              <a:rPr lang="da-DK" sz="800" b="1" dirty="0"/>
              <a:t>Spor A – 56.000 m2</a:t>
            </a:r>
          </a:p>
        </p:txBody>
      </p:sp>
      <p:sp>
        <p:nvSpPr>
          <p:cNvPr id="56" name="Tekstfelt 55">
            <a:extLst>
              <a:ext uri="{FF2B5EF4-FFF2-40B4-BE49-F238E27FC236}">
                <a16:creationId xmlns:a16="http://schemas.microsoft.com/office/drawing/2014/main" id="{3A4573A9-3CD6-4F92-8C1C-36B53D510B3C}"/>
              </a:ext>
            </a:extLst>
          </p:cNvPr>
          <p:cNvSpPr txBox="1"/>
          <p:nvPr/>
        </p:nvSpPr>
        <p:spPr>
          <a:xfrm>
            <a:off x="2487345" y="2608110"/>
            <a:ext cx="1202865" cy="316835"/>
          </a:xfrm>
          <a:prstGeom prst="rect">
            <a:avLst/>
          </a:prstGeom>
          <a:noFill/>
        </p:spPr>
        <p:txBody>
          <a:bodyPr wrap="square" lIns="0" tIns="0" rIns="0" bIns="0" rtlCol="0">
            <a:noAutofit/>
          </a:bodyPr>
          <a:lstStyle/>
          <a:p>
            <a:r>
              <a:rPr lang="da-DK" sz="800" b="1" dirty="0"/>
              <a:t>Steno Diabetes Center</a:t>
            </a:r>
          </a:p>
        </p:txBody>
      </p:sp>
      <p:sp>
        <p:nvSpPr>
          <p:cNvPr id="57" name="Tekstfelt 56">
            <a:extLst>
              <a:ext uri="{FF2B5EF4-FFF2-40B4-BE49-F238E27FC236}">
                <a16:creationId xmlns:a16="http://schemas.microsoft.com/office/drawing/2014/main" id="{2F687EE5-9D3A-4E11-B19A-B0A92D52A1AA}"/>
              </a:ext>
            </a:extLst>
          </p:cNvPr>
          <p:cNvSpPr txBox="1"/>
          <p:nvPr/>
        </p:nvSpPr>
        <p:spPr>
          <a:xfrm>
            <a:off x="2485545" y="3112166"/>
            <a:ext cx="1401418" cy="316835"/>
          </a:xfrm>
          <a:prstGeom prst="rect">
            <a:avLst/>
          </a:prstGeom>
          <a:noFill/>
        </p:spPr>
        <p:txBody>
          <a:bodyPr wrap="square" lIns="0" tIns="0" rIns="0" bIns="0" rtlCol="0">
            <a:noAutofit/>
          </a:bodyPr>
          <a:lstStyle/>
          <a:p>
            <a:r>
              <a:rPr lang="da-DK" sz="800" b="1" dirty="0"/>
              <a:t>Nyt Hospital Nordsjælland</a:t>
            </a:r>
          </a:p>
          <a:p>
            <a:r>
              <a:rPr lang="da-DK" sz="800" b="1" dirty="0"/>
              <a:t>- 110.000 m2</a:t>
            </a:r>
          </a:p>
        </p:txBody>
      </p:sp>
      <p:sp>
        <p:nvSpPr>
          <p:cNvPr id="58" name="Tekstfelt 57">
            <a:extLst>
              <a:ext uri="{FF2B5EF4-FFF2-40B4-BE49-F238E27FC236}">
                <a16:creationId xmlns:a16="http://schemas.microsoft.com/office/drawing/2014/main" id="{B7AC0B52-DCA4-4B12-8D42-415141275585}"/>
              </a:ext>
            </a:extLst>
          </p:cNvPr>
          <p:cNvSpPr txBox="1"/>
          <p:nvPr/>
        </p:nvSpPr>
        <p:spPr>
          <a:xfrm>
            <a:off x="2461884" y="3616222"/>
            <a:ext cx="1401418" cy="316835"/>
          </a:xfrm>
          <a:prstGeom prst="rect">
            <a:avLst/>
          </a:prstGeom>
          <a:noFill/>
        </p:spPr>
        <p:txBody>
          <a:bodyPr wrap="square" lIns="0" tIns="0" rIns="0" bIns="0" rtlCol="0">
            <a:noAutofit/>
          </a:bodyPr>
          <a:lstStyle/>
          <a:p>
            <a:r>
              <a:rPr lang="da-DK" sz="800" b="1" dirty="0"/>
              <a:t>Nyt Hospital Hvidovre</a:t>
            </a:r>
          </a:p>
          <a:p>
            <a:r>
              <a:rPr lang="da-DK" sz="800" b="1" dirty="0"/>
              <a:t>Nybyg – 32.000 m2</a:t>
            </a:r>
          </a:p>
        </p:txBody>
      </p:sp>
      <p:sp>
        <p:nvSpPr>
          <p:cNvPr id="59" name="Tekstfelt 58">
            <a:extLst>
              <a:ext uri="{FF2B5EF4-FFF2-40B4-BE49-F238E27FC236}">
                <a16:creationId xmlns:a16="http://schemas.microsoft.com/office/drawing/2014/main" id="{B189253B-E917-42E9-9A8C-1A1E015FE7F2}"/>
              </a:ext>
            </a:extLst>
          </p:cNvPr>
          <p:cNvSpPr txBox="1"/>
          <p:nvPr/>
        </p:nvSpPr>
        <p:spPr>
          <a:xfrm>
            <a:off x="2464579" y="4192286"/>
            <a:ext cx="1401418" cy="316835"/>
          </a:xfrm>
          <a:prstGeom prst="rect">
            <a:avLst/>
          </a:prstGeom>
          <a:noFill/>
        </p:spPr>
        <p:txBody>
          <a:bodyPr wrap="square" lIns="0" tIns="0" rIns="0" bIns="0" rtlCol="0">
            <a:noAutofit/>
          </a:bodyPr>
          <a:lstStyle/>
          <a:p>
            <a:r>
              <a:rPr lang="da-DK" sz="800" b="1" dirty="0" err="1"/>
              <a:t>Neuro</a:t>
            </a:r>
            <a:r>
              <a:rPr lang="da-DK" sz="800" b="1" dirty="0"/>
              <a:t>-rehabiliteringshus</a:t>
            </a:r>
          </a:p>
          <a:p>
            <a:r>
              <a:rPr lang="da-DK" sz="800" b="1" dirty="0"/>
              <a:t> - </a:t>
            </a:r>
          </a:p>
        </p:txBody>
      </p:sp>
      <p:sp>
        <p:nvSpPr>
          <p:cNvPr id="60" name="Tekstfelt 59">
            <a:extLst>
              <a:ext uri="{FF2B5EF4-FFF2-40B4-BE49-F238E27FC236}">
                <a16:creationId xmlns:a16="http://schemas.microsoft.com/office/drawing/2014/main" id="{E511CEA1-B8DE-4191-8624-19A8C855D2DA}"/>
              </a:ext>
            </a:extLst>
          </p:cNvPr>
          <p:cNvSpPr txBox="1"/>
          <p:nvPr/>
        </p:nvSpPr>
        <p:spPr>
          <a:xfrm>
            <a:off x="2462930" y="4696342"/>
            <a:ext cx="1401418" cy="316835"/>
          </a:xfrm>
          <a:prstGeom prst="rect">
            <a:avLst/>
          </a:prstGeom>
          <a:noFill/>
        </p:spPr>
        <p:txBody>
          <a:bodyPr wrap="square" lIns="0" tIns="0" rIns="0" bIns="0" rtlCol="0">
            <a:noAutofit/>
          </a:bodyPr>
          <a:lstStyle/>
          <a:p>
            <a:r>
              <a:rPr lang="da-DK" sz="800" b="1" dirty="0"/>
              <a:t>Det Nye Rigshospital – 54.000 m2</a:t>
            </a:r>
          </a:p>
        </p:txBody>
      </p:sp>
      <p:sp>
        <p:nvSpPr>
          <p:cNvPr id="61" name="Tekstfelt 60">
            <a:extLst>
              <a:ext uri="{FF2B5EF4-FFF2-40B4-BE49-F238E27FC236}">
                <a16:creationId xmlns:a16="http://schemas.microsoft.com/office/drawing/2014/main" id="{5B83B506-3F10-456C-AED8-7B0765399C1E}"/>
              </a:ext>
            </a:extLst>
          </p:cNvPr>
          <p:cNvSpPr txBox="1"/>
          <p:nvPr/>
        </p:nvSpPr>
        <p:spPr>
          <a:xfrm>
            <a:off x="2468810" y="5183752"/>
            <a:ext cx="1401418" cy="316835"/>
          </a:xfrm>
          <a:prstGeom prst="rect">
            <a:avLst/>
          </a:prstGeom>
          <a:noFill/>
        </p:spPr>
        <p:txBody>
          <a:bodyPr wrap="square" lIns="0" tIns="0" rIns="0" bIns="0" rtlCol="0">
            <a:noAutofit/>
          </a:bodyPr>
          <a:lstStyle/>
          <a:p>
            <a:r>
              <a:rPr lang="da-DK" sz="800" b="1" dirty="0" err="1"/>
              <a:t>BørneRiget</a:t>
            </a:r>
            <a:r>
              <a:rPr lang="da-DK" sz="800" b="1" dirty="0"/>
              <a:t> – 60.000 m2</a:t>
            </a:r>
          </a:p>
        </p:txBody>
      </p:sp>
      <p:cxnSp>
        <p:nvCxnSpPr>
          <p:cNvPr id="69" name="Lige forbindelse 68">
            <a:extLst>
              <a:ext uri="{FF2B5EF4-FFF2-40B4-BE49-F238E27FC236}">
                <a16:creationId xmlns:a16="http://schemas.microsoft.com/office/drawing/2014/main" id="{0C0FC63C-7983-4C27-B134-86AE1437C330}"/>
              </a:ext>
            </a:extLst>
          </p:cNvPr>
          <p:cNvCxnSpPr>
            <a:cxnSpLocks/>
          </p:cNvCxnSpPr>
          <p:nvPr/>
        </p:nvCxnSpPr>
        <p:spPr>
          <a:xfrm flipH="1">
            <a:off x="9292909" y="572765"/>
            <a:ext cx="8364" cy="4887147"/>
          </a:xfrm>
          <a:prstGeom prst="line">
            <a:avLst/>
          </a:prstGeom>
          <a:ln w="9525">
            <a:solidFill>
              <a:srgbClr val="1F2936">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0" name="Tekstfelt 69">
            <a:extLst>
              <a:ext uri="{FF2B5EF4-FFF2-40B4-BE49-F238E27FC236}">
                <a16:creationId xmlns:a16="http://schemas.microsoft.com/office/drawing/2014/main" id="{769A522E-6C2B-4D0A-A6A0-995EF38EDD19}"/>
              </a:ext>
            </a:extLst>
          </p:cNvPr>
          <p:cNvSpPr txBox="1"/>
          <p:nvPr/>
        </p:nvSpPr>
        <p:spPr>
          <a:xfrm>
            <a:off x="9164300" y="5571032"/>
            <a:ext cx="892405" cy="316835"/>
          </a:xfrm>
          <a:prstGeom prst="rect">
            <a:avLst/>
          </a:prstGeom>
          <a:noFill/>
        </p:spPr>
        <p:txBody>
          <a:bodyPr wrap="square" lIns="0" tIns="0" rIns="0" bIns="0" rtlCol="0">
            <a:noAutofit/>
          </a:bodyPr>
          <a:lstStyle/>
          <a:p>
            <a:r>
              <a:rPr lang="da-DK" sz="900" b="1" dirty="0"/>
              <a:t>2024</a:t>
            </a:r>
          </a:p>
        </p:txBody>
      </p:sp>
      <p:cxnSp>
        <p:nvCxnSpPr>
          <p:cNvPr id="71" name="Lige forbindelse 70">
            <a:extLst>
              <a:ext uri="{FF2B5EF4-FFF2-40B4-BE49-F238E27FC236}">
                <a16:creationId xmlns:a16="http://schemas.microsoft.com/office/drawing/2014/main" id="{6450367A-7C7F-406F-9062-18D643922321}"/>
              </a:ext>
            </a:extLst>
          </p:cNvPr>
          <p:cNvCxnSpPr>
            <a:cxnSpLocks/>
          </p:cNvCxnSpPr>
          <p:nvPr/>
        </p:nvCxnSpPr>
        <p:spPr>
          <a:xfrm flipH="1">
            <a:off x="10175259" y="545900"/>
            <a:ext cx="8364" cy="4887147"/>
          </a:xfrm>
          <a:prstGeom prst="line">
            <a:avLst/>
          </a:prstGeom>
          <a:ln w="9525">
            <a:solidFill>
              <a:srgbClr val="1F2936">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Lige forbindelse 71">
            <a:extLst>
              <a:ext uri="{FF2B5EF4-FFF2-40B4-BE49-F238E27FC236}">
                <a16:creationId xmlns:a16="http://schemas.microsoft.com/office/drawing/2014/main" id="{8257DFAD-3AA9-43F5-AA91-A3754A088439}"/>
              </a:ext>
            </a:extLst>
          </p:cNvPr>
          <p:cNvCxnSpPr>
            <a:cxnSpLocks/>
          </p:cNvCxnSpPr>
          <p:nvPr/>
        </p:nvCxnSpPr>
        <p:spPr>
          <a:xfrm>
            <a:off x="3834211" y="5292127"/>
            <a:ext cx="6540026" cy="11840"/>
          </a:xfrm>
          <a:prstGeom prst="line">
            <a:avLst/>
          </a:prstGeom>
          <a:ln w="12700">
            <a:solidFill>
              <a:srgbClr val="1F2936"/>
            </a:solidFill>
          </a:ln>
        </p:spPr>
        <p:style>
          <a:lnRef idx="1">
            <a:schemeClr val="accent1"/>
          </a:lnRef>
          <a:fillRef idx="0">
            <a:schemeClr val="accent1"/>
          </a:fillRef>
          <a:effectRef idx="0">
            <a:schemeClr val="accent1"/>
          </a:effectRef>
          <a:fontRef idx="minor">
            <a:schemeClr val="tx1"/>
          </a:fontRef>
        </p:style>
      </p:cxnSp>
      <p:sp>
        <p:nvSpPr>
          <p:cNvPr id="73" name="Tekstfelt 72">
            <a:extLst>
              <a:ext uri="{FF2B5EF4-FFF2-40B4-BE49-F238E27FC236}">
                <a16:creationId xmlns:a16="http://schemas.microsoft.com/office/drawing/2014/main" id="{57770027-4DB7-421D-AFB8-79092796EC0A}"/>
              </a:ext>
            </a:extLst>
          </p:cNvPr>
          <p:cNvSpPr txBox="1"/>
          <p:nvPr/>
        </p:nvSpPr>
        <p:spPr>
          <a:xfrm>
            <a:off x="10048001" y="5567267"/>
            <a:ext cx="511887" cy="316835"/>
          </a:xfrm>
          <a:prstGeom prst="rect">
            <a:avLst/>
          </a:prstGeom>
          <a:noFill/>
        </p:spPr>
        <p:txBody>
          <a:bodyPr wrap="square" lIns="0" tIns="0" rIns="0" bIns="0" rtlCol="0">
            <a:noAutofit/>
          </a:bodyPr>
          <a:lstStyle/>
          <a:p>
            <a:r>
              <a:rPr lang="da-DK" sz="900" b="1" dirty="0"/>
              <a:t>2025</a:t>
            </a:r>
          </a:p>
        </p:txBody>
      </p:sp>
      <p:cxnSp>
        <p:nvCxnSpPr>
          <p:cNvPr id="74" name="Lige forbindelse 73">
            <a:extLst>
              <a:ext uri="{FF2B5EF4-FFF2-40B4-BE49-F238E27FC236}">
                <a16:creationId xmlns:a16="http://schemas.microsoft.com/office/drawing/2014/main" id="{2554E599-9BCE-4043-8222-43741B059B33}"/>
              </a:ext>
            </a:extLst>
          </p:cNvPr>
          <p:cNvCxnSpPr>
            <a:cxnSpLocks/>
          </p:cNvCxnSpPr>
          <p:nvPr/>
        </p:nvCxnSpPr>
        <p:spPr>
          <a:xfrm>
            <a:off x="3863753" y="1627946"/>
            <a:ext cx="6518863" cy="0"/>
          </a:xfrm>
          <a:prstGeom prst="line">
            <a:avLst/>
          </a:prstGeom>
          <a:ln w="12700">
            <a:solidFill>
              <a:srgbClr val="1F2936"/>
            </a:solidFill>
          </a:ln>
        </p:spPr>
        <p:style>
          <a:lnRef idx="1">
            <a:schemeClr val="accent1"/>
          </a:lnRef>
          <a:fillRef idx="0">
            <a:schemeClr val="accent1"/>
          </a:fillRef>
          <a:effectRef idx="0">
            <a:schemeClr val="accent1"/>
          </a:effectRef>
          <a:fontRef idx="minor">
            <a:schemeClr val="tx1"/>
          </a:fontRef>
        </p:style>
      </p:cxnSp>
      <p:cxnSp>
        <p:nvCxnSpPr>
          <p:cNvPr id="78" name="Lige forbindelse 77">
            <a:extLst>
              <a:ext uri="{FF2B5EF4-FFF2-40B4-BE49-F238E27FC236}">
                <a16:creationId xmlns:a16="http://schemas.microsoft.com/office/drawing/2014/main" id="{0C98DDFF-0552-4199-8303-95FD5190A12D}"/>
              </a:ext>
            </a:extLst>
          </p:cNvPr>
          <p:cNvCxnSpPr>
            <a:cxnSpLocks/>
          </p:cNvCxnSpPr>
          <p:nvPr/>
        </p:nvCxnSpPr>
        <p:spPr>
          <a:xfrm>
            <a:off x="3869528" y="2118474"/>
            <a:ext cx="6540026" cy="11840"/>
          </a:xfrm>
          <a:prstGeom prst="line">
            <a:avLst/>
          </a:prstGeom>
          <a:ln w="12700">
            <a:solidFill>
              <a:srgbClr val="1F2936"/>
            </a:solidFill>
          </a:ln>
        </p:spPr>
        <p:style>
          <a:lnRef idx="1">
            <a:schemeClr val="accent1"/>
          </a:lnRef>
          <a:fillRef idx="0">
            <a:schemeClr val="accent1"/>
          </a:fillRef>
          <a:effectRef idx="0">
            <a:schemeClr val="accent1"/>
          </a:effectRef>
          <a:fontRef idx="minor">
            <a:schemeClr val="tx1"/>
          </a:fontRef>
        </p:style>
      </p:cxnSp>
      <p:cxnSp>
        <p:nvCxnSpPr>
          <p:cNvPr id="79" name="Lige forbindelse 78">
            <a:extLst>
              <a:ext uri="{FF2B5EF4-FFF2-40B4-BE49-F238E27FC236}">
                <a16:creationId xmlns:a16="http://schemas.microsoft.com/office/drawing/2014/main" id="{4853E1C6-42DC-4B35-8FE7-C2A91B8601F5}"/>
              </a:ext>
            </a:extLst>
          </p:cNvPr>
          <p:cNvCxnSpPr>
            <a:cxnSpLocks/>
          </p:cNvCxnSpPr>
          <p:nvPr/>
        </p:nvCxnSpPr>
        <p:spPr>
          <a:xfrm>
            <a:off x="3863302" y="2655842"/>
            <a:ext cx="6540026" cy="11840"/>
          </a:xfrm>
          <a:prstGeom prst="line">
            <a:avLst/>
          </a:prstGeom>
          <a:ln w="12700">
            <a:solidFill>
              <a:srgbClr val="1F2936"/>
            </a:solidFill>
          </a:ln>
        </p:spPr>
        <p:style>
          <a:lnRef idx="1">
            <a:schemeClr val="accent1"/>
          </a:lnRef>
          <a:fillRef idx="0">
            <a:schemeClr val="accent1"/>
          </a:fillRef>
          <a:effectRef idx="0">
            <a:schemeClr val="accent1"/>
          </a:effectRef>
          <a:fontRef idx="minor">
            <a:schemeClr val="tx1"/>
          </a:fontRef>
        </p:style>
      </p:cxnSp>
      <p:cxnSp>
        <p:nvCxnSpPr>
          <p:cNvPr id="80" name="Lige forbindelse 79">
            <a:extLst>
              <a:ext uri="{FF2B5EF4-FFF2-40B4-BE49-F238E27FC236}">
                <a16:creationId xmlns:a16="http://schemas.microsoft.com/office/drawing/2014/main" id="{7FEEDC91-07EE-4545-BFE0-02E2316D6390}"/>
              </a:ext>
            </a:extLst>
          </p:cNvPr>
          <p:cNvCxnSpPr>
            <a:cxnSpLocks/>
          </p:cNvCxnSpPr>
          <p:nvPr/>
        </p:nvCxnSpPr>
        <p:spPr>
          <a:xfrm>
            <a:off x="3865362" y="3179028"/>
            <a:ext cx="6540026" cy="2835"/>
          </a:xfrm>
          <a:prstGeom prst="line">
            <a:avLst/>
          </a:prstGeom>
          <a:ln w="12700">
            <a:solidFill>
              <a:srgbClr val="1F2936"/>
            </a:solidFill>
          </a:ln>
        </p:spPr>
        <p:style>
          <a:lnRef idx="1">
            <a:schemeClr val="accent1"/>
          </a:lnRef>
          <a:fillRef idx="0">
            <a:schemeClr val="accent1"/>
          </a:fillRef>
          <a:effectRef idx="0">
            <a:schemeClr val="accent1"/>
          </a:effectRef>
          <a:fontRef idx="minor">
            <a:schemeClr val="tx1"/>
          </a:fontRef>
        </p:style>
      </p:cxnSp>
      <p:cxnSp>
        <p:nvCxnSpPr>
          <p:cNvPr id="81" name="Lige forbindelse 80">
            <a:extLst>
              <a:ext uri="{FF2B5EF4-FFF2-40B4-BE49-F238E27FC236}">
                <a16:creationId xmlns:a16="http://schemas.microsoft.com/office/drawing/2014/main" id="{2B255CEE-0053-431E-8B11-730C45F9394D}"/>
              </a:ext>
            </a:extLst>
          </p:cNvPr>
          <p:cNvCxnSpPr>
            <a:cxnSpLocks/>
          </p:cNvCxnSpPr>
          <p:nvPr/>
        </p:nvCxnSpPr>
        <p:spPr>
          <a:xfrm>
            <a:off x="3859136" y="3717032"/>
            <a:ext cx="6540026" cy="11840"/>
          </a:xfrm>
          <a:prstGeom prst="line">
            <a:avLst/>
          </a:prstGeom>
          <a:ln w="12700">
            <a:solidFill>
              <a:srgbClr val="1F2936"/>
            </a:solidFill>
          </a:ln>
        </p:spPr>
        <p:style>
          <a:lnRef idx="1">
            <a:schemeClr val="accent1"/>
          </a:lnRef>
          <a:fillRef idx="0">
            <a:schemeClr val="accent1"/>
          </a:fillRef>
          <a:effectRef idx="0">
            <a:schemeClr val="accent1"/>
          </a:effectRef>
          <a:fontRef idx="minor">
            <a:schemeClr val="tx1"/>
          </a:fontRef>
        </p:style>
      </p:cxnSp>
      <p:cxnSp>
        <p:nvCxnSpPr>
          <p:cNvPr id="82" name="Lige forbindelse 81">
            <a:extLst>
              <a:ext uri="{FF2B5EF4-FFF2-40B4-BE49-F238E27FC236}">
                <a16:creationId xmlns:a16="http://schemas.microsoft.com/office/drawing/2014/main" id="{9813CB6F-C76C-441F-973D-F4E19A28A809}"/>
              </a:ext>
            </a:extLst>
          </p:cNvPr>
          <p:cNvCxnSpPr>
            <a:cxnSpLocks/>
          </p:cNvCxnSpPr>
          <p:nvPr/>
        </p:nvCxnSpPr>
        <p:spPr>
          <a:xfrm flipV="1">
            <a:off x="3849857" y="4245896"/>
            <a:ext cx="6524381" cy="5487"/>
          </a:xfrm>
          <a:prstGeom prst="line">
            <a:avLst/>
          </a:prstGeom>
          <a:ln w="12700">
            <a:solidFill>
              <a:srgbClr val="1F2936"/>
            </a:solidFill>
          </a:ln>
        </p:spPr>
        <p:style>
          <a:lnRef idx="1">
            <a:schemeClr val="accent1"/>
          </a:lnRef>
          <a:fillRef idx="0">
            <a:schemeClr val="accent1"/>
          </a:fillRef>
          <a:effectRef idx="0">
            <a:schemeClr val="accent1"/>
          </a:effectRef>
          <a:fontRef idx="minor">
            <a:schemeClr val="tx1"/>
          </a:fontRef>
        </p:style>
      </p:cxnSp>
      <p:cxnSp>
        <p:nvCxnSpPr>
          <p:cNvPr id="83" name="Lige forbindelse 82">
            <a:extLst>
              <a:ext uri="{FF2B5EF4-FFF2-40B4-BE49-F238E27FC236}">
                <a16:creationId xmlns:a16="http://schemas.microsoft.com/office/drawing/2014/main" id="{D75BAC7F-56DB-44DA-AE2F-5FD67E4B429F}"/>
              </a:ext>
            </a:extLst>
          </p:cNvPr>
          <p:cNvCxnSpPr>
            <a:cxnSpLocks/>
          </p:cNvCxnSpPr>
          <p:nvPr/>
        </p:nvCxnSpPr>
        <p:spPr>
          <a:xfrm>
            <a:off x="3843630" y="4813917"/>
            <a:ext cx="6540026" cy="11840"/>
          </a:xfrm>
          <a:prstGeom prst="line">
            <a:avLst/>
          </a:prstGeom>
          <a:ln w="12700">
            <a:solidFill>
              <a:srgbClr val="1F2936"/>
            </a:solidFill>
          </a:ln>
        </p:spPr>
        <p:style>
          <a:lnRef idx="1">
            <a:schemeClr val="accent1"/>
          </a:lnRef>
          <a:fillRef idx="0">
            <a:schemeClr val="accent1"/>
          </a:fillRef>
          <a:effectRef idx="0">
            <a:schemeClr val="accent1"/>
          </a:effectRef>
          <a:fontRef idx="minor">
            <a:schemeClr val="tx1"/>
          </a:fontRef>
        </p:style>
      </p:cxnSp>
      <p:sp>
        <p:nvSpPr>
          <p:cNvPr id="91" name="Tekstfelt 90">
            <a:extLst>
              <a:ext uri="{FF2B5EF4-FFF2-40B4-BE49-F238E27FC236}">
                <a16:creationId xmlns:a16="http://schemas.microsoft.com/office/drawing/2014/main" id="{724808CB-854A-4C85-8EBC-B9F744EA5434}"/>
              </a:ext>
            </a:extLst>
          </p:cNvPr>
          <p:cNvSpPr txBox="1"/>
          <p:nvPr/>
        </p:nvSpPr>
        <p:spPr>
          <a:xfrm>
            <a:off x="4887296" y="620559"/>
            <a:ext cx="545814" cy="235859"/>
          </a:xfrm>
          <a:prstGeom prst="rect">
            <a:avLst/>
          </a:prstGeom>
          <a:noFill/>
        </p:spPr>
        <p:txBody>
          <a:bodyPr wrap="square" lIns="0" tIns="0" rIns="0" bIns="0" rtlCol="0">
            <a:noAutofit/>
          </a:bodyPr>
          <a:lstStyle/>
          <a:p>
            <a:r>
              <a:rPr lang="da-DK" sz="700" b="1" dirty="0"/>
              <a:t>Udbud</a:t>
            </a:r>
          </a:p>
          <a:p>
            <a:pPr marL="171450" indent="-171450">
              <a:buFont typeface="Arial" panose="020B0604020202020204" pitchFamily="34" charset="0"/>
              <a:buChar char="•"/>
            </a:pPr>
            <a:endParaRPr lang="da-DK" sz="650" b="1" dirty="0" err="1"/>
          </a:p>
        </p:txBody>
      </p:sp>
      <p:grpSp>
        <p:nvGrpSpPr>
          <p:cNvPr id="93" name="Gruppe 92">
            <a:extLst>
              <a:ext uri="{FF2B5EF4-FFF2-40B4-BE49-F238E27FC236}">
                <a16:creationId xmlns:a16="http://schemas.microsoft.com/office/drawing/2014/main" id="{218C47F1-928C-4916-9A7A-27A174EDB8D6}"/>
              </a:ext>
            </a:extLst>
          </p:cNvPr>
          <p:cNvGrpSpPr/>
          <p:nvPr/>
        </p:nvGrpSpPr>
        <p:grpSpPr>
          <a:xfrm>
            <a:off x="5202366" y="886438"/>
            <a:ext cx="173554" cy="229555"/>
            <a:chOff x="3130176" y="2444122"/>
            <a:chExt cx="173554" cy="229555"/>
          </a:xfrm>
        </p:grpSpPr>
        <p:cxnSp>
          <p:nvCxnSpPr>
            <p:cNvPr id="94" name="Lige forbindelse 93">
              <a:extLst>
                <a:ext uri="{FF2B5EF4-FFF2-40B4-BE49-F238E27FC236}">
                  <a16:creationId xmlns:a16="http://schemas.microsoft.com/office/drawing/2014/main" id="{2CC4951A-BC5D-445D-A994-CE27366469DD}"/>
                </a:ext>
              </a:extLst>
            </p:cNvPr>
            <p:cNvCxnSpPr/>
            <p:nvPr/>
          </p:nvCxnSpPr>
          <p:spPr>
            <a:xfrm flipH="1">
              <a:off x="3216027" y="2444122"/>
              <a:ext cx="87703" cy="112513"/>
            </a:xfrm>
            <a:prstGeom prst="line">
              <a:avLst/>
            </a:prstGeom>
            <a:ln w="19050">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95" name="Ellipse 94">
              <a:extLst>
                <a:ext uri="{FF2B5EF4-FFF2-40B4-BE49-F238E27FC236}">
                  <a16:creationId xmlns:a16="http://schemas.microsoft.com/office/drawing/2014/main" id="{3B42DC95-96C2-4FE4-999E-997AB361B56E}"/>
                </a:ext>
              </a:extLst>
            </p:cNvPr>
            <p:cNvSpPr/>
            <p:nvPr/>
          </p:nvSpPr>
          <p:spPr>
            <a:xfrm>
              <a:off x="3130176" y="2551731"/>
              <a:ext cx="135013" cy="12194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
        <p:nvSpPr>
          <p:cNvPr id="96" name="Tekstfelt 95">
            <a:extLst>
              <a:ext uri="{FF2B5EF4-FFF2-40B4-BE49-F238E27FC236}">
                <a16:creationId xmlns:a16="http://schemas.microsoft.com/office/drawing/2014/main" id="{3A8CA788-E7EB-480F-838E-B45D8D243710}"/>
              </a:ext>
            </a:extLst>
          </p:cNvPr>
          <p:cNvSpPr txBox="1"/>
          <p:nvPr/>
        </p:nvSpPr>
        <p:spPr>
          <a:xfrm>
            <a:off x="5357583" y="654622"/>
            <a:ext cx="773632" cy="235859"/>
          </a:xfrm>
          <a:prstGeom prst="rect">
            <a:avLst/>
          </a:prstGeom>
          <a:noFill/>
        </p:spPr>
        <p:txBody>
          <a:bodyPr wrap="square" lIns="0" tIns="0" rIns="0" bIns="0" rtlCol="0">
            <a:noAutofit/>
          </a:bodyPr>
          <a:lstStyle/>
          <a:p>
            <a:r>
              <a:rPr lang="da-DK" sz="700" b="1" dirty="0"/>
              <a:t>Entreprise </a:t>
            </a:r>
          </a:p>
          <a:p>
            <a:pPr marL="171450" indent="-171450">
              <a:buFont typeface="Arial" panose="020B0604020202020204" pitchFamily="34" charset="0"/>
              <a:buChar char="•"/>
            </a:pPr>
            <a:endParaRPr lang="da-DK" sz="650" b="1" dirty="0" err="1"/>
          </a:p>
        </p:txBody>
      </p:sp>
      <p:grpSp>
        <p:nvGrpSpPr>
          <p:cNvPr id="105" name="Gruppe 104">
            <a:extLst>
              <a:ext uri="{FF2B5EF4-FFF2-40B4-BE49-F238E27FC236}">
                <a16:creationId xmlns:a16="http://schemas.microsoft.com/office/drawing/2014/main" id="{F64F2541-56B5-47A9-9DCD-97A99888CC68}"/>
              </a:ext>
            </a:extLst>
          </p:cNvPr>
          <p:cNvGrpSpPr/>
          <p:nvPr/>
        </p:nvGrpSpPr>
        <p:grpSpPr>
          <a:xfrm>
            <a:off x="6312024" y="879269"/>
            <a:ext cx="173554" cy="229555"/>
            <a:chOff x="3130176" y="2444122"/>
            <a:chExt cx="173554" cy="229555"/>
          </a:xfrm>
        </p:grpSpPr>
        <p:cxnSp>
          <p:nvCxnSpPr>
            <p:cNvPr id="106" name="Lige forbindelse 105">
              <a:extLst>
                <a:ext uri="{FF2B5EF4-FFF2-40B4-BE49-F238E27FC236}">
                  <a16:creationId xmlns:a16="http://schemas.microsoft.com/office/drawing/2014/main" id="{5D6D89DE-0BE9-4C57-8992-E22D8FADBACD}"/>
                </a:ext>
              </a:extLst>
            </p:cNvPr>
            <p:cNvCxnSpPr/>
            <p:nvPr/>
          </p:nvCxnSpPr>
          <p:spPr>
            <a:xfrm flipH="1">
              <a:off x="3216027" y="2444122"/>
              <a:ext cx="87703" cy="112513"/>
            </a:xfrm>
            <a:prstGeom prst="line">
              <a:avLst/>
            </a:prstGeom>
            <a:ln w="19050">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107" name="Ellipse 106">
              <a:extLst>
                <a:ext uri="{FF2B5EF4-FFF2-40B4-BE49-F238E27FC236}">
                  <a16:creationId xmlns:a16="http://schemas.microsoft.com/office/drawing/2014/main" id="{83DC7811-D30C-411B-8B65-54499D4CE91B}"/>
                </a:ext>
              </a:extLst>
            </p:cNvPr>
            <p:cNvSpPr/>
            <p:nvPr/>
          </p:nvSpPr>
          <p:spPr>
            <a:xfrm>
              <a:off x="3130176" y="2551731"/>
              <a:ext cx="135013" cy="12194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nvGrpSpPr>
          <p:cNvPr id="108" name="Gruppe 107">
            <a:extLst>
              <a:ext uri="{FF2B5EF4-FFF2-40B4-BE49-F238E27FC236}">
                <a16:creationId xmlns:a16="http://schemas.microsoft.com/office/drawing/2014/main" id="{9516D0C6-0990-401E-831D-9E8981A295C6}"/>
              </a:ext>
            </a:extLst>
          </p:cNvPr>
          <p:cNvGrpSpPr/>
          <p:nvPr/>
        </p:nvGrpSpPr>
        <p:grpSpPr>
          <a:xfrm>
            <a:off x="6848717" y="893289"/>
            <a:ext cx="173554" cy="229555"/>
            <a:chOff x="3130176" y="2444122"/>
            <a:chExt cx="173554" cy="229555"/>
          </a:xfrm>
        </p:grpSpPr>
        <p:cxnSp>
          <p:nvCxnSpPr>
            <p:cNvPr id="109" name="Lige forbindelse 108">
              <a:extLst>
                <a:ext uri="{FF2B5EF4-FFF2-40B4-BE49-F238E27FC236}">
                  <a16:creationId xmlns:a16="http://schemas.microsoft.com/office/drawing/2014/main" id="{C5A1C6DA-051A-4105-9A21-F1263286C972}"/>
                </a:ext>
              </a:extLst>
            </p:cNvPr>
            <p:cNvCxnSpPr/>
            <p:nvPr/>
          </p:nvCxnSpPr>
          <p:spPr>
            <a:xfrm flipH="1">
              <a:off x="3216027" y="2444122"/>
              <a:ext cx="87703" cy="112513"/>
            </a:xfrm>
            <a:prstGeom prst="line">
              <a:avLst/>
            </a:prstGeom>
            <a:ln w="19050">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110" name="Ellipse 109">
              <a:extLst>
                <a:ext uri="{FF2B5EF4-FFF2-40B4-BE49-F238E27FC236}">
                  <a16:creationId xmlns:a16="http://schemas.microsoft.com/office/drawing/2014/main" id="{EDCC7ED9-9EFF-4E3A-A9AA-437B8A2F9B7A}"/>
                </a:ext>
              </a:extLst>
            </p:cNvPr>
            <p:cNvSpPr/>
            <p:nvPr/>
          </p:nvSpPr>
          <p:spPr>
            <a:xfrm>
              <a:off x="3130176" y="2551731"/>
              <a:ext cx="135013" cy="12194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
        <p:nvSpPr>
          <p:cNvPr id="111" name="Tekstfelt 110">
            <a:extLst>
              <a:ext uri="{FF2B5EF4-FFF2-40B4-BE49-F238E27FC236}">
                <a16:creationId xmlns:a16="http://schemas.microsoft.com/office/drawing/2014/main" id="{90334E80-1108-4620-BED3-054583848449}"/>
              </a:ext>
            </a:extLst>
          </p:cNvPr>
          <p:cNvSpPr txBox="1"/>
          <p:nvPr/>
        </p:nvSpPr>
        <p:spPr>
          <a:xfrm>
            <a:off x="6454325" y="619585"/>
            <a:ext cx="944303" cy="235859"/>
          </a:xfrm>
          <a:prstGeom prst="rect">
            <a:avLst/>
          </a:prstGeom>
          <a:noFill/>
        </p:spPr>
        <p:txBody>
          <a:bodyPr wrap="square" lIns="0" tIns="0" rIns="0" bIns="0" rtlCol="0">
            <a:noAutofit/>
          </a:bodyPr>
          <a:lstStyle/>
          <a:p>
            <a:r>
              <a:rPr lang="da-DK" sz="700" b="1" dirty="0"/>
              <a:t>Idriftsættelse Nordblok</a:t>
            </a:r>
            <a:endParaRPr lang="da-DK" sz="650" b="1" dirty="0"/>
          </a:p>
        </p:txBody>
      </p:sp>
      <p:sp>
        <p:nvSpPr>
          <p:cNvPr id="113" name="Tekstfelt 112">
            <a:extLst>
              <a:ext uri="{FF2B5EF4-FFF2-40B4-BE49-F238E27FC236}">
                <a16:creationId xmlns:a16="http://schemas.microsoft.com/office/drawing/2014/main" id="{36BC8CBB-3FB2-4221-971E-19755E87ED74}"/>
              </a:ext>
            </a:extLst>
          </p:cNvPr>
          <p:cNvSpPr txBox="1"/>
          <p:nvPr/>
        </p:nvSpPr>
        <p:spPr>
          <a:xfrm>
            <a:off x="7059463" y="716608"/>
            <a:ext cx="944303" cy="235859"/>
          </a:xfrm>
          <a:prstGeom prst="rect">
            <a:avLst/>
          </a:prstGeom>
          <a:noFill/>
        </p:spPr>
        <p:txBody>
          <a:bodyPr wrap="square" lIns="0" tIns="0" rIns="0" bIns="0" rtlCol="0">
            <a:noAutofit/>
          </a:bodyPr>
          <a:lstStyle/>
          <a:p>
            <a:r>
              <a:rPr lang="da-DK" sz="700" b="1" dirty="0"/>
              <a:t>Ibrugtagning </a:t>
            </a:r>
          </a:p>
          <a:p>
            <a:r>
              <a:rPr lang="da-DK" sz="700" b="1" dirty="0"/>
              <a:t>Nordblok</a:t>
            </a:r>
          </a:p>
          <a:p>
            <a:pPr marL="171450" indent="-171450">
              <a:buFont typeface="Arial" panose="020B0604020202020204" pitchFamily="34" charset="0"/>
              <a:buChar char="•"/>
            </a:pPr>
            <a:endParaRPr lang="da-DK" sz="650" b="1" dirty="0" err="1"/>
          </a:p>
        </p:txBody>
      </p:sp>
      <p:grpSp>
        <p:nvGrpSpPr>
          <p:cNvPr id="114" name="Gruppe 113">
            <a:extLst>
              <a:ext uri="{FF2B5EF4-FFF2-40B4-BE49-F238E27FC236}">
                <a16:creationId xmlns:a16="http://schemas.microsoft.com/office/drawing/2014/main" id="{BB06EEDA-F776-4199-95A1-33BF3E1D8BEF}"/>
              </a:ext>
            </a:extLst>
          </p:cNvPr>
          <p:cNvGrpSpPr/>
          <p:nvPr/>
        </p:nvGrpSpPr>
        <p:grpSpPr>
          <a:xfrm>
            <a:off x="8298710" y="895885"/>
            <a:ext cx="173554" cy="229555"/>
            <a:chOff x="3130176" y="2444122"/>
            <a:chExt cx="173554" cy="229555"/>
          </a:xfrm>
        </p:grpSpPr>
        <p:cxnSp>
          <p:nvCxnSpPr>
            <p:cNvPr id="115" name="Lige forbindelse 114">
              <a:extLst>
                <a:ext uri="{FF2B5EF4-FFF2-40B4-BE49-F238E27FC236}">
                  <a16:creationId xmlns:a16="http://schemas.microsoft.com/office/drawing/2014/main" id="{D179F93B-D4F9-4B0A-B73F-6B76260A4CBB}"/>
                </a:ext>
              </a:extLst>
            </p:cNvPr>
            <p:cNvCxnSpPr/>
            <p:nvPr/>
          </p:nvCxnSpPr>
          <p:spPr>
            <a:xfrm flipH="1">
              <a:off x="3216027" y="2444122"/>
              <a:ext cx="87703" cy="112513"/>
            </a:xfrm>
            <a:prstGeom prst="line">
              <a:avLst/>
            </a:prstGeom>
            <a:ln w="19050">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116" name="Ellipse 115">
              <a:extLst>
                <a:ext uri="{FF2B5EF4-FFF2-40B4-BE49-F238E27FC236}">
                  <a16:creationId xmlns:a16="http://schemas.microsoft.com/office/drawing/2014/main" id="{45B6D961-EA7C-4549-B0B6-175BB48089BD}"/>
                </a:ext>
              </a:extLst>
            </p:cNvPr>
            <p:cNvSpPr/>
            <p:nvPr/>
          </p:nvSpPr>
          <p:spPr>
            <a:xfrm>
              <a:off x="3130176" y="2551731"/>
              <a:ext cx="135013" cy="12194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
        <p:nvSpPr>
          <p:cNvPr id="117" name="Tekstfelt 116">
            <a:extLst>
              <a:ext uri="{FF2B5EF4-FFF2-40B4-BE49-F238E27FC236}">
                <a16:creationId xmlns:a16="http://schemas.microsoft.com/office/drawing/2014/main" id="{9CA2A3A9-22C9-454C-A438-93E8679DAEF1}"/>
              </a:ext>
            </a:extLst>
          </p:cNvPr>
          <p:cNvSpPr txBox="1"/>
          <p:nvPr/>
        </p:nvSpPr>
        <p:spPr>
          <a:xfrm>
            <a:off x="8464066" y="620072"/>
            <a:ext cx="944303" cy="235859"/>
          </a:xfrm>
          <a:prstGeom prst="rect">
            <a:avLst/>
          </a:prstGeom>
          <a:noFill/>
        </p:spPr>
        <p:txBody>
          <a:bodyPr wrap="square" lIns="0" tIns="0" rIns="0" bIns="0" rtlCol="0">
            <a:noAutofit/>
          </a:bodyPr>
          <a:lstStyle/>
          <a:p>
            <a:r>
              <a:rPr lang="da-DK" sz="700" b="1" dirty="0"/>
              <a:t>Idriftsættelse </a:t>
            </a:r>
          </a:p>
          <a:p>
            <a:r>
              <a:rPr lang="da-DK" sz="700" b="1" dirty="0" err="1"/>
              <a:t>Sydblok</a:t>
            </a:r>
            <a:endParaRPr lang="da-DK" sz="650" b="1" dirty="0"/>
          </a:p>
        </p:txBody>
      </p:sp>
      <p:grpSp>
        <p:nvGrpSpPr>
          <p:cNvPr id="118" name="Gruppe 117">
            <a:extLst>
              <a:ext uri="{FF2B5EF4-FFF2-40B4-BE49-F238E27FC236}">
                <a16:creationId xmlns:a16="http://schemas.microsoft.com/office/drawing/2014/main" id="{25BFB85A-A516-460E-8C1A-70EC855C518F}"/>
              </a:ext>
            </a:extLst>
          </p:cNvPr>
          <p:cNvGrpSpPr/>
          <p:nvPr/>
        </p:nvGrpSpPr>
        <p:grpSpPr>
          <a:xfrm>
            <a:off x="8688288" y="888762"/>
            <a:ext cx="173554" cy="229555"/>
            <a:chOff x="3130176" y="2444122"/>
            <a:chExt cx="173554" cy="229555"/>
          </a:xfrm>
        </p:grpSpPr>
        <p:cxnSp>
          <p:nvCxnSpPr>
            <p:cNvPr id="119" name="Lige forbindelse 118">
              <a:extLst>
                <a:ext uri="{FF2B5EF4-FFF2-40B4-BE49-F238E27FC236}">
                  <a16:creationId xmlns:a16="http://schemas.microsoft.com/office/drawing/2014/main" id="{05015FEE-5393-4674-9B72-4A836DA29DD0}"/>
                </a:ext>
              </a:extLst>
            </p:cNvPr>
            <p:cNvCxnSpPr/>
            <p:nvPr/>
          </p:nvCxnSpPr>
          <p:spPr>
            <a:xfrm flipH="1">
              <a:off x="3216027" y="2444122"/>
              <a:ext cx="87703" cy="112513"/>
            </a:xfrm>
            <a:prstGeom prst="line">
              <a:avLst/>
            </a:prstGeom>
            <a:ln w="19050">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120" name="Ellipse 119">
              <a:extLst>
                <a:ext uri="{FF2B5EF4-FFF2-40B4-BE49-F238E27FC236}">
                  <a16:creationId xmlns:a16="http://schemas.microsoft.com/office/drawing/2014/main" id="{2A8A3E50-B314-492B-8CDD-CDDA47889A89}"/>
                </a:ext>
              </a:extLst>
            </p:cNvPr>
            <p:cNvSpPr/>
            <p:nvPr/>
          </p:nvSpPr>
          <p:spPr>
            <a:xfrm>
              <a:off x="3130176" y="2551731"/>
              <a:ext cx="135013" cy="12194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
        <p:nvSpPr>
          <p:cNvPr id="121" name="Tekstfelt 120">
            <a:extLst>
              <a:ext uri="{FF2B5EF4-FFF2-40B4-BE49-F238E27FC236}">
                <a16:creationId xmlns:a16="http://schemas.microsoft.com/office/drawing/2014/main" id="{90B3B309-20FD-443F-B80C-6D5D7DEA0CF8}"/>
              </a:ext>
            </a:extLst>
          </p:cNvPr>
          <p:cNvSpPr txBox="1"/>
          <p:nvPr/>
        </p:nvSpPr>
        <p:spPr>
          <a:xfrm>
            <a:off x="8917942" y="718231"/>
            <a:ext cx="944303" cy="235859"/>
          </a:xfrm>
          <a:prstGeom prst="rect">
            <a:avLst/>
          </a:prstGeom>
          <a:noFill/>
        </p:spPr>
        <p:txBody>
          <a:bodyPr wrap="square" lIns="0" tIns="0" rIns="0" bIns="0" rtlCol="0">
            <a:noAutofit/>
          </a:bodyPr>
          <a:lstStyle/>
          <a:p>
            <a:r>
              <a:rPr lang="da-DK" sz="700" b="1" dirty="0"/>
              <a:t>Ibrugtagning </a:t>
            </a:r>
          </a:p>
          <a:p>
            <a:r>
              <a:rPr lang="da-DK" sz="700" b="1" dirty="0" err="1"/>
              <a:t>Sydblok</a:t>
            </a:r>
            <a:endParaRPr lang="da-DK" sz="700" b="1" dirty="0"/>
          </a:p>
          <a:p>
            <a:pPr marL="171450" indent="-171450">
              <a:buFont typeface="Arial" panose="020B0604020202020204" pitchFamily="34" charset="0"/>
              <a:buChar char="•"/>
            </a:pPr>
            <a:endParaRPr lang="da-DK" sz="650" b="1" dirty="0" err="1"/>
          </a:p>
        </p:txBody>
      </p:sp>
      <p:sp>
        <p:nvSpPr>
          <p:cNvPr id="123" name="Tekstfelt 122">
            <a:extLst>
              <a:ext uri="{FF2B5EF4-FFF2-40B4-BE49-F238E27FC236}">
                <a16:creationId xmlns:a16="http://schemas.microsoft.com/office/drawing/2014/main" id="{D26D10DB-1439-48D0-B804-2F15AFA79925}"/>
              </a:ext>
            </a:extLst>
          </p:cNvPr>
          <p:cNvSpPr txBox="1"/>
          <p:nvPr/>
        </p:nvSpPr>
        <p:spPr>
          <a:xfrm>
            <a:off x="4973411" y="3875817"/>
            <a:ext cx="944303" cy="235859"/>
          </a:xfrm>
          <a:prstGeom prst="rect">
            <a:avLst/>
          </a:prstGeom>
          <a:noFill/>
        </p:spPr>
        <p:txBody>
          <a:bodyPr wrap="square" lIns="0" tIns="0" rIns="0" bIns="0" rtlCol="0">
            <a:noAutofit/>
          </a:bodyPr>
          <a:lstStyle/>
          <a:p>
            <a:r>
              <a:rPr lang="da-DK" sz="700" b="1" dirty="0"/>
              <a:t>Udbud</a:t>
            </a:r>
            <a:endParaRPr lang="da-DK" sz="650" b="1" dirty="0"/>
          </a:p>
        </p:txBody>
      </p:sp>
      <p:grpSp>
        <p:nvGrpSpPr>
          <p:cNvPr id="124" name="Gruppe 123">
            <a:extLst>
              <a:ext uri="{FF2B5EF4-FFF2-40B4-BE49-F238E27FC236}">
                <a16:creationId xmlns:a16="http://schemas.microsoft.com/office/drawing/2014/main" id="{A31A627E-5FB6-48E8-AD69-167A9FF341AE}"/>
              </a:ext>
            </a:extLst>
          </p:cNvPr>
          <p:cNvGrpSpPr/>
          <p:nvPr/>
        </p:nvGrpSpPr>
        <p:grpSpPr>
          <a:xfrm>
            <a:off x="4871864" y="4089751"/>
            <a:ext cx="173554" cy="229555"/>
            <a:chOff x="3130176" y="2444122"/>
            <a:chExt cx="173554" cy="229555"/>
          </a:xfrm>
        </p:grpSpPr>
        <p:cxnSp>
          <p:nvCxnSpPr>
            <p:cNvPr id="125" name="Lige forbindelse 124">
              <a:extLst>
                <a:ext uri="{FF2B5EF4-FFF2-40B4-BE49-F238E27FC236}">
                  <a16:creationId xmlns:a16="http://schemas.microsoft.com/office/drawing/2014/main" id="{018AC07B-1749-40CB-AA5C-511FA3DADB32}"/>
                </a:ext>
              </a:extLst>
            </p:cNvPr>
            <p:cNvCxnSpPr/>
            <p:nvPr/>
          </p:nvCxnSpPr>
          <p:spPr>
            <a:xfrm flipH="1">
              <a:off x="3216027" y="2444122"/>
              <a:ext cx="87703" cy="112513"/>
            </a:xfrm>
            <a:prstGeom prst="line">
              <a:avLst/>
            </a:prstGeom>
            <a:ln w="19050">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126" name="Ellipse 125">
              <a:extLst>
                <a:ext uri="{FF2B5EF4-FFF2-40B4-BE49-F238E27FC236}">
                  <a16:creationId xmlns:a16="http://schemas.microsoft.com/office/drawing/2014/main" id="{38E98E1E-1EB4-4996-AFE6-44236D1576B7}"/>
                </a:ext>
              </a:extLst>
            </p:cNvPr>
            <p:cNvSpPr/>
            <p:nvPr/>
          </p:nvSpPr>
          <p:spPr>
            <a:xfrm>
              <a:off x="3130176" y="2551731"/>
              <a:ext cx="135013" cy="12194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nvGrpSpPr>
          <p:cNvPr id="127" name="Gruppe 126">
            <a:extLst>
              <a:ext uri="{FF2B5EF4-FFF2-40B4-BE49-F238E27FC236}">
                <a16:creationId xmlns:a16="http://schemas.microsoft.com/office/drawing/2014/main" id="{73097753-5A70-4796-A81D-ABB8EEE24E27}"/>
              </a:ext>
            </a:extLst>
          </p:cNvPr>
          <p:cNvGrpSpPr/>
          <p:nvPr/>
        </p:nvGrpSpPr>
        <p:grpSpPr>
          <a:xfrm>
            <a:off x="5303912" y="4113957"/>
            <a:ext cx="173554" cy="229555"/>
            <a:chOff x="3130176" y="2444122"/>
            <a:chExt cx="173554" cy="229555"/>
          </a:xfrm>
        </p:grpSpPr>
        <p:cxnSp>
          <p:nvCxnSpPr>
            <p:cNvPr id="128" name="Lige forbindelse 127">
              <a:extLst>
                <a:ext uri="{FF2B5EF4-FFF2-40B4-BE49-F238E27FC236}">
                  <a16:creationId xmlns:a16="http://schemas.microsoft.com/office/drawing/2014/main" id="{094CDCF7-7F94-45EF-AACD-FDCE870F4F3E}"/>
                </a:ext>
              </a:extLst>
            </p:cNvPr>
            <p:cNvCxnSpPr/>
            <p:nvPr/>
          </p:nvCxnSpPr>
          <p:spPr>
            <a:xfrm flipH="1">
              <a:off x="3216027" y="2444122"/>
              <a:ext cx="87703" cy="112513"/>
            </a:xfrm>
            <a:prstGeom prst="line">
              <a:avLst/>
            </a:prstGeom>
            <a:ln w="19050">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129" name="Ellipse 128">
              <a:extLst>
                <a:ext uri="{FF2B5EF4-FFF2-40B4-BE49-F238E27FC236}">
                  <a16:creationId xmlns:a16="http://schemas.microsoft.com/office/drawing/2014/main" id="{3C6D5A60-4A4B-44F3-BA7B-C9CD4B1F9509}"/>
                </a:ext>
              </a:extLst>
            </p:cNvPr>
            <p:cNvSpPr/>
            <p:nvPr/>
          </p:nvSpPr>
          <p:spPr>
            <a:xfrm>
              <a:off x="3130176" y="2551731"/>
              <a:ext cx="135013" cy="12194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
        <p:nvSpPr>
          <p:cNvPr id="130" name="Tekstfelt 129">
            <a:extLst>
              <a:ext uri="{FF2B5EF4-FFF2-40B4-BE49-F238E27FC236}">
                <a16:creationId xmlns:a16="http://schemas.microsoft.com/office/drawing/2014/main" id="{67AEFE03-3720-4A39-B11D-399B684D760C}"/>
              </a:ext>
            </a:extLst>
          </p:cNvPr>
          <p:cNvSpPr txBox="1"/>
          <p:nvPr/>
        </p:nvSpPr>
        <p:spPr>
          <a:xfrm>
            <a:off x="5550186" y="3886756"/>
            <a:ext cx="545814" cy="235859"/>
          </a:xfrm>
          <a:prstGeom prst="rect">
            <a:avLst/>
          </a:prstGeom>
          <a:noFill/>
        </p:spPr>
        <p:txBody>
          <a:bodyPr wrap="square" lIns="0" tIns="0" rIns="0" bIns="0" rtlCol="0">
            <a:noAutofit/>
          </a:bodyPr>
          <a:lstStyle/>
          <a:p>
            <a:r>
              <a:rPr lang="da-DK" sz="700" b="1" dirty="0"/>
              <a:t>Entreprise</a:t>
            </a:r>
            <a:endParaRPr lang="da-DK" sz="650" b="1" dirty="0"/>
          </a:p>
        </p:txBody>
      </p:sp>
      <p:sp>
        <p:nvSpPr>
          <p:cNvPr id="131" name="Tekstfelt 130">
            <a:extLst>
              <a:ext uri="{FF2B5EF4-FFF2-40B4-BE49-F238E27FC236}">
                <a16:creationId xmlns:a16="http://schemas.microsoft.com/office/drawing/2014/main" id="{3A917148-08D0-4813-A4D1-166858B72EF4}"/>
              </a:ext>
            </a:extLst>
          </p:cNvPr>
          <p:cNvSpPr txBox="1"/>
          <p:nvPr/>
        </p:nvSpPr>
        <p:spPr>
          <a:xfrm>
            <a:off x="6759607" y="3941121"/>
            <a:ext cx="944303" cy="235859"/>
          </a:xfrm>
          <a:prstGeom prst="rect">
            <a:avLst/>
          </a:prstGeom>
          <a:noFill/>
        </p:spPr>
        <p:txBody>
          <a:bodyPr wrap="square" lIns="0" tIns="0" rIns="0" bIns="0" rtlCol="0">
            <a:noAutofit/>
          </a:bodyPr>
          <a:lstStyle/>
          <a:p>
            <a:r>
              <a:rPr lang="da-DK" sz="700" b="1" dirty="0"/>
              <a:t>Idriftsættelse</a:t>
            </a:r>
            <a:endParaRPr lang="da-DK" sz="650" b="1" dirty="0"/>
          </a:p>
        </p:txBody>
      </p:sp>
      <p:grpSp>
        <p:nvGrpSpPr>
          <p:cNvPr id="132" name="Gruppe 131">
            <a:extLst>
              <a:ext uri="{FF2B5EF4-FFF2-40B4-BE49-F238E27FC236}">
                <a16:creationId xmlns:a16="http://schemas.microsoft.com/office/drawing/2014/main" id="{1458729C-37BF-47BA-8FE6-1F4DFB4435C5}"/>
              </a:ext>
            </a:extLst>
          </p:cNvPr>
          <p:cNvGrpSpPr/>
          <p:nvPr/>
        </p:nvGrpSpPr>
        <p:grpSpPr>
          <a:xfrm>
            <a:off x="6574960" y="4098557"/>
            <a:ext cx="173554" cy="229555"/>
            <a:chOff x="3130176" y="2444122"/>
            <a:chExt cx="173554" cy="229555"/>
          </a:xfrm>
        </p:grpSpPr>
        <p:cxnSp>
          <p:nvCxnSpPr>
            <p:cNvPr id="133" name="Lige forbindelse 132">
              <a:extLst>
                <a:ext uri="{FF2B5EF4-FFF2-40B4-BE49-F238E27FC236}">
                  <a16:creationId xmlns:a16="http://schemas.microsoft.com/office/drawing/2014/main" id="{C7D0596C-2912-4C4E-81D8-6A4E3457D977}"/>
                </a:ext>
              </a:extLst>
            </p:cNvPr>
            <p:cNvCxnSpPr/>
            <p:nvPr/>
          </p:nvCxnSpPr>
          <p:spPr>
            <a:xfrm flipH="1">
              <a:off x="3216027" y="2444122"/>
              <a:ext cx="87703" cy="112513"/>
            </a:xfrm>
            <a:prstGeom prst="line">
              <a:avLst/>
            </a:prstGeom>
            <a:ln w="19050">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134" name="Ellipse 133">
              <a:extLst>
                <a:ext uri="{FF2B5EF4-FFF2-40B4-BE49-F238E27FC236}">
                  <a16:creationId xmlns:a16="http://schemas.microsoft.com/office/drawing/2014/main" id="{73056587-5ED6-4C79-91E6-2D2389245283}"/>
                </a:ext>
              </a:extLst>
            </p:cNvPr>
            <p:cNvSpPr/>
            <p:nvPr/>
          </p:nvSpPr>
          <p:spPr>
            <a:xfrm>
              <a:off x="3130176" y="2551731"/>
              <a:ext cx="135013" cy="12194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nvGrpSpPr>
          <p:cNvPr id="135" name="Gruppe 134">
            <a:extLst>
              <a:ext uri="{FF2B5EF4-FFF2-40B4-BE49-F238E27FC236}">
                <a16:creationId xmlns:a16="http://schemas.microsoft.com/office/drawing/2014/main" id="{15EDF4DC-9FB5-4A06-8662-30B1883EF0C5}"/>
              </a:ext>
            </a:extLst>
          </p:cNvPr>
          <p:cNvGrpSpPr/>
          <p:nvPr/>
        </p:nvGrpSpPr>
        <p:grpSpPr>
          <a:xfrm>
            <a:off x="7248128" y="4107273"/>
            <a:ext cx="173554" cy="229555"/>
            <a:chOff x="3130176" y="2444122"/>
            <a:chExt cx="173554" cy="229555"/>
          </a:xfrm>
        </p:grpSpPr>
        <p:cxnSp>
          <p:nvCxnSpPr>
            <p:cNvPr id="136" name="Lige forbindelse 135">
              <a:extLst>
                <a:ext uri="{FF2B5EF4-FFF2-40B4-BE49-F238E27FC236}">
                  <a16:creationId xmlns:a16="http://schemas.microsoft.com/office/drawing/2014/main" id="{56093AF3-C9F0-4617-96B1-3B3AB4F84E41}"/>
                </a:ext>
              </a:extLst>
            </p:cNvPr>
            <p:cNvCxnSpPr/>
            <p:nvPr/>
          </p:nvCxnSpPr>
          <p:spPr>
            <a:xfrm flipH="1">
              <a:off x="3216027" y="2444122"/>
              <a:ext cx="87703" cy="112513"/>
            </a:xfrm>
            <a:prstGeom prst="line">
              <a:avLst/>
            </a:prstGeom>
            <a:ln w="19050">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137" name="Ellipse 136">
              <a:extLst>
                <a:ext uri="{FF2B5EF4-FFF2-40B4-BE49-F238E27FC236}">
                  <a16:creationId xmlns:a16="http://schemas.microsoft.com/office/drawing/2014/main" id="{15C0AC2B-4272-4213-B6E6-B9B48B364C26}"/>
                </a:ext>
              </a:extLst>
            </p:cNvPr>
            <p:cNvSpPr/>
            <p:nvPr/>
          </p:nvSpPr>
          <p:spPr>
            <a:xfrm>
              <a:off x="3130176" y="2551731"/>
              <a:ext cx="135013" cy="12194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
        <p:nvSpPr>
          <p:cNvPr id="138" name="Tekstfelt 137">
            <a:extLst>
              <a:ext uri="{FF2B5EF4-FFF2-40B4-BE49-F238E27FC236}">
                <a16:creationId xmlns:a16="http://schemas.microsoft.com/office/drawing/2014/main" id="{CECFE215-6C8B-4513-B99F-EC87362FB3A5}"/>
              </a:ext>
            </a:extLst>
          </p:cNvPr>
          <p:cNvSpPr txBox="1"/>
          <p:nvPr/>
        </p:nvSpPr>
        <p:spPr>
          <a:xfrm>
            <a:off x="7527962" y="4024116"/>
            <a:ext cx="944303" cy="235859"/>
          </a:xfrm>
          <a:prstGeom prst="rect">
            <a:avLst/>
          </a:prstGeom>
          <a:noFill/>
        </p:spPr>
        <p:txBody>
          <a:bodyPr wrap="square" lIns="0" tIns="0" rIns="0" bIns="0" rtlCol="0">
            <a:noAutofit/>
          </a:bodyPr>
          <a:lstStyle/>
          <a:p>
            <a:r>
              <a:rPr lang="da-DK" sz="700" b="1" dirty="0"/>
              <a:t>Ibrugtagning</a:t>
            </a:r>
          </a:p>
          <a:p>
            <a:pPr marL="171450" indent="-171450">
              <a:buFont typeface="Arial" panose="020B0604020202020204" pitchFamily="34" charset="0"/>
              <a:buChar char="•"/>
            </a:pPr>
            <a:endParaRPr lang="da-DK" sz="650" b="1" dirty="0" err="1"/>
          </a:p>
        </p:txBody>
      </p:sp>
      <p:sp>
        <p:nvSpPr>
          <p:cNvPr id="140" name="Tekstfelt 139">
            <a:extLst>
              <a:ext uri="{FF2B5EF4-FFF2-40B4-BE49-F238E27FC236}">
                <a16:creationId xmlns:a16="http://schemas.microsoft.com/office/drawing/2014/main" id="{E236D2B4-5A7C-4E9E-B5A7-AEEA31ED33B6}"/>
              </a:ext>
            </a:extLst>
          </p:cNvPr>
          <p:cNvSpPr txBox="1"/>
          <p:nvPr/>
        </p:nvSpPr>
        <p:spPr>
          <a:xfrm>
            <a:off x="6115356" y="3380571"/>
            <a:ext cx="944303" cy="235859"/>
          </a:xfrm>
          <a:prstGeom prst="rect">
            <a:avLst/>
          </a:prstGeom>
          <a:noFill/>
        </p:spPr>
        <p:txBody>
          <a:bodyPr wrap="square" lIns="0" tIns="0" rIns="0" bIns="0" rtlCol="0">
            <a:noAutofit/>
          </a:bodyPr>
          <a:lstStyle/>
          <a:p>
            <a:r>
              <a:rPr lang="da-DK" sz="700" b="1" dirty="0"/>
              <a:t>Idriftsættelse</a:t>
            </a:r>
            <a:endParaRPr lang="da-DK" sz="650" b="1" dirty="0"/>
          </a:p>
        </p:txBody>
      </p:sp>
      <p:grpSp>
        <p:nvGrpSpPr>
          <p:cNvPr id="141" name="Gruppe 140">
            <a:extLst>
              <a:ext uri="{FF2B5EF4-FFF2-40B4-BE49-F238E27FC236}">
                <a16:creationId xmlns:a16="http://schemas.microsoft.com/office/drawing/2014/main" id="{9163411F-8315-41BE-A55B-1E992F5AEDA9}"/>
              </a:ext>
            </a:extLst>
          </p:cNvPr>
          <p:cNvGrpSpPr/>
          <p:nvPr/>
        </p:nvGrpSpPr>
        <p:grpSpPr>
          <a:xfrm>
            <a:off x="5929937" y="3563413"/>
            <a:ext cx="173554" cy="229555"/>
            <a:chOff x="3130176" y="2444122"/>
            <a:chExt cx="173554" cy="229555"/>
          </a:xfrm>
        </p:grpSpPr>
        <p:cxnSp>
          <p:nvCxnSpPr>
            <p:cNvPr id="142" name="Lige forbindelse 141">
              <a:extLst>
                <a:ext uri="{FF2B5EF4-FFF2-40B4-BE49-F238E27FC236}">
                  <a16:creationId xmlns:a16="http://schemas.microsoft.com/office/drawing/2014/main" id="{066C0D24-CC04-4578-900A-92710A92C633}"/>
                </a:ext>
              </a:extLst>
            </p:cNvPr>
            <p:cNvCxnSpPr/>
            <p:nvPr/>
          </p:nvCxnSpPr>
          <p:spPr>
            <a:xfrm flipH="1">
              <a:off x="3216027" y="2444122"/>
              <a:ext cx="87703" cy="112513"/>
            </a:xfrm>
            <a:prstGeom prst="line">
              <a:avLst/>
            </a:prstGeom>
            <a:ln w="19050">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143" name="Ellipse 142">
              <a:extLst>
                <a:ext uri="{FF2B5EF4-FFF2-40B4-BE49-F238E27FC236}">
                  <a16:creationId xmlns:a16="http://schemas.microsoft.com/office/drawing/2014/main" id="{66E67816-4E9F-4C36-8EDB-F26B424394BE}"/>
                </a:ext>
              </a:extLst>
            </p:cNvPr>
            <p:cNvSpPr/>
            <p:nvPr/>
          </p:nvSpPr>
          <p:spPr>
            <a:xfrm>
              <a:off x="3130176" y="2551731"/>
              <a:ext cx="135013" cy="12194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nvGrpSpPr>
          <p:cNvPr id="144" name="Gruppe 143">
            <a:extLst>
              <a:ext uri="{FF2B5EF4-FFF2-40B4-BE49-F238E27FC236}">
                <a16:creationId xmlns:a16="http://schemas.microsoft.com/office/drawing/2014/main" id="{86B001C2-0E6E-4787-A090-0946FA330802}"/>
              </a:ext>
            </a:extLst>
          </p:cNvPr>
          <p:cNvGrpSpPr/>
          <p:nvPr/>
        </p:nvGrpSpPr>
        <p:grpSpPr>
          <a:xfrm>
            <a:off x="6617413" y="3565430"/>
            <a:ext cx="173554" cy="229555"/>
            <a:chOff x="3130176" y="2444122"/>
            <a:chExt cx="173554" cy="229555"/>
          </a:xfrm>
        </p:grpSpPr>
        <p:cxnSp>
          <p:nvCxnSpPr>
            <p:cNvPr id="145" name="Lige forbindelse 144">
              <a:extLst>
                <a:ext uri="{FF2B5EF4-FFF2-40B4-BE49-F238E27FC236}">
                  <a16:creationId xmlns:a16="http://schemas.microsoft.com/office/drawing/2014/main" id="{A6E6D0A5-ABC7-43D0-95A2-77E979AEFA12}"/>
                </a:ext>
              </a:extLst>
            </p:cNvPr>
            <p:cNvCxnSpPr/>
            <p:nvPr/>
          </p:nvCxnSpPr>
          <p:spPr>
            <a:xfrm flipH="1">
              <a:off x="3216027" y="2444122"/>
              <a:ext cx="87703" cy="112513"/>
            </a:xfrm>
            <a:prstGeom prst="line">
              <a:avLst/>
            </a:prstGeom>
            <a:ln w="19050">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146" name="Ellipse 145">
              <a:extLst>
                <a:ext uri="{FF2B5EF4-FFF2-40B4-BE49-F238E27FC236}">
                  <a16:creationId xmlns:a16="http://schemas.microsoft.com/office/drawing/2014/main" id="{D3C6FA2D-39E5-41C0-83F2-2FE766E9A9CC}"/>
                </a:ext>
              </a:extLst>
            </p:cNvPr>
            <p:cNvSpPr/>
            <p:nvPr/>
          </p:nvSpPr>
          <p:spPr>
            <a:xfrm>
              <a:off x="3130176" y="2551731"/>
              <a:ext cx="135013" cy="12194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
        <p:nvSpPr>
          <p:cNvPr id="147" name="Tekstfelt 146">
            <a:extLst>
              <a:ext uri="{FF2B5EF4-FFF2-40B4-BE49-F238E27FC236}">
                <a16:creationId xmlns:a16="http://schemas.microsoft.com/office/drawing/2014/main" id="{DF9FAC4F-8F44-4FD8-9436-4BCF5B85CC23}"/>
              </a:ext>
            </a:extLst>
          </p:cNvPr>
          <p:cNvSpPr txBox="1"/>
          <p:nvPr/>
        </p:nvSpPr>
        <p:spPr>
          <a:xfrm>
            <a:off x="6854911" y="3489926"/>
            <a:ext cx="944303" cy="235859"/>
          </a:xfrm>
          <a:prstGeom prst="rect">
            <a:avLst/>
          </a:prstGeom>
          <a:noFill/>
        </p:spPr>
        <p:txBody>
          <a:bodyPr wrap="square" lIns="0" tIns="0" rIns="0" bIns="0" rtlCol="0">
            <a:noAutofit/>
          </a:bodyPr>
          <a:lstStyle/>
          <a:p>
            <a:r>
              <a:rPr lang="da-DK" sz="700" b="1" dirty="0"/>
              <a:t>Ibrugtagning</a:t>
            </a:r>
          </a:p>
          <a:p>
            <a:pPr marL="171450" indent="-171450">
              <a:buFont typeface="Arial" panose="020B0604020202020204" pitchFamily="34" charset="0"/>
              <a:buChar char="•"/>
            </a:pPr>
            <a:endParaRPr lang="da-DK" sz="650" b="1" dirty="0" err="1"/>
          </a:p>
        </p:txBody>
      </p:sp>
      <p:sp>
        <p:nvSpPr>
          <p:cNvPr id="148" name="Tekstfelt 147">
            <a:extLst>
              <a:ext uri="{FF2B5EF4-FFF2-40B4-BE49-F238E27FC236}">
                <a16:creationId xmlns:a16="http://schemas.microsoft.com/office/drawing/2014/main" id="{8AF6D4C4-4D86-48E0-AD35-5B21E8BE3C28}"/>
              </a:ext>
            </a:extLst>
          </p:cNvPr>
          <p:cNvSpPr txBox="1"/>
          <p:nvPr/>
        </p:nvSpPr>
        <p:spPr>
          <a:xfrm>
            <a:off x="5139366" y="2820443"/>
            <a:ext cx="944303" cy="235859"/>
          </a:xfrm>
          <a:prstGeom prst="rect">
            <a:avLst/>
          </a:prstGeom>
          <a:noFill/>
        </p:spPr>
        <p:txBody>
          <a:bodyPr wrap="square" lIns="0" tIns="0" rIns="0" bIns="0" rtlCol="0">
            <a:noAutofit/>
          </a:bodyPr>
          <a:lstStyle/>
          <a:p>
            <a:r>
              <a:rPr lang="da-DK" sz="700" b="1" dirty="0"/>
              <a:t>Udbud</a:t>
            </a:r>
            <a:endParaRPr lang="da-DK" sz="650" b="1" dirty="0"/>
          </a:p>
        </p:txBody>
      </p:sp>
      <p:grpSp>
        <p:nvGrpSpPr>
          <p:cNvPr id="149" name="Gruppe 148">
            <a:extLst>
              <a:ext uri="{FF2B5EF4-FFF2-40B4-BE49-F238E27FC236}">
                <a16:creationId xmlns:a16="http://schemas.microsoft.com/office/drawing/2014/main" id="{436C3470-8965-4D44-8A57-B62AFBF1A42F}"/>
              </a:ext>
            </a:extLst>
          </p:cNvPr>
          <p:cNvGrpSpPr/>
          <p:nvPr/>
        </p:nvGrpSpPr>
        <p:grpSpPr>
          <a:xfrm>
            <a:off x="4943872" y="3015837"/>
            <a:ext cx="173554" cy="229555"/>
            <a:chOff x="3130176" y="2444122"/>
            <a:chExt cx="173554" cy="229555"/>
          </a:xfrm>
        </p:grpSpPr>
        <p:cxnSp>
          <p:nvCxnSpPr>
            <p:cNvPr id="150" name="Lige forbindelse 149">
              <a:extLst>
                <a:ext uri="{FF2B5EF4-FFF2-40B4-BE49-F238E27FC236}">
                  <a16:creationId xmlns:a16="http://schemas.microsoft.com/office/drawing/2014/main" id="{271FA2C1-C6B1-48A0-B5FA-519034D9F16E}"/>
                </a:ext>
              </a:extLst>
            </p:cNvPr>
            <p:cNvCxnSpPr/>
            <p:nvPr/>
          </p:nvCxnSpPr>
          <p:spPr>
            <a:xfrm flipH="1">
              <a:off x="3216027" y="2444122"/>
              <a:ext cx="87703" cy="112513"/>
            </a:xfrm>
            <a:prstGeom prst="line">
              <a:avLst/>
            </a:prstGeom>
            <a:ln w="19050">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151" name="Ellipse 150">
              <a:extLst>
                <a:ext uri="{FF2B5EF4-FFF2-40B4-BE49-F238E27FC236}">
                  <a16:creationId xmlns:a16="http://schemas.microsoft.com/office/drawing/2014/main" id="{CC9F1D3E-38EC-4190-A071-B9DDF18850AB}"/>
                </a:ext>
              </a:extLst>
            </p:cNvPr>
            <p:cNvSpPr/>
            <p:nvPr/>
          </p:nvSpPr>
          <p:spPr>
            <a:xfrm>
              <a:off x="3130176" y="2551731"/>
              <a:ext cx="135013" cy="12194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nvGrpSpPr>
          <p:cNvPr id="152" name="Gruppe 151">
            <a:extLst>
              <a:ext uri="{FF2B5EF4-FFF2-40B4-BE49-F238E27FC236}">
                <a16:creationId xmlns:a16="http://schemas.microsoft.com/office/drawing/2014/main" id="{393E2BC3-287C-4888-9A19-51FDF3C5F203}"/>
              </a:ext>
            </a:extLst>
          </p:cNvPr>
          <p:cNvGrpSpPr/>
          <p:nvPr/>
        </p:nvGrpSpPr>
        <p:grpSpPr>
          <a:xfrm>
            <a:off x="5447928" y="3022118"/>
            <a:ext cx="173554" cy="229556"/>
            <a:chOff x="3130176" y="2444122"/>
            <a:chExt cx="173554" cy="229555"/>
          </a:xfrm>
        </p:grpSpPr>
        <p:cxnSp>
          <p:nvCxnSpPr>
            <p:cNvPr id="153" name="Lige forbindelse 152">
              <a:extLst>
                <a:ext uri="{FF2B5EF4-FFF2-40B4-BE49-F238E27FC236}">
                  <a16:creationId xmlns:a16="http://schemas.microsoft.com/office/drawing/2014/main" id="{DC2B2682-EE03-429B-A93D-FB25F62F58A7}"/>
                </a:ext>
              </a:extLst>
            </p:cNvPr>
            <p:cNvCxnSpPr/>
            <p:nvPr/>
          </p:nvCxnSpPr>
          <p:spPr>
            <a:xfrm flipH="1">
              <a:off x="3216027" y="2444122"/>
              <a:ext cx="87703" cy="112513"/>
            </a:xfrm>
            <a:prstGeom prst="line">
              <a:avLst/>
            </a:prstGeom>
            <a:ln w="19050">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154" name="Ellipse 153">
              <a:extLst>
                <a:ext uri="{FF2B5EF4-FFF2-40B4-BE49-F238E27FC236}">
                  <a16:creationId xmlns:a16="http://schemas.microsoft.com/office/drawing/2014/main" id="{F63511DC-B0C7-45ED-98C2-BBE5E1944DAE}"/>
                </a:ext>
              </a:extLst>
            </p:cNvPr>
            <p:cNvSpPr/>
            <p:nvPr/>
          </p:nvSpPr>
          <p:spPr>
            <a:xfrm>
              <a:off x="3130176" y="2551731"/>
              <a:ext cx="135013" cy="12194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
        <p:nvSpPr>
          <p:cNvPr id="155" name="Tekstfelt 154">
            <a:extLst>
              <a:ext uri="{FF2B5EF4-FFF2-40B4-BE49-F238E27FC236}">
                <a16:creationId xmlns:a16="http://schemas.microsoft.com/office/drawing/2014/main" id="{50E37086-B6ED-4BF7-88D7-E7358433524B}"/>
              </a:ext>
            </a:extLst>
          </p:cNvPr>
          <p:cNvSpPr txBox="1"/>
          <p:nvPr/>
        </p:nvSpPr>
        <p:spPr>
          <a:xfrm>
            <a:off x="5694202" y="2806745"/>
            <a:ext cx="545814" cy="235859"/>
          </a:xfrm>
          <a:prstGeom prst="rect">
            <a:avLst/>
          </a:prstGeom>
          <a:noFill/>
        </p:spPr>
        <p:txBody>
          <a:bodyPr wrap="square" lIns="0" tIns="0" rIns="0" bIns="0" rtlCol="0">
            <a:noAutofit/>
          </a:bodyPr>
          <a:lstStyle/>
          <a:p>
            <a:r>
              <a:rPr lang="da-DK" sz="700" b="1" dirty="0"/>
              <a:t>Entreprise</a:t>
            </a:r>
            <a:endParaRPr lang="da-DK" sz="650" b="1" dirty="0"/>
          </a:p>
        </p:txBody>
      </p:sp>
      <p:sp>
        <p:nvSpPr>
          <p:cNvPr id="156" name="Tekstfelt 155">
            <a:extLst>
              <a:ext uri="{FF2B5EF4-FFF2-40B4-BE49-F238E27FC236}">
                <a16:creationId xmlns:a16="http://schemas.microsoft.com/office/drawing/2014/main" id="{82A72BD5-8CBC-4783-9729-753F3E12F2AB}"/>
              </a:ext>
            </a:extLst>
          </p:cNvPr>
          <p:cNvSpPr txBox="1"/>
          <p:nvPr/>
        </p:nvSpPr>
        <p:spPr>
          <a:xfrm>
            <a:off x="7557500" y="2865136"/>
            <a:ext cx="944303" cy="235859"/>
          </a:xfrm>
          <a:prstGeom prst="rect">
            <a:avLst/>
          </a:prstGeom>
          <a:noFill/>
        </p:spPr>
        <p:txBody>
          <a:bodyPr wrap="square" lIns="0" tIns="0" rIns="0" bIns="0" rtlCol="0">
            <a:noAutofit/>
          </a:bodyPr>
          <a:lstStyle/>
          <a:p>
            <a:r>
              <a:rPr lang="da-DK" sz="700" b="1" dirty="0"/>
              <a:t>Idriftsættelse</a:t>
            </a:r>
            <a:endParaRPr lang="da-DK" sz="650" b="1" dirty="0"/>
          </a:p>
        </p:txBody>
      </p:sp>
      <p:grpSp>
        <p:nvGrpSpPr>
          <p:cNvPr id="157" name="Gruppe 156">
            <a:extLst>
              <a:ext uri="{FF2B5EF4-FFF2-40B4-BE49-F238E27FC236}">
                <a16:creationId xmlns:a16="http://schemas.microsoft.com/office/drawing/2014/main" id="{83EF0D63-128E-4FA9-9343-EF24A739B8B1}"/>
              </a:ext>
            </a:extLst>
          </p:cNvPr>
          <p:cNvGrpSpPr/>
          <p:nvPr/>
        </p:nvGrpSpPr>
        <p:grpSpPr>
          <a:xfrm>
            <a:off x="7320136" y="3013549"/>
            <a:ext cx="173554" cy="229555"/>
            <a:chOff x="3130176" y="2444122"/>
            <a:chExt cx="173554" cy="229555"/>
          </a:xfrm>
        </p:grpSpPr>
        <p:cxnSp>
          <p:nvCxnSpPr>
            <p:cNvPr id="158" name="Lige forbindelse 157">
              <a:extLst>
                <a:ext uri="{FF2B5EF4-FFF2-40B4-BE49-F238E27FC236}">
                  <a16:creationId xmlns:a16="http://schemas.microsoft.com/office/drawing/2014/main" id="{3364978C-AFDC-4D28-8F87-F11A59891A15}"/>
                </a:ext>
              </a:extLst>
            </p:cNvPr>
            <p:cNvCxnSpPr/>
            <p:nvPr/>
          </p:nvCxnSpPr>
          <p:spPr>
            <a:xfrm flipH="1">
              <a:off x="3216027" y="2444122"/>
              <a:ext cx="87703" cy="112513"/>
            </a:xfrm>
            <a:prstGeom prst="line">
              <a:avLst/>
            </a:prstGeom>
            <a:ln w="19050">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159" name="Ellipse 158">
              <a:extLst>
                <a:ext uri="{FF2B5EF4-FFF2-40B4-BE49-F238E27FC236}">
                  <a16:creationId xmlns:a16="http://schemas.microsoft.com/office/drawing/2014/main" id="{82CFFA3A-E511-4B22-A5A8-FCEEF8CCE633}"/>
                </a:ext>
              </a:extLst>
            </p:cNvPr>
            <p:cNvSpPr/>
            <p:nvPr/>
          </p:nvSpPr>
          <p:spPr>
            <a:xfrm>
              <a:off x="3130176" y="2551731"/>
              <a:ext cx="135013" cy="12194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nvGrpSpPr>
          <p:cNvPr id="160" name="Gruppe 159">
            <a:extLst>
              <a:ext uri="{FF2B5EF4-FFF2-40B4-BE49-F238E27FC236}">
                <a16:creationId xmlns:a16="http://schemas.microsoft.com/office/drawing/2014/main" id="{CC4FC768-E2CA-4401-A071-EE92C523380B}"/>
              </a:ext>
            </a:extLst>
          </p:cNvPr>
          <p:cNvGrpSpPr/>
          <p:nvPr/>
        </p:nvGrpSpPr>
        <p:grpSpPr>
          <a:xfrm>
            <a:off x="8226702" y="3008102"/>
            <a:ext cx="173554" cy="229555"/>
            <a:chOff x="3130176" y="2444122"/>
            <a:chExt cx="173554" cy="229555"/>
          </a:xfrm>
        </p:grpSpPr>
        <p:cxnSp>
          <p:nvCxnSpPr>
            <p:cNvPr id="161" name="Lige forbindelse 160">
              <a:extLst>
                <a:ext uri="{FF2B5EF4-FFF2-40B4-BE49-F238E27FC236}">
                  <a16:creationId xmlns:a16="http://schemas.microsoft.com/office/drawing/2014/main" id="{A4834667-6F73-46DE-9647-1B56DD740F04}"/>
                </a:ext>
              </a:extLst>
            </p:cNvPr>
            <p:cNvCxnSpPr/>
            <p:nvPr/>
          </p:nvCxnSpPr>
          <p:spPr>
            <a:xfrm flipH="1">
              <a:off x="3216027" y="2444122"/>
              <a:ext cx="87703" cy="112513"/>
            </a:xfrm>
            <a:prstGeom prst="line">
              <a:avLst/>
            </a:prstGeom>
            <a:ln w="19050">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162" name="Ellipse 161">
              <a:extLst>
                <a:ext uri="{FF2B5EF4-FFF2-40B4-BE49-F238E27FC236}">
                  <a16:creationId xmlns:a16="http://schemas.microsoft.com/office/drawing/2014/main" id="{67CC49AC-B8D2-4196-8B4C-6A66DDF88BCF}"/>
                </a:ext>
              </a:extLst>
            </p:cNvPr>
            <p:cNvSpPr/>
            <p:nvPr/>
          </p:nvSpPr>
          <p:spPr>
            <a:xfrm>
              <a:off x="3130176" y="2551731"/>
              <a:ext cx="135013" cy="12194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
        <p:nvSpPr>
          <p:cNvPr id="163" name="Tekstfelt 162">
            <a:extLst>
              <a:ext uri="{FF2B5EF4-FFF2-40B4-BE49-F238E27FC236}">
                <a16:creationId xmlns:a16="http://schemas.microsoft.com/office/drawing/2014/main" id="{3EBD1128-EC6A-414F-8E22-3C9E9FF0079F}"/>
              </a:ext>
            </a:extLst>
          </p:cNvPr>
          <p:cNvSpPr txBox="1"/>
          <p:nvPr/>
        </p:nvSpPr>
        <p:spPr>
          <a:xfrm>
            <a:off x="8464066" y="2851050"/>
            <a:ext cx="944303" cy="235859"/>
          </a:xfrm>
          <a:prstGeom prst="rect">
            <a:avLst/>
          </a:prstGeom>
          <a:noFill/>
        </p:spPr>
        <p:txBody>
          <a:bodyPr wrap="square" lIns="0" tIns="0" rIns="0" bIns="0" rtlCol="0">
            <a:noAutofit/>
          </a:bodyPr>
          <a:lstStyle/>
          <a:p>
            <a:r>
              <a:rPr lang="da-DK" sz="700" b="1" dirty="0"/>
              <a:t>Ibrugtagning</a:t>
            </a:r>
          </a:p>
          <a:p>
            <a:pPr marL="171450" indent="-171450">
              <a:buFont typeface="Arial" panose="020B0604020202020204" pitchFamily="34" charset="0"/>
              <a:buChar char="•"/>
            </a:pPr>
            <a:endParaRPr lang="da-DK" sz="650" b="1" dirty="0" err="1"/>
          </a:p>
        </p:txBody>
      </p:sp>
      <p:sp>
        <p:nvSpPr>
          <p:cNvPr id="166" name="Tekstfelt 165">
            <a:extLst>
              <a:ext uri="{FF2B5EF4-FFF2-40B4-BE49-F238E27FC236}">
                <a16:creationId xmlns:a16="http://schemas.microsoft.com/office/drawing/2014/main" id="{C8A1C7EF-D84A-442F-A1F2-7586F0676F19}"/>
              </a:ext>
            </a:extLst>
          </p:cNvPr>
          <p:cNvSpPr txBox="1"/>
          <p:nvPr/>
        </p:nvSpPr>
        <p:spPr>
          <a:xfrm>
            <a:off x="5223706" y="4456796"/>
            <a:ext cx="944303" cy="235859"/>
          </a:xfrm>
          <a:prstGeom prst="rect">
            <a:avLst/>
          </a:prstGeom>
          <a:noFill/>
        </p:spPr>
        <p:txBody>
          <a:bodyPr wrap="square" lIns="0" tIns="0" rIns="0" bIns="0" rtlCol="0">
            <a:noAutofit/>
          </a:bodyPr>
          <a:lstStyle/>
          <a:p>
            <a:r>
              <a:rPr lang="da-DK" sz="700" b="1" dirty="0"/>
              <a:t>Idriftsættelse</a:t>
            </a:r>
            <a:endParaRPr lang="da-DK" sz="650" b="1" dirty="0"/>
          </a:p>
        </p:txBody>
      </p:sp>
      <p:grpSp>
        <p:nvGrpSpPr>
          <p:cNvPr id="167" name="Gruppe 166">
            <a:extLst>
              <a:ext uri="{FF2B5EF4-FFF2-40B4-BE49-F238E27FC236}">
                <a16:creationId xmlns:a16="http://schemas.microsoft.com/office/drawing/2014/main" id="{42708C8B-DC76-4F68-9CBD-A674AF338670}"/>
              </a:ext>
            </a:extLst>
          </p:cNvPr>
          <p:cNvGrpSpPr/>
          <p:nvPr/>
        </p:nvGrpSpPr>
        <p:grpSpPr>
          <a:xfrm>
            <a:off x="4986342" y="4639638"/>
            <a:ext cx="173554" cy="229555"/>
            <a:chOff x="3130176" y="2444122"/>
            <a:chExt cx="173554" cy="229555"/>
          </a:xfrm>
        </p:grpSpPr>
        <p:cxnSp>
          <p:nvCxnSpPr>
            <p:cNvPr id="168" name="Lige forbindelse 167">
              <a:extLst>
                <a:ext uri="{FF2B5EF4-FFF2-40B4-BE49-F238E27FC236}">
                  <a16:creationId xmlns:a16="http://schemas.microsoft.com/office/drawing/2014/main" id="{AE5B3BE8-3939-4831-B21A-49B34BF2E232}"/>
                </a:ext>
              </a:extLst>
            </p:cNvPr>
            <p:cNvCxnSpPr/>
            <p:nvPr/>
          </p:nvCxnSpPr>
          <p:spPr>
            <a:xfrm flipH="1">
              <a:off x="3216027" y="2444122"/>
              <a:ext cx="87703" cy="112513"/>
            </a:xfrm>
            <a:prstGeom prst="line">
              <a:avLst/>
            </a:prstGeom>
            <a:ln w="19050">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169" name="Ellipse 168">
              <a:extLst>
                <a:ext uri="{FF2B5EF4-FFF2-40B4-BE49-F238E27FC236}">
                  <a16:creationId xmlns:a16="http://schemas.microsoft.com/office/drawing/2014/main" id="{ACE19939-7F08-452B-92D8-CEE4E0DD30E5}"/>
                </a:ext>
              </a:extLst>
            </p:cNvPr>
            <p:cNvSpPr/>
            <p:nvPr/>
          </p:nvSpPr>
          <p:spPr>
            <a:xfrm>
              <a:off x="3130176" y="2551731"/>
              <a:ext cx="135013" cy="12194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nvGrpSpPr>
          <p:cNvPr id="170" name="Gruppe 169">
            <a:extLst>
              <a:ext uri="{FF2B5EF4-FFF2-40B4-BE49-F238E27FC236}">
                <a16:creationId xmlns:a16="http://schemas.microsoft.com/office/drawing/2014/main" id="{A62A4E22-9BAF-47C6-A5AA-8410C0A082F0}"/>
              </a:ext>
            </a:extLst>
          </p:cNvPr>
          <p:cNvGrpSpPr/>
          <p:nvPr/>
        </p:nvGrpSpPr>
        <p:grpSpPr>
          <a:xfrm>
            <a:off x="5480491" y="4639239"/>
            <a:ext cx="173554" cy="229555"/>
            <a:chOff x="3130176" y="2444122"/>
            <a:chExt cx="173554" cy="229555"/>
          </a:xfrm>
        </p:grpSpPr>
        <p:cxnSp>
          <p:nvCxnSpPr>
            <p:cNvPr id="171" name="Lige forbindelse 170">
              <a:extLst>
                <a:ext uri="{FF2B5EF4-FFF2-40B4-BE49-F238E27FC236}">
                  <a16:creationId xmlns:a16="http://schemas.microsoft.com/office/drawing/2014/main" id="{A90B136A-86E2-49F5-9029-6718107D9C1F}"/>
                </a:ext>
              </a:extLst>
            </p:cNvPr>
            <p:cNvCxnSpPr/>
            <p:nvPr/>
          </p:nvCxnSpPr>
          <p:spPr>
            <a:xfrm flipH="1">
              <a:off x="3216027" y="2444122"/>
              <a:ext cx="87703" cy="112513"/>
            </a:xfrm>
            <a:prstGeom prst="line">
              <a:avLst/>
            </a:prstGeom>
            <a:ln w="19050">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172" name="Ellipse 171">
              <a:extLst>
                <a:ext uri="{FF2B5EF4-FFF2-40B4-BE49-F238E27FC236}">
                  <a16:creationId xmlns:a16="http://schemas.microsoft.com/office/drawing/2014/main" id="{89CF4AF3-EFE1-460A-A9D5-61728540BD92}"/>
                </a:ext>
              </a:extLst>
            </p:cNvPr>
            <p:cNvSpPr/>
            <p:nvPr/>
          </p:nvSpPr>
          <p:spPr>
            <a:xfrm>
              <a:off x="3130176" y="2551731"/>
              <a:ext cx="135013" cy="12194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
        <p:nvSpPr>
          <p:cNvPr id="173" name="Tekstfelt 172">
            <a:extLst>
              <a:ext uri="{FF2B5EF4-FFF2-40B4-BE49-F238E27FC236}">
                <a16:creationId xmlns:a16="http://schemas.microsoft.com/office/drawing/2014/main" id="{7E76F33F-74B5-42CA-A08D-6D1D69383586}"/>
              </a:ext>
            </a:extLst>
          </p:cNvPr>
          <p:cNvSpPr txBox="1"/>
          <p:nvPr/>
        </p:nvSpPr>
        <p:spPr>
          <a:xfrm>
            <a:off x="5717989" y="4563735"/>
            <a:ext cx="944303" cy="235859"/>
          </a:xfrm>
          <a:prstGeom prst="rect">
            <a:avLst/>
          </a:prstGeom>
          <a:noFill/>
        </p:spPr>
        <p:txBody>
          <a:bodyPr wrap="square" lIns="0" tIns="0" rIns="0" bIns="0" rtlCol="0">
            <a:noAutofit/>
          </a:bodyPr>
          <a:lstStyle/>
          <a:p>
            <a:r>
              <a:rPr lang="da-DK" sz="700" b="1" dirty="0"/>
              <a:t>Ibrugtagning</a:t>
            </a:r>
          </a:p>
          <a:p>
            <a:pPr marL="171450" indent="-171450">
              <a:buFont typeface="Arial" panose="020B0604020202020204" pitchFamily="34" charset="0"/>
              <a:buChar char="•"/>
            </a:pPr>
            <a:endParaRPr lang="da-DK" sz="650" b="1" dirty="0" err="1"/>
          </a:p>
        </p:txBody>
      </p:sp>
      <p:sp>
        <p:nvSpPr>
          <p:cNvPr id="178" name="Tekstfelt 177">
            <a:extLst>
              <a:ext uri="{FF2B5EF4-FFF2-40B4-BE49-F238E27FC236}">
                <a16:creationId xmlns:a16="http://schemas.microsoft.com/office/drawing/2014/main" id="{F4184C79-7DAA-42E3-86FE-4E42E4DE6072}"/>
              </a:ext>
            </a:extLst>
          </p:cNvPr>
          <p:cNvSpPr txBox="1"/>
          <p:nvPr/>
        </p:nvSpPr>
        <p:spPr>
          <a:xfrm>
            <a:off x="4915549" y="4937173"/>
            <a:ext cx="944303" cy="235859"/>
          </a:xfrm>
          <a:prstGeom prst="rect">
            <a:avLst/>
          </a:prstGeom>
          <a:noFill/>
        </p:spPr>
        <p:txBody>
          <a:bodyPr wrap="square" lIns="0" tIns="0" rIns="0" bIns="0" rtlCol="0">
            <a:noAutofit/>
          </a:bodyPr>
          <a:lstStyle/>
          <a:p>
            <a:r>
              <a:rPr lang="da-DK" sz="700" b="1" dirty="0"/>
              <a:t>Hovedprojekt</a:t>
            </a:r>
          </a:p>
        </p:txBody>
      </p:sp>
      <p:grpSp>
        <p:nvGrpSpPr>
          <p:cNvPr id="179" name="Gruppe 178">
            <a:extLst>
              <a:ext uri="{FF2B5EF4-FFF2-40B4-BE49-F238E27FC236}">
                <a16:creationId xmlns:a16="http://schemas.microsoft.com/office/drawing/2014/main" id="{E3A02404-7153-47BE-BA88-DB7E6F14DE2D}"/>
              </a:ext>
            </a:extLst>
          </p:cNvPr>
          <p:cNvGrpSpPr/>
          <p:nvPr/>
        </p:nvGrpSpPr>
        <p:grpSpPr>
          <a:xfrm>
            <a:off x="4730130" y="5120015"/>
            <a:ext cx="173554" cy="229555"/>
            <a:chOff x="3130176" y="2444122"/>
            <a:chExt cx="173554" cy="229555"/>
          </a:xfrm>
        </p:grpSpPr>
        <p:cxnSp>
          <p:nvCxnSpPr>
            <p:cNvPr id="180" name="Lige forbindelse 179">
              <a:extLst>
                <a:ext uri="{FF2B5EF4-FFF2-40B4-BE49-F238E27FC236}">
                  <a16:creationId xmlns:a16="http://schemas.microsoft.com/office/drawing/2014/main" id="{43A1F661-7F4A-4C53-8121-7F8683D68B1C}"/>
                </a:ext>
              </a:extLst>
            </p:cNvPr>
            <p:cNvCxnSpPr/>
            <p:nvPr/>
          </p:nvCxnSpPr>
          <p:spPr>
            <a:xfrm flipH="1">
              <a:off x="3216027" y="2444122"/>
              <a:ext cx="87703" cy="112513"/>
            </a:xfrm>
            <a:prstGeom prst="line">
              <a:avLst/>
            </a:prstGeom>
            <a:ln w="19050">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181" name="Ellipse 180">
              <a:extLst>
                <a:ext uri="{FF2B5EF4-FFF2-40B4-BE49-F238E27FC236}">
                  <a16:creationId xmlns:a16="http://schemas.microsoft.com/office/drawing/2014/main" id="{A33A29B1-D17C-4728-8FF0-D85FBF9235F5}"/>
                </a:ext>
              </a:extLst>
            </p:cNvPr>
            <p:cNvSpPr/>
            <p:nvPr/>
          </p:nvSpPr>
          <p:spPr>
            <a:xfrm>
              <a:off x="3130176" y="2551731"/>
              <a:ext cx="135013" cy="12194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
        <p:nvSpPr>
          <p:cNvPr id="182" name="Tekstfelt 181">
            <a:extLst>
              <a:ext uri="{FF2B5EF4-FFF2-40B4-BE49-F238E27FC236}">
                <a16:creationId xmlns:a16="http://schemas.microsoft.com/office/drawing/2014/main" id="{6BE1E82C-7342-4C64-B64E-9F6DDC3FB3E8}"/>
              </a:ext>
            </a:extLst>
          </p:cNvPr>
          <p:cNvSpPr txBox="1"/>
          <p:nvPr/>
        </p:nvSpPr>
        <p:spPr>
          <a:xfrm>
            <a:off x="5437282" y="5067967"/>
            <a:ext cx="944303" cy="235859"/>
          </a:xfrm>
          <a:prstGeom prst="rect">
            <a:avLst/>
          </a:prstGeom>
          <a:noFill/>
        </p:spPr>
        <p:txBody>
          <a:bodyPr wrap="square" lIns="0" tIns="0" rIns="0" bIns="0" rtlCol="0">
            <a:noAutofit/>
          </a:bodyPr>
          <a:lstStyle/>
          <a:p>
            <a:r>
              <a:rPr lang="da-DK" sz="700" b="1" dirty="0"/>
              <a:t>Udbud</a:t>
            </a:r>
            <a:endParaRPr lang="da-DK" sz="650" b="1" dirty="0"/>
          </a:p>
        </p:txBody>
      </p:sp>
      <p:grpSp>
        <p:nvGrpSpPr>
          <p:cNvPr id="183" name="Gruppe 182">
            <a:extLst>
              <a:ext uri="{FF2B5EF4-FFF2-40B4-BE49-F238E27FC236}">
                <a16:creationId xmlns:a16="http://schemas.microsoft.com/office/drawing/2014/main" id="{74118965-28E9-4B46-9FB0-3933D5007C63}"/>
              </a:ext>
            </a:extLst>
          </p:cNvPr>
          <p:cNvGrpSpPr/>
          <p:nvPr/>
        </p:nvGrpSpPr>
        <p:grpSpPr>
          <a:xfrm>
            <a:off x="5219609" y="5130555"/>
            <a:ext cx="173554" cy="229555"/>
            <a:chOff x="3130176" y="2444122"/>
            <a:chExt cx="173554" cy="229555"/>
          </a:xfrm>
        </p:grpSpPr>
        <p:cxnSp>
          <p:nvCxnSpPr>
            <p:cNvPr id="184" name="Lige forbindelse 183">
              <a:extLst>
                <a:ext uri="{FF2B5EF4-FFF2-40B4-BE49-F238E27FC236}">
                  <a16:creationId xmlns:a16="http://schemas.microsoft.com/office/drawing/2014/main" id="{E6A08EBD-5BE8-4462-B059-4B9F469FA506}"/>
                </a:ext>
              </a:extLst>
            </p:cNvPr>
            <p:cNvCxnSpPr/>
            <p:nvPr/>
          </p:nvCxnSpPr>
          <p:spPr>
            <a:xfrm flipH="1">
              <a:off x="3216027" y="2444122"/>
              <a:ext cx="87703" cy="112513"/>
            </a:xfrm>
            <a:prstGeom prst="line">
              <a:avLst/>
            </a:prstGeom>
            <a:ln w="19050">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185" name="Ellipse 184">
              <a:extLst>
                <a:ext uri="{FF2B5EF4-FFF2-40B4-BE49-F238E27FC236}">
                  <a16:creationId xmlns:a16="http://schemas.microsoft.com/office/drawing/2014/main" id="{206EAB84-7BFC-4914-865A-C776912DFB53}"/>
                </a:ext>
              </a:extLst>
            </p:cNvPr>
            <p:cNvSpPr/>
            <p:nvPr/>
          </p:nvSpPr>
          <p:spPr>
            <a:xfrm>
              <a:off x="3130176" y="2551731"/>
              <a:ext cx="135013" cy="12194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nvGrpSpPr>
          <p:cNvPr id="186" name="Gruppe 185">
            <a:extLst>
              <a:ext uri="{FF2B5EF4-FFF2-40B4-BE49-F238E27FC236}">
                <a16:creationId xmlns:a16="http://schemas.microsoft.com/office/drawing/2014/main" id="{67CE9DD6-4827-4443-989F-E0A496B1BF2D}"/>
              </a:ext>
            </a:extLst>
          </p:cNvPr>
          <p:cNvGrpSpPr/>
          <p:nvPr/>
        </p:nvGrpSpPr>
        <p:grpSpPr>
          <a:xfrm>
            <a:off x="6137773" y="5141770"/>
            <a:ext cx="173554" cy="229555"/>
            <a:chOff x="3130176" y="2444122"/>
            <a:chExt cx="173554" cy="229555"/>
          </a:xfrm>
        </p:grpSpPr>
        <p:cxnSp>
          <p:nvCxnSpPr>
            <p:cNvPr id="187" name="Lige forbindelse 186">
              <a:extLst>
                <a:ext uri="{FF2B5EF4-FFF2-40B4-BE49-F238E27FC236}">
                  <a16:creationId xmlns:a16="http://schemas.microsoft.com/office/drawing/2014/main" id="{2669974D-7120-4787-9C61-382F7A56E1B7}"/>
                </a:ext>
              </a:extLst>
            </p:cNvPr>
            <p:cNvCxnSpPr/>
            <p:nvPr/>
          </p:nvCxnSpPr>
          <p:spPr>
            <a:xfrm flipH="1">
              <a:off x="3216027" y="2444122"/>
              <a:ext cx="87703" cy="112513"/>
            </a:xfrm>
            <a:prstGeom prst="line">
              <a:avLst/>
            </a:prstGeom>
            <a:ln w="19050">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188" name="Ellipse 187">
              <a:extLst>
                <a:ext uri="{FF2B5EF4-FFF2-40B4-BE49-F238E27FC236}">
                  <a16:creationId xmlns:a16="http://schemas.microsoft.com/office/drawing/2014/main" id="{3D4CFA36-2015-4719-8F0B-52AC8DA96004}"/>
                </a:ext>
              </a:extLst>
            </p:cNvPr>
            <p:cNvSpPr/>
            <p:nvPr/>
          </p:nvSpPr>
          <p:spPr>
            <a:xfrm>
              <a:off x="3130176" y="2551731"/>
              <a:ext cx="135013" cy="12194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
        <p:nvSpPr>
          <p:cNvPr id="189" name="Tekstfelt 188">
            <a:extLst>
              <a:ext uri="{FF2B5EF4-FFF2-40B4-BE49-F238E27FC236}">
                <a16:creationId xmlns:a16="http://schemas.microsoft.com/office/drawing/2014/main" id="{89FD1328-F5C8-4DB7-B06A-28BB498B5632}"/>
              </a:ext>
            </a:extLst>
          </p:cNvPr>
          <p:cNvSpPr txBox="1"/>
          <p:nvPr/>
        </p:nvSpPr>
        <p:spPr>
          <a:xfrm>
            <a:off x="6342274" y="4930829"/>
            <a:ext cx="545814" cy="235859"/>
          </a:xfrm>
          <a:prstGeom prst="rect">
            <a:avLst/>
          </a:prstGeom>
          <a:noFill/>
        </p:spPr>
        <p:txBody>
          <a:bodyPr wrap="square" lIns="0" tIns="0" rIns="0" bIns="0" rtlCol="0">
            <a:noAutofit/>
          </a:bodyPr>
          <a:lstStyle/>
          <a:p>
            <a:r>
              <a:rPr lang="da-DK" sz="700" b="1" dirty="0"/>
              <a:t>Entreprise</a:t>
            </a:r>
            <a:endParaRPr lang="da-DK" sz="650" b="1" dirty="0"/>
          </a:p>
        </p:txBody>
      </p:sp>
      <p:sp>
        <p:nvSpPr>
          <p:cNvPr id="190" name="Tekstfelt 189">
            <a:extLst>
              <a:ext uri="{FF2B5EF4-FFF2-40B4-BE49-F238E27FC236}">
                <a16:creationId xmlns:a16="http://schemas.microsoft.com/office/drawing/2014/main" id="{3CEB0D53-273D-420E-B95E-E763854E82BF}"/>
              </a:ext>
            </a:extLst>
          </p:cNvPr>
          <p:cNvSpPr txBox="1"/>
          <p:nvPr/>
        </p:nvSpPr>
        <p:spPr>
          <a:xfrm>
            <a:off x="8884848" y="4950148"/>
            <a:ext cx="944303" cy="235859"/>
          </a:xfrm>
          <a:prstGeom prst="rect">
            <a:avLst/>
          </a:prstGeom>
          <a:noFill/>
        </p:spPr>
        <p:txBody>
          <a:bodyPr wrap="square" lIns="0" tIns="0" rIns="0" bIns="0" rtlCol="0">
            <a:noAutofit/>
          </a:bodyPr>
          <a:lstStyle/>
          <a:p>
            <a:r>
              <a:rPr lang="da-DK" sz="700" b="1" dirty="0"/>
              <a:t>Idriftsættelse</a:t>
            </a:r>
            <a:endParaRPr lang="da-DK" sz="650" b="1" dirty="0"/>
          </a:p>
        </p:txBody>
      </p:sp>
      <p:grpSp>
        <p:nvGrpSpPr>
          <p:cNvPr id="191" name="Gruppe 190">
            <a:extLst>
              <a:ext uri="{FF2B5EF4-FFF2-40B4-BE49-F238E27FC236}">
                <a16:creationId xmlns:a16="http://schemas.microsoft.com/office/drawing/2014/main" id="{2B0CE799-E917-4E63-98E4-B2853E7120CC}"/>
              </a:ext>
            </a:extLst>
          </p:cNvPr>
          <p:cNvGrpSpPr/>
          <p:nvPr/>
        </p:nvGrpSpPr>
        <p:grpSpPr>
          <a:xfrm>
            <a:off x="8699429" y="5132990"/>
            <a:ext cx="173554" cy="229555"/>
            <a:chOff x="3130176" y="2444122"/>
            <a:chExt cx="173554" cy="229555"/>
          </a:xfrm>
        </p:grpSpPr>
        <p:cxnSp>
          <p:nvCxnSpPr>
            <p:cNvPr id="192" name="Lige forbindelse 191">
              <a:extLst>
                <a:ext uri="{FF2B5EF4-FFF2-40B4-BE49-F238E27FC236}">
                  <a16:creationId xmlns:a16="http://schemas.microsoft.com/office/drawing/2014/main" id="{1A200160-4CF4-4047-A451-7EFA9477C3DA}"/>
                </a:ext>
              </a:extLst>
            </p:cNvPr>
            <p:cNvCxnSpPr/>
            <p:nvPr/>
          </p:nvCxnSpPr>
          <p:spPr>
            <a:xfrm flipH="1">
              <a:off x="3216027" y="2444122"/>
              <a:ext cx="87703" cy="112513"/>
            </a:xfrm>
            <a:prstGeom prst="line">
              <a:avLst/>
            </a:prstGeom>
            <a:ln w="19050">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193" name="Ellipse 192">
              <a:extLst>
                <a:ext uri="{FF2B5EF4-FFF2-40B4-BE49-F238E27FC236}">
                  <a16:creationId xmlns:a16="http://schemas.microsoft.com/office/drawing/2014/main" id="{DE87A5A5-B1E5-413F-9551-9305E6F41A82}"/>
                </a:ext>
              </a:extLst>
            </p:cNvPr>
            <p:cNvSpPr/>
            <p:nvPr/>
          </p:nvSpPr>
          <p:spPr>
            <a:xfrm>
              <a:off x="3130176" y="2551731"/>
              <a:ext cx="135013" cy="12194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nvGrpSpPr>
          <p:cNvPr id="194" name="Gruppe 193">
            <a:extLst>
              <a:ext uri="{FF2B5EF4-FFF2-40B4-BE49-F238E27FC236}">
                <a16:creationId xmlns:a16="http://schemas.microsoft.com/office/drawing/2014/main" id="{ABB9AD96-D7AF-4BB7-9107-8A966D6B0734}"/>
              </a:ext>
            </a:extLst>
          </p:cNvPr>
          <p:cNvGrpSpPr/>
          <p:nvPr/>
        </p:nvGrpSpPr>
        <p:grpSpPr>
          <a:xfrm>
            <a:off x="9304242" y="5131395"/>
            <a:ext cx="173554" cy="229555"/>
            <a:chOff x="3130176" y="2444122"/>
            <a:chExt cx="173554" cy="229555"/>
          </a:xfrm>
        </p:grpSpPr>
        <p:cxnSp>
          <p:nvCxnSpPr>
            <p:cNvPr id="195" name="Lige forbindelse 194">
              <a:extLst>
                <a:ext uri="{FF2B5EF4-FFF2-40B4-BE49-F238E27FC236}">
                  <a16:creationId xmlns:a16="http://schemas.microsoft.com/office/drawing/2014/main" id="{BEA44099-1992-4A2E-906A-DF1BA1AB2424}"/>
                </a:ext>
              </a:extLst>
            </p:cNvPr>
            <p:cNvCxnSpPr/>
            <p:nvPr/>
          </p:nvCxnSpPr>
          <p:spPr>
            <a:xfrm flipH="1">
              <a:off x="3216027" y="2444122"/>
              <a:ext cx="87703" cy="112513"/>
            </a:xfrm>
            <a:prstGeom prst="line">
              <a:avLst/>
            </a:prstGeom>
            <a:ln w="19050">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196" name="Ellipse 195">
              <a:extLst>
                <a:ext uri="{FF2B5EF4-FFF2-40B4-BE49-F238E27FC236}">
                  <a16:creationId xmlns:a16="http://schemas.microsoft.com/office/drawing/2014/main" id="{99D1AE9B-ADB4-4C12-8078-9355DA89E867}"/>
                </a:ext>
              </a:extLst>
            </p:cNvPr>
            <p:cNvSpPr/>
            <p:nvPr/>
          </p:nvSpPr>
          <p:spPr>
            <a:xfrm>
              <a:off x="3130176" y="2551731"/>
              <a:ext cx="135013" cy="12194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
        <p:nvSpPr>
          <p:cNvPr id="197" name="Tekstfelt 196">
            <a:extLst>
              <a:ext uri="{FF2B5EF4-FFF2-40B4-BE49-F238E27FC236}">
                <a16:creationId xmlns:a16="http://schemas.microsoft.com/office/drawing/2014/main" id="{645BC1EA-8FF7-406F-A440-B986CB3C2F3A}"/>
              </a:ext>
            </a:extLst>
          </p:cNvPr>
          <p:cNvSpPr txBox="1"/>
          <p:nvPr/>
        </p:nvSpPr>
        <p:spPr>
          <a:xfrm>
            <a:off x="9559011" y="5048238"/>
            <a:ext cx="944303" cy="235859"/>
          </a:xfrm>
          <a:prstGeom prst="rect">
            <a:avLst/>
          </a:prstGeom>
          <a:noFill/>
        </p:spPr>
        <p:txBody>
          <a:bodyPr wrap="square" lIns="0" tIns="0" rIns="0" bIns="0" rtlCol="0">
            <a:noAutofit/>
          </a:bodyPr>
          <a:lstStyle/>
          <a:p>
            <a:r>
              <a:rPr lang="da-DK" sz="700" b="1" dirty="0"/>
              <a:t>Ibrugtagning</a:t>
            </a:r>
          </a:p>
          <a:p>
            <a:pPr marL="171450" indent="-171450">
              <a:buFont typeface="Arial" panose="020B0604020202020204" pitchFamily="34" charset="0"/>
              <a:buChar char="•"/>
            </a:pPr>
            <a:endParaRPr lang="da-DK" sz="650" b="1" dirty="0" err="1"/>
          </a:p>
        </p:txBody>
      </p:sp>
      <p:sp>
        <p:nvSpPr>
          <p:cNvPr id="198" name="Tekstfelt 197">
            <a:extLst>
              <a:ext uri="{FF2B5EF4-FFF2-40B4-BE49-F238E27FC236}">
                <a16:creationId xmlns:a16="http://schemas.microsoft.com/office/drawing/2014/main" id="{916A79E5-AACE-424A-BE2E-92B73FC7808F}"/>
              </a:ext>
            </a:extLst>
          </p:cNvPr>
          <p:cNvSpPr txBox="1"/>
          <p:nvPr/>
        </p:nvSpPr>
        <p:spPr>
          <a:xfrm>
            <a:off x="5799770" y="1772817"/>
            <a:ext cx="944303" cy="235859"/>
          </a:xfrm>
          <a:prstGeom prst="rect">
            <a:avLst/>
          </a:prstGeom>
          <a:noFill/>
        </p:spPr>
        <p:txBody>
          <a:bodyPr wrap="square" lIns="0" tIns="0" rIns="0" bIns="0" rtlCol="0">
            <a:noAutofit/>
          </a:bodyPr>
          <a:lstStyle/>
          <a:p>
            <a:r>
              <a:rPr lang="da-DK" sz="700" b="1" dirty="0"/>
              <a:t>Idriftsættelse</a:t>
            </a:r>
            <a:endParaRPr lang="da-DK" sz="650" b="1" dirty="0"/>
          </a:p>
        </p:txBody>
      </p:sp>
      <p:grpSp>
        <p:nvGrpSpPr>
          <p:cNvPr id="199" name="Gruppe 198">
            <a:extLst>
              <a:ext uri="{FF2B5EF4-FFF2-40B4-BE49-F238E27FC236}">
                <a16:creationId xmlns:a16="http://schemas.microsoft.com/office/drawing/2014/main" id="{C35B8F79-050F-4954-9D13-F3E35B9DB474}"/>
              </a:ext>
            </a:extLst>
          </p:cNvPr>
          <p:cNvGrpSpPr/>
          <p:nvPr/>
        </p:nvGrpSpPr>
        <p:grpSpPr>
          <a:xfrm>
            <a:off x="5591944" y="1956886"/>
            <a:ext cx="173554" cy="229555"/>
            <a:chOff x="3130176" y="2444122"/>
            <a:chExt cx="173554" cy="229555"/>
          </a:xfrm>
        </p:grpSpPr>
        <p:cxnSp>
          <p:nvCxnSpPr>
            <p:cNvPr id="200" name="Lige forbindelse 199">
              <a:extLst>
                <a:ext uri="{FF2B5EF4-FFF2-40B4-BE49-F238E27FC236}">
                  <a16:creationId xmlns:a16="http://schemas.microsoft.com/office/drawing/2014/main" id="{96EF52ED-AE40-4BD2-9F4A-5CEDFB0B8703}"/>
                </a:ext>
              </a:extLst>
            </p:cNvPr>
            <p:cNvCxnSpPr/>
            <p:nvPr/>
          </p:nvCxnSpPr>
          <p:spPr>
            <a:xfrm flipH="1">
              <a:off x="3216027" y="2444122"/>
              <a:ext cx="87703" cy="112513"/>
            </a:xfrm>
            <a:prstGeom prst="line">
              <a:avLst/>
            </a:prstGeom>
            <a:ln w="19050">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201" name="Ellipse 200">
              <a:extLst>
                <a:ext uri="{FF2B5EF4-FFF2-40B4-BE49-F238E27FC236}">
                  <a16:creationId xmlns:a16="http://schemas.microsoft.com/office/drawing/2014/main" id="{1E6764C1-DDC4-4635-95C9-D4ACC71C3000}"/>
                </a:ext>
              </a:extLst>
            </p:cNvPr>
            <p:cNvSpPr/>
            <p:nvPr/>
          </p:nvSpPr>
          <p:spPr>
            <a:xfrm>
              <a:off x="3130176" y="2551731"/>
              <a:ext cx="135013" cy="12194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nvGrpSpPr>
          <p:cNvPr id="202" name="Gruppe 201">
            <a:extLst>
              <a:ext uri="{FF2B5EF4-FFF2-40B4-BE49-F238E27FC236}">
                <a16:creationId xmlns:a16="http://schemas.microsoft.com/office/drawing/2014/main" id="{C6B164C7-B924-4C66-A68C-938B4B167020}"/>
              </a:ext>
            </a:extLst>
          </p:cNvPr>
          <p:cNvGrpSpPr/>
          <p:nvPr/>
        </p:nvGrpSpPr>
        <p:grpSpPr>
          <a:xfrm>
            <a:off x="6312024" y="1957137"/>
            <a:ext cx="173554" cy="229555"/>
            <a:chOff x="3130176" y="2444122"/>
            <a:chExt cx="173554" cy="229555"/>
          </a:xfrm>
        </p:grpSpPr>
        <p:cxnSp>
          <p:nvCxnSpPr>
            <p:cNvPr id="203" name="Lige forbindelse 202">
              <a:extLst>
                <a:ext uri="{FF2B5EF4-FFF2-40B4-BE49-F238E27FC236}">
                  <a16:creationId xmlns:a16="http://schemas.microsoft.com/office/drawing/2014/main" id="{E17A64F8-8916-4154-A936-A98258830B81}"/>
                </a:ext>
              </a:extLst>
            </p:cNvPr>
            <p:cNvCxnSpPr/>
            <p:nvPr/>
          </p:nvCxnSpPr>
          <p:spPr>
            <a:xfrm flipH="1">
              <a:off x="3216027" y="2444122"/>
              <a:ext cx="87703" cy="112513"/>
            </a:xfrm>
            <a:prstGeom prst="line">
              <a:avLst/>
            </a:prstGeom>
            <a:ln w="19050">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204" name="Ellipse 203">
              <a:extLst>
                <a:ext uri="{FF2B5EF4-FFF2-40B4-BE49-F238E27FC236}">
                  <a16:creationId xmlns:a16="http://schemas.microsoft.com/office/drawing/2014/main" id="{5F357D52-622C-4E43-9168-6641EACB3631}"/>
                </a:ext>
              </a:extLst>
            </p:cNvPr>
            <p:cNvSpPr/>
            <p:nvPr/>
          </p:nvSpPr>
          <p:spPr>
            <a:xfrm>
              <a:off x="3130176" y="2551731"/>
              <a:ext cx="135013" cy="12194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
        <p:nvSpPr>
          <p:cNvPr id="205" name="Tekstfelt 204">
            <a:extLst>
              <a:ext uri="{FF2B5EF4-FFF2-40B4-BE49-F238E27FC236}">
                <a16:creationId xmlns:a16="http://schemas.microsoft.com/office/drawing/2014/main" id="{F79CA728-82B8-42EE-B313-87DEC1957A10}"/>
              </a:ext>
            </a:extLst>
          </p:cNvPr>
          <p:cNvSpPr txBox="1"/>
          <p:nvPr/>
        </p:nvSpPr>
        <p:spPr>
          <a:xfrm>
            <a:off x="6493068" y="1803092"/>
            <a:ext cx="944303" cy="235859"/>
          </a:xfrm>
          <a:prstGeom prst="rect">
            <a:avLst/>
          </a:prstGeom>
          <a:noFill/>
        </p:spPr>
        <p:txBody>
          <a:bodyPr wrap="square" lIns="0" tIns="0" rIns="0" bIns="0" rtlCol="0">
            <a:noAutofit/>
          </a:bodyPr>
          <a:lstStyle/>
          <a:p>
            <a:r>
              <a:rPr lang="da-DK" sz="700" b="1" dirty="0"/>
              <a:t>Ibrugtagning</a:t>
            </a:r>
          </a:p>
          <a:p>
            <a:pPr marL="171450" indent="-171450">
              <a:buFont typeface="Arial" panose="020B0604020202020204" pitchFamily="34" charset="0"/>
              <a:buChar char="•"/>
            </a:pPr>
            <a:endParaRPr lang="da-DK" sz="650" b="1" dirty="0" err="1"/>
          </a:p>
        </p:txBody>
      </p:sp>
      <p:sp>
        <p:nvSpPr>
          <p:cNvPr id="206" name="Tekstfelt 205">
            <a:extLst>
              <a:ext uri="{FF2B5EF4-FFF2-40B4-BE49-F238E27FC236}">
                <a16:creationId xmlns:a16="http://schemas.microsoft.com/office/drawing/2014/main" id="{7CEA3554-1D90-4334-BEAD-E20251C43766}"/>
              </a:ext>
            </a:extLst>
          </p:cNvPr>
          <p:cNvSpPr txBox="1"/>
          <p:nvPr/>
        </p:nvSpPr>
        <p:spPr>
          <a:xfrm>
            <a:off x="5007682" y="2276873"/>
            <a:ext cx="944303" cy="235859"/>
          </a:xfrm>
          <a:prstGeom prst="rect">
            <a:avLst/>
          </a:prstGeom>
          <a:noFill/>
        </p:spPr>
        <p:txBody>
          <a:bodyPr wrap="square" lIns="0" tIns="0" rIns="0" bIns="0" rtlCol="0">
            <a:noAutofit/>
          </a:bodyPr>
          <a:lstStyle/>
          <a:p>
            <a:r>
              <a:rPr lang="da-DK" sz="700" b="1" dirty="0"/>
              <a:t>Udbud</a:t>
            </a:r>
            <a:endParaRPr lang="da-DK" sz="650" b="1" dirty="0"/>
          </a:p>
        </p:txBody>
      </p:sp>
      <p:grpSp>
        <p:nvGrpSpPr>
          <p:cNvPr id="207" name="Gruppe 206">
            <a:extLst>
              <a:ext uri="{FF2B5EF4-FFF2-40B4-BE49-F238E27FC236}">
                <a16:creationId xmlns:a16="http://schemas.microsoft.com/office/drawing/2014/main" id="{44E914CD-AC3B-416F-AA1A-CE87BF753D89}"/>
              </a:ext>
            </a:extLst>
          </p:cNvPr>
          <p:cNvGrpSpPr/>
          <p:nvPr/>
        </p:nvGrpSpPr>
        <p:grpSpPr>
          <a:xfrm>
            <a:off x="4831863" y="2480023"/>
            <a:ext cx="173554" cy="229555"/>
            <a:chOff x="3130176" y="2444122"/>
            <a:chExt cx="173554" cy="229555"/>
          </a:xfrm>
        </p:grpSpPr>
        <p:cxnSp>
          <p:nvCxnSpPr>
            <p:cNvPr id="208" name="Lige forbindelse 207">
              <a:extLst>
                <a:ext uri="{FF2B5EF4-FFF2-40B4-BE49-F238E27FC236}">
                  <a16:creationId xmlns:a16="http://schemas.microsoft.com/office/drawing/2014/main" id="{DD2D0AE2-8FFE-45B9-A6EE-444D9AAD50D2}"/>
                </a:ext>
              </a:extLst>
            </p:cNvPr>
            <p:cNvCxnSpPr/>
            <p:nvPr/>
          </p:nvCxnSpPr>
          <p:spPr>
            <a:xfrm flipH="1">
              <a:off x="3216027" y="2444122"/>
              <a:ext cx="87703" cy="112513"/>
            </a:xfrm>
            <a:prstGeom prst="line">
              <a:avLst/>
            </a:prstGeom>
            <a:ln w="19050">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209" name="Ellipse 208">
              <a:extLst>
                <a:ext uri="{FF2B5EF4-FFF2-40B4-BE49-F238E27FC236}">
                  <a16:creationId xmlns:a16="http://schemas.microsoft.com/office/drawing/2014/main" id="{D6D49F6A-495D-4811-BC90-59CCAD732FF0}"/>
                </a:ext>
              </a:extLst>
            </p:cNvPr>
            <p:cNvSpPr/>
            <p:nvPr/>
          </p:nvSpPr>
          <p:spPr>
            <a:xfrm>
              <a:off x="3130176" y="2551731"/>
              <a:ext cx="135013" cy="12194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nvGrpSpPr>
          <p:cNvPr id="210" name="Gruppe 209">
            <a:extLst>
              <a:ext uri="{FF2B5EF4-FFF2-40B4-BE49-F238E27FC236}">
                <a16:creationId xmlns:a16="http://schemas.microsoft.com/office/drawing/2014/main" id="{843ACC11-9438-41F1-BE6D-2483EB7D7DE8}"/>
              </a:ext>
            </a:extLst>
          </p:cNvPr>
          <p:cNvGrpSpPr/>
          <p:nvPr/>
        </p:nvGrpSpPr>
        <p:grpSpPr>
          <a:xfrm>
            <a:off x="5277212" y="2504967"/>
            <a:ext cx="173554" cy="229555"/>
            <a:chOff x="3130176" y="2444122"/>
            <a:chExt cx="173554" cy="229555"/>
          </a:xfrm>
        </p:grpSpPr>
        <p:cxnSp>
          <p:nvCxnSpPr>
            <p:cNvPr id="211" name="Lige forbindelse 210">
              <a:extLst>
                <a:ext uri="{FF2B5EF4-FFF2-40B4-BE49-F238E27FC236}">
                  <a16:creationId xmlns:a16="http://schemas.microsoft.com/office/drawing/2014/main" id="{9AEDD8DD-6CF1-41BF-80C0-31CFD4044CC8}"/>
                </a:ext>
              </a:extLst>
            </p:cNvPr>
            <p:cNvCxnSpPr/>
            <p:nvPr/>
          </p:nvCxnSpPr>
          <p:spPr>
            <a:xfrm flipH="1">
              <a:off x="3216027" y="2444122"/>
              <a:ext cx="87703" cy="112513"/>
            </a:xfrm>
            <a:prstGeom prst="line">
              <a:avLst/>
            </a:prstGeom>
            <a:ln w="19050">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212" name="Ellipse 211">
              <a:extLst>
                <a:ext uri="{FF2B5EF4-FFF2-40B4-BE49-F238E27FC236}">
                  <a16:creationId xmlns:a16="http://schemas.microsoft.com/office/drawing/2014/main" id="{50CF8649-3AFD-4C83-8CAA-874FC89B294D}"/>
                </a:ext>
              </a:extLst>
            </p:cNvPr>
            <p:cNvSpPr/>
            <p:nvPr/>
          </p:nvSpPr>
          <p:spPr>
            <a:xfrm>
              <a:off x="3130176" y="2551731"/>
              <a:ext cx="135013" cy="12194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
        <p:nvSpPr>
          <p:cNvPr id="213" name="Tekstfelt 212">
            <a:extLst>
              <a:ext uri="{FF2B5EF4-FFF2-40B4-BE49-F238E27FC236}">
                <a16:creationId xmlns:a16="http://schemas.microsoft.com/office/drawing/2014/main" id="{8D3E2482-C0DA-4454-9217-CD152235FF99}"/>
              </a:ext>
            </a:extLst>
          </p:cNvPr>
          <p:cNvSpPr txBox="1"/>
          <p:nvPr/>
        </p:nvSpPr>
        <p:spPr>
          <a:xfrm>
            <a:off x="5473768" y="2277766"/>
            <a:ext cx="545814" cy="235859"/>
          </a:xfrm>
          <a:prstGeom prst="rect">
            <a:avLst/>
          </a:prstGeom>
          <a:noFill/>
        </p:spPr>
        <p:txBody>
          <a:bodyPr wrap="square" lIns="0" tIns="0" rIns="0" bIns="0" rtlCol="0">
            <a:noAutofit/>
          </a:bodyPr>
          <a:lstStyle/>
          <a:p>
            <a:r>
              <a:rPr lang="da-DK" sz="700" b="1" dirty="0"/>
              <a:t>Entreprise</a:t>
            </a:r>
            <a:endParaRPr lang="da-DK" sz="650" b="1" dirty="0"/>
          </a:p>
        </p:txBody>
      </p:sp>
      <p:sp>
        <p:nvSpPr>
          <p:cNvPr id="214" name="Tekstfelt 213">
            <a:extLst>
              <a:ext uri="{FF2B5EF4-FFF2-40B4-BE49-F238E27FC236}">
                <a16:creationId xmlns:a16="http://schemas.microsoft.com/office/drawing/2014/main" id="{06B1127B-EF5F-4C45-994E-14B710687320}"/>
              </a:ext>
            </a:extLst>
          </p:cNvPr>
          <p:cNvSpPr txBox="1"/>
          <p:nvPr/>
        </p:nvSpPr>
        <p:spPr>
          <a:xfrm>
            <a:off x="6647719" y="2317182"/>
            <a:ext cx="944303" cy="235859"/>
          </a:xfrm>
          <a:prstGeom prst="rect">
            <a:avLst/>
          </a:prstGeom>
          <a:noFill/>
        </p:spPr>
        <p:txBody>
          <a:bodyPr wrap="square" lIns="0" tIns="0" rIns="0" bIns="0" rtlCol="0">
            <a:noAutofit/>
          </a:bodyPr>
          <a:lstStyle/>
          <a:p>
            <a:r>
              <a:rPr lang="da-DK" sz="700" b="1" dirty="0"/>
              <a:t>Idriftsættelse</a:t>
            </a:r>
            <a:endParaRPr lang="da-DK" sz="650" b="1" dirty="0"/>
          </a:p>
        </p:txBody>
      </p:sp>
      <p:grpSp>
        <p:nvGrpSpPr>
          <p:cNvPr id="215" name="Gruppe 214">
            <a:extLst>
              <a:ext uri="{FF2B5EF4-FFF2-40B4-BE49-F238E27FC236}">
                <a16:creationId xmlns:a16="http://schemas.microsoft.com/office/drawing/2014/main" id="{1B5326E9-4599-4E18-B107-039FDAE43E91}"/>
              </a:ext>
            </a:extLst>
          </p:cNvPr>
          <p:cNvGrpSpPr/>
          <p:nvPr/>
        </p:nvGrpSpPr>
        <p:grpSpPr>
          <a:xfrm>
            <a:off x="6462300" y="2500024"/>
            <a:ext cx="173554" cy="229555"/>
            <a:chOff x="3130176" y="2444122"/>
            <a:chExt cx="173554" cy="229555"/>
          </a:xfrm>
        </p:grpSpPr>
        <p:cxnSp>
          <p:nvCxnSpPr>
            <p:cNvPr id="216" name="Lige forbindelse 215">
              <a:extLst>
                <a:ext uri="{FF2B5EF4-FFF2-40B4-BE49-F238E27FC236}">
                  <a16:creationId xmlns:a16="http://schemas.microsoft.com/office/drawing/2014/main" id="{052D6DCB-3EF9-475A-931A-EC27778C1580}"/>
                </a:ext>
              </a:extLst>
            </p:cNvPr>
            <p:cNvCxnSpPr/>
            <p:nvPr/>
          </p:nvCxnSpPr>
          <p:spPr>
            <a:xfrm flipH="1">
              <a:off x="3216027" y="2444122"/>
              <a:ext cx="87703" cy="112513"/>
            </a:xfrm>
            <a:prstGeom prst="line">
              <a:avLst/>
            </a:prstGeom>
            <a:ln w="19050">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217" name="Ellipse 216">
              <a:extLst>
                <a:ext uri="{FF2B5EF4-FFF2-40B4-BE49-F238E27FC236}">
                  <a16:creationId xmlns:a16="http://schemas.microsoft.com/office/drawing/2014/main" id="{CBDE4745-C139-4412-B507-EE63147685C2}"/>
                </a:ext>
              </a:extLst>
            </p:cNvPr>
            <p:cNvSpPr/>
            <p:nvPr/>
          </p:nvSpPr>
          <p:spPr>
            <a:xfrm>
              <a:off x="3130176" y="2551731"/>
              <a:ext cx="135013" cy="12194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nvGrpSpPr>
          <p:cNvPr id="218" name="Gruppe 217">
            <a:extLst>
              <a:ext uri="{FF2B5EF4-FFF2-40B4-BE49-F238E27FC236}">
                <a16:creationId xmlns:a16="http://schemas.microsoft.com/office/drawing/2014/main" id="{3AFE3D4A-00B5-42BE-AC13-4B67D7634CD0}"/>
              </a:ext>
            </a:extLst>
          </p:cNvPr>
          <p:cNvGrpSpPr/>
          <p:nvPr/>
        </p:nvGrpSpPr>
        <p:grpSpPr>
          <a:xfrm>
            <a:off x="6739202" y="2507730"/>
            <a:ext cx="173554" cy="229555"/>
            <a:chOff x="3130176" y="2444122"/>
            <a:chExt cx="173554" cy="229555"/>
          </a:xfrm>
        </p:grpSpPr>
        <p:cxnSp>
          <p:nvCxnSpPr>
            <p:cNvPr id="219" name="Lige forbindelse 218">
              <a:extLst>
                <a:ext uri="{FF2B5EF4-FFF2-40B4-BE49-F238E27FC236}">
                  <a16:creationId xmlns:a16="http://schemas.microsoft.com/office/drawing/2014/main" id="{72893487-ACDE-4FE5-9E38-F0773A1689A0}"/>
                </a:ext>
              </a:extLst>
            </p:cNvPr>
            <p:cNvCxnSpPr/>
            <p:nvPr/>
          </p:nvCxnSpPr>
          <p:spPr>
            <a:xfrm flipH="1">
              <a:off x="3216027" y="2444122"/>
              <a:ext cx="87703" cy="112513"/>
            </a:xfrm>
            <a:prstGeom prst="line">
              <a:avLst/>
            </a:prstGeom>
            <a:ln w="19050">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220" name="Ellipse 219">
              <a:extLst>
                <a:ext uri="{FF2B5EF4-FFF2-40B4-BE49-F238E27FC236}">
                  <a16:creationId xmlns:a16="http://schemas.microsoft.com/office/drawing/2014/main" id="{56E73240-EC59-4316-AAA9-B126DE41729F}"/>
                </a:ext>
              </a:extLst>
            </p:cNvPr>
            <p:cNvSpPr/>
            <p:nvPr/>
          </p:nvSpPr>
          <p:spPr>
            <a:xfrm>
              <a:off x="3130176" y="2551731"/>
              <a:ext cx="135013" cy="12194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
        <p:nvSpPr>
          <p:cNvPr id="221" name="Tekstfelt 220">
            <a:extLst>
              <a:ext uri="{FF2B5EF4-FFF2-40B4-BE49-F238E27FC236}">
                <a16:creationId xmlns:a16="http://schemas.microsoft.com/office/drawing/2014/main" id="{9F559C8D-11FB-40A1-BD7A-3174D49C7FE5}"/>
              </a:ext>
            </a:extLst>
          </p:cNvPr>
          <p:cNvSpPr txBox="1"/>
          <p:nvPr/>
        </p:nvSpPr>
        <p:spPr>
          <a:xfrm>
            <a:off x="6993971" y="2424573"/>
            <a:ext cx="944303" cy="235859"/>
          </a:xfrm>
          <a:prstGeom prst="rect">
            <a:avLst/>
          </a:prstGeom>
          <a:noFill/>
        </p:spPr>
        <p:txBody>
          <a:bodyPr wrap="square" lIns="0" tIns="0" rIns="0" bIns="0" rtlCol="0">
            <a:noAutofit/>
          </a:bodyPr>
          <a:lstStyle/>
          <a:p>
            <a:r>
              <a:rPr lang="da-DK" sz="700" b="1" dirty="0"/>
              <a:t>Ibrugtagning</a:t>
            </a:r>
          </a:p>
          <a:p>
            <a:pPr marL="171450" indent="-171450">
              <a:buFont typeface="Arial" panose="020B0604020202020204" pitchFamily="34" charset="0"/>
              <a:buChar char="•"/>
            </a:pPr>
            <a:endParaRPr lang="da-DK" sz="650" b="1" dirty="0" err="1"/>
          </a:p>
        </p:txBody>
      </p:sp>
      <p:grpSp>
        <p:nvGrpSpPr>
          <p:cNvPr id="164" name="Gruppe 163">
            <a:extLst>
              <a:ext uri="{FF2B5EF4-FFF2-40B4-BE49-F238E27FC236}">
                <a16:creationId xmlns:a16="http://schemas.microsoft.com/office/drawing/2014/main" id="{1F9A69D5-8D4B-4129-B696-9EA5C4EE0ABF}"/>
              </a:ext>
            </a:extLst>
          </p:cNvPr>
          <p:cNvGrpSpPr/>
          <p:nvPr/>
        </p:nvGrpSpPr>
        <p:grpSpPr>
          <a:xfrm>
            <a:off x="5232562" y="1452853"/>
            <a:ext cx="173554" cy="229555"/>
            <a:chOff x="3130176" y="2444122"/>
            <a:chExt cx="173554" cy="229555"/>
          </a:xfrm>
        </p:grpSpPr>
        <p:cxnSp>
          <p:nvCxnSpPr>
            <p:cNvPr id="165" name="Lige forbindelse 164">
              <a:extLst>
                <a:ext uri="{FF2B5EF4-FFF2-40B4-BE49-F238E27FC236}">
                  <a16:creationId xmlns:a16="http://schemas.microsoft.com/office/drawing/2014/main" id="{F6A80F65-96B2-42B8-9C4A-8DF5724B5DA1}"/>
                </a:ext>
              </a:extLst>
            </p:cNvPr>
            <p:cNvCxnSpPr/>
            <p:nvPr/>
          </p:nvCxnSpPr>
          <p:spPr>
            <a:xfrm flipH="1">
              <a:off x="3216027" y="2444122"/>
              <a:ext cx="87703" cy="112513"/>
            </a:xfrm>
            <a:prstGeom prst="line">
              <a:avLst/>
            </a:prstGeom>
            <a:ln w="19050">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174" name="Ellipse 173">
              <a:extLst>
                <a:ext uri="{FF2B5EF4-FFF2-40B4-BE49-F238E27FC236}">
                  <a16:creationId xmlns:a16="http://schemas.microsoft.com/office/drawing/2014/main" id="{3B1F5BFC-F931-4040-8785-07DF9A6A81D8}"/>
                </a:ext>
              </a:extLst>
            </p:cNvPr>
            <p:cNvSpPr/>
            <p:nvPr/>
          </p:nvSpPr>
          <p:spPr>
            <a:xfrm>
              <a:off x="3130176" y="2551731"/>
              <a:ext cx="135013" cy="12194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
        <p:nvSpPr>
          <p:cNvPr id="175" name="Tekstfelt 174">
            <a:extLst>
              <a:ext uri="{FF2B5EF4-FFF2-40B4-BE49-F238E27FC236}">
                <a16:creationId xmlns:a16="http://schemas.microsoft.com/office/drawing/2014/main" id="{29E63A0F-AB68-4480-AAB1-8A59B839CD4B}"/>
              </a:ext>
            </a:extLst>
          </p:cNvPr>
          <p:cNvSpPr txBox="1"/>
          <p:nvPr/>
        </p:nvSpPr>
        <p:spPr>
          <a:xfrm>
            <a:off x="5439730" y="1402274"/>
            <a:ext cx="944303" cy="235859"/>
          </a:xfrm>
          <a:prstGeom prst="rect">
            <a:avLst/>
          </a:prstGeom>
          <a:noFill/>
        </p:spPr>
        <p:txBody>
          <a:bodyPr wrap="square" lIns="0" tIns="0" rIns="0" bIns="0" rtlCol="0">
            <a:noAutofit/>
          </a:bodyPr>
          <a:lstStyle/>
          <a:p>
            <a:r>
              <a:rPr lang="da-DK" sz="700" b="1" dirty="0"/>
              <a:t>Komplet ibrugtagning</a:t>
            </a:r>
          </a:p>
          <a:p>
            <a:pPr marL="171450" indent="-171450">
              <a:buFont typeface="Arial" panose="020B0604020202020204" pitchFamily="34" charset="0"/>
              <a:buChar char="•"/>
            </a:pPr>
            <a:endParaRPr lang="da-DK" sz="650" b="1" dirty="0" err="1"/>
          </a:p>
        </p:txBody>
      </p:sp>
      <p:sp>
        <p:nvSpPr>
          <p:cNvPr id="2" name="Pladsholder til sidefod 1">
            <a:extLst>
              <a:ext uri="{FF2B5EF4-FFF2-40B4-BE49-F238E27FC236}">
                <a16:creationId xmlns:a16="http://schemas.microsoft.com/office/drawing/2014/main" id="{F05333DB-9DFD-415A-89FA-96AA20D791C2}"/>
              </a:ext>
            </a:extLst>
          </p:cNvPr>
          <p:cNvSpPr>
            <a:spLocks noGrp="1"/>
          </p:cNvSpPr>
          <p:nvPr>
            <p:ph type="ftr" sz="quarter" idx="11"/>
          </p:nvPr>
        </p:nvSpPr>
        <p:spPr/>
        <p:txBody>
          <a:bodyPr/>
          <a:lstStyle/>
          <a:p>
            <a:r>
              <a:rPr lang="da-DK"/>
              <a:t>Frieda Petersen</a:t>
            </a:r>
            <a:endParaRPr lang="da-DK" dirty="0"/>
          </a:p>
        </p:txBody>
      </p:sp>
    </p:spTree>
    <p:extLst>
      <p:ext uri="{BB962C8B-B14F-4D97-AF65-F5344CB8AC3E}">
        <p14:creationId xmlns:p14="http://schemas.microsoft.com/office/powerpoint/2010/main" val="1371800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iasnummer 3"/>
          <p:cNvSpPr>
            <a:spLocks noGrp="1"/>
          </p:cNvSpPr>
          <p:nvPr>
            <p:ph type="sldNum" sz="quarter" idx="12"/>
          </p:nvPr>
        </p:nvSpPr>
        <p:spPr/>
        <p:txBody>
          <a:bodyPr/>
          <a:lstStyle/>
          <a:p>
            <a:fld id="{667EC89C-17A0-4E64-A6D2-B825673CEEDF}" type="slidenum">
              <a:rPr lang="da-DK" smtClean="0"/>
              <a:t>5</a:t>
            </a:fld>
            <a:endParaRPr lang="da-DK" dirty="0"/>
          </a:p>
        </p:txBody>
      </p:sp>
      <p:sp>
        <p:nvSpPr>
          <p:cNvPr id="5" name="Pladsholder til tekst 4"/>
          <p:cNvSpPr>
            <a:spLocks noGrp="1"/>
          </p:cNvSpPr>
          <p:nvPr>
            <p:ph type="body" sz="quarter" idx="13"/>
          </p:nvPr>
        </p:nvSpPr>
        <p:spPr/>
        <p:txBody>
          <a:bodyPr/>
          <a:lstStyle/>
          <a:p>
            <a:r>
              <a:rPr lang="da-DK" dirty="0"/>
              <a:t>Center for IT, </a:t>
            </a:r>
            <a:r>
              <a:rPr lang="da-DK" dirty="0" err="1"/>
              <a:t>Medico</a:t>
            </a:r>
            <a:r>
              <a:rPr lang="da-DK" dirty="0"/>
              <a:t> og Telefoni</a:t>
            </a:r>
          </a:p>
        </p:txBody>
      </p:sp>
      <p:pic>
        <p:nvPicPr>
          <p:cNvPr id="1026" name="Picture 2" descr="Billedresultat for det nye rigshospital">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1544" y="757636"/>
            <a:ext cx="8568951" cy="4893480"/>
          </a:xfrm>
          <a:prstGeom prst="rect">
            <a:avLst/>
          </a:prstGeom>
          <a:noFill/>
          <a:extLst>
            <a:ext uri="{909E8E84-426E-40DD-AFC4-6F175D3DCCD1}">
              <a14:hiddenFill xmlns:a14="http://schemas.microsoft.com/office/drawing/2010/main">
                <a:solidFill>
                  <a:srgbClr val="FFFFFF"/>
                </a:solidFill>
              </a14:hiddenFill>
            </a:ext>
          </a:extLst>
        </p:spPr>
      </p:pic>
      <p:sp>
        <p:nvSpPr>
          <p:cNvPr id="6" name="Pladsholder til sidefod 5">
            <a:extLst>
              <a:ext uri="{FF2B5EF4-FFF2-40B4-BE49-F238E27FC236}">
                <a16:creationId xmlns:a16="http://schemas.microsoft.com/office/drawing/2014/main" id="{8EDBA92C-EAEB-450E-BCB7-AB382C93032C}"/>
              </a:ext>
            </a:extLst>
          </p:cNvPr>
          <p:cNvSpPr>
            <a:spLocks noGrp="1"/>
          </p:cNvSpPr>
          <p:nvPr>
            <p:ph type="ftr" sz="quarter" idx="11"/>
          </p:nvPr>
        </p:nvSpPr>
        <p:spPr/>
        <p:txBody>
          <a:bodyPr/>
          <a:lstStyle/>
          <a:p>
            <a:r>
              <a:rPr lang="da-DK"/>
              <a:t>Frieda Petersen</a:t>
            </a:r>
            <a:endParaRPr lang="da-DK" dirty="0"/>
          </a:p>
        </p:txBody>
      </p:sp>
    </p:spTree>
    <p:extLst>
      <p:ext uri="{BB962C8B-B14F-4D97-AF65-F5344CB8AC3E}">
        <p14:creationId xmlns:p14="http://schemas.microsoft.com/office/powerpoint/2010/main" val="2147672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CD643C-E6B3-4312-B7C0-A6A82E6EE53F}"/>
              </a:ext>
            </a:extLst>
          </p:cNvPr>
          <p:cNvSpPr>
            <a:spLocks noGrp="1"/>
          </p:cNvSpPr>
          <p:nvPr>
            <p:ph type="title"/>
          </p:nvPr>
        </p:nvSpPr>
        <p:spPr/>
        <p:txBody>
          <a:bodyPr/>
          <a:lstStyle/>
          <a:p>
            <a:r>
              <a:rPr lang="da-DK" dirty="0"/>
              <a:t>Fakta om nordfløjen</a:t>
            </a:r>
          </a:p>
        </p:txBody>
      </p:sp>
      <p:sp>
        <p:nvSpPr>
          <p:cNvPr id="5" name="Pladsholder til slidenummer 4">
            <a:extLst>
              <a:ext uri="{FF2B5EF4-FFF2-40B4-BE49-F238E27FC236}">
                <a16:creationId xmlns:a16="http://schemas.microsoft.com/office/drawing/2014/main" id="{1D2E5A4A-CC53-4BB8-9BEC-EF10D7AE2E7A}"/>
              </a:ext>
            </a:extLst>
          </p:cNvPr>
          <p:cNvSpPr>
            <a:spLocks noGrp="1"/>
          </p:cNvSpPr>
          <p:nvPr>
            <p:ph type="sldNum" sz="quarter" idx="12"/>
          </p:nvPr>
        </p:nvSpPr>
        <p:spPr/>
        <p:txBody>
          <a:bodyPr/>
          <a:lstStyle/>
          <a:p>
            <a:fld id="{667EC89C-17A0-4E64-A6D2-B825673CEEDF}" type="slidenum">
              <a:rPr lang="da-DK" smtClean="0"/>
              <a:t>6</a:t>
            </a:fld>
            <a:endParaRPr lang="da-DK" dirty="0"/>
          </a:p>
        </p:txBody>
      </p:sp>
      <p:sp>
        <p:nvSpPr>
          <p:cNvPr id="7" name="Pladsholder til tekst 6">
            <a:extLst>
              <a:ext uri="{FF2B5EF4-FFF2-40B4-BE49-F238E27FC236}">
                <a16:creationId xmlns:a16="http://schemas.microsoft.com/office/drawing/2014/main" id="{58D60BAF-0904-4DB2-AE05-A958D577DAF7}"/>
              </a:ext>
            </a:extLst>
          </p:cNvPr>
          <p:cNvSpPr>
            <a:spLocks noGrp="1"/>
          </p:cNvSpPr>
          <p:nvPr>
            <p:ph type="body" sz="quarter" idx="14"/>
          </p:nvPr>
        </p:nvSpPr>
        <p:spPr/>
        <p:txBody>
          <a:bodyPr/>
          <a:lstStyle/>
          <a:p>
            <a:r>
              <a:rPr lang="da-DK" dirty="0"/>
              <a:t>Center for IT, </a:t>
            </a:r>
            <a:r>
              <a:rPr lang="da-DK" dirty="0" err="1"/>
              <a:t>Medico</a:t>
            </a:r>
            <a:r>
              <a:rPr lang="da-DK" dirty="0"/>
              <a:t> og Telefoni</a:t>
            </a:r>
          </a:p>
        </p:txBody>
      </p:sp>
      <p:sp>
        <p:nvSpPr>
          <p:cNvPr id="10" name="Rectangle 3">
            <a:extLst>
              <a:ext uri="{FF2B5EF4-FFF2-40B4-BE49-F238E27FC236}">
                <a16:creationId xmlns:a16="http://schemas.microsoft.com/office/drawing/2014/main" id="{B8DC680A-87F4-4001-8156-EC11CC87DBC9}"/>
              </a:ext>
            </a:extLst>
          </p:cNvPr>
          <p:cNvSpPr>
            <a:spLocks noGrp="1" noChangeArrowheads="1"/>
          </p:cNvSpPr>
          <p:nvPr>
            <p:ph sz="quarter" idx="13"/>
          </p:nvPr>
        </p:nvSpPr>
        <p:spPr bwMode="auto">
          <a:xfrm>
            <a:off x="1824567" y="2075090"/>
            <a:ext cx="10031592" cy="366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31740" rIns="0" bIns="31740" numCol="1" anchor="ctr" anchorCtr="0" compatLnSpc="1">
            <a:prstTxWarp prst="textNoShape">
              <a:avLst/>
            </a:prstTxWarp>
            <a:spAutoFit/>
          </a:bodyPr>
          <a:lstStyle/>
          <a:p>
            <a:pPr eaLnBrk="0" fontAlgn="ctr" hangingPunct="0">
              <a:spcBef>
                <a:spcPct val="0"/>
              </a:spcBef>
              <a:spcAft>
                <a:spcPct val="0"/>
              </a:spcAft>
              <a:buClrTx/>
            </a:pPr>
            <a:r>
              <a:rPr kumimoji="0" lang="da-DK" altLang="da-DK" sz="1800" b="0" i="0" u="none" strike="noStrike" cap="none" normalizeH="0" baseline="0" dirty="0">
                <a:ln>
                  <a:noFill/>
                </a:ln>
                <a:effectLst/>
                <a:latin typeface="Arial" panose="020B0604020202020204" pitchFamily="34" charset="0"/>
              </a:rPr>
              <a:t>Nordfløjen er i alt 234 meter lang, 57 meter bred og 36 meter høj på det højeste sted. </a:t>
            </a:r>
            <a:br>
              <a:rPr kumimoji="0" lang="da-DK" altLang="da-DK" sz="1800" b="0" i="0" u="none" strike="noStrike" cap="none" normalizeH="0" baseline="0" dirty="0">
                <a:ln>
                  <a:noFill/>
                </a:ln>
                <a:effectLst/>
                <a:latin typeface="Arial" panose="020B0604020202020204" pitchFamily="34" charset="0"/>
              </a:rPr>
            </a:br>
            <a:endParaRPr kumimoji="0" lang="da-DK" altLang="da-DK" sz="1800" b="0" i="0" u="none" strike="noStrike" cap="none" normalizeH="0" baseline="0" dirty="0">
              <a:ln>
                <a:noFill/>
              </a:ln>
              <a:effectLst/>
              <a:latin typeface="Arial" panose="020B0604020202020204" pitchFamily="34" charset="0"/>
            </a:endParaRPr>
          </a:p>
          <a:p>
            <a:pPr marL="0" marR="0" lvl="0" indent="0" algn="l" defTabSz="914400" rtl="0" eaLnBrk="0" fontAlgn="ctr" latinLnBrk="0" hangingPunct="0">
              <a:lnSpc>
                <a:spcPct val="100000"/>
              </a:lnSpc>
              <a:spcBef>
                <a:spcPct val="0"/>
              </a:spcBef>
              <a:spcAft>
                <a:spcPct val="0"/>
              </a:spcAft>
              <a:buClrTx/>
              <a:buSzTx/>
              <a:buFontTx/>
              <a:buChar char="•"/>
              <a:tabLst/>
            </a:pPr>
            <a:r>
              <a:rPr kumimoji="0" lang="da-DK" altLang="da-DK" sz="1800" b="0" i="0" u="none" strike="noStrike" cap="none" normalizeH="0" baseline="0" dirty="0">
                <a:ln>
                  <a:noFill/>
                </a:ln>
                <a:effectLst/>
                <a:latin typeface="Arial" panose="020B0604020202020204" pitchFamily="34" charset="0"/>
              </a:rPr>
              <a:t>Foruden kælder består bygningen af op til 8 etager.</a:t>
            </a:r>
            <a:br>
              <a:rPr kumimoji="0" lang="da-DK" altLang="da-DK" sz="1800" b="0" i="0" u="none" strike="noStrike" cap="none" normalizeH="0" baseline="0" dirty="0">
                <a:ln>
                  <a:noFill/>
                </a:ln>
                <a:effectLst/>
                <a:latin typeface="Arial" panose="020B0604020202020204" pitchFamily="34" charset="0"/>
              </a:rPr>
            </a:br>
            <a:endParaRPr kumimoji="0" lang="da-DK" altLang="da-DK" sz="1800" b="0" i="0" u="none" strike="noStrike" cap="none" normalizeH="0" baseline="0" dirty="0">
              <a:ln>
                <a:noFill/>
              </a:ln>
              <a:effectLst/>
              <a:latin typeface="Arial" panose="020B0604020202020204" pitchFamily="34" charset="0"/>
            </a:endParaRPr>
          </a:p>
          <a:p>
            <a:pPr marL="0" marR="0" lvl="0" indent="0" algn="l" defTabSz="914400" rtl="0" eaLnBrk="0" fontAlgn="ctr" latinLnBrk="0" hangingPunct="0">
              <a:lnSpc>
                <a:spcPct val="100000"/>
              </a:lnSpc>
              <a:spcBef>
                <a:spcPct val="0"/>
              </a:spcBef>
              <a:spcAft>
                <a:spcPct val="0"/>
              </a:spcAft>
              <a:buClrTx/>
              <a:buSzTx/>
              <a:buFontTx/>
              <a:buChar char="•"/>
              <a:tabLst/>
            </a:pPr>
            <a:r>
              <a:rPr kumimoji="0" lang="da-DK" altLang="da-DK" sz="1800" b="0" i="0" u="none" strike="noStrike" cap="none" normalizeH="0" baseline="0" dirty="0">
                <a:ln>
                  <a:noFill/>
                </a:ln>
                <a:effectLst/>
                <a:latin typeface="Arial" panose="020B0604020202020204" pitchFamily="34" charset="0"/>
              </a:rPr>
              <a:t>Enestuer og ambulatorier er i gennemsnit 21 m2, mens en standardoperationsstue er 60 m2. </a:t>
            </a:r>
          </a:p>
          <a:p>
            <a:pPr marL="0" marR="0" lvl="0" indent="0" algn="l" defTabSz="914400" rtl="0" eaLnBrk="0" fontAlgn="ctr" latinLnBrk="0" hangingPunct="0">
              <a:lnSpc>
                <a:spcPct val="100000"/>
              </a:lnSpc>
              <a:spcBef>
                <a:spcPct val="0"/>
              </a:spcBef>
              <a:spcAft>
                <a:spcPct val="0"/>
              </a:spcAft>
              <a:buClrTx/>
              <a:buSzTx/>
              <a:buFontTx/>
              <a:buChar char="•"/>
              <a:tabLst/>
            </a:pPr>
            <a:endParaRPr kumimoji="0" lang="da-DK" altLang="da-DK" sz="1800" b="0" i="0" u="none" strike="noStrike" cap="none" normalizeH="0" baseline="0" dirty="0">
              <a:ln>
                <a:noFill/>
              </a:ln>
              <a:effectLst/>
              <a:latin typeface="Arial" panose="020B0604020202020204" pitchFamily="34" charset="0"/>
            </a:endParaRPr>
          </a:p>
          <a:p>
            <a:pPr marL="0" marR="0" lvl="0" indent="0" algn="l" defTabSz="914400" rtl="0" eaLnBrk="0" fontAlgn="ctr" latinLnBrk="0" hangingPunct="0">
              <a:lnSpc>
                <a:spcPct val="100000"/>
              </a:lnSpc>
              <a:spcBef>
                <a:spcPct val="0"/>
              </a:spcBef>
              <a:spcAft>
                <a:spcPct val="0"/>
              </a:spcAft>
              <a:buClrTx/>
              <a:buSzTx/>
              <a:buFontTx/>
              <a:buChar char="•"/>
              <a:tabLst/>
            </a:pPr>
            <a:r>
              <a:rPr kumimoji="0" lang="da-DK" altLang="da-DK" sz="1800" b="0" i="0" u="none" strike="noStrike" cap="none" normalizeH="0" baseline="0" dirty="0">
                <a:ln>
                  <a:noFill/>
                </a:ln>
                <a:effectLst/>
                <a:latin typeface="Arial" panose="020B0604020202020204" pitchFamily="34" charset="0"/>
              </a:rPr>
              <a:t>Bygningen kommer til at indeholde 203 senge, 29 intensiv-senge og 33 operationsstuer. </a:t>
            </a:r>
          </a:p>
          <a:p>
            <a:pPr marL="0" marR="0" lvl="0" indent="0" algn="l" defTabSz="914400" rtl="0" eaLnBrk="0" fontAlgn="ctr" latinLnBrk="0" hangingPunct="0">
              <a:lnSpc>
                <a:spcPct val="100000"/>
              </a:lnSpc>
              <a:spcBef>
                <a:spcPct val="0"/>
              </a:spcBef>
              <a:spcAft>
                <a:spcPct val="0"/>
              </a:spcAft>
              <a:buClrTx/>
              <a:buSzTx/>
              <a:buFontTx/>
              <a:buChar char="•"/>
              <a:tabLst/>
            </a:pPr>
            <a:endParaRPr kumimoji="0" lang="da-DK" altLang="da-DK" sz="1800" b="0" i="0" u="none" strike="noStrike" cap="none" normalizeH="0" baseline="0" dirty="0">
              <a:ln>
                <a:noFill/>
              </a:ln>
              <a:effectLst/>
              <a:latin typeface="Arial" panose="020B0604020202020204" pitchFamily="34" charset="0"/>
            </a:endParaRPr>
          </a:p>
          <a:p>
            <a:pPr marL="0" marR="0" lvl="0" indent="0" algn="l" defTabSz="914400" rtl="0" eaLnBrk="0" fontAlgn="ctr" latinLnBrk="0" hangingPunct="0">
              <a:lnSpc>
                <a:spcPct val="100000"/>
              </a:lnSpc>
              <a:spcBef>
                <a:spcPct val="0"/>
              </a:spcBef>
              <a:spcAft>
                <a:spcPct val="0"/>
              </a:spcAft>
              <a:buClrTx/>
              <a:buSzTx/>
              <a:buFontTx/>
              <a:buChar char="•"/>
              <a:tabLst/>
            </a:pPr>
            <a:r>
              <a:rPr kumimoji="0" lang="da-DK" altLang="da-DK" sz="1800" b="0" i="0" u="none" strike="noStrike" cap="none" normalizeH="0" baseline="0" dirty="0">
                <a:ln>
                  <a:noFill/>
                </a:ln>
                <a:effectLst/>
                <a:latin typeface="Arial" panose="020B0604020202020204" pitchFamily="34" charset="0"/>
              </a:rPr>
              <a:t>Herudover bliver der radiologi, ambulatorier, kontorer, auditorieområder og omklædning.</a:t>
            </a:r>
            <a:br>
              <a:rPr kumimoji="0" lang="da-DK" altLang="da-DK" sz="1800" b="0" i="0" u="none" strike="noStrike" cap="none" normalizeH="0" baseline="0" dirty="0">
                <a:ln>
                  <a:noFill/>
                </a:ln>
                <a:effectLst/>
                <a:latin typeface="Arial" panose="020B0604020202020204" pitchFamily="34" charset="0"/>
              </a:rPr>
            </a:br>
            <a:endParaRPr kumimoji="0" lang="da-DK" altLang="da-DK" sz="1800" b="0" i="0" u="none" strike="noStrike" cap="none" normalizeH="0" baseline="0" dirty="0">
              <a:ln>
                <a:noFill/>
              </a:ln>
              <a:effectLst/>
              <a:latin typeface="Arial" panose="020B0604020202020204" pitchFamily="34" charset="0"/>
            </a:endParaRPr>
          </a:p>
          <a:p>
            <a:pPr marL="0" marR="0" lvl="0" indent="0" algn="l" defTabSz="914400" rtl="0" eaLnBrk="0" fontAlgn="ctr" latinLnBrk="0" hangingPunct="0">
              <a:lnSpc>
                <a:spcPct val="100000"/>
              </a:lnSpc>
              <a:spcBef>
                <a:spcPct val="0"/>
              </a:spcBef>
              <a:spcAft>
                <a:spcPct val="0"/>
              </a:spcAft>
              <a:buClrTx/>
              <a:buSzTx/>
              <a:buFontTx/>
              <a:buChar char="•"/>
              <a:tabLst/>
            </a:pPr>
            <a:r>
              <a:rPr kumimoji="0" lang="da-DK" altLang="da-DK" sz="1800" b="0" i="0" u="none" strike="noStrike" cap="none" normalizeH="0" baseline="0" dirty="0">
                <a:ln>
                  <a:noFill/>
                </a:ln>
                <a:effectLst/>
                <a:latin typeface="Arial" panose="020B0604020202020204" pitchFamily="34" charset="0"/>
              </a:rPr>
              <a:t>Bygningen bliver taget i brug af klinikker fra </a:t>
            </a:r>
            <a:r>
              <a:rPr kumimoji="0" lang="da-DK" altLang="da-DK" sz="1800" b="0" i="0" u="none" strike="noStrike" cap="none" normalizeH="0" baseline="0" dirty="0" err="1">
                <a:ln>
                  <a:noFill/>
                </a:ln>
                <a:effectLst/>
                <a:latin typeface="Arial" panose="020B0604020202020204" pitchFamily="34" charset="0"/>
              </a:rPr>
              <a:t>Neurocentret</a:t>
            </a:r>
            <a:r>
              <a:rPr kumimoji="0" lang="da-DK" altLang="da-DK" sz="1800" b="0" i="0" u="none" strike="noStrike" cap="none" normalizeH="0" baseline="0" dirty="0">
                <a:ln>
                  <a:noFill/>
                </a:ln>
                <a:effectLst/>
                <a:latin typeface="Arial" panose="020B0604020202020204" pitchFamily="34" charset="0"/>
              </a:rPr>
              <a:t>, </a:t>
            </a:r>
            <a:r>
              <a:rPr kumimoji="0" lang="da-DK" altLang="da-DK" sz="1800" b="0" i="0" u="none" strike="noStrike" cap="none" normalizeH="0" baseline="0" dirty="0" err="1">
                <a:ln>
                  <a:noFill/>
                </a:ln>
                <a:effectLst/>
                <a:latin typeface="Arial" panose="020B0604020202020204" pitchFamily="34" charset="0"/>
              </a:rPr>
              <a:t>HovedOrtoCentret</a:t>
            </a:r>
            <a:r>
              <a:rPr kumimoji="0" lang="da-DK" altLang="da-DK" sz="1800" b="0" i="0" u="none" strike="noStrike" cap="none" normalizeH="0" baseline="0" dirty="0">
                <a:ln>
                  <a:noFill/>
                </a:ln>
                <a:effectLst/>
                <a:latin typeface="Arial" panose="020B0604020202020204" pitchFamily="34" charset="0"/>
              </a:rPr>
              <a:t>, Diagnostisk Center </a:t>
            </a:r>
          </a:p>
          <a:p>
            <a:pPr marL="0" marR="0" lvl="0" indent="0" algn="l" defTabSz="914400" rtl="0" eaLnBrk="0" fontAlgn="ctr" latinLnBrk="0" hangingPunct="0">
              <a:lnSpc>
                <a:spcPct val="100000"/>
              </a:lnSpc>
              <a:spcBef>
                <a:spcPct val="0"/>
              </a:spcBef>
              <a:spcAft>
                <a:spcPct val="0"/>
              </a:spcAft>
              <a:buClrTx/>
              <a:buSzTx/>
              <a:buNone/>
              <a:tabLst/>
            </a:pPr>
            <a:r>
              <a:rPr kumimoji="0" lang="da-DK" altLang="da-DK" sz="1800" b="0" i="0" u="none" strike="noStrike" cap="none" normalizeH="0" baseline="0" dirty="0">
                <a:ln>
                  <a:noFill/>
                </a:ln>
                <a:effectLst/>
                <a:latin typeface="Arial" panose="020B0604020202020204" pitchFamily="34" charset="0"/>
              </a:rPr>
              <a:t>og af Servicecenteret.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sp>
        <p:nvSpPr>
          <p:cNvPr id="11" name="Pladsholder til sidefod 10">
            <a:extLst>
              <a:ext uri="{FF2B5EF4-FFF2-40B4-BE49-F238E27FC236}">
                <a16:creationId xmlns:a16="http://schemas.microsoft.com/office/drawing/2014/main" id="{87376F2D-D01F-43BF-AF9E-FD6C6A26E3A4}"/>
              </a:ext>
            </a:extLst>
          </p:cNvPr>
          <p:cNvSpPr>
            <a:spLocks noGrp="1"/>
          </p:cNvSpPr>
          <p:nvPr>
            <p:ph type="ftr" sz="quarter" idx="11"/>
          </p:nvPr>
        </p:nvSpPr>
        <p:spPr/>
        <p:txBody>
          <a:bodyPr/>
          <a:lstStyle/>
          <a:p>
            <a:r>
              <a:rPr lang="da-DK"/>
              <a:t>Frieda Petersen</a:t>
            </a:r>
            <a:endParaRPr lang="da-DK" dirty="0"/>
          </a:p>
        </p:txBody>
      </p:sp>
    </p:spTree>
    <p:extLst>
      <p:ext uri="{BB962C8B-B14F-4D97-AF65-F5344CB8AC3E}">
        <p14:creationId xmlns:p14="http://schemas.microsoft.com/office/powerpoint/2010/main" val="193301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E499AF-D3B2-4C3C-B515-779C7220FAF0}"/>
              </a:ext>
            </a:extLst>
          </p:cNvPr>
          <p:cNvSpPr>
            <a:spLocks noGrp="1"/>
          </p:cNvSpPr>
          <p:nvPr>
            <p:ph type="title"/>
          </p:nvPr>
        </p:nvSpPr>
        <p:spPr/>
        <p:txBody>
          <a:bodyPr/>
          <a:lstStyle/>
          <a:p>
            <a:r>
              <a:rPr lang="da-DK" dirty="0"/>
              <a:t>Projektet</a:t>
            </a:r>
          </a:p>
        </p:txBody>
      </p:sp>
      <p:sp>
        <p:nvSpPr>
          <p:cNvPr id="5" name="Pladsholder til slidenummer 4">
            <a:extLst>
              <a:ext uri="{FF2B5EF4-FFF2-40B4-BE49-F238E27FC236}">
                <a16:creationId xmlns:a16="http://schemas.microsoft.com/office/drawing/2014/main" id="{37D90F1C-C1CF-4FD5-BDAA-600E9822C54F}"/>
              </a:ext>
            </a:extLst>
          </p:cNvPr>
          <p:cNvSpPr>
            <a:spLocks noGrp="1"/>
          </p:cNvSpPr>
          <p:nvPr>
            <p:ph type="sldNum" sz="quarter" idx="12"/>
          </p:nvPr>
        </p:nvSpPr>
        <p:spPr/>
        <p:txBody>
          <a:bodyPr/>
          <a:lstStyle/>
          <a:p>
            <a:fld id="{667EC89C-17A0-4E64-A6D2-B825673CEEDF}" type="slidenum">
              <a:rPr lang="da-DK" smtClean="0"/>
              <a:t>7</a:t>
            </a:fld>
            <a:endParaRPr lang="da-DK" dirty="0"/>
          </a:p>
        </p:txBody>
      </p:sp>
      <p:sp>
        <p:nvSpPr>
          <p:cNvPr id="6" name="Pladsholder til indhold 5">
            <a:extLst>
              <a:ext uri="{FF2B5EF4-FFF2-40B4-BE49-F238E27FC236}">
                <a16:creationId xmlns:a16="http://schemas.microsoft.com/office/drawing/2014/main" id="{D1B55EC5-4407-4B99-AB65-F8056A71ADAF}"/>
              </a:ext>
            </a:extLst>
          </p:cNvPr>
          <p:cNvSpPr>
            <a:spLocks noGrp="1"/>
          </p:cNvSpPr>
          <p:nvPr>
            <p:ph sz="quarter" idx="13"/>
          </p:nvPr>
        </p:nvSpPr>
        <p:spPr/>
        <p:txBody>
          <a:bodyPr/>
          <a:lstStyle/>
          <a:p>
            <a:r>
              <a:rPr lang="da-DK" dirty="0"/>
              <a:t>Regionen har givet mandat til at gennemføre en udbudsproces og standardiseringsproces af Patientkald og kritiske alarmer i Region H.</a:t>
            </a:r>
          </a:p>
          <a:p>
            <a:r>
              <a:rPr lang="da-DK" dirty="0"/>
              <a:t>Udbudsprocessen blev færdiggjort i 2016.</a:t>
            </a:r>
          </a:p>
          <a:p>
            <a:r>
              <a:rPr lang="da-DK" dirty="0"/>
              <a:t>Forankret i et delprojekt under byggeprogrammet i Region H, som har ansvar for at levere alle IT, </a:t>
            </a:r>
            <a:r>
              <a:rPr lang="da-DK" dirty="0" err="1"/>
              <a:t>Medico</a:t>
            </a:r>
            <a:r>
              <a:rPr lang="da-DK" dirty="0"/>
              <a:t> og Telefoni leverancer til sygehusbyggerierne i Region H.</a:t>
            </a:r>
          </a:p>
        </p:txBody>
      </p:sp>
      <p:sp>
        <p:nvSpPr>
          <p:cNvPr id="7" name="Pladsholder til tekst 6">
            <a:extLst>
              <a:ext uri="{FF2B5EF4-FFF2-40B4-BE49-F238E27FC236}">
                <a16:creationId xmlns:a16="http://schemas.microsoft.com/office/drawing/2014/main" id="{1241E583-6494-4493-AD68-75C970041465}"/>
              </a:ext>
            </a:extLst>
          </p:cNvPr>
          <p:cNvSpPr>
            <a:spLocks noGrp="1"/>
          </p:cNvSpPr>
          <p:nvPr>
            <p:ph type="body" sz="quarter" idx="14"/>
          </p:nvPr>
        </p:nvSpPr>
        <p:spPr/>
        <p:txBody>
          <a:bodyPr/>
          <a:lstStyle/>
          <a:p>
            <a:r>
              <a:rPr lang="da-DK" dirty="0"/>
              <a:t>Center for IT, </a:t>
            </a:r>
            <a:r>
              <a:rPr lang="da-DK" dirty="0" err="1"/>
              <a:t>Medico</a:t>
            </a:r>
            <a:r>
              <a:rPr lang="da-DK" dirty="0"/>
              <a:t> og Telefoni</a:t>
            </a:r>
          </a:p>
        </p:txBody>
      </p:sp>
      <p:sp>
        <p:nvSpPr>
          <p:cNvPr id="8" name="Pladsholder til sidefod 7">
            <a:extLst>
              <a:ext uri="{FF2B5EF4-FFF2-40B4-BE49-F238E27FC236}">
                <a16:creationId xmlns:a16="http://schemas.microsoft.com/office/drawing/2014/main" id="{991AAE15-9E64-4DC1-8443-A60D43D8FFEF}"/>
              </a:ext>
            </a:extLst>
          </p:cNvPr>
          <p:cNvSpPr>
            <a:spLocks noGrp="1"/>
          </p:cNvSpPr>
          <p:nvPr>
            <p:ph type="ftr" sz="quarter" idx="11"/>
          </p:nvPr>
        </p:nvSpPr>
        <p:spPr/>
        <p:txBody>
          <a:bodyPr/>
          <a:lstStyle/>
          <a:p>
            <a:r>
              <a:rPr lang="da-DK"/>
              <a:t>Frieda Petersen</a:t>
            </a:r>
            <a:endParaRPr lang="da-DK" dirty="0"/>
          </a:p>
        </p:txBody>
      </p:sp>
    </p:spTree>
    <p:extLst>
      <p:ext uri="{BB962C8B-B14F-4D97-AF65-F5344CB8AC3E}">
        <p14:creationId xmlns:p14="http://schemas.microsoft.com/office/powerpoint/2010/main" val="830516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28800" y="993992"/>
            <a:ext cx="7092000" cy="540061"/>
          </a:xfrm>
        </p:spPr>
        <p:txBody>
          <a:bodyPr/>
          <a:lstStyle/>
          <a:p>
            <a:r>
              <a:rPr lang="da-DK" dirty="0"/>
              <a:t>Hvem leverer hvad?</a:t>
            </a:r>
          </a:p>
        </p:txBody>
      </p:sp>
      <p:sp>
        <p:nvSpPr>
          <p:cNvPr id="5" name="Pladsholder til slidenummer 4"/>
          <p:cNvSpPr>
            <a:spLocks noGrp="1"/>
          </p:cNvSpPr>
          <p:nvPr>
            <p:ph type="sldNum" sz="quarter" idx="12"/>
          </p:nvPr>
        </p:nvSpPr>
        <p:spPr/>
        <p:txBody>
          <a:bodyPr/>
          <a:lstStyle/>
          <a:p>
            <a:fld id="{667EC89C-17A0-4E64-A6D2-B825673CEEDF}" type="slidenum">
              <a:rPr lang="da-DK" smtClean="0"/>
              <a:t>8</a:t>
            </a:fld>
            <a:endParaRPr lang="da-DK" dirty="0"/>
          </a:p>
        </p:txBody>
      </p:sp>
      <p:graphicFrame>
        <p:nvGraphicFramePr>
          <p:cNvPr id="8" name="Pladsholder til indhold 7"/>
          <p:cNvGraphicFramePr>
            <a:graphicFrameLocks noGrp="1"/>
          </p:cNvGraphicFramePr>
          <p:nvPr>
            <p:ph sz="quarter" idx="13"/>
            <p:extLst>
              <p:ext uri="{D42A27DB-BD31-4B8C-83A1-F6EECF244321}">
                <p14:modId xmlns:p14="http://schemas.microsoft.com/office/powerpoint/2010/main" val="1210167315"/>
              </p:ext>
            </p:extLst>
          </p:nvPr>
        </p:nvGraphicFramePr>
        <p:xfrm>
          <a:off x="1828800" y="1594475"/>
          <a:ext cx="9456000" cy="4498821"/>
        </p:xfrm>
        <a:graphic>
          <a:graphicData uri="http://schemas.openxmlformats.org/drawingml/2006/table">
            <a:tbl>
              <a:tblPr firstRow="1" bandRow="1">
                <a:tableStyleId>{5C22544A-7EE6-4342-B048-85BDC9FD1C3A}</a:tableStyleId>
              </a:tblPr>
              <a:tblGrid>
                <a:gridCol w="3066811">
                  <a:extLst>
                    <a:ext uri="{9D8B030D-6E8A-4147-A177-3AD203B41FA5}">
                      <a16:colId xmlns:a16="http://schemas.microsoft.com/office/drawing/2014/main" val="20000"/>
                    </a:ext>
                  </a:extLst>
                </a:gridCol>
                <a:gridCol w="3237189">
                  <a:extLst>
                    <a:ext uri="{9D8B030D-6E8A-4147-A177-3AD203B41FA5}">
                      <a16:colId xmlns:a16="http://schemas.microsoft.com/office/drawing/2014/main" val="20001"/>
                    </a:ext>
                  </a:extLst>
                </a:gridCol>
                <a:gridCol w="3152000">
                  <a:extLst>
                    <a:ext uri="{9D8B030D-6E8A-4147-A177-3AD203B41FA5}">
                      <a16:colId xmlns:a16="http://schemas.microsoft.com/office/drawing/2014/main" val="20002"/>
                    </a:ext>
                  </a:extLst>
                </a:gridCol>
              </a:tblGrid>
              <a:tr h="634027">
                <a:tc>
                  <a:txBody>
                    <a:bodyPr/>
                    <a:lstStyle/>
                    <a:p>
                      <a:r>
                        <a:rPr lang="da-DK" dirty="0"/>
                        <a:t>Byggerierne leverer</a:t>
                      </a:r>
                    </a:p>
                  </a:txBody>
                  <a:tcPr/>
                </a:tc>
                <a:tc>
                  <a:txBody>
                    <a:bodyPr/>
                    <a:lstStyle/>
                    <a:p>
                      <a:r>
                        <a:rPr lang="da-DK" dirty="0"/>
                        <a:t>CIMT leverer</a:t>
                      </a:r>
                    </a:p>
                  </a:txBody>
                  <a:tcPr/>
                </a:tc>
                <a:tc>
                  <a:txBody>
                    <a:bodyPr/>
                    <a:lstStyle/>
                    <a:p>
                      <a:r>
                        <a:rPr lang="da-DK" dirty="0"/>
                        <a:t>Ascom leverer</a:t>
                      </a:r>
                    </a:p>
                  </a:txBody>
                  <a:tcPr/>
                </a:tc>
                <a:extLst>
                  <a:ext uri="{0D108BD9-81ED-4DB2-BD59-A6C34878D82A}">
                    <a16:rowId xmlns:a16="http://schemas.microsoft.com/office/drawing/2014/main" val="10000"/>
                  </a:ext>
                </a:extLst>
              </a:tr>
              <a:tr h="488436">
                <a:tc>
                  <a:txBody>
                    <a:bodyPr/>
                    <a:lstStyle/>
                    <a:p>
                      <a:r>
                        <a:rPr lang="da-DK" sz="1050" dirty="0"/>
                        <a:t>Bygningstegninger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50" dirty="0"/>
                        <a:t>Installationsvejledning og standard for patientkald og kritisk alarmer</a:t>
                      </a:r>
                    </a:p>
                  </a:txBody>
                  <a:tcPr/>
                </a:tc>
                <a:tc>
                  <a:txBody>
                    <a:bodyPr/>
                    <a:lstStyle/>
                    <a:p>
                      <a:r>
                        <a:rPr lang="da-DK" sz="1050" dirty="0"/>
                        <a:t>Programmeringen af patientkald og kritisk alarmer</a:t>
                      </a:r>
                    </a:p>
                  </a:txBody>
                  <a:tcPr/>
                </a:tc>
                <a:extLst>
                  <a:ext uri="{0D108BD9-81ED-4DB2-BD59-A6C34878D82A}">
                    <a16:rowId xmlns:a16="http://schemas.microsoft.com/office/drawing/2014/main" val="10001"/>
                  </a:ext>
                </a:extLst>
              </a:tr>
              <a:tr h="4489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50" dirty="0"/>
                        <a:t>PDS stik til stuen jf. passiv infrastruktur standard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50" dirty="0"/>
                        <a:t>Placering af patientkald og kritisk alarm komponenter jf. tegning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50" dirty="0"/>
                        <a:t>Test af løsningen</a:t>
                      </a:r>
                    </a:p>
                  </a:txBody>
                  <a:tcPr/>
                </a:tc>
                <a:extLst>
                  <a:ext uri="{0D108BD9-81ED-4DB2-BD59-A6C34878D82A}">
                    <a16:rowId xmlns:a16="http://schemas.microsoft.com/office/drawing/2014/main" val="10002"/>
                  </a:ext>
                </a:extLst>
              </a:tr>
              <a:tr h="6734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50" dirty="0"/>
                        <a:t>Kabling af komponenterne i mellem (der anvendes de samme kabler som til PDS kabling) jf. forbindelsesdiagram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50" dirty="0"/>
                        <a:t>Forbindelsesdiagram som forudsætter tegninger for hvert af byggerierne indeholdende rum, birum mv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50" dirty="0"/>
                        <a:t>Derudover kommer selvfølgelig installation og konfiguration af de centrale platforme</a:t>
                      </a:r>
                    </a:p>
                  </a:txBody>
                  <a:tcPr/>
                </a:tc>
                <a:extLst>
                  <a:ext uri="{0D108BD9-81ED-4DB2-BD59-A6C34878D82A}">
                    <a16:rowId xmlns:a16="http://schemas.microsoft.com/office/drawing/2014/main" val="10003"/>
                  </a:ext>
                </a:extLst>
              </a:tr>
              <a:tr h="7692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50" dirty="0"/>
                        <a:t>Opmærkning af kabler jf. installationsvejledning</a:t>
                      </a:r>
                    </a:p>
                    <a:p>
                      <a:endParaRPr lang="da-DK"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50" dirty="0"/>
                        <a:t>Bestilling af patientkald- og kritisk alarm moduler samt bestilling af netværksrelateret komponenter og </a:t>
                      </a:r>
                      <a:r>
                        <a:rPr lang="da-DK" sz="1050" dirty="0" err="1"/>
                        <a:t>changes</a:t>
                      </a:r>
                      <a:r>
                        <a:rPr lang="da-DK" sz="1050" dirty="0"/>
                        <a:t> til patientkald og kritisk alarmer</a:t>
                      </a:r>
                    </a:p>
                  </a:txBody>
                  <a:tcPr/>
                </a:tc>
                <a:tc>
                  <a:txBody>
                    <a:bodyPr/>
                    <a:lstStyle/>
                    <a:p>
                      <a:endParaRPr lang="da-DK" sz="1050" dirty="0"/>
                    </a:p>
                  </a:txBody>
                  <a:tcPr/>
                </a:tc>
                <a:extLst>
                  <a:ext uri="{0D108BD9-81ED-4DB2-BD59-A6C34878D82A}">
                    <a16:rowId xmlns:a16="http://schemas.microsoft.com/office/drawing/2014/main" val="10004"/>
                  </a:ext>
                </a:extLst>
              </a:tr>
              <a:tr h="3814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50" dirty="0"/>
                        <a:t>Test af kablingen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50" dirty="0"/>
                        <a:t>Endelig Accepttest af løsningen</a:t>
                      </a:r>
                    </a:p>
                  </a:txBody>
                  <a:tcPr/>
                </a:tc>
                <a:tc>
                  <a:txBody>
                    <a:bodyPr/>
                    <a:lstStyle/>
                    <a:p>
                      <a:endParaRPr lang="da-DK" sz="1050" dirty="0"/>
                    </a:p>
                  </a:txBody>
                  <a:tcPr/>
                </a:tc>
                <a:extLst>
                  <a:ext uri="{0D108BD9-81ED-4DB2-BD59-A6C34878D82A}">
                    <a16:rowId xmlns:a16="http://schemas.microsoft.com/office/drawing/2014/main" val="10005"/>
                  </a:ext>
                </a:extLst>
              </a:tr>
              <a:tr h="760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50" dirty="0"/>
                        <a:t>Montering af komponenterne jf. installationsvejledning</a:t>
                      </a:r>
                    </a:p>
                    <a:p>
                      <a:endParaRPr lang="da-DK"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50" dirty="0"/>
                        <a:t>Klinisk implementering som f.eks. Arbejdsgange og kaldeplaner mv. (afklaring i forhold til klinikere og opsætninger)</a:t>
                      </a:r>
                    </a:p>
                  </a:txBody>
                  <a:tcPr/>
                </a:tc>
                <a:tc>
                  <a:txBody>
                    <a:bodyPr/>
                    <a:lstStyle/>
                    <a:p>
                      <a:endParaRPr lang="da-DK" sz="1050" dirty="0"/>
                    </a:p>
                  </a:txBody>
                  <a:tcPr/>
                </a:tc>
                <a:extLst>
                  <a:ext uri="{0D108BD9-81ED-4DB2-BD59-A6C34878D82A}">
                    <a16:rowId xmlns:a16="http://schemas.microsoft.com/office/drawing/2014/main" val="10006"/>
                  </a:ext>
                </a:extLst>
              </a:tr>
              <a:tr h="343023">
                <a:tc>
                  <a:txBody>
                    <a:bodyPr/>
                    <a:lstStyle/>
                    <a:p>
                      <a:endParaRPr lang="da-DK" sz="1050" dirty="0"/>
                    </a:p>
                  </a:txBody>
                  <a:tcPr/>
                </a:tc>
                <a:tc>
                  <a:txBody>
                    <a:bodyPr/>
                    <a:lstStyle/>
                    <a:p>
                      <a:r>
                        <a:rPr lang="da-DK" sz="1050" dirty="0"/>
                        <a:t>Uddannelse af personale</a:t>
                      </a:r>
                    </a:p>
                  </a:txBody>
                  <a:tcPr/>
                </a:tc>
                <a:tc>
                  <a:txBody>
                    <a:bodyPr/>
                    <a:lstStyle/>
                    <a:p>
                      <a:endParaRPr lang="da-DK" sz="1050" dirty="0"/>
                    </a:p>
                  </a:txBody>
                  <a:tcPr/>
                </a:tc>
                <a:extLst>
                  <a:ext uri="{0D108BD9-81ED-4DB2-BD59-A6C34878D82A}">
                    <a16:rowId xmlns:a16="http://schemas.microsoft.com/office/drawing/2014/main" val="10007"/>
                  </a:ext>
                </a:extLst>
              </a:tr>
            </a:tbl>
          </a:graphicData>
        </a:graphic>
      </p:graphicFrame>
      <p:sp>
        <p:nvSpPr>
          <p:cNvPr id="7" name="Pladsholder til tekst 6"/>
          <p:cNvSpPr>
            <a:spLocks noGrp="1"/>
          </p:cNvSpPr>
          <p:nvPr>
            <p:ph type="body" sz="quarter" idx="14"/>
          </p:nvPr>
        </p:nvSpPr>
        <p:spPr/>
        <p:txBody>
          <a:bodyPr/>
          <a:lstStyle/>
          <a:p>
            <a:r>
              <a:rPr lang="da-DK" dirty="0"/>
              <a:t>Center for IT, </a:t>
            </a:r>
            <a:r>
              <a:rPr lang="da-DK" dirty="0" err="1"/>
              <a:t>Medico</a:t>
            </a:r>
            <a:r>
              <a:rPr lang="da-DK" dirty="0"/>
              <a:t> og Telefoni</a:t>
            </a:r>
          </a:p>
        </p:txBody>
      </p:sp>
      <p:sp>
        <p:nvSpPr>
          <p:cNvPr id="6" name="Pladsholder til sidefod 5">
            <a:extLst>
              <a:ext uri="{FF2B5EF4-FFF2-40B4-BE49-F238E27FC236}">
                <a16:creationId xmlns:a16="http://schemas.microsoft.com/office/drawing/2014/main" id="{F5799992-F5F9-4501-BD7E-26403EF12A8D}"/>
              </a:ext>
            </a:extLst>
          </p:cNvPr>
          <p:cNvSpPr>
            <a:spLocks noGrp="1"/>
          </p:cNvSpPr>
          <p:nvPr>
            <p:ph type="ftr" sz="quarter" idx="11"/>
          </p:nvPr>
        </p:nvSpPr>
        <p:spPr/>
        <p:txBody>
          <a:bodyPr/>
          <a:lstStyle/>
          <a:p>
            <a:r>
              <a:rPr lang="da-DK"/>
              <a:t>Frieda Petersen</a:t>
            </a:r>
            <a:endParaRPr lang="da-DK" dirty="0"/>
          </a:p>
        </p:txBody>
      </p:sp>
    </p:spTree>
    <p:extLst>
      <p:ext uri="{BB962C8B-B14F-4D97-AF65-F5344CB8AC3E}">
        <p14:creationId xmlns:p14="http://schemas.microsoft.com/office/powerpoint/2010/main" val="3074619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lidenummer 4">
            <a:extLst>
              <a:ext uri="{FF2B5EF4-FFF2-40B4-BE49-F238E27FC236}">
                <a16:creationId xmlns:a16="http://schemas.microsoft.com/office/drawing/2014/main" id="{8EF6A6A7-CF71-4CDC-986B-F42E87B6A943}"/>
              </a:ext>
            </a:extLst>
          </p:cNvPr>
          <p:cNvSpPr>
            <a:spLocks noGrp="1"/>
          </p:cNvSpPr>
          <p:nvPr>
            <p:ph type="sldNum" sz="quarter" idx="14"/>
          </p:nvPr>
        </p:nvSpPr>
        <p:spPr/>
        <p:txBody>
          <a:bodyPr/>
          <a:lstStyle/>
          <a:p>
            <a:pPr>
              <a:defRPr/>
            </a:pPr>
            <a:fld id="{7F9D75FC-5010-4D26-93FC-25C48E19DC7F}" type="slidenum">
              <a:rPr lang="en-US" altLang="sv-SE" smtClean="0"/>
              <a:pPr>
                <a:defRPr/>
              </a:pPr>
              <a:t>9</a:t>
            </a:fld>
            <a:endParaRPr lang="en-US" altLang="sv-SE"/>
          </a:p>
        </p:txBody>
      </p:sp>
      <p:sp>
        <p:nvSpPr>
          <p:cNvPr id="8" name="Tekstfelt 7">
            <a:extLst>
              <a:ext uri="{FF2B5EF4-FFF2-40B4-BE49-F238E27FC236}">
                <a16:creationId xmlns:a16="http://schemas.microsoft.com/office/drawing/2014/main" id="{3F01A09E-9224-4162-B360-95A78350773F}"/>
              </a:ext>
            </a:extLst>
          </p:cNvPr>
          <p:cNvSpPr txBox="1"/>
          <p:nvPr/>
        </p:nvSpPr>
        <p:spPr>
          <a:xfrm>
            <a:off x="1415480" y="548680"/>
            <a:ext cx="6624736" cy="360040"/>
          </a:xfrm>
          <a:prstGeom prst="rect">
            <a:avLst/>
          </a:prstGeom>
          <a:noFill/>
        </p:spPr>
        <p:txBody>
          <a:bodyPr wrap="square" lIns="0" tIns="0" rIns="0" bIns="0" rtlCol="0">
            <a:noAutofit/>
          </a:bodyPr>
          <a:lstStyle/>
          <a:p>
            <a:r>
              <a:rPr lang="da-DK" sz="2400" b="1" dirty="0"/>
              <a:t>Generisk implementeringsforløb</a:t>
            </a:r>
          </a:p>
        </p:txBody>
      </p:sp>
      <p:cxnSp>
        <p:nvCxnSpPr>
          <p:cNvPr id="9" name="Lige pilforbindelse 8">
            <a:extLst>
              <a:ext uri="{FF2B5EF4-FFF2-40B4-BE49-F238E27FC236}">
                <a16:creationId xmlns:a16="http://schemas.microsoft.com/office/drawing/2014/main" id="{784452B0-85D9-414D-892D-82F25E5EFE70}"/>
              </a:ext>
            </a:extLst>
          </p:cNvPr>
          <p:cNvCxnSpPr/>
          <p:nvPr/>
        </p:nvCxnSpPr>
        <p:spPr>
          <a:xfrm flipV="1">
            <a:off x="8829675" y="8077200"/>
            <a:ext cx="0" cy="485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Billede 1">
            <a:extLst>
              <a:ext uri="{FF2B5EF4-FFF2-40B4-BE49-F238E27FC236}">
                <a16:creationId xmlns:a16="http://schemas.microsoft.com/office/drawing/2014/main" id="{4C20BEC7-FFE9-4268-8154-00D05DC71933}"/>
              </a:ext>
            </a:extLst>
          </p:cNvPr>
          <p:cNvPicPr>
            <a:picLocks noChangeAspect="1"/>
          </p:cNvPicPr>
          <p:nvPr/>
        </p:nvPicPr>
        <p:blipFill>
          <a:blip r:embed="rId3"/>
          <a:stretch>
            <a:fillRect/>
          </a:stretch>
        </p:blipFill>
        <p:spPr>
          <a:xfrm>
            <a:off x="1364330" y="1124744"/>
            <a:ext cx="10403098" cy="5066160"/>
          </a:xfrm>
          <a:prstGeom prst="rect">
            <a:avLst/>
          </a:prstGeom>
        </p:spPr>
      </p:pic>
      <p:sp>
        <p:nvSpPr>
          <p:cNvPr id="3" name="Pladsholder til sidefod 2">
            <a:extLst>
              <a:ext uri="{FF2B5EF4-FFF2-40B4-BE49-F238E27FC236}">
                <a16:creationId xmlns:a16="http://schemas.microsoft.com/office/drawing/2014/main" id="{D2C3657E-55DD-45D9-AA3E-71BA9284DDB2}"/>
              </a:ext>
            </a:extLst>
          </p:cNvPr>
          <p:cNvSpPr>
            <a:spLocks noGrp="1"/>
          </p:cNvSpPr>
          <p:nvPr>
            <p:ph type="ftr" sz="quarter" idx="13"/>
          </p:nvPr>
        </p:nvSpPr>
        <p:spPr/>
        <p:txBody>
          <a:bodyPr/>
          <a:lstStyle/>
          <a:p>
            <a:pPr>
              <a:defRPr/>
            </a:pPr>
            <a:r>
              <a:rPr lang="en-US"/>
              <a:t>Frieda Petersen</a:t>
            </a:r>
            <a:endParaRPr lang="en-US" dirty="0"/>
          </a:p>
        </p:txBody>
      </p:sp>
    </p:spTree>
    <p:extLst>
      <p:ext uri="{BB962C8B-B14F-4D97-AF65-F5344CB8AC3E}">
        <p14:creationId xmlns:p14="http://schemas.microsoft.com/office/powerpoint/2010/main" val="34653703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6193039144106622"/>
</p:tagLst>
</file>

<file path=ppt/tags/tag2.xml><?xml version="1.0" encoding="utf-8"?>
<p:tagLst xmlns:a="http://schemas.openxmlformats.org/drawingml/2006/main" xmlns:r="http://schemas.openxmlformats.org/officeDocument/2006/relationships" xmlns:p="http://schemas.openxmlformats.org/presentationml/2006/main">
  <p:tag name="TEMPLAFYSLIDEID" val="636193039144106623"/>
</p:tagLst>
</file>

<file path=ppt/theme/theme1.xml><?xml version="1.0" encoding="utf-8"?>
<a:theme xmlns:a="http://schemas.openxmlformats.org/drawingml/2006/main" name="REGION H Hospital PowerPoint Skabelon_DKfinal">
  <a:themeElements>
    <a:clrScheme name="Region Hovedstaden Mørkeblå">
      <a:dk1>
        <a:srgbClr val="333333"/>
      </a:dk1>
      <a:lt1>
        <a:srgbClr val="FFFFFF"/>
      </a:lt1>
      <a:dk2>
        <a:srgbClr val="575757"/>
      </a:dk2>
      <a:lt2>
        <a:srgbClr val="CCD4DD"/>
      </a:lt2>
      <a:accent1>
        <a:srgbClr val="99A8BB"/>
      </a:accent1>
      <a:accent2>
        <a:srgbClr val="333333"/>
      </a:accent2>
      <a:accent3>
        <a:srgbClr val="4D6787"/>
      </a:accent3>
      <a:accent4>
        <a:srgbClr val="666666"/>
      </a:accent4>
      <a:accent5>
        <a:srgbClr val="193C65"/>
      </a:accent5>
      <a:accent6>
        <a:srgbClr val="999999"/>
      </a:accent6>
      <a:hlink>
        <a:srgbClr val="0086CC"/>
      </a:hlink>
      <a:folHlink>
        <a:srgbClr val="808080"/>
      </a:folHlink>
    </a:clrScheme>
    <a:fontScheme name="Region Hovedstaden">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F4A60"/>
        </a:solidFill>
        <a:ln w="9525">
          <a:solidFill>
            <a:srgbClr val="1F4A60"/>
          </a:solidFill>
        </a:ln>
      </a:spPr>
      <a:bodyPr lIns="0" tIns="0" rIns="0" bIns="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1F293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dirty="0" err="1" smtClean="0"/>
        </a:defPPr>
      </a:lstStyle>
    </a:txDef>
  </a:objectDefaults>
  <a:extraClrSchemeLst/>
  <a:extLst>
    <a:ext uri="{05A4C25C-085E-4340-85A3-A5531E510DB2}">
      <thm15:themeFamily xmlns:thm15="http://schemas.microsoft.com/office/thememl/2012/main" name="REGION H PowerPoint Skabelon_DK.potx" id="{26986A75-4BB5-4C20-9DD6-E823FDD01161}" vid="{1F3D9A04-036F-41B4-8EF4-D6B3C5EA408C}"/>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Arial" panose="020B0604020202020204"/>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font script="Geor" typeface="Arial"/>
      </a:majorFont>
      <a:minorFont>
        <a:latin typeface="Arial" panose="020B0604020202020204"/>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font script="Geor" typeface="Arial"/>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TemplafySlideFormConfiguration><![CDATA[{"formFields":[],"formDataEntries":[]}]]></TemplafySlideFormConfiguration>
</file>

<file path=customXml/item2.xml><?xml version="1.0" encoding="utf-8"?>
<TemplafySlideFormConfiguration><![CDATA[{"formFields":[],"formDataEntries":[]}]]></TemplafySlideFormConfiguration>
</file>

<file path=customXml/item3.xml><?xml version="1.0" encoding="utf-8"?>
<TemplafyTemplateConfiguration><![CDATA[{"elementsMetadata":[{"type":"shape","id":"91bd9e56-5ba2-4588-a3e6-707d92ec93fd","elementConfiguration":{"inheritDimensions":"inheritNone","width":"1.9 cm","height":"1.9 cm","disableUpdates":false,"type":"image"}},{"type":"shape","id":"e5a86c41-bd26-48d0-9cdc-5c3afc628a56","elementConfiguration":{"binding":"UserProfile.Office.Virksomhed_{{DocumentLanguage}}","disableUpdates":false,"type":"text"}},{"type":"shape","id":"7147d90e-d16a-471f-8df6-4a529d66baff","elementConfiguration":{"binding":"UserProfile.CenterFreeText","visibility":{"action":"hide","binding":"UserProfile.Centers.CenterUI","operator":"notEquals","compareValue":"Intet valgt"},"disableUpdates":false,"type":"text"}},{"type":"shape","id":"7515f574-f4b2-4597-8416-e40c9863cad8","elementConfiguration":{"binding":"UserProfile.Centers.Center_{{DocumentLanguage}}","visibility":{"action":"hide","binding":"UserProfile.Centers.CenterUI","operator":"equals","compareValue":"Intet valgt"},"disableUpdates":false,"type":"text"}},{"type":"shape","id":"e285e1e5-38e6-47af-a01b-4b6bb99ec764","elementConfiguration":{"binding":"Form.PresentationTitle","disableUpdates":false,"type":"text"}},{"type":"shape","id":"1ab6d7c0-7e68-4367-93aa-9bde39fb04ce","elementConfiguration":{"binding":"UserProfile.Office.LogoColor_DCU","inheritDimensions":"inheritNone","width":"1.9 cm","height":"1.9 cm","disableUpdates":false,"type":"image"}},{"type":"shape","id":"e8adbf3c-796a-4078-b19f-86af4cdcf5f5","elementConfiguration":{"binding":"UserProfile.EkstraLogo.ExtraLogoPPNEGDCU_{{DocumentLanguage}}","inheritDimensions":"inheritNone","width":"3.68 cm","height":"1.17 cm","disableUpdates":false,"type":"image"}},{"type":"shape","id":"ad49fe29-606c-492d-bc8e-1432d78fd052","elementConfiguration":{"binding":"UserProfile.EkstraLogo.ExtraLogoFive_PP_DCU_{{DocumentLanguage}}","inheritDimensions":"inheritNone","width":"2.42 cm","height":"2.5 cm","disableUpdates":false,"type":"image"}},{"type":"shape","id":"7bccef40-8b13-4ce0-9009-b03c69490d8a","elementConfiguration":{"binding":"UserProfile.EkstraLogo.ExtraLogoTwo_PP_DCU_{{DocumentLanguage}}","inheritDimensions":"inheritNone","width":"2.42 cm","height":"2.5 cm","disableUpdates":false,"type":"image"}},{"type":"shape","id":"35100970-e767-4014-a013-b341ffca96ca","elementConfiguration":{"binding":"UserProfile.EkstraLogo.ExtraLogoSix_PP_DCU_{{DocumentLanguage}}","inheritDimensions":"inheritNone","width":"11.6 cm","height":"1.72 cm","disableUpdates":false,"type":"image"}},{"type":"shape","id":"9daa3f70-2df0-421f-9368-118187371336","elementConfiguration":{"binding":"UserProfile.Name","visibility":{"action":"hide","binding":"Form.Manuel_dato","operator":"notEquals","compareValue":""},"disableUpdates":false,"type":"text"}},{"type":"shape","id":"a300ebb7-db83-46fa-a1f0-ef5ff143ad51","elementConfiguration":{"binding":"Form.Manuel_dato","visibility":{"action":"hide","operator":"equals","compareValue":""},"disableUpdates":false,"type":"text"}},{"type":"shape","id":"71f5e716-1870-45a1-9588-8692f794c764","elementConfiguration":{"binding":"UserProfile.Office.LogoH_PP_DCU","inheritDimensions":"inheritWidth","width":"1.91 cm","disableUpdates":false,"type":"image"}},{"type":"shape","id":"7d3a0d7a-b033-452b-b272-8bca53725815","elementConfiguration":{"binding":"UserProfile.Office.Virksomhed_{{DocumentLanguage}}","disableUpdates":false,"type":"text"}},{"type":"shape","id":"85bd59d3-524d-40fc-9a74-ab65feb0088e","elementConfiguration":{"binding":"UserProfile.CenterFreeText","visibility":{"action":"hide","binding":"UserProfile.Centers.CenterUI","operator":"notEquals","compareValue":"Intet valgt"},"disableUpdates":false,"type":"text"}},{"type":"shape","id":"7c99e82d-8412-4b80-881e-0d26cad487a0","elementConfiguration":{"binding":"UserProfile.Centers.Center_{{DocumentLanguage}}","visibility":{"action":"hide","binding":"UserProfile.Centers.CenterUI","operator":"equals","compareValue":"Intet valgt"},"disableUpdates":false,"type":"text"}},{"type":"shape","id":"b9ff5976-f93d-4c96-b941-b72d9dbebdfa","elementConfiguration":{"binding":"Form.PresentationTitle","disableUpdates":false,"type":"text"}},{"type":"shape","id":"af31e269-5ce0-4d59-9a0e-c23c75ba2514","elementConfiguration":{"binding":"UserProfile.Office.LogoColor_DCU","inheritDimensions":"inheritNone","width":"1.9 cm","height":"1.9 cm","disableUpdates":false,"type":"image"}},{"type":"shape","id":"4f390cf1-8a92-4217-ae18-8fcd5f20bee0","elementConfiguration":{"binding":"UserProfile.EkstraLogo.ExtraLogoPPNEGDCU_{{DocumentLanguage}}","inheritDimensions":"inheritNone","width":"3.68 cm","height":"1.17 cm","disableUpdates":false,"type":"image"}},{"type":"shape","id":"fbddf1c7-6a50-4ee6-9680-467fe63807f6","elementConfiguration":{"binding":"UserProfile.EkstraLogo.ExtraLogoFive_PP_DCU_{{DocumentLanguage}}","inheritDimensions":"inheritNone","width":"2.42 cm","height":"2.5 cm","disableUpdates":false,"type":"image"}},{"type":"shape","id":"171de905-4ef6-49f9-8a4e-128844c9925c","elementConfiguration":{"binding":"UserProfile.EkstraLogo.ExtraLogoTwo_PP_DCU_{{DocumentLanguage}}","inheritDimensions":"inheritNone","width":"2.42 cm","height":"2.5 cm","disableUpdates":false,"type":"image"}},{"type":"shape","id":"d93c7041-35db-4249-97d8-ecdafde721fa","elementConfiguration":{"binding":"UserProfile.EkstraLogo.ExtraLogoSix_PP_DCU_{{DocumentLanguage}}","inheritDimensions":"inheritNone","width":"11.6 cm","height":"1.72 cm","disableUpdates":false,"type":"image"}},{"type":"shape","id":"95ca4927-4175-47da-8591-c370a9143fb5","elementConfiguration":{"binding":"UserProfile.Name","visibility":{"action":"hide","binding":"Form.Manuel_dato","operator":"notEquals","compareValue":""},"disableUpdates":false,"type":"text"}},{"type":"shape","id":"58225901-c457-41ea-b696-ae656bc05c82","elementConfiguration":{"binding":"Form.Manuel_dato","visibility":{"action":"hide","operator":"equals","compareValue":""},"disableUpdates":false,"type":"text"}},{"type":"shape","id":"1d11cfd1-6055-4b15-ab30-3f7e79095b71","elementConfiguration":{"binding":"UserProfile.Office.LogoH_PP_DCU","inheritDimensions":"inheritWidth","width":"1.91 cm","disableUpdates":false,"type":"image"}},{"type":"shape","id":"3ca0eaaf-8227-42b5-9138-ff4986689be1","elementConfiguration":{"binding":"UserProfile.Office.Virksomhed_{{DocumentLanguage}}","disableUpdates":false,"type":"text"}},{"type":"shape","id":"0101a7e7-bb0c-4e60-8b3a-c15fec5c6043","elementConfiguration":{"binding":"UserProfile.CenterFreeText","visibility":{"action":"hide","binding":"UserProfile.Centers.CenterUI","operator":"notEquals","compareValue":"Intet valgt"},"disableUpdates":false,"type":"text"}},{"type":"shape","id":"b5b383dc-7ea2-4c44-bd9c-2d35e4edade8","elementConfiguration":{"binding":"UserProfile.Centers.Center_{{DocumentLanguage}}","visibility":{"action":"hide","binding":"UserProfile.Centers.CenterUI","operator":"equals","compareValue":"Intet valgt"},"disableUpdates":false,"type":"text"}},{"type":"shape","id":"3b9fc17b-d06d-42a7-b8b6-798a1f2c2f0f","elementConfiguration":{"binding":"Form.PresentationTitle","disableUpdates":false,"type":"text"}},{"type":"shape","id":"b64f4f67-e9f2-4fa7-91dd-dc6a08aaa7b0","elementConfiguration":{"binding":"UserProfile.Office.LogoColor_DCU","inheritDimensions":"inheritNone","width":"1.9 cm","height":"1.9 cm","disableUpdates":false,"type":"image"}},{"type":"shape","id":"8301328b-14e0-46c4-93da-353129d93bfc","elementConfiguration":{"binding":"UserProfile.EkstraLogo.ExtraLogoPPNEGDCU_{{DocumentLanguage}}","inheritDimensions":"inheritNone","width":"3.68 cm","height":"1.17 cm","disableUpdates":false,"type":"image"}},{"type":"shape","id":"42ad2c72-497c-4437-b901-3d1228464f40","elementConfiguration":{"binding":"UserProfile.EkstraLogo.ExtraLogoFive_PP_DCU_{{DocumentLanguage}}","inheritDimensions":"inheritNone","width":"2.42 cm","height":"2.5 cm","disableUpdates":false,"type":"image"}},{"type":"shape","id":"106d04ad-0bd1-45e4-b642-f35b8b28be63","elementConfiguration":{"binding":"UserProfile.EkstraLogo.ExtraLogoTwo_PP_DCU_{{DocumentLanguage}}","inheritDimensions":"inheritNone","width":"2.42 cm","height":"2.5 cm","disableUpdates":false,"type":"image"}},{"type":"shape","id":"a1f1ce3d-0a0e-4b0d-b373-9b827356e9c5","elementConfiguration":{"binding":"UserProfile.EkstraLogo.ExtraLogoSix_PP_DCU_{{DocumentLanguage}}","inheritDimensions":"inheritNone","width":"11.6 cm","height":"1.72 cm","disableUpdates":false,"type":"image"}},{"type":"shape","id":"b89cc00f-9c64-4211-8a66-a3d51bde5e31","elementConfiguration":{"binding":"UserProfile.Name","visibility":{"action":"hide","binding":"Form.Manuel_dato","operator":"notEquals","compareValue":""},"disableUpdates":false,"type":"text"}},{"type":"shape","id":"e1761992-4a63-43da-a105-508ec915393c","elementConfiguration":{"binding":"Form.Manuel_dato","visibility":{"action":"hide","operator":"equals","compareValue":""},"disableUpdates":false,"type":"text"}},{"type":"shape","id":"ef276c3e-0853-413c-b0df-7ffc9b0c0125","elementConfiguration":{"binding":"UserProfile.Office.LogoH_PP_DCU","inheritDimensions":"inheritWidth","width":"1.91 cm","disableUpdates":false,"type":"image"}},{"type":"shape","id":"18361fc4-7d42-4726-b70e-1562d590b0ea","elementConfiguration":{"binding":"UserProfile.Office.LogoColor_DCU","inheritDimensions":"inheritNone","width":"1.9 cm","height":"19.05 cm","disableUpdates":false,"type":"image"}},{"type":"shape","id":"041fea48-284b-407f-a055-29ddba5fb239","elementConfiguration":{"binding":"UserProfile.EkstraLogo.ExtraLogoSixNEG_PP_DCU_{{DocumentLanguage}}","inheritDimensions":"inheritNone","width":"11.6 cm","height":"1.72 cm","disableUpdates":false,"type":"image"}},{"type":"shape","id":"97a49e46-1fb3-45e7-b4f8-2449c04d063c","elementConfiguration":{"binding":"UserProfile.EkstraLogo.ExtraLogoPPNEGDCU_{{DocumentLanguage}}","inheritDimensions":"inheritNone","width":"3.68 cm","height":"1.17 cm","disableUpdates":false,"type":"image"}},{"type":"shape","id":"f86c12e1-0e5b-478a-ad05-720dc2d7b57e","elementConfiguration":{"binding":"UserProfile.Office.Virksomhed_{{DocumentLanguage}}","disableUpdates":false,"type":"text"}},{"type":"shape","id":"31e58fe4-0b1e-4567-9e57-5450968c0ff8","elementConfiguration":{"binding":"UserProfile.CenterFreeText","visibility":{"action":"hide","binding":"UserProfile.Centers.CenterUI","operator":"notEquals","compareValue":"Intet valgt","compareValues":[""]},"disableUpdates":false,"type":"text"}},{"type":"shape","id":"61a30338-1446-4d88-afb6-d69324316d70","elementConfiguration":{"binding":"UserProfile.Centers.Center_{{DocumentLanguage}}","visibility":{"action":"hide","binding":"UserProfile.Centers.CenterUI","operator":"equals","compareValue":"Intet valgt"},"disableUpdates":false,"type":"text"}},{"type":"shape","id":"5c6d5620-89a7-43e5-bcd2-042161dd30a0","elementConfiguration":{"binding":"Form.PresentationTitle","disableUpdates":false,"type":"text"}},{"type":"shape","id":"66996206-c464-4017-97ca-24b7e1ec80bf","elementConfiguration":{"binding":"UserProfile.EkstraLogo.ExtraLogoFive_PP_DCU_{{DocumentLanguage}}","inheritDimensions":"inheritNone","width":"2.42 cm","height":"2.5 cm","disableUpdates":false,"type":"image"}},{"type":"shape","id":"7a5a5a15-8104-4e21-97a5-cdfad8746b7b","elementConfiguration":{"binding":"UserProfile.EkstraLogo.ExtraLogoTwo_PP_DCU_{{DocumentLanguage}}","inheritDimensions":"inheritNone","width":"2.42 cm","height":"2.5 cm","disableUpdates":false,"type":"image"}},{"type":"shape","id":"d26cd0a4-cd13-4d87-a25e-7ed5b30c2841","elementConfiguration":{"binding":"UserProfile.Name","visibility":{"action":"hide","binding":"Form.Manuel_dato","operator":"notEquals","compareValue":""},"disableUpdates":false,"type":"text"}},{"type":"shape","id":"c0b86ada-8a78-4a70-9470-06d0d465c732","elementConfiguration":{"binding":"Form.Manuel_dato","visibility":{"action":"hide","operator":"equals","compareValue":""},"disableUpdates":false,"type":"text"}},{"type":"shape","id":"bf4f85b0-daea-4cdb-b414-9f5be8153cdf","elementConfiguration":{"binding":"UserProfile.Office.LogoH_PP_DCU","inheritDimensions":"inheritWidth","width":"1.91 cm","disableUpdates":false,"type":"image"}},{"type":"shape","id":"b7b0b844-d4fa-451e-854a-61dedc03ab95","elementConfiguration":{"binding":"UserProfile.Office.Virksomhed_{{DocumentLanguage}}","disableUpdates":false,"type":"text"}},{"type":"shape","id":"24a3f4ea-2cc5-474f-92db-2fe74e642e9c","elementConfiguration":{"binding":"UserProfile.CenterFreeText","visibility":{"action":"hide","binding":"UserProfile.Centers.CenterUI","operator":"notEquals","compareValue":"Intet valgt"},"disableUpdates":false,"type":"text"}},{"type":"shape","id":"611ee4e9-8b53-439d-b32d-13c260739848","elementConfiguration":{"binding":"UserProfile.Centers.Center_{{DocumentLanguage}}","visibility":{"action":"hide","binding":"UserProfile.Centers.CenterUI","operator":"equals","compareValue":"Intet valgt"},"disableUpdates":false,"type":"text"}},{"type":"shape","id":"707ac374-6355-4621-bc48-ea0624785d41","elementConfiguration":{"binding":"Form.PresentationTitle","disableUpdates":false,"type":"text"}},{"type":"shape","id":"cafa9a00-e618-4e75-9822-ab1f89c517ac","elementConfiguration":{"binding":"UserProfile.Office.LogoColor_DCU","inheritDimensions":"inheritNone","width":"1.9 cm","height":"1.9 cm","disableUpdates":false,"type":"image"}},{"type":"shape","id":"fe6749b7-eb7f-4e5e-aa23-67ad5fd918b8","elementConfiguration":{"binding":"UserProfile.EkstraLogo.ExtraLogoPPNEGDCU_{{DocumentLanguage}}","inheritDimensions":"inheritNone","width":"3.68 cm","height":"1.17 cm","disableUpdates":false,"type":"image"}},{"type":"shape","id":"9461f213-5605-413c-8526-615e9e7850df","elementConfiguration":{"binding":"UserProfile.EkstraLogo.ExtraLogoFive_PP_DCU_{{DocumentLanguage}}","inheritDimensions":"inheritNone","width":"2.42 cm","height":"2.5 cm","disableUpdates":false,"type":"image"}},{"type":"shape","id":"ed4371ed-2c30-4410-8eb4-ef624bb107b3","elementConfiguration":{"binding":"UserProfile.EkstraLogo.ExtraLogoTwo_PP_DCU_{{DocumentLanguage}}","inheritDimensions":"inheritNone","width":"2.42 cm","height":"2.5 cm","disableUpdates":false,"type":"image"}},{"type":"shape","id":"2b51e0dd-3b5d-4656-9ba8-7abaac828062","elementConfiguration":{"binding":"UserProfile.EkstraLogo.ExtraLogoSix_PP_DCU_{{DocumentLanguage}}","inheritDimensions":"inheritNone","width":"11.6 cm","height":"1.72 cm","disableUpdates":false,"type":"image"}},{"type":"shape","id":"a3b031e1-a0fb-4c3c-97fb-15f40c5646d1","elementConfiguration":{"binding":"UserProfile.Name","visibility":{"action":"hide","binding":"Form.Manuel_dato","operator":"notEquals","compareValue":""},"disableUpdates":false,"type":"text"}},{"type":"shape","id":"a8bb9300-d414-4e09-a8f6-92a81d8700b7","elementConfiguration":{"binding":"Form.Manuel_dato","visibility":{"action":"hide","operator":"equals","compareValue":""},"disableUpdates":false,"type":"text"}},{"type":"shape","id":"494fe770-cc40-42e8-a986-c51d9814874e","elementConfiguration":{"binding":"UserProfile.Office.LogoH_PP_DCU","inheritDimensions":"inheritWidth","width":"1.91 cm","disableUpdates":false,"type":"image"}},{"type":"shape","id":"ae9d69e5-8053-42fe-9ec0-3c0ed7aba7a9","elementConfiguration":{"binding":"UserProfile.Office.LogoColor_DCU","inheritDimensions":"inheritNone","width":"1.9 cm","height":"13.39 cm","disableUpdates":false,"type":"image"}},{"type":"shape","id":"502c5e37-8ec4-495b-b0e9-b3aabc3fb9e8","elementConfiguration":{"binding":"UserProfile.Centers.VaelgKorrektSkabelon169DCU","inheritDimensions":"inheritNone","width":"33.89 cm","height":"19.07 cm","disableUpdates":false,"type":"image"}},{"type":"shape","id":"caf3e77d-06e0-4829-81bc-8faa0fc2ae4c","elementConfiguration":{"binding":"UserProfile.Centers.VaelgKorrektSkabelon169DCU","inheritDimensions":"inheritNone","width":"33.89 cm","height":"19.07 cm","disableUpdates":false,"type":"image"}},{"type":"shape","id":"428d8c9d-b240-470c-91f4-0e74918e112b","elementConfiguration":{"binding":"Form.PresentationTitle","disableUpdates":false,"type":"text"}},{"type":"shape","id":"1eccf0e8-f516-4087-8482-85b36eb49f11","elementConfiguration":{"binding":"UserProfile.Name","visibility":{"action":"hide","binding":"Form.Manuel_dato","operator":"notEquals","compareValue":""},"disableUpdates":false,"type":"text"}},{"type":"shape","id":"add79b61-3c09-4204-bd25-e839eb285904","elementConfiguration":{"binding":"UserProfile.EkstraLogo.ExtraLogoPPNEGDCU_{{DocumentLanguage}}","inheritDimensions":"inheritNone","width":"3.68 cm","height":"1.17 cm","disableUpdates":false,"type":"image"}},{"type":"shape","id":"d54cba94-1401-484e-8482-845b5c1c8fd8","elementConfiguration":{"binding":"UserProfile.EkstraLogo.ExtraLogoSix_PP_DCU_{{DocumentLanguage}}","inheritDimensions":"inheritNone","width":"11.6 cm","height":"1.72 cm","disableUpdates":false,"type":"image"}},{"type":"shape","id":"17a6387f-a5d5-4b8e-b4fa-8bcaa69012a5","elementConfiguration":{"binding":"UserProfile.EkstraLogo.ExtraLogoFive_PP_DCU_{{DocumentLanguage}}","inheritDimensions":"inheritNone","width":"2.42 cm","height":"2.5 cm","disableUpdates":false,"type":"image"}},{"type":"shape","id":"c28b5121-01c0-446e-a49a-ce2032366862","elementConfiguration":{"binding":"UserProfile.EkstraLogo.ExtraLogoTwo_PP_DCU_{{DocumentLanguage}}","inheritDimensions":"inheritNone","width":"2.42 cm","height":"2.5 cm","disableUpdates":false,"type":"image"}},{"type":"shape","id":"5345bda0-1812-4f9e-ad43-537988ac0ef8","elementConfiguration":{"binding":"UserProfile.Office.Virksomhed_{{DocumentLanguage}}","disableUpdates":false,"type":"text"}},{"type":"shape","id":"47ca1b38-8f6d-452b-bb31-199cd8a283b6","elementConfiguration":{"binding":"UserProfile.CenterFreeText","visibility":{"action":"hide","binding":"UserProfile.Centers.CenterUI","operator":"notEquals","compareValue":"Intet valgt"},"disableUpdates":false,"type":"text"}},{"type":"shape","id":"ebe2243f-4c10-4c4b-8001-31742c1def96","elementConfiguration":{"binding":"UserProfile.Centers.Center_{{DocumentLanguage}}","visibility":{"action":"hide","binding":"UserProfile.Centers.CenterUI","operator":"equals","compareValue":"Intet valgt","compareValues":[]},"disableUpdates":false,"type":"text"}},{"type":"shape","id":"0082c6f4-289a-4500-beba-cfbdffb36b6a","elementConfiguration":{"binding":"Form.Manuel_dato","visibility":{"action":"hide","operator":"equals","compareValue":""},"disableUpdates":false,"type":"text"}},{"type":"shape","id":"120987d5-b2b4-463c-8e56-9d0b659a8084","elementConfiguration":{"binding":"UserProfile.Office.LogoH_PP_DCU","inheritDimensions":"inheritWidth","width":"1.91 cm","disableUpdates":false,"type":"image"}},{"type":"shape","id":"9754ce79-900e-4a3c-95a9-7088a91bbff0","elementConfiguration":{"binding":"UserProfile.Office.Virksomhed_{{DocumentLanguage}}","disableUpdates":false,"type":"text"}},{"type":"shape","id":"f5e153b8-29c9-4d4f-9973-8fba681f00cf","elementConfiguration":{"binding":"UserProfile.CenterFreeText","visibility":{"action":"hide","binding":"UserProfile.Centers.CenterUI","operator":"notEquals","compareValue":"Intet valgt"},"disableUpdates":false,"type":"text"}},{"type":"shape","id":"122564db-ef69-441a-bed5-4453ced5d163","elementConfiguration":{"binding":"UserProfile.Centers.Center_{{DocumentLanguage}}","visibility":{"action":"hide","binding":"UserProfile.Centers.CenterUI","operator":"equals","compareValue":"Intet valgt"},"disableUpdates":false,"type":"text"}},{"type":"shape","id":"36e30532-c924-40b8-a6e4-d0e325585951","elementConfiguration":{"binding":"Form.PresentationTitle","disableUpdates":false,"type":"text"}},{"type":"shape","id":"84c9dbb5-74ec-4a8f-add9-18342f533698","elementConfiguration":{"binding":"UserProfile.Office.LogoColor_DCU","inheritDimensions":"inheritNone","width":"1.9 cm","height":"1.9 cm","disableUpdates":false,"type":"image"}},{"type":"shape","id":"97ef3580-c945-4537-8b23-eee05ca4e08f","elementConfiguration":{"binding":"UserProfile.EkstraLogo.ExtraLogoPPNEGDCU_{{DocumentLanguage}}","inheritDimensions":"inheritNone","width":"3.68 cm","height":"1.17 cm","disableUpdates":false,"type":"image"}},{"type":"shape","id":"63add844-59c2-4f18-8a9b-2b16e8e43eed","elementConfiguration":{"binding":"UserProfile.EkstraLogo.ExtraLogoFive_PP_DCU_{{DocumentLanguage}}","inheritDimensions":"inheritNone","width":"2.42 cm","height":"2.5 cm","disableUpdates":false,"type":"image"}},{"type":"shape","id":"bd36b382-132b-4bff-9fc8-dbc4ff29fb0d","elementConfiguration":{"binding":"UserProfile.EkstraLogo.ExtraLogoTwo_PP_DCU_{{DocumentLanguage}}","inheritDimensions":"inheritNone","width":"2.42 cm","height":"2.5 cm","disableUpdates":false,"type":"image"}},{"type":"shape","id":"a2e77adf-980a-4dc1-afc9-6c85321c1c65","elementConfiguration":{"binding":"UserProfile.EkstraLogo.ExtraLogoSix_PP_DCU_{{DocumentLanguage}}","inheritDimensions":"inheritNone","width":"11.6 cm","height":"1.72 cm","disableUpdates":false,"type":"image"}},{"type":"shape","id":"f998f1d5-b123-4af8-b54f-9be39b6c9b8f","elementConfiguration":{"binding":"UserProfile.Name","visibility":{"action":"hide","binding":"Form.Manuel_dato","operator":"notEquals","compareValue":""},"disableUpdates":false,"type":"text"}},{"type":"shape","id":"0c64b93b-aa73-4142-b03f-0e6860abe0f7","elementConfiguration":{"binding":"Form.Manuel_dato","visibility":{"action":"hide","operator":"equals","compareValue":""},"disableUpdates":false,"type":"text"}},{"type":"shape","id":"9f1360b6-f0b7-4fbf-99b0-cd0f142c72c3","elementConfiguration":{"binding":"UserProfile.Office.LogoH_PP_DCU","inheritDimensions":"inheritWidth","width":"1.91 cm","disableUpdates":false,"type":"image"}},{"type":"shape","id":"3f7389d0-8c36-4766-a2bd-9e80e77d94aa","elementConfiguration":{"binding":"UserProfile.Office.LogoColor_DCU","inheritDimensions":"inheritNone","width":"1.9 cm","height":"1.9 cm","disableUpdates":false,"type":"image"}},{"type":"shape","id":"f61dd94a-f19a-4a21-b551-63f47659aa58","elementConfiguration":{"binding":"UserProfile.Office.Virksomhed_{{DocumentLanguage}}","disableUpdates":false,"type":"text"}},{"type":"shape","id":"4f36ebb8-8c06-4687-80af-9f2966485d79","elementConfiguration":{"binding":"UserProfile.CenterFreeText","visibility":{"action":"hide","binding":"UserProfile.Centers.CenterUI","operator":"notEquals","compareValue":"Intet valgt"},"disableUpdates":false,"type":"text"}},{"type":"shape","id":"251e0f80-7736-4650-9250-68ea7941f08f","elementConfiguration":{"binding":"UserProfile.Centers.Center_{{DocumentLanguage}}","visibility":{"action":"hide","binding":"UserProfile.Centers.CenterUI","operator":"equals","compareValue":"Intet valgt"},"disableUpdates":false,"type":"text"}},{"type":"shape","id":"3cf176d9-5b82-420d-b906-0164d14d0b96","elementConfiguration":{"binding":"Form.PresentationTitle","disableUpdates":false,"type":"text"}},{"type":"shape","id":"ff67025b-393f-44b9-a019-b0c5dd8e7078","elementConfiguration":{"binding":"UserProfile.EkstraLogo.ExtraLogoPPNEGDCU_{{DocumentLanguage}}","inheritDimensions":"inheritNone","width":"3.68 cm","height":"1.17 cm","disableUpdates":false,"type":"image"}},{"type":"shape","id":"9fcdeb63-e144-4e53-96c9-eb21622bc4d0","elementConfiguration":{"binding":"UserProfile.EkstraLogo.ExtraLogoFive_PP_DCU_{{DocumentLanguage}}","inheritDimensions":"inheritNone","width":"2.42 cm","height":"2.5 cm","disableUpdates":false,"type":"image"}},{"type":"shape","id":"e15513ab-f691-4ef3-8d66-0195edcedcb1","elementConfiguration":{"binding":"UserProfile.EkstraLogo.ExtraLogoTwo_PP_DCU_{{DocumentLanguage}}","inheritDimensions":"inheritNone","width":"2.42 cm","height":"2.5 cm","disableUpdates":false,"type":"image"}},{"type":"shape","id":"ff1400b2-c9c3-46ea-a430-9eea206c1101","elementConfiguration":{"binding":"UserProfile.EkstraLogo.ExtraLogoSix_PP_DCU_{{DocumentLanguage}}","inheritDimensions":"inheritNone","width":"11.6 cm","height":"1.72 cm","disableUpdates":false,"type":"image"}},{"type":"shape","id":"4115aec4-01e2-4a1d-ad57-d23edf9583b5","elementConfiguration":{"binding":"UserProfile.Name","visibility":{"action":"hide","binding":"Form.Manuel_dato","operator":"notEquals","compareValue":""},"disableUpdates":false,"type":"text"}},{"type":"shape","id":"47c12cb0-ec1f-4501-9ddb-683aa3d0bd67","elementConfiguration":{"binding":"Form.Manuel_dato","visibility":{"action":"hide","operator":"equals","compareValue":""},"disableUpdates":false,"type":"text"}},{"type":"shape","id":"0e49029a-c902-4771-9f64-b12c0869cee2","elementConfiguration":{"binding":"UserProfile.Office.LogoH_PP_DCU","inheritDimensions":"inheritWidth","width":"1.91 cm","disableUpdates":false,"type":"image"}},{"type":"shape","id":"74930e72-9afe-4622-9cf9-f66460b8852c","elementConfiguration":{"binding":"UserProfile.Office.Virksomhed_{{DocumentLanguage}}","disableUpdates":false,"type":"text"}},{"type":"shape","id":"9f8dc64d-1d18-4f7f-8ed3-37eaf8a4c00c","elementConfiguration":{"binding":"UserProfile.CenterFreeText","visibility":{"action":"hide","binding":"UserProfile.Centers.CenterUI","operator":"notEquals","compareValue":"Intet valgt"},"disableUpdates":false,"type":"text"}},{"type":"shape","id":"fb7539c0-4171-4d59-b7f1-91cf6acc653e","elementConfiguration":{"binding":"UserProfile.Centers.Center_{{DocumentLanguage}}","visibility":{"action":"hide","binding":"UserProfile.Centers.CenterUI","operator":"equals","compareValue":"Intet valgt"},"disableUpdates":false,"type":"text"}},{"type":"shape","id":"4efc6ea6-1788-470f-9cca-1087285fe145","elementConfiguration":{"binding":"Form.PresentationTitle","disableUpdates":false,"type":"text"}},{"type":"shape","id":"77f72bcb-22b9-4349-9bf2-af46f129251b","elementConfiguration":{"binding":"UserProfile.Office.LogoColor_DCU","inheritDimensions":"inheritNone","width":"1.9 cm","height":"1.9 cm","disableUpdates":false,"type":"image"}},{"type":"shape","id":"d81fa839-57ee-420a-9713-19df18c3316e","elementConfiguration":{"binding":"UserProfile.EkstraLogo.ExtraLogoPPNEGDCU_{{DocumentLanguage}}","inheritDimensions":"inheritNone","width":"3.68 cm","height":"1.17 cm","disableUpdates":false,"type":"image"}},{"type":"shape","id":"73735cf0-67dd-4870-b8aa-638f1c28e4b9","elementConfiguration":{"binding":"UserProfile.EkstraLogo.ExtraLogoFive_PP_DCU_{{DocumentLanguage}}","inheritDimensions":"inheritNone","width":"2.42 cm","height":"2.5 cm","disableUpdates":false,"type":"image"}},{"type":"shape","id":"af4c8e1d-923f-4567-9d6c-2604cb41c554","elementConfiguration":{"binding":"UserProfile.EkstraLogo.ExtraLogoTwo_PP_DCU_{{DocumentLanguage}}","inheritDimensions":"inheritNone","width":"2.42 cm","height":"2.5 cm","disableUpdates":false,"type":"image"}},{"type":"shape","id":"8c515556-bac9-4deb-89b5-d218dbc644bd","elementConfiguration":{"binding":"UserProfile.EkstraLogo.ExtraLogoSix_PP_DCU_{{DocumentLanguage}}","inheritDimensions":"inheritNone","width":"11.6 cm","height":"1.72 cm","disableUpdates":false,"type":"image"}},{"type":"shape","id":"54b597d1-4ca2-415d-906a-b9d229762e8c","elementConfiguration":{"binding":"UserProfile.Name","visibility":{"action":"hide","binding":"Form.Manuel_dato","operator":"notEquals","compareValue":""},"disableUpdates":false,"type":"text"}},{"type":"shape","id":"0ec296da-870b-43ba-b671-802f7e645cfc","elementConfiguration":{"binding":"Form.Manuel_dato","visibility":{"action":"hide","operator":"equals","compareValue":""},"disableUpdates":false,"type":"text"}},{"type":"shape","id":"db647ec9-3565-4d47-9851-aa6bdb42a717","elementConfiguration":{"binding":"UserProfile.Office.LogoH_PP_DCU","inheritDimensions":"inheritWidth","width":"1.91 cm","disableUpdates":false,"type":"image"}},{"type":"shape","id":"030afa6d-0757-4a7f-9f2b-acadab3374f9","elementConfiguration":{"binding":"UserProfile.Office.LogoColor_DCU","inheritDimensions":"inheritNone","width":"1.9 cm","height":"13.39 cm","disableUpdates":false,"type":"image"}},{"type":"shape","id":"4daf13a2-ec4c-4f9c-a4b1-f1411e8561e6","elementConfiguration":{"binding":"UserProfile.EkstraLogo.ExtraLogoPPDCU_{{DocumentLanguage}}","inheritDimensions":"inheritNone","width":"3.68 cm","height":"1.17 cm","disableUpdates":false,"type":"image"}},{"type":"shape","id":"c51a4d92-7db8-4c56-bfbb-1c3f4dc65e84","elementConfiguration":{"binding":"UserProfile.Office.Virksomhed_{{DocumentLanguage}}","disableUpdates":false,"type":"text"}},{"type":"shape","id":"325e3a2a-b17f-415b-8e53-ded77c1c644f","elementConfiguration":{"binding":"UserProfile.CenterFreeText","visibility":{"action":"hide","binding":"UserProfile.Centers.CenterUI","operator":"notEquals","compareValue":"Intet valgt"},"disableUpdates":false,"type":"text"}},{"type":"shape","id":"c5c5c250-b5d6-4767-95f6-52c93d09722d","elementConfiguration":{"binding":"UserProfile.Centers.Center_{{DocumentLanguage}}","visibility":{"action":"hide","binding":"UserProfile.Centers.CenterUI","operator":"equals","compareValue":"Intet valgt"},"disableUpdates":false,"type":"text"}},{"type":"shape","id":"8e4c0a82-6e65-4c14-a50c-973ccec01c18","elementConfiguration":{"binding":"Form.PresentationTitle","disableUpdates":false,"type":"text"}},{"type":"shape","id":"e9c26262-2b62-4887-8e95-6d6487163068","elementConfiguration":{"binding":"UserProfile.EkstraLogo.ExtraLogoFive_PP_DCU_{{DocumentLanguage}}","inheritDimensions":"inheritNone","width":"2.42 cm","height":"2.5 cm","disableUpdates":false,"type":"image"}},{"type":"shape","id":"1887a4a8-5663-4d3d-9305-5eed9163dc79","elementConfiguration":{"binding":"UserProfile.EkstraLogo.ExtraLogoTwo_PP_DCU_{{DocumentLanguage}}","inheritDimensions":"inheritNone","width":"2.42 cm","height":"2.5 cm","disableUpdates":false,"type":"image"}},{"type":"shape","id":"3e4c7cca-e68a-4c0c-a14e-a8ed691bec1c","elementConfiguration":{"binding":"UserProfile.EkstraLogo.ExtraLogoSix_PP_DCU_{{DocumentLanguage}}","inheritDimensions":"inheritNone","width":"11.6 cm","height":"1.72 cm","disableUpdates":false,"type":"image"}},{"type":"shape","id":"3af9c096-af64-48b2-9d5d-ba7bf87895c8","elementConfiguration":{"binding":"UserProfile.Name","visibility":{"action":"hide","binding":"Form.Manuel_dato","operator":"notEquals","compareValue":""},"disableUpdates":false,"type":"text"}},{"type":"shape","id":"96a4de3c-0038-4e84-9c9c-1e34db0346e6","elementConfiguration":{"binding":"Form.Manuel_dato","visibility":{"action":"hide","operator":"equals","compareValue":""},"disableUpdates":false,"type":"text"}},{"type":"shape","id":"f9d8f72b-8dd1-47a4-a49a-d8ddfd06897e","elementConfiguration":{"binding":"UserProfile.Office.LogoH_PP_DCU","inheritDimensions":"inheritWidth","width":"1.91 cm","disableUpdates":false,"type":"image"}},{"type":"shape","id":"81992c8d-3932-47ed-b724-107e46bda127","elementConfiguration":{"binding":"UserProfile.Office.Virksomhed_{{DocumentLanguage}}","disableUpdates":false,"type":"text"}},{"type":"shape","id":"77d7b646-21ff-4369-b3ff-14edfd0e25cf","elementConfiguration":{"binding":"UserProfile.CenterFreeText","visibility":{"action":"hide","binding":"UserProfile.Centers.CenterUI","operator":"notEquals","compareValue":"Intet valgt","compareValues":[""]},"disableUpdates":false,"type":"text"}},{"type":"shape","id":"5a0a3a65-8a30-4172-a296-f6f87dcf790f","elementConfiguration":{"binding":"UserProfile.Centers.Center_{{DocumentLanguage}}","visibility":{"action":"hide","binding":"UserProfile.Centers.CenterUI","operator":"equals","compareValue":"Intet valgt"},"disableUpdates":false,"type":"text"}},{"type":"shape","id":"98f76c4e-6356-4bec-b0a2-086e9de9aeae","elementConfiguration":{"binding":"Form.PresentationTitle","disableUpdates":false,"type":"text"}},{"type":"shape","id":"3aa053b4-a0b3-469f-962c-6784baccd576","elementConfiguration":{"binding":"UserProfile.Office.LogoColor_DCU","inheritDimensions":"inheritNone","width":"1.9 cm","height":"1.9 cm","disableUpdates":false,"type":"image"}},{"type":"shape","id":"2eb248a7-73ea-4ac7-859b-d2d929fbef11","elementConfiguration":{"binding":"UserProfile.EkstraLogo.ExtraLogoPPNEGDCU_{{DocumentLanguage}}","inheritDimensions":"inheritNone","width":"3.68 cm","height":"1.17 cm","disableUpdates":false,"type":"image"}},{"type":"shape","id":"12064ca1-ecd5-4646-a16a-fb69e5918b9f","elementConfiguration":{"binding":"UserProfile.EkstraLogo.ExtraLogoFive_PP_DCU_{{DocumentLanguage}}","inheritDimensions":"inheritNone","width":"2.42 cm","height":"2.5 cm","disableUpdates":false,"type":"image"}},{"type":"shape","id":"f72d3cbc-9321-4409-9b0e-5b73e755b7f5","elementConfiguration":{"binding":"UserProfile.EkstraLogo.ExtraLogoTwo_PP_DCU_{{DocumentLanguage}}","inheritDimensions":"inheritNone","width":"2.42 cm","height":"2.5 cm","disableUpdates":false,"type":"image"}},{"type":"shape","id":"be0b2316-c919-4c0e-aa51-31d708efe37b","elementConfiguration":{"binding":"UserProfile.EkstraLogo.ExtraLogoSix_PP_DCU_{{DocumentLanguage}}","inheritDimensions":"inheritNone","width":"11.6 cm","height":"1.72 cm","disableUpdates":false,"type":"image"}},{"type":"shape","id":"b90db611-28ae-432c-9fe8-2956e1bac74a","elementConfiguration":{"binding":"UserProfile.Name","visibility":{"action":"hide","binding":"Form.Manuel_dato","operator":"notEquals","compareValue":""},"disableUpdates":false,"type":"text"}},{"type":"shape","id":"dc4237d1-fa20-46e4-b7d0-6163396ff7a2","elementConfiguration":{"binding":"Form.Manuel_dato","visibility":{"action":"hide","operator":"equals","compareValue":""},"disableUpdates":false,"type":"text"}},{"type":"shape","id":"33480b90-a302-441d-9ef9-be24de6b0427","elementConfiguration":{"binding":"UserProfile.Office.LogoH_PP_DCU","inheritDimensions":"inheritWidth","width":"1.91 cm","disableUpdates":false,"type":"image"}},{"type":"shape","id":"0e37f146-29db-45da-b0e7-c87fe3f01e02","elementConfiguration":{"binding":"UserProfile.Office.Virksomhed_{{DocumentLanguage}}","disableUpdates":false,"type":"text"}},{"type":"shape","id":"01d0c5ec-641f-46d5-9f7a-718658736f74","elementConfiguration":{"binding":"UserProfile.CenterFreeText","visibility":{"action":"hide","binding":"UserProfile.Centers.CenterUI","operator":"notEquals","compareValue":"Intet valgt"},"disableUpdates":false,"type":"text"}},{"type":"shape","id":"74ddac5b-1b7b-4654-b245-a091eece7f32","elementConfiguration":{"binding":"UserProfile.Centers.Center_{{DocumentLanguage}}","visibility":{"action":"hide","binding":"UserProfile.Centers.CenterUI","operator":"equals","compareValue":"Intet valgt"},"disableUpdates":false,"type":"text"}},{"type":"shape","id":"686e9e90-08f7-428d-8ca8-18bfb4615e46","elementConfiguration":{"binding":"Form.PresentationTitle","disableUpdates":false,"type":"text"}},{"type":"shape","id":"0f0174a1-c3ae-491e-812f-aa02932c8c07","elementConfiguration":{"binding":"UserProfile.Office.LogoColor_DCU","inheritDimensions":"inheritNone","width":"1.9 cm","height":"1.9 cm","disableUpdates":false,"type":"image"}},{"type":"shape","id":"88ee74cb-3da2-481c-96a7-9a7f44197e6b","elementConfiguration":{"binding":"UserProfile.EkstraLogo.ExtraLogoPPNEGDCU_{{DocumentLanguage}}","inheritDimensions":"inheritNone","width":"3.68 cm","height":"1.17 cm","disableUpdates":false,"type":"image"}},{"type":"shape","id":"54a2887c-79d5-49d9-b5d5-5d22c26dbf3c","elementConfiguration":{"binding":"UserProfile.EkstraLogo.ExtraLogoFive_PP_DCU_{{DocumentLanguage}}","inheritDimensions":"inheritNone","width":"2.42 cm","height":"2.5 cm","disableUpdates":false,"type":"image"}},{"type":"shape","id":"92590e64-c331-4ba0-8166-b3665591b9c7","elementConfiguration":{"binding":"UserProfile.EkstraLogo.ExtraLogoTwo_PP_DCU_{{DocumentLanguage}}","inheritDimensions":"inheritNone","width":"2.42 cm","height":"2.5 cm","disableUpdates":false,"type":"image"}},{"type":"shape","id":"44b49f16-99c0-4757-a2aa-68e65694cac9","elementConfiguration":{"binding":"UserProfile.EkstraLogo.ExtraLogoSix_PP_DCU_{{DocumentLanguage}}","inheritDimensions":"inheritNone","width":"11.6 cm","height":"1.72 cm","disableUpdates":false,"type":"image"}},{"type":"shape","id":"4e4df2d8-5459-4eeb-b261-2dfd5f92ec8b","elementConfiguration":{"binding":"UserProfile.Name","visibility":{"action":"hide","binding":"Form.Manuel_dato","operator":"notEquals","compareValue":""},"disableUpdates":false,"type":"text"}},{"type":"shape","id":"7c005d9d-7b06-40b0-a6b6-e912d1270c48","elementConfiguration":{"binding":"Form.Manuel_dato","visibility":{"action":"hide","operator":"equals","compareValue":""},"disableUpdates":false,"type":"text"}},{"type":"shape","id":"cfe39732-a645-40b4-b974-89ef1ae7d1f9","elementConfiguration":{"binding":"UserProfile.Office.LogoH_PP_DCU","inheritDimensions":"inheritWidth","width":"1.91 cm","disableUpdates":false,"type":"image"}}],"transformationConfigurations":[{"colorTheme":"{{UserProfile.Office.ApplyColorTheme}}","originalColorThemeXml":"<a:clrScheme name=\"REGION H Hospital\" xmlns:a=\"http://schemas.openxmlformats.org/drawingml/2006/main\"><a:dk1><a:srgbClr val=\"333333\" /></a:dk1><a:lt1><a:srgbClr val=\"FFFFFF\" /></a:lt1><a:dk2><a:srgbClr val=\"575757\" /></a:dk2><a:lt2><a:srgbClr val=\"CCEBFA\" /></a:lt2><a:accent1><a:srgbClr val=\"99D7F6\" /></a:accent1><a:accent2><a:srgbClr val=\"333333\" /></a:accent2><a:accent3><a:srgbClr val=\"4DB9EF\" /></a:accent3><a:accent4><a:srgbClr val=\"666666\" /></a:accent4><a:accent5><a:srgbClr val=\"19A5EA\" /></a:accent5><a:accent6><a:srgbClr val=\"999999\" /></a:accent6><a:hlink><a:srgbClr val=\"0086CC\" /></a:hlink><a:folHlink><a:srgbClr val=\"808080\" /></a:folHlink></a:clrScheme>","disableUpdates":false,"type":"colorTheme"}],"templateName":"FÆLLES standard PowerPoint-præsentation 16:9","templateDescription":"Logo, enhedsnavn og farver følger dine valg i din brugerprofil","enableDocumentContentUpdater":true,"version":"1.3"}]]></TemplafyTemplateConfiguration>
</file>

<file path=customXml/item4.xml><?xml version="1.0" encoding="utf-8"?>
<TemplafyFormConfiguration><![CDATA[{"formFields":[{"required":false,"placeholder":"Præsentationens titel/beskrivelse (venstre sidefod)","lines":0,"type":"textBox","name":"PresentationTitle","label":"Titel/beskrivelse","helpTexts":{"prefix":"","postfix":""},"spacing":{},"fullyQualifiedName":"PresentationTitle"},{"required":false,"placeholder":"","lines":0,"type":"textBox","name":"Manuel_dato","label":"Dato","helpTexts":{"prefix":"Indsæt ønsket dato (fjerner brugernavnet)","postfix":""},"spacing":{},"fullyQualifiedName":"Manuel_dato"}],"formDataEntries":[]}]]></TemplafyFormConfiguration>
</file>

<file path=customXml/item5.xml><?xml version="1.0" encoding="utf-8"?>
<TemplafySlideTemplateConfiguration><![CDATA[{"elementsMetadata":[],"documentContentValidatorConfiguration":{"enableDocumentContentValidator":false,"documentContentValidatorVersion":0},"slideId":"636973038323624315","enableDocumentContentUpdater":true,"version":"1.3"}]]></TemplafySlideTemplateConfiguration>
</file>

<file path=customXml/item6.xml><?xml version="1.0" encoding="utf-8"?>
<TemplafySlideTemplateConfiguration><![CDATA[{"elementsMetadata":[],"documentContentValidatorConfiguration":{"enableDocumentContentValidator":false,"documentContentValidatorVersion":0},"slideId":"636973038326905613","enableDocumentContentUpdater":true,"version":"1.3"}]]></TemplafySlideTemplateConfiguration>
</file>

<file path=customXml/itemProps1.xml><?xml version="1.0" encoding="utf-8"?>
<ds:datastoreItem xmlns:ds="http://schemas.openxmlformats.org/officeDocument/2006/customXml" ds:itemID="{B518EF32-D7ED-4D8E-80D0-C33C01DB34BB}">
  <ds:schemaRefs/>
</ds:datastoreItem>
</file>

<file path=customXml/itemProps2.xml><?xml version="1.0" encoding="utf-8"?>
<ds:datastoreItem xmlns:ds="http://schemas.openxmlformats.org/officeDocument/2006/customXml" ds:itemID="{175F1C33-8C90-4C9D-915F-050F06F1980F}">
  <ds:schemaRefs/>
</ds:datastoreItem>
</file>

<file path=customXml/itemProps3.xml><?xml version="1.0" encoding="utf-8"?>
<ds:datastoreItem xmlns:ds="http://schemas.openxmlformats.org/officeDocument/2006/customXml" ds:itemID="{978984FF-6C25-4FD4-85EA-2F9586C8CA61}">
  <ds:schemaRefs/>
</ds:datastoreItem>
</file>

<file path=customXml/itemProps4.xml><?xml version="1.0" encoding="utf-8"?>
<ds:datastoreItem xmlns:ds="http://schemas.openxmlformats.org/officeDocument/2006/customXml" ds:itemID="{B0D2E709-FA3C-4E2D-A1F5-DD257C406372}">
  <ds:schemaRefs/>
</ds:datastoreItem>
</file>

<file path=customXml/itemProps5.xml><?xml version="1.0" encoding="utf-8"?>
<ds:datastoreItem xmlns:ds="http://schemas.openxmlformats.org/officeDocument/2006/customXml" ds:itemID="{7FA764BE-93AE-4A1F-94F8-EB73EE3F6FA7}">
  <ds:schemaRefs/>
</ds:datastoreItem>
</file>

<file path=customXml/itemProps6.xml><?xml version="1.0" encoding="utf-8"?>
<ds:datastoreItem xmlns:ds="http://schemas.openxmlformats.org/officeDocument/2006/customXml" ds:itemID="{A8AA72CF-9D38-4238-8FAC-44E40A3AC362}">
  <ds:schemaRefs/>
</ds:datastoreItem>
</file>

<file path=docProps/app.xml><?xml version="1.0" encoding="utf-8"?>
<Properties xmlns="http://schemas.openxmlformats.org/officeDocument/2006/extended-properties" xmlns:vt="http://schemas.openxmlformats.org/officeDocument/2006/docPropsVTypes">
  <Template/>
  <TotalTime>0</TotalTime>
  <Words>1389</Words>
  <Application>Microsoft Office PowerPoint</Application>
  <PresentationFormat>Widescreen</PresentationFormat>
  <Paragraphs>295</Paragraphs>
  <Slides>31</Slides>
  <Notes>21</Notes>
  <HiddenSlides>1</HiddenSlides>
  <MMClips>0</MMClips>
  <ScaleCrop>false</ScaleCrop>
  <HeadingPairs>
    <vt:vector size="6" baseType="variant">
      <vt:variant>
        <vt:lpstr>Benyttede skrifttyper</vt:lpstr>
      </vt:variant>
      <vt:variant>
        <vt:i4>1</vt:i4>
      </vt:variant>
      <vt:variant>
        <vt:lpstr>Tema</vt:lpstr>
      </vt:variant>
      <vt:variant>
        <vt:i4>1</vt:i4>
      </vt:variant>
      <vt:variant>
        <vt:lpstr>Slidetitler</vt:lpstr>
      </vt:variant>
      <vt:variant>
        <vt:i4>31</vt:i4>
      </vt:variant>
    </vt:vector>
  </HeadingPairs>
  <TitlesOfParts>
    <vt:vector size="33" baseType="lpstr">
      <vt:lpstr>Arial</vt:lpstr>
      <vt:lpstr>REGION H Hospital PowerPoint Skabelon_DKfinal</vt:lpstr>
      <vt:lpstr>Installation og implementering af Patientkald og kritiske alarmer </vt:lpstr>
      <vt:lpstr>Dagsorden</vt:lpstr>
      <vt:lpstr>Større Hospitalsbyggerier i Region Hovedstaden </vt:lpstr>
      <vt:lpstr>PowerPoint-præsentation</vt:lpstr>
      <vt:lpstr>PowerPoint-præsentation</vt:lpstr>
      <vt:lpstr>Fakta om nordfløjen</vt:lpstr>
      <vt:lpstr>Projektet</vt:lpstr>
      <vt:lpstr>Hvem leverer hvad?</vt:lpstr>
      <vt:lpstr>PowerPoint-præsentation</vt:lpstr>
      <vt:lpstr>Lidt om Patientkald og Kritiske alarmproduktet</vt:lpstr>
      <vt:lpstr>Patientkald og Kritiske alarmer</vt:lpstr>
      <vt:lpstr>PowerPoint-præsentation</vt:lpstr>
      <vt:lpstr>Kort præsentation af kaldekæde og tildelingsprincipper</vt:lpstr>
      <vt:lpstr>Alarmagenten</vt:lpstr>
      <vt:lpstr>Overfaldsalarmer</vt:lpstr>
      <vt:lpstr>Eksempel på rumindretning jf. patientkald og kritiske alarmer </vt:lpstr>
      <vt:lpstr>Erfaringerne </vt:lpstr>
      <vt:lpstr>Lampernes rette  placering</vt:lpstr>
      <vt:lpstr>Lampen måtte monteres i loftet</vt:lpstr>
      <vt:lpstr>PowerPoint-præsentation</vt:lpstr>
      <vt:lpstr>Væggen, der ikke fandtes i virkeligheden</vt:lpstr>
      <vt:lpstr>Tegningerne passede  ikke altid med virkeligheden</vt:lpstr>
      <vt:lpstr>Placering af moduler i sengepanellet</vt:lpstr>
      <vt:lpstr>Korrekt montering af moduler i forhold til indretning</vt:lpstr>
      <vt:lpstr>Patientkaldet interferer med toiletrullen</vt:lpstr>
      <vt:lpstr>Fleksibilitet i forhold til placering af moduler og standard</vt:lpstr>
      <vt:lpstr>Udfordringerne</vt:lpstr>
      <vt:lpstr>Anbefalinger</vt:lpstr>
      <vt:lpstr>Spørgsmål</vt:lpstr>
      <vt:lpstr>Den fremadrettede proces</vt:lpstr>
      <vt:lpstr>Tak for opmærksomheden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2015-01-13T08:58:59Z</dcterms:created>
  <dcterms:modified xsi:type="dcterms:W3CDTF">2019-09-18T05:35:56Z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TemplafyTimeStamp">
    <vt:lpwstr>2019-03-05T08:56:12.5785354Z</vt:lpwstr>
  </property>
  <property fmtid="{D5CDD505-2E9C-101B-9397-08002B2CF9AE}" pid="4" name="TemplafyTenantId">
    <vt:lpwstr>regionh</vt:lpwstr>
  </property>
  <property fmtid="{D5CDD505-2E9C-101B-9397-08002B2CF9AE}" pid="5" name="TemplafyTemplateId">
    <vt:lpwstr>636933321759797439</vt:lpwstr>
  </property>
  <property fmtid="{D5CDD505-2E9C-101B-9397-08002B2CF9AE}" pid="6" name="TemplafyUserProfileId">
    <vt:lpwstr>636340662893114322</vt:lpwstr>
  </property>
  <property fmtid="{D5CDD505-2E9C-101B-9397-08002B2CF9AE}" pid="7" name="TemplafyLanguageCode">
    <vt:lpwstr>da-DK</vt:lpwstr>
  </property>
</Properties>
</file>