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117" d="100"/>
          <a:sy n="117" d="100"/>
        </p:scale>
        <p:origin x="-156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5AFA-FFCB-43C3-9A20-468AA98FB344}" type="datetimeFigureOut">
              <a:rPr lang="da-DK" smtClean="0"/>
              <a:t>23-11-2016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A338-7E6F-488E-B36D-84829D0DA3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925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5AFA-FFCB-43C3-9A20-468AA98FB344}" type="datetimeFigureOut">
              <a:rPr lang="da-DK" smtClean="0"/>
              <a:t>23-11-2016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A338-7E6F-488E-B36D-84829D0DA3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8111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5AFA-FFCB-43C3-9A20-468AA98FB344}" type="datetimeFigureOut">
              <a:rPr lang="da-DK" smtClean="0"/>
              <a:t>23-11-2016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A338-7E6F-488E-B36D-84829D0DA3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5332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5AFA-FFCB-43C3-9A20-468AA98FB344}" type="datetimeFigureOut">
              <a:rPr lang="da-DK" smtClean="0"/>
              <a:t>23-11-2016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A338-7E6F-488E-B36D-84829D0DA3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0461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5AFA-FFCB-43C3-9A20-468AA98FB344}" type="datetimeFigureOut">
              <a:rPr lang="da-DK" smtClean="0"/>
              <a:t>23-11-2016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A338-7E6F-488E-B36D-84829D0DA3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526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5AFA-FFCB-43C3-9A20-468AA98FB344}" type="datetimeFigureOut">
              <a:rPr lang="da-DK" smtClean="0"/>
              <a:t>23-11-2016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A338-7E6F-488E-B36D-84829D0DA3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139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5AFA-FFCB-43C3-9A20-468AA98FB344}" type="datetimeFigureOut">
              <a:rPr lang="da-DK" smtClean="0"/>
              <a:t>23-11-2016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A338-7E6F-488E-B36D-84829D0DA3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3155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5AFA-FFCB-43C3-9A20-468AA98FB344}" type="datetimeFigureOut">
              <a:rPr lang="da-DK" smtClean="0"/>
              <a:t>23-11-2016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A338-7E6F-488E-B36D-84829D0DA3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1722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5AFA-FFCB-43C3-9A20-468AA98FB344}" type="datetimeFigureOut">
              <a:rPr lang="da-DK" smtClean="0"/>
              <a:t>23-11-2016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A338-7E6F-488E-B36D-84829D0DA3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368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5AFA-FFCB-43C3-9A20-468AA98FB344}" type="datetimeFigureOut">
              <a:rPr lang="da-DK" smtClean="0"/>
              <a:t>23-11-2016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A338-7E6F-488E-B36D-84829D0DA3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3399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5AFA-FFCB-43C3-9A20-468AA98FB344}" type="datetimeFigureOut">
              <a:rPr lang="da-DK" smtClean="0"/>
              <a:t>23-11-2016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A338-7E6F-488E-B36D-84829D0DA3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8240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A5AFA-FFCB-43C3-9A20-468AA98FB344}" type="datetimeFigureOut">
              <a:rPr lang="da-DK" smtClean="0"/>
              <a:t>23-11-2016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5A338-7E6F-488E-B36D-84829D0DA3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8570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 descr="Powerpoint_baggrund_St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25"/>
            <a:ext cx="12191999" cy="6861152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-1" y="2263981"/>
            <a:ext cx="12192001" cy="1622188"/>
          </a:xfrm>
        </p:spPr>
        <p:txBody>
          <a:bodyPr>
            <a:normAutofit fontScale="90000"/>
          </a:bodyPr>
          <a:lstStyle/>
          <a:p>
            <a:r>
              <a:rPr lang="da-DK" sz="6772" i="1">
                <a:solidFill>
                  <a:srgbClr val="535E59"/>
                </a:solidFill>
                <a:latin typeface="Georgia" pitchFamily="18" charset="0"/>
              </a:rPr>
              <a:t>Jens Stenbæk </a:t>
            </a:r>
            <a:r>
              <a:rPr lang="en-GB" i="1" smtClean="0">
                <a:solidFill>
                  <a:srgbClr val="535E59"/>
                </a:solidFill>
                <a:latin typeface="Georgia" pitchFamily="18" charset="0"/>
              </a:rPr>
              <a:t/>
            </a:r>
            <a:br>
              <a:rPr lang="en-GB" i="1" smtClean="0">
                <a:solidFill>
                  <a:srgbClr val="535E59"/>
                </a:solidFill>
                <a:latin typeface="Georgia" pitchFamily="18" charset="0"/>
              </a:rPr>
            </a:br>
            <a:r>
              <a:rPr lang="en-GB" sz="2963" i="1">
                <a:solidFill>
                  <a:srgbClr val="535E59"/>
                </a:solidFill>
                <a:latin typeface="Georgia" pitchFamily="18" charset="0"/>
              </a:rPr>
              <a:t>Næstformand</a:t>
            </a:r>
            <a:r>
              <a:rPr lang="en-GB" sz="2963" i="1" dirty="0">
                <a:solidFill>
                  <a:srgbClr val="535E59"/>
                </a:solidFill>
                <a:latin typeface="Georgia" pitchFamily="18" charset="0"/>
              </a:rPr>
              <a:t>, </a:t>
            </a:r>
            <a:r>
              <a:rPr lang="en-GB" sz="2963" i="1" dirty="0" err="1">
                <a:solidFill>
                  <a:srgbClr val="535E59"/>
                </a:solidFill>
                <a:latin typeface="Georgia" pitchFamily="18" charset="0"/>
              </a:rPr>
              <a:t>Danske</a:t>
            </a:r>
            <a:r>
              <a:rPr lang="en-GB" sz="2963" i="1" dirty="0">
                <a:solidFill>
                  <a:srgbClr val="535E59"/>
                </a:solidFill>
                <a:latin typeface="Georgia" pitchFamily="18" charset="0"/>
              </a:rPr>
              <a:t> </a:t>
            </a:r>
            <a:r>
              <a:rPr lang="en-GB" sz="2963" i="1" dirty="0" err="1">
                <a:solidFill>
                  <a:srgbClr val="535E59"/>
                </a:solidFill>
                <a:latin typeface="Georgia" pitchFamily="18" charset="0"/>
              </a:rPr>
              <a:t>Regioner</a:t>
            </a:r>
            <a:r>
              <a:rPr lang="en-GB" i="1" dirty="0" smtClean="0">
                <a:solidFill>
                  <a:srgbClr val="535E59"/>
                </a:solidFill>
                <a:latin typeface="Georgia" pitchFamily="18" charset="0"/>
              </a:rPr>
              <a:t/>
            </a:r>
            <a:br>
              <a:rPr lang="en-GB" i="1" dirty="0" smtClean="0">
                <a:solidFill>
                  <a:srgbClr val="535E59"/>
                </a:solidFill>
                <a:latin typeface="Georgia" pitchFamily="18" charset="0"/>
              </a:rPr>
            </a:br>
            <a:endParaRPr lang="da-DK" i="1" dirty="0">
              <a:solidFill>
                <a:srgbClr val="535E59"/>
              </a:solidFill>
              <a:latin typeface="Georgia" pitchFamily="18" charset="0"/>
            </a:endParaRPr>
          </a:p>
        </p:txBody>
      </p:sp>
      <p:sp>
        <p:nvSpPr>
          <p:cNvPr id="9" name="Undertitel 2"/>
          <p:cNvSpPr>
            <a:spLocks noGrp="1"/>
          </p:cNvSpPr>
          <p:nvPr>
            <p:ph type="subTitle" idx="1"/>
          </p:nvPr>
        </p:nvSpPr>
        <p:spPr>
          <a:xfrm>
            <a:off x="1067147" y="3527294"/>
            <a:ext cx="10210095" cy="1599944"/>
          </a:xfrm>
        </p:spPr>
        <p:txBody>
          <a:bodyPr vert="horz" lIns="0" tIns="152373" rIns="0" bIns="0" rtlCol="0">
            <a:normAutofit/>
          </a:bodyPr>
          <a:lstStyle/>
          <a:p>
            <a:pPr>
              <a:spcBef>
                <a:spcPts val="0"/>
              </a:spcBef>
            </a:pPr>
            <a:r>
              <a:rPr lang="en-GB" sz="3386" i="1">
                <a:solidFill>
                  <a:schemeClr val="bg1"/>
                </a:solidFill>
                <a:latin typeface="Minion Pro" pitchFamily="18" charset="0"/>
              </a:rPr>
              <a:t>“</a:t>
            </a:r>
            <a:r>
              <a:rPr lang="da-DK" sz="3386" i="1">
                <a:solidFill>
                  <a:schemeClr val="bg1"/>
                </a:solidFill>
                <a:latin typeface="Minion Pro" pitchFamily="18" charset="0"/>
              </a:rPr>
              <a:t>Introduktion af det nye Scale-up Denmark initiativ”</a:t>
            </a:r>
            <a:endParaRPr lang="en-GB" sz="3386" i="1">
              <a:solidFill>
                <a:schemeClr val="bg1"/>
              </a:solidFill>
              <a:latin typeface="Minion Pro" pitchFamily="18" charset="0"/>
            </a:endParaRPr>
          </a:p>
        </p:txBody>
      </p:sp>
      <p:cxnSp>
        <p:nvCxnSpPr>
          <p:cNvPr id="10" name="Lige forbindelse 9"/>
          <p:cNvCxnSpPr/>
          <p:nvPr/>
        </p:nvCxnSpPr>
        <p:spPr>
          <a:xfrm>
            <a:off x="5486442" y="3429000"/>
            <a:ext cx="106672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20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2751"/>
            <a:ext cx="9144793" cy="685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44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</Words>
  <Application>Microsoft Office PowerPoint</Application>
  <PresentationFormat>Brugerdefineret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Office-tema</vt:lpstr>
      <vt:lpstr>Jens Stenbæk  Næstformand, Danske Regioner </vt:lpstr>
      <vt:lpstr>PowerPoint-præsentation</vt:lpstr>
    </vt:vector>
  </TitlesOfParts>
  <Company>Mandag Morgen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Josephine Bachmann Vildgaard</dc:creator>
  <cp:lastModifiedBy>Morten Christensen, MOC.</cp:lastModifiedBy>
  <cp:revision>3</cp:revision>
  <dcterms:created xsi:type="dcterms:W3CDTF">2016-11-18T11:18:49Z</dcterms:created>
  <dcterms:modified xsi:type="dcterms:W3CDTF">2016-11-23T15:11:28Z</dcterms:modified>
</cp:coreProperties>
</file>