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988" r:id="rId5"/>
  </p:sldMasterIdLst>
  <p:notesMasterIdLst>
    <p:notesMasterId r:id="rId19"/>
  </p:notesMasterIdLst>
  <p:handoutMasterIdLst>
    <p:handoutMasterId r:id="rId20"/>
  </p:handoutMasterIdLst>
  <p:sldIdLst>
    <p:sldId id="335" r:id="rId6"/>
    <p:sldId id="398" r:id="rId7"/>
    <p:sldId id="337" r:id="rId8"/>
    <p:sldId id="393" r:id="rId9"/>
    <p:sldId id="390" r:id="rId10"/>
    <p:sldId id="357" r:id="rId11"/>
    <p:sldId id="397" r:id="rId12"/>
    <p:sldId id="396" r:id="rId13"/>
    <p:sldId id="394" r:id="rId14"/>
    <p:sldId id="389" r:id="rId15"/>
    <p:sldId id="391" r:id="rId16"/>
    <p:sldId id="392" r:id="rId17"/>
    <p:sldId id="399" r:id="rId18"/>
  </p:sldIdLst>
  <p:sldSz cx="12188825" cy="6858000"/>
  <p:notesSz cx="6797675" cy="9926638"/>
  <p:defaultTextStyle>
    <a:defPPr>
      <a:defRPr lang="en-US"/>
    </a:defPPr>
    <a:lvl1pPr marL="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D0D11"/>
    <a:srgbClr val="FFFFFF"/>
    <a:srgbClr val="51595F"/>
    <a:srgbClr val="000000"/>
    <a:srgbClr val="6E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6" autoAdjust="0"/>
    <p:restoredTop sz="82155" autoAdjust="0"/>
  </p:normalViewPr>
  <p:slideViewPr>
    <p:cSldViewPr snapToGrid="0">
      <p:cViewPr varScale="1">
        <p:scale>
          <a:sx n="109" d="100"/>
          <a:sy n="109" d="100"/>
        </p:scale>
        <p:origin x="-558" y="-84"/>
      </p:cViewPr>
      <p:guideLst>
        <p:guide orient="horz" pos="2160"/>
        <p:guide pos="3863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</c:v>
                </c:pt>
              </c:strCache>
            </c:strRef>
          </c:tx>
          <c:spPr>
            <a:ln w="476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01/02</c:v>
                </c:pt>
                <c:pt idx="1">
                  <c:v>02/03</c:v>
                </c:pt>
                <c:pt idx="2">
                  <c:v>03/04</c:v>
                </c:pt>
                <c:pt idx="3">
                  <c:v>04/05</c:v>
                </c:pt>
                <c:pt idx="4">
                  <c:v>05/06</c:v>
                </c:pt>
                <c:pt idx="5">
                  <c:v>06/07</c:v>
                </c:pt>
                <c:pt idx="6">
                  <c:v>07/08</c:v>
                </c:pt>
                <c:pt idx="7">
                  <c:v>08/09</c:v>
                </c:pt>
                <c:pt idx="8">
                  <c:v>09/10</c:v>
                </c:pt>
                <c:pt idx="9">
                  <c:v>10/11</c:v>
                </c:pt>
                <c:pt idx="10">
                  <c:v>11/12</c:v>
                </c:pt>
                <c:pt idx="11">
                  <c:v>12/13</c:v>
                </c:pt>
                <c:pt idx="12">
                  <c:v>13/14</c:v>
                </c:pt>
                <c:pt idx="13">
                  <c:v>14/15</c:v>
                </c:pt>
                <c:pt idx="14">
                  <c:v>15/16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0.84</c:v>
                </c:pt>
                <c:pt idx="1">
                  <c:v>1.68</c:v>
                </c:pt>
                <c:pt idx="2">
                  <c:v>3.36</c:v>
                </c:pt>
                <c:pt idx="3">
                  <c:v>4.8</c:v>
                </c:pt>
                <c:pt idx="4">
                  <c:v>5.64</c:v>
                </c:pt>
                <c:pt idx="5">
                  <c:v>7.4399999999999995</c:v>
                </c:pt>
                <c:pt idx="6">
                  <c:v>14.16</c:v>
                </c:pt>
                <c:pt idx="7">
                  <c:v>19.439999999999998</c:v>
                </c:pt>
                <c:pt idx="8">
                  <c:v>28.2</c:v>
                </c:pt>
                <c:pt idx="9">
                  <c:v>42.359999999999992</c:v>
                </c:pt>
                <c:pt idx="10">
                  <c:v>54.72</c:v>
                </c:pt>
                <c:pt idx="11">
                  <c:v>77.64</c:v>
                </c:pt>
                <c:pt idx="12">
                  <c:v>108.36</c:v>
                </c:pt>
                <c:pt idx="13">
                  <c:v>147.35999999999999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Forecast</c:v>
                </c:pt>
              </c:strCache>
            </c:strRef>
          </c:tx>
          <c:spPr>
            <a:ln w="50800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01/02</c:v>
                </c:pt>
                <c:pt idx="1">
                  <c:v>02/03</c:v>
                </c:pt>
                <c:pt idx="2">
                  <c:v>03/04</c:v>
                </c:pt>
                <c:pt idx="3">
                  <c:v>04/05</c:v>
                </c:pt>
                <c:pt idx="4">
                  <c:v>05/06</c:v>
                </c:pt>
                <c:pt idx="5">
                  <c:v>06/07</c:v>
                </c:pt>
                <c:pt idx="6">
                  <c:v>07/08</c:v>
                </c:pt>
                <c:pt idx="7">
                  <c:v>08/09</c:v>
                </c:pt>
                <c:pt idx="8">
                  <c:v>09/10</c:v>
                </c:pt>
                <c:pt idx="9">
                  <c:v>10/11</c:v>
                </c:pt>
                <c:pt idx="10">
                  <c:v>11/12</c:v>
                </c:pt>
                <c:pt idx="11">
                  <c:v>12/13</c:v>
                </c:pt>
                <c:pt idx="12">
                  <c:v>13/14</c:v>
                </c:pt>
                <c:pt idx="13">
                  <c:v>14/15</c:v>
                </c:pt>
                <c:pt idx="14">
                  <c:v>15/16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13">
                  <c:v>147.36000000000001</c:v>
                </c:pt>
                <c:pt idx="14">
                  <c:v>190.38912000000002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568192"/>
        <c:axId val="176569728"/>
      </c:lineChart>
      <c:catAx>
        <c:axId val="17656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76569728"/>
        <c:crosses val="autoZero"/>
        <c:auto val="1"/>
        <c:lblAlgn val="ctr"/>
        <c:lblOffset val="100"/>
        <c:noMultiLvlLbl val="0"/>
      </c:catAx>
      <c:valAx>
        <c:axId val="17656972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76568192"/>
        <c:crosses val="autoZero"/>
        <c:crossBetween val="between"/>
        <c:majorUnit val="5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CF339-BFF8-4740-A42F-1EDF529375A0}" type="datetime1">
              <a:rPr lang="en-US" smtClean="0"/>
              <a:t>11/23/2016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C1B2D-583C-3445-8120-CB21055DBC4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7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6FEFF-D2BD-E443-B50E-D5DABE5B66CF}" type="datetime1">
              <a:rPr lang="en-US" smtClean="0"/>
              <a:t>11/23/2016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BCD50-0B28-4EBE-9BC6-D7A26B602B1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347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CD50-0B28-4EBE-9BC6-D7A26B602B1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431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market opportunity is huge and far exceeds ERP and CRM.</a:t>
            </a:r>
          </a:p>
          <a:p>
            <a:r>
              <a:rPr lang="en-US" dirty="0" smtClean="0"/>
              <a:t>online Marketing budgets doubled last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FB89E-F1CD-4394-95C0-935005883E9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53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Thinking over your own business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Self Disrupting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CD50-0B28-4EBE-9BC6-D7A26B602B1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60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81365-7987-49D6-942B-36B604E7EF0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1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Early strategic thinking about globalization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Using data, - never opportunistic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Glocal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CD50-0B28-4EBE-9BC6-D7A26B602B1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21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Early strategic thinking about globalization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Using data, - never opportunistic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Glocal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CD50-0B28-4EBE-9BC6-D7A26B602B1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664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Growth Challenge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Entrepreneurs curse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Keeping the appetite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constant push for foreign investments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CD50-0B28-4EBE-9BC6-D7A26B602B1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7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People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Hiring smart people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Maintaining culture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CD50-0B28-4EBE-9BC6-D7A26B602B1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103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Thinking over your own business</a:t>
            </a:r>
          </a:p>
          <a:p>
            <a:pPr marL="803275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Self Disrupting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CD50-0B28-4EBE-9BC6-D7A26B602B1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82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81365-7987-49D6-942B-36B604E7EF0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7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CD50-0B28-4EBE-9BC6-D7A26B602B1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43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-Left-Red/Purple/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4037" y="-2408"/>
            <a:ext cx="12192862" cy="6866315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82536" h="5958964">
                <a:moveTo>
                  <a:pt x="6538429" y="2908321"/>
                </a:moveTo>
                <a:lnTo>
                  <a:pt x="6511723" y="5119"/>
                </a:lnTo>
                <a:lnTo>
                  <a:pt x="11277070" y="0"/>
                </a:lnTo>
                <a:lnTo>
                  <a:pt x="11282536" y="5953838"/>
                </a:lnTo>
                <a:lnTo>
                  <a:pt x="3736" y="5958964"/>
                </a:lnTo>
                <a:cubicBezTo>
                  <a:pt x="4329" y="5336513"/>
                  <a:pt x="-543" y="5461209"/>
                  <a:pt x="50" y="5346271"/>
                </a:cubicBezTo>
                <a:lnTo>
                  <a:pt x="3354382" y="5328481"/>
                </a:lnTo>
                <a:lnTo>
                  <a:pt x="3703145" y="5036925"/>
                </a:lnTo>
                <a:lnTo>
                  <a:pt x="4139076" y="5040861"/>
                </a:lnTo>
                <a:lnTo>
                  <a:pt x="6538429" y="29083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3" name="Freeform 12"/>
          <p:cNvSpPr/>
          <p:nvPr userDrawn="1"/>
        </p:nvSpPr>
        <p:spPr>
          <a:xfrm>
            <a:off x="-12304" y="-12270"/>
            <a:ext cx="7080285" cy="5827243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7007314"/>
              <a:gd name="connsiteY0" fmla="*/ 5767186 h 5767186"/>
              <a:gd name="connsiteX1" fmla="*/ 0 w 7007314"/>
              <a:gd name="connsiteY1" fmla="*/ 5743885 h 5767186"/>
              <a:gd name="connsiteX2" fmla="*/ 11652 w 7007314"/>
              <a:gd name="connsiteY2" fmla="*/ 0 h 5767186"/>
              <a:gd name="connsiteX3" fmla="*/ 6979341 w 7007314"/>
              <a:gd name="connsiteY3" fmla="*/ 0 h 5767186"/>
              <a:gd name="connsiteX4" fmla="*/ 7007314 w 7007314"/>
              <a:gd name="connsiteY4" fmla="*/ 3344034 h 5767186"/>
              <a:gd name="connsiteX5" fmla="*/ 4518626 w 7007314"/>
              <a:gd name="connsiteY5" fmla="*/ 5767186 h 5767186"/>
              <a:gd name="connsiteX0" fmla="*/ 4443211 w 7007314"/>
              <a:gd name="connsiteY0" fmla="*/ 5767186 h 5767186"/>
              <a:gd name="connsiteX1" fmla="*/ 0 w 7007314"/>
              <a:gd name="connsiteY1" fmla="*/ 5743885 h 5767186"/>
              <a:gd name="connsiteX2" fmla="*/ 11652 w 7007314"/>
              <a:gd name="connsiteY2" fmla="*/ 0 h 5767186"/>
              <a:gd name="connsiteX3" fmla="*/ 6979341 w 7007314"/>
              <a:gd name="connsiteY3" fmla="*/ 0 h 5767186"/>
              <a:gd name="connsiteX4" fmla="*/ 7007314 w 7007314"/>
              <a:gd name="connsiteY4" fmla="*/ 3344034 h 5767186"/>
              <a:gd name="connsiteX5" fmla="*/ 4443211 w 7007314"/>
              <a:gd name="connsiteY5" fmla="*/ 5767186 h 576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7314" h="5767186">
                <a:moveTo>
                  <a:pt x="4443211" y="5767186"/>
                </a:moveTo>
                <a:lnTo>
                  <a:pt x="0" y="5743885"/>
                </a:lnTo>
                <a:lnTo>
                  <a:pt x="11652" y="0"/>
                </a:lnTo>
                <a:lnTo>
                  <a:pt x="6979341" y="0"/>
                </a:lnTo>
                <a:lnTo>
                  <a:pt x="7007314" y="3344034"/>
                </a:lnTo>
                <a:lnTo>
                  <a:pt x="4443211" y="5767186"/>
                </a:lnTo>
                <a:close/>
              </a:path>
            </a:pathLst>
          </a:custGeom>
          <a:solidFill>
            <a:schemeClr val="accent4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-15996" y="-21611"/>
            <a:ext cx="6804788" cy="6183464"/>
          </a:xfrm>
          <a:custGeom>
            <a:avLst/>
            <a:gdLst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5" fmla="*/ 6373455 w 6734656"/>
              <a:gd name="connsiteY5" fmla="*/ 46604 h 6384683"/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1226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601776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4656" h="6425930">
                <a:moveTo>
                  <a:pt x="6721956" y="0"/>
                </a:moveTo>
                <a:cubicBezTo>
                  <a:pt x="6726189" y="1097281"/>
                  <a:pt x="6730423" y="2194562"/>
                  <a:pt x="6734656" y="3291843"/>
                </a:cubicBezTo>
                <a:lnTo>
                  <a:pt x="3601776" y="6425930"/>
                </a:lnTo>
                <a:lnTo>
                  <a:pt x="0" y="6425930"/>
                </a:lnTo>
                <a:cubicBezTo>
                  <a:pt x="7768" y="4297702"/>
                  <a:pt x="15535" y="2169475"/>
                  <a:pt x="23303" y="41247"/>
                </a:cubicBezTo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7" name="Freeform 16"/>
          <p:cNvSpPr/>
          <p:nvPr userDrawn="1"/>
        </p:nvSpPr>
        <p:spPr>
          <a:xfrm>
            <a:off x="-36480" y="-32609"/>
            <a:ext cx="6466033" cy="5485032"/>
          </a:xfrm>
          <a:custGeom>
            <a:avLst/>
            <a:gdLst>
              <a:gd name="connsiteX0" fmla="*/ 3661175 w 6361292"/>
              <a:gd name="connsiteY0" fmla="*/ 5400586 h 5423470"/>
              <a:gd name="connsiteX1" fmla="*/ 0 w 6361292"/>
              <a:gd name="connsiteY1" fmla="*/ 5423470 h 5423470"/>
              <a:gd name="connsiteX2" fmla="*/ 34323 w 6361292"/>
              <a:gd name="connsiteY2" fmla="*/ 0 h 5423470"/>
              <a:gd name="connsiteX3" fmla="*/ 6361292 w 6361292"/>
              <a:gd name="connsiteY3" fmla="*/ 34326 h 5423470"/>
              <a:gd name="connsiteX4" fmla="*/ 6349851 w 6361292"/>
              <a:gd name="connsiteY4" fmla="*/ 2997783 h 5423470"/>
              <a:gd name="connsiteX5" fmla="*/ 3718381 w 6361292"/>
              <a:gd name="connsiteY5" fmla="*/ 5412028 h 5423470"/>
              <a:gd name="connsiteX0" fmla="*/ 3661175 w 6361292"/>
              <a:gd name="connsiteY0" fmla="*/ 5417060 h 5439944"/>
              <a:gd name="connsiteX1" fmla="*/ 0 w 6361292"/>
              <a:gd name="connsiteY1" fmla="*/ 5439944 h 5439944"/>
              <a:gd name="connsiteX2" fmla="*/ 34323 w 6361292"/>
              <a:gd name="connsiteY2" fmla="*/ 16474 h 5439944"/>
              <a:gd name="connsiteX3" fmla="*/ 6361292 w 6361292"/>
              <a:gd name="connsiteY3" fmla="*/ 0 h 5439944"/>
              <a:gd name="connsiteX4" fmla="*/ 6349851 w 6361292"/>
              <a:gd name="connsiteY4" fmla="*/ 3014257 h 5439944"/>
              <a:gd name="connsiteX5" fmla="*/ 3718381 w 6361292"/>
              <a:gd name="connsiteY5" fmla="*/ 5428502 h 5439944"/>
              <a:gd name="connsiteX0" fmla="*/ 3664952 w 6365069"/>
              <a:gd name="connsiteY0" fmla="*/ 5417060 h 5439944"/>
              <a:gd name="connsiteX1" fmla="*/ 3777 w 6365069"/>
              <a:gd name="connsiteY1" fmla="*/ 5439944 h 5439944"/>
              <a:gd name="connsiteX2" fmla="*/ 0 w 6365069"/>
              <a:gd name="connsiteY2" fmla="*/ 16474 h 5439944"/>
              <a:gd name="connsiteX3" fmla="*/ 6365069 w 6365069"/>
              <a:gd name="connsiteY3" fmla="*/ 0 h 5439944"/>
              <a:gd name="connsiteX4" fmla="*/ 6353628 w 6365069"/>
              <a:gd name="connsiteY4" fmla="*/ 3014257 h 5439944"/>
              <a:gd name="connsiteX5" fmla="*/ 3722158 w 6365069"/>
              <a:gd name="connsiteY5" fmla="*/ 5428502 h 5439944"/>
              <a:gd name="connsiteX0" fmla="*/ 3777 w 6365069"/>
              <a:gd name="connsiteY0" fmla="*/ 5439944 h 5439944"/>
              <a:gd name="connsiteX1" fmla="*/ 0 w 6365069"/>
              <a:gd name="connsiteY1" fmla="*/ 16474 h 5439944"/>
              <a:gd name="connsiteX2" fmla="*/ 6365069 w 6365069"/>
              <a:gd name="connsiteY2" fmla="*/ 0 h 5439944"/>
              <a:gd name="connsiteX3" fmla="*/ 6353628 w 6365069"/>
              <a:gd name="connsiteY3" fmla="*/ 3014257 h 5439944"/>
              <a:gd name="connsiteX4" fmla="*/ 3722158 w 6365069"/>
              <a:gd name="connsiteY4" fmla="*/ 5428502 h 5439944"/>
              <a:gd name="connsiteX0" fmla="*/ 0 w 6373992"/>
              <a:gd name="connsiteY0" fmla="*/ 5363744 h 5428502"/>
              <a:gd name="connsiteX1" fmla="*/ 8923 w 6373992"/>
              <a:gd name="connsiteY1" fmla="*/ 16474 h 5428502"/>
              <a:gd name="connsiteX2" fmla="*/ 6373992 w 6373992"/>
              <a:gd name="connsiteY2" fmla="*/ 0 h 5428502"/>
              <a:gd name="connsiteX3" fmla="*/ 6362551 w 6373992"/>
              <a:gd name="connsiteY3" fmla="*/ 3014257 h 5428502"/>
              <a:gd name="connsiteX4" fmla="*/ 3731081 w 6373992"/>
              <a:gd name="connsiteY4" fmla="*/ 5428502 h 5428502"/>
              <a:gd name="connsiteX0" fmla="*/ 0 w 6399392"/>
              <a:gd name="connsiteY0" fmla="*/ 5427244 h 5428502"/>
              <a:gd name="connsiteX1" fmla="*/ 34323 w 6399392"/>
              <a:gd name="connsiteY1" fmla="*/ 16474 h 5428502"/>
              <a:gd name="connsiteX2" fmla="*/ 6399392 w 6399392"/>
              <a:gd name="connsiteY2" fmla="*/ 0 h 5428502"/>
              <a:gd name="connsiteX3" fmla="*/ 6387951 w 6399392"/>
              <a:gd name="connsiteY3" fmla="*/ 3014257 h 5428502"/>
              <a:gd name="connsiteX4" fmla="*/ 3756481 w 6399392"/>
              <a:gd name="connsiteY4" fmla="*/ 5428502 h 542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392" h="5428502">
                <a:moveTo>
                  <a:pt x="0" y="5427244"/>
                </a:moveTo>
                <a:cubicBezTo>
                  <a:pt x="2974" y="3644821"/>
                  <a:pt x="31349" y="1798897"/>
                  <a:pt x="34323" y="16474"/>
                </a:cubicBezTo>
                <a:lnTo>
                  <a:pt x="6399392" y="0"/>
                </a:lnTo>
                <a:cubicBezTo>
                  <a:pt x="6395578" y="987819"/>
                  <a:pt x="6391765" y="2026438"/>
                  <a:pt x="6387951" y="3014257"/>
                </a:cubicBezTo>
                <a:lnTo>
                  <a:pt x="3756481" y="5428502"/>
                </a:lnTo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67336" y="598725"/>
            <a:ext cx="5527064" cy="2461975"/>
          </a:xfrm>
          <a:ln>
            <a:noFill/>
          </a:ln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for the title slide here</a:t>
            </a:r>
            <a:endParaRPr lang="en-US" dirty="0"/>
          </a:p>
        </p:txBody>
      </p:sp>
      <p:pic>
        <p:nvPicPr>
          <p:cNvPr id="20" name="Picture 19" descr="Sitecore_logo_tagline_WHT_lr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5" y="4286456"/>
            <a:ext cx="2769999" cy="922650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88106" y="3531870"/>
            <a:ext cx="4020198" cy="426300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 sz="1800" baseline="0">
                <a:solidFill>
                  <a:srgbClr val="FFFFFF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  <a:lvl2pPr marL="453521" indent="0">
              <a:buFontTx/>
              <a:buNone/>
              <a:defRPr>
                <a:solidFill>
                  <a:srgbClr val="FFFFFF"/>
                </a:solidFill>
              </a:defRPr>
            </a:lvl2pPr>
            <a:lvl3pPr marL="849452" indent="0">
              <a:buFontTx/>
              <a:buNone/>
              <a:defRPr>
                <a:solidFill>
                  <a:srgbClr val="FFFFFF"/>
                </a:solidFill>
              </a:defRPr>
            </a:lvl3pPr>
            <a:lvl4pPr marL="1216588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48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Presented by: John Doe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92345" y="3832436"/>
            <a:ext cx="4020198" cy="426300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 sz="1800" baseline="0">
                <a:solidFill>
                  <a:srgbClr val="FFFFFF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  <a:lvl2pPr marL="453521" indent="0">
              <a:buFontTx/>
              <a:buNone/>
              <a:defRPr>
                <a:solidFill>
                  <a:srgbClr val="FFFFFF"/>
                </a:solidFill>
              </a:defRPr>
            </a:lvl2pPr>
            <a:lvl3pPr marL="849452" indent="0">
              <a:buFontTx/>
              <a:buNone/>
              <a:defRPr>
                <a:solidFill>
                  <a:srgbClr val="FFFFFF"/>
                </a:solidFill>
              </a:defRPr>
            </a:lvl3pPr>
            <a:lvl4pPr marL="1216588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48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January 1, 2016</a:t>
            </a:r>
          </a:p>
        </p:txBody>
      </p:sp>
    </p:spTree>
    <p:extLst>
      <p:ext uri="{BB962C8B-B14F-4D97-AF65-F5344CB8AC3E}">
        <p14:creationId xmlns:p14="http://schemas.microsoft.com/office/powerpoint/2010/main" val="34308740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TopLeft-Black/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-22700" y="-7612"/>
            <a:ext cx="6739677" cy="34703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  <a:gd name="connsiteX0" fmla="*/ 4049010 w 6457318"/>
              <a:gd name="connsiteY0" fmla="*/ 4178163 h 4343164"/>
              <a:gd name="connsiteX1" fmla="*/ 9579 w 6457318"/>
              <a:gd name="connsiteY1" fmla="*/ 4342854 h 4343164"/>
              <a:gd name="connsiteX2" fmla="*/ 9728 w 6457318"/>
              <a:gd name="connsiteY2" fmla="*/ 18743 h 4343164"/>
              <a:gd name="connsiteX3" fmla="*/ 6452931 w 6457318"/>
              <a:gd name="connsiteY3" fmla="*/ 0 h 4343164"/>
              <a:gd name="connsiteX4" fmla="*/ 6457218 w 6457318"/>
              <a:gd name="connsiteY4" fmla="*/ 2391153 h 4343164"/>
              <a:gd name="connsiteX5" fmla="*/ 4049010 w 6457318"/>
              <a:gd name="connsiteY5" fmla="*/ 4178163 h 4343164"/>
              <a:gd name="connsiteX0" fmla="*/ 4061178 w 6457318"/>
              <a:gd name="connsiteY0" fmla="*/ 4353409 h 4353409"/>
              <a:gd name="connsiteX1" fmla="*/ 9579 w 6457318"/>
              <a:gd name="connsiteY1" fmla="*/ 4342854 h 4353409"/>
              <a:gd name="connsiteX2" fmla="*/ 9728 w 6457318"/>
              <a:gd name="connsiteY2" fmla="*/ 18743 h 4353409"/>
              <a:gd name="connsiteX3" fmla="*/ 6452931 w 6457318"/>
              <a:gd name="connsiteY3" fmla="*/ 0 h 4353409"/>
              <a:gd name="connsiteX4" fmla="*/ 6457218 w 6457318"/>
              <a:gd name="connsiteY4" fmla="*/ 2391153 h 4353409"/>
              <a:gd name="connsiteX5" fmla="*/ 4061178 w 6457318"/>
              <a:gd name="connsiteY5" fmla="*/ 4353409 h 4353409"/>
              <a:gd name="connsiteX0" fmla="*/ 4061178 w 6457318"/>
              <a:gd name="connsiteY0" fmla="*/ 4353409 h 4353409"/>
              <a:gd name="connsiteX1" fmla="*/ 9579 w 6457318"/>
              <a:gd name="connsiteY1" fmla="*/ 4342854 h 4353409"/>
              <a:gd name="connsiteX2" fmla="*/ 9728 w 6457318"/>
              <a:gd name="connsiteY2" fmla="*/ 18743 h 4353409"/>
              <a:gd name="connsiteX3" fmla="*/ 6452931 w 6457318"/>
              <a:gd name="connsiteY3" fmla="*/ 0 h 4353409"/>
              <a:gd name="connsiteX4" fmla="*/ 6457218 w 6457318"/>
              <a:gd name="connsiteY4" fmla="*/ 2454879 h 4353409"/>
              <a:gd name="connsiteX5" fmla="*/ 4061178 w 6457318"/>
              <a:gd name="connsiteY5" fmla="*/ 4353409 h 435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7318" h="4353409">
                <a:moveTo>
                  <a:pt x="4061178" y="4353409"/>
                </a:moveTo>
                <a:lnTo>
                  <a:pt x="9579" y="4342854"/>
                </a:lnTo>
                <a:cubicBezTo>
                  <a:pt x="29179" y="4383546"/>
                  <a:pt x="-19799" y="41777"/>
                  <a:pt x="9728" y="18743"/>
                </a:cubicBezTo>
                <a:lnTo>
                  <a:pt x="6452931" y="0"/>
                </a:lnTo>
                <a:cubicBezTo>
                  <a:pt x="6451975" y="802049"/>
                  <a:pt x="6458174" y="1652830"/>
                  <a:pt x="6457218" y="2454879"/>
                </a:cubicBezTo>
                <a:lnTo>
                  <a:pt x="4061178" y="4353409"/>
                </a:lnTo>
                <a:close/>
              </a:path>
            </a:pathLst>
          </a:custGeom>
          <a:solidFill>
            <a:srgbClr val="0D0D1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>
            <a:off x="-15569" y="-8810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rgbClr val="0D0D1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-33017" y="-19717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tx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74681" y="6143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64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5198" y="-18344"/>
            <a:ext cx="12235729" cy="6882250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57615 w 11282536"/>
              <a:gd name="connsiteY8" fmla="*/ 3180389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814852 w 11282536"/>
              <a:gd name="connsiteY8" fmla="*/ 3488998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4651715 w 11282536"/>
              <a:gd name="connsiteY6" fmla="*/ 5769352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264350 w 11278800"/>
              <a:gd name="connsiteY5" fmla="*/ 5857681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386562 w 11278800"/>
              <a:gd name="connsiteY5" fmla="*/ 5769509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9013"/>
              <a:gd name="connsiteX1" fmla="*/ 7636103 w 11278800"/>
              <a:gd name="connsiteY1" fmla="*/ 13936 h 5959013"/>
              <a:gd name="connsiteX2" fmla="*/ 11273334 w 11278800"/>
              <a:gd name="connsiteY2" fmla="*/ 0 h 5959013"/>
              <a:gd name="connsiteX3" fmla="*/ 11278800 w 11278800"/>
              <a:gd name="connsiteY3" fmla="*/ 5953838 h 5959013"/>
              <a:gd name="connsiteX4" fmla="*/ 0 w 11278800"/>
              <a:gd name="connsiteY4" fmla="*/ 5958964 h 5959013"/>
              <a:gd name="connsiteX5" fmla="*/ 4386562 w 11278800"/>
              <a:gd name="connsiteY5" fmla="*/ 5769509 h 5959013"/>
              <a:gd name="connsiteX6" fmla="*/ 4647979 w 11278800"/>
              <a:gd name="connsiteY6" fmla="*/ 5769352 h 5959013"/>
              <a:gd name="connsiteX7" fmla="*/ 7487996 w 11278800"/>
              <a:gd name="connsiteY7" fmla="*/ 3423341 h 5959013"/>
              <a:gd name="connsiteX8" fmla="*/ 7482083 w 11278800"/>
              <a:gd name="connsiteY8" fmla="*/ 3136302 h 5959013"/>
              <a:gd name="connsiteX9" fmla="*/ 7653407 w 11278800"/>
              <a:gd name="connsiteY9" fmla="*/ 3005312 h 5959013"/>
              <a:gd name="connsiteX0" fmla="*/ 3554589 w 7179982"/>
              <a:gd name="connsiteY0" fmla="*/ 3005312 h 5959013"/>
              <a:gd name="connsiteX1" fmla="*/ 3537285 w 7179982"/>
              <a:gd name="connsiteY1" fmla="*/ 13936 h 5959013"/>
              <a:gd name="connsiteX2" fmla="*/ 7174516 w 7179982"/>
              <a:gd name="connsiteY2" fmla="*/ 0 h 5959013"/>
              <a:gd name="connsiteX3" fmla="*/ 7179982 w 7179982"/>
              <a:gd name="connsiteY3" fmla="*/ 5953838 h 5959013"/>
              <a:gd name="connsiteX4" fmla="*/ 0 w 7179982"/>
              <a:gd name="connsiteY4" fmla="*/ 5958964 h 5959013"/>
              <a:gd name="connsiteX5" fmla="*/ 287744 w 7179982"/>
              <a:gd name="connsiteY5" fmla="*/ 5769509 h 5959013"/>
              <a:gd name="connsiteX6" fmla="*/ 549161 w 7179982"/>
              <a:gd name="connsiteY6" fmla="*/ 5769352 h 5959013"/>
              <a:gd name="connsiteX7" fmla="*/ 3389178 w 7179982"/>
              <a:gd name="connsiteY7" fmla="*/ 3423341 h 5959013"/>
              <a:gd name="connsiteX8" fmla="*/ 3383265 w 7179982"/>
              <a:gd name="connsiteY8" fmla="*/ 3136302 h 5959013"/>
              <a:gd name="connsiteX9" fmla="*/ 3554589 w 7179982"/>
              <a:gd name="connsiteY9" fmla="*/ 3005312 h 5959013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549161 w 7179982"/>
              <a:gd name="connsiteY6" fmla="*/ 5769352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78739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605567 w 7179982"/>
              <a:gd name="connsiteY6" fmla="*/ 577873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13536 w 7138929"/>
              <a:gd name="connsiteY0" fmla="*/ 3005312 h 5959010"/>
              <a:gd name="connsiteX1" fmla="*/ 3496232 w 7138929"/>
              <a:gd name="connsiteY1" fmla="*/ 13936 h 5959010"/>
              <a:gd name="connsiteX2" fmla="*/ 7133463 w 7138929"/>
              <a:gd name="connsiteY2" fmla="*/ 0 h 5959010"/>
              <a:gd name="connsiteX3" fmla="*/ 7138929 w 7138929"/>
              <a:gd name="connsiteY3" fmla="*/ 5953838 h 5959010"/>
              <a:gd name="connsiteX4" fmla="*/ 0 w 7138929"/>
              <a:gd name="connsiteY4" fmla="*/ 5958964 h 5959010"/>
              <a:gd name="connsiteX5" fmla="*/ 248816 w 7138929"/>
              <a:gd name="connsiteY5" fmla="*/ 5758984 h 5959010"/>
              <a:gd name="connsiteX6" fmla="*/ 556933 w 7138929"/>
              <a:gd name="connsiteY6" fmla="*/ 5771629 h 5959010"/>
              <a:gd name="connsiteX7" fmla="*/ 3383585 w 7138929"/>
              <a:gd name="connsiteY7" fmla="*/ 3444673 h 5959010"/>
              <a:gd name="connsiteX8" fmla="*/ 3387703 w 7138929"/>
              <a:gd name="connsiteY8" fmla="*/ 3122080 h 5959010"/>
              <a:gd name="connsiteX9" fmla="*/ 3513536 w 7138929"/>
              <a:gd name="connsiteY9" fmla="*/ 3005312 h 5959010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6933 w 7138929"/>
              <a:gd name="connsiteY6" fmla="*/ 5771629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62004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82592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31275 w 7138929"/>
              <a:gd name="connsiteY0" fmla="*/ 2996993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38929"/>
              <a:gd name="connsiteY0" fmla="*/ 2996993 h 5959014"/>
              <a:gd name="connsiteX1" fmla="*/ 3527274 w 7138929"/>
              <a:gd name="connsiteY1" fmla="*/ 1459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38929 w 7155636"/>
              <a:gd name="connsiteY3" fmla="*/ 595383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61102"/>
              <a:gd name="connsiteY0" fmla="*/ 2996993 h 5959014"/>
              <a:gd name="connsiteX1" fmla="*/ 3527274 w 7161102"/>
              <a:gd name="connsiteY1" fmla="*/ 1459 h 5959014"/>
              <a:gd name="connsiteX2" fmla="*/ 7155636 w 7161102"/>
              <a:gd name="connsiteY2" fmla="*/ 0 h 5959014"/>
              <a:gd name="connsiteX3" fmla="*/ 7161102 w 7161102"/>
              <a:gd name="connsiteY3" fmla="*/ 5953838 h 5959014"/>
              <a:gd name="connsiteX4" fmla="*/ 0 w 7161102"/>
              <a:gd name="connsiteY4" fmla="*/ 5958964 h 5959014"/>
              <a:gd name="connsiteX5" fmla="*/ 208461 w 7161102"/>
              <a:gd name="connsiteY5" fmla="*/ 5773423 h 5959014"/>
              <a:gd name="connsiteX6" fmla="*/ 551801 w 7161102"/>
              <a:gd name="connsiteY6" fmla="*/ 5766817 h 5959014"/>
              <a:gd name="connsiteX7" fmla="*/ 3383585 w 7161102"/>
              <a:gd name="connsiteY7" fmla="*/ 3444673 h 5959014"/>
              <a:gd name="connsiteX8" fmla="*/ 3387703 w 7161102"/>
              <a:gd name="connsiteY8" fmla="*/ 3122080 h 5959014"/>
              <a:gd name="connsiteX9" fmla="*/ 3531275 w 7161102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43363 w 7155636"/>
              <a:gd name="connsiteY3" fmla="*/ 594967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43363"/>
              <a:gd name="connsiteY0" fmla="*/ 3005311 h 5967332"/>
              <a:gd name="connsiteX1" fmla="*/ 3527274 w 7143363"/>
              <a:gd name="connsiteY1" fmla="*/ 9777 h 5967332"/>
              <a:gd name="connsiteX2" fmla="*/ 7137897 w 7143363"/>
              <a:gd name="connsiteY2" fmla="*/ 0 h 5967332"/>
              <a:gd name="connsiteX3" fmla="*/ 7143363 w 7143363"/>
              <a:gd name="connsiteY3" fmla="*/ 5957996 h 5967332"/>
              <a:gd name="connsiteX4" fmla="*/ 0 w 7143363"/>
              <a:gd name="connsiteY4" fmla="*/ 5967282 h 5967332"/>
              <a:gd name="connsiteX5" fmla="*/ 208461 w 7143363"/>
              <a:gd name="connsiteY5" fmla="*/ 5781741 h 5967332"/>
              <a:gd name="connsiteX6" fmla="*/ 551801 w 7143363"/>
              <a:gd name="connsiteY6" fmla="*/ 5775135 h 5967332"/>
              <a:gd name="connsiteX7" fmla="*/ 3383585 w 7143363"/>
              <a:gd name="connsiteY7" fmla="*/ 3452991 h 5967332"/>
              <a:gd name="connsiteX8" fmla="*/ 3387703 w 7143363"/>
              <a:gd name="connsiteY8" fmla="*/ 3130398 h 5967332"/>
              <a:gd name="connsiteX9" fmla="*/ 3531275 w 7143363"/>
              <a:gd name="connsiteY9" fmla="*/ 3005311 h 5967332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660594 w 7143363"/>
              <a:gd name="connsiteY7" fmla="*/ 2617512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45378 w 7143363"/>
              <a:gd name="connsiteY7" fmla="*/ 2134917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30"/>
              <a:gd name="connsiteX1" fmla="*/ 2058298 w 7143363"/>
              <a:gd name="connsiteY1" fmla="*/ 0 h 5968530"/>
              <a:gd name="connsiteX2" fmla="*/ 7137897 w 7143363"/>
              <a:gd name="connsiteY2" fmla="*/ 1245 h 5968530"/>
              <a:gd name="connsiteX3" fmla="*/ 7143363 w 7143363"/>
              <a:gd name="connsiteY3" fmla="*/ 5959241 h 5968530"/>
              <a:gd name="connsiteX4" fmla="*/ 0 w 7143363"/>
              <a:gd name="connsiteY4" fmla="*/ 5968527 h 5968530"/>
              <a:gd name="connsiteX5" fmla="*/ 143826 w 7143363"/>
              <a:gd name="connsiteY5" fmla="*/ 3363711 h 5968530"/>
              <a:gd name="connsiteX6" fmla="*/ 1744610 w 7143363"/>
              <a:gd name="connsiteY6" fmla="*/ 2436788 h 5968530"/>
              <a:gd name="connsiteX7" fmla="*/ 1745378 w 7143363"/>
              <a:gd name="connsiteY7" fmla="*/ 2134917 h 5968530"/>
              <a:gd name="connsiteX8" fmla="*/ 1879354 w 7143363"/>
              <a:gd name="connsiteY8" fmla="*/ 2043452 h 5968530"/>
              <a:gd name="connsiteX9" fmla="*/ 1883472 w 7143363"/>
              <a:gd name="connsiteY9" fmla="*/ 1676772 h 5968530"/>
              <a:gd name="connsiteX10" fmla="*/ 2062299 w 7143363"/>
              <a:gd name="connsiteY10" fmla="*/ 1661902 h 5968530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28435 w 7609499"/>
              <a:gd name="connsiteY0" fmla="*/ 1661902 h 5968527"/>
              <a:gd name="connsiteX1" fmla="*/ 2524434 w 7609499"/>
              <a:gd name="connsiteY1" fmla="*/ 0 h 5968527"/>
              <a:gd name="connsiteX2" fmla="*/ 7604033 w 7609499"/>
              <a:gd name="connsiteY2" fmla="*/ 1245 h 5968527"/>
              <a:gd name="connsiteX3" fmla="*/ 7609499 w 7609499"/>
              <a:gd name="connsiteY3" fmla="*/ 5959241 h 5968527"/>
              <a:gd name="connsiteX4" fmla="*/ 466136 w 7609499"/>
              <a:gd name="connsiteY4" fmla="*/ 5968527 h 5968527"/>
              <a:gd name="connsiteX5" fmla="*/ 562792 w 7609499"/>
              <a:gd name="connsiteY5" fmla="*/ 4183388 h 5968527"/>
              <a:gd name="connsiteX6" fmla="*/ 609962 w 7609499"/>
              <a:gd name="connsiteY6" fmla="*/ 3363711 h 5968527"/>
              <a:gd name="connsiteX7" fmla="*/ 2210746 w 7609499"/>
              <a:gd name="connsiteY7" fmla="*/ 2436788 h 5968527"/>
              <a:gd name="connsiteX8" fmla="*/ 2211514 w 7609499"/>
              <a:gd name="connsiteY8" fmla="*/ 2134917 h 5968527"/>
              <a:gd name="connsiteX9" fmla="*/ 2345490 w 7609499"/>
              <a:gd name="connsiteY9" fmla="*/ 2043452 h 5968527"/>
              <a:gd name="connsiteX10" fmla="*/ 2349608 w 7609499"/>
              <a:gd name="connsiteY10" fmla="*/ 1676772 h 5968527"/>
              <a:gd name="connsiteX11" fmla="*/ 2528435 w 7609499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726426 w 11807490"/>
              <a:gd name="connsiteY0" fmla="*/ 1661902 h 5959241"/>
              <a:gd name="connsiteX1" fmla="*/ 6722425 w 11807490"/>
              <a:gd name="connsiteY1" fmla="*/ 0 h 5959241"/>
              <a:gd name="connsiteX2" fmla="*/ 11802024 w 11807490"/>
              <a:gd name="connsiteY2" fmla="*/ 1245 h 5959241"/>
              <a:gd name="connsiteX3" fmla="*/ 11807490 w 11807490"/>
              <a:gd name="connsiteY3" fmla="*/ 5959241 h 5959241"/>
              <a:gd name="connsiteX4" fmla="*/ 521614 w 11807490"/>
              <a:gd name="connsiteY4" fmla="*/ 5957505 h 5959241"/>
              <a:gd name="connsiteX5" fmla="*/ 518380 w 11807490"/>
              <a:gd name="connsiteY5" fmla="*/ 3411865 h 5959241"/>
              <a:gd name="connsiteX6" fmla="*/ 4807953 w 11807490"/>
              <a:gd name="connsiteY6" fmla="*/ 3363711 h 5959241"/>
              <a:gd name="connsiteX7" fmla="*/ 6408737 w 11807490"/>
              <a:gd name="connsiteY7" fmla="*/ 2436788 h 5959241"/>
              <a:gd name="connsiteX8" fmla="*/ 6409505 w 11807490"/>
              <a:gd name="connsiteY8" fmla="*/ 2134917 h 5959241"/>
              <a:gd name="connsiteX9" fmla="*/ 6543481 w 11807490"/>
              <a:gd name="connsiteY9" fmla="*/ 2043452 h 5959241"/>
              <a:gd name="connsiteX10" fmla="*/ 6547599 w 11807490"/>
              <a:gd name="connsiteY10" fmla="*/ 1676772 h 5959241"/>
              <a:gd name="connsiteX11" fmla="*/ 6726426 w 1180749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6028 w 11287092"/>
              <a:gd name="connsiteY0" fmla="*/ 1661902 h 5959241"/>
              <a:gd name="connsiteX1" fmla="*/ 6202027 w 11287092"/>
              <a:gd name="connsiteY1" fmla="*/ 0 h 5959241"/>
              <a:gd name="connsiteX2" fmla="*/ 11281626 w 11287092"/>
              <a:gd name="connsiteY2" fmla="*/ 1245 h 5959241"/>
              <a:gd name="connsiteX3" fmla="*/ 11287092 w 11287092"/>
              <a:gd name="connsiteY3" fmla="*/ 5959241 h 5959241"/>
              <a:gd name="connsiteX4" fmla="*/ 1216 w 11287092"/>
              <a:gd name="connsiteY4" fmla="*/ 5957505 h 5959241"/>
              <a:gd name="connsiteX5" fmla="*/ 3858 w 11287092"/>
              <a:gd name="connsiteY5" fmla="*/ 3400844 h 5959241"/>
              <a:gd name="connsiteX6" fmla="*/ 4287555 w 11287092"/>
              <a:gd name="connsiteY6" fmla="*/ 3363711 h 5959241"/>
              <a:gd name="connsiteX7" fmla="*/ 5888339 w 11287092"/>
              <a:gd name="connsiteY7" fmla="*/ 2436788 h 5959241"/>
              <a:gd name="connsiteX8" fmla="*/ 5889107 w 11287092"/>
              <a:gd name="connsiteY8" fmla="*/ 2134917 h 5959241"/>
              <a:gd name="connsiteX9" fmla="*/ 6023083 w 11287092"/>
              <a:gd name="connsiteY9" fmla="*/ 2043452 h 5959241"/>
              <a:gd name="connsiteX10" fmla="*/ 6027201 w 11287092"/>
              <a:gd name="connsiteY10" fmla="*/ 1676772 h 5959241"/>
              <a:gd name="connsiteX11" fmla="*/ 6206028 w 11287092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395334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29219 w 11289110"/>
              <a:gd name="connsiteY10" fmla="*/ 1676772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83644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77768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89573 w 11296056"/>
              <a:gd name="connsiteY6" fmla="*/ 3367977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46746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3 w 11296056"/>
              <a:gd name="connsiteY1" fmla="*/ 54854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47718 h 5972807"/>
              <a:gd name="connsiteX10" fmla="*/ 6017015 w 11296056"/>
              <a:gd name="connsiteY10" fmla="*/ 1742672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47718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20164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9 w 11296056"/>
              <a:gd name="connsiteY8" fmla="*/ 2110578 h 5972807"/>
              <a:gd name="connsiteX9" fmla="*/ 6025101 w 11296056"/>
              <a:gd name="connsiteY9" fmla="*/ 2020164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66535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9 w 11296056"/>
              <a:gd name="connsiteY8" fmla="*/ 2110578 h 5972807"/>
              <a:gd name="connsiteX9" fmla="*/ 6025101 w 11296056"/>
              <a:gd name="connsiteY9" fmla="*/ 2020164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25674 w 11313684"/>
              <a:gd name="connsiteY0" fmla="*/ 1659464 h 5972807"/>
              <a:gd name="connsiteX1" fmla="*/ 6221525 w 11313684"/>
              <a:gd name="connsiteY1" fmla="*/ 9636 h 5972807"/>
              <a:gd name="connsiteX2" fmla="*/ 11313024 w 11313684"/>
              <a:gd name="connsiteY2" fmla="*/ 0 h 5972807"/>
              <a:gd name="connsiteX3" fmla="*/ 11306738 w 11313684"/>
              <a:gd name="connsiteY3" fmla="*/ 5963507 h 5972807"/>
              <a:gd name="connsiteX4" fmla="*/ 20862 w 11313684"/>
              <a:gd name="connsiteY4" fmla="*/ 5972793 h 5972807"/>
              <a:gd name="connsiteX5" fmla="*/ 0 w 11313684"/>
              <a:gd name="connsiteY5" fmla="*/ 3366535 h 5972807"/>
              <a:gd name="connsiteX6" fmla="*/ 4313228 w 11313684"/>
              <a:gd name="connsiteY6" fmla="*/ 3356674 h 5972807"/>
              <a:gd name="connsiteX7" fmla="*/ 5901959 w 11313684"/>
              <a:gd name="connsiteY7" fmla="*/ 2424097 h 5972807"/>
              <a:gd name="connsiteX8" fmla="*/ 5891797 w 11313684"/>
              <a:gd name="connsiteY8" fmla="*/ 2110578 h 5972807"/>
              <a:gd name="connsiteX9" fmla="*/ 6042729 w 11313684"/>
              <a:gd name="connsiteY9" fmla="*/ 2020164 h 5972807"/>
              <a:gd name="connsiteX10" fmla="*/ 6040109 w 11313684"/>
              <a:gd name="connsiteY10" fmla="*/ 1758051 h 5972807"/>
              <a:gd name="connsiteX11" fmla="*/ 6225674 w 11313684"/>
              <a:gd name="connsiteY11" fmla="*/ 1659464 h 5972807"/>
              <a:gd name="connsiteX0" fmla="*/ 6225674 w 11313684"/>
              <a:gd name="connsiteY0" fmla="*/ 1659464 h 5972807"/>
              <a:gd name="connsiteX1" fmla="*/ 6221525 w 11313684"/>
              <a:gd name="connsiteY1" fmla="*/ 9636 h 5972807"/>
              <a:gd name="connsiteX2" fmla="*/ 11313024 w 11313684"/>
              <a:gd name="connsiteY2" fmla="*/ 0 h 5972807"/>
              <a:gd name="connsiteX3" fmla="*/ 11306738 w 11313684"/>
              <a:gd name="connsiteY3" fmla="*/ 5963507 h 5972807"/>
              <a:gd name="connsiteX4" fmla="*/ 26738 w 11313684"/>
              <a:gd name="connsiteY4" fmla="*/ 5972793 h 5972807"/>
              <a:gd name="connsiteX5" fmla="*/ 0 w 11313684"/>
              <a:gd name="connsiteY5" fmla="*/ 3366535 h 5972807"/>
              <a:gd name="connsiteX6" fmla="*/ 4313228 w 11313684"/>
              <a:gd name="connsiteY6" fmla="*/ 3356674 h 5972807"/>
              <a:gd name="connsiteX7" fmla="*/ 5901959 w 11313684"/>
              <a:gd name="connsiteY7" fmla="*/ 2424097 h 5972807"/>
              <a:gd name="connsiteX8" fmla="*/ 5891797 w 11313684"/>
              <a:gd name="connsiteY8" fmla="*/ 2110578 h 5972807"/>
              <a:gd name="connsiteX9" fmla="*/ 6042729 w 11313684"/>
              <a:gd name="connsiteY9" fmla="*/ 2020164 h 5972807"/>
              <a:gd name="connsiteX10" fmla="*/ 6040109 w 11313684"/>
              <a:gd name="connsiteY10" fmla="*/ 1758051 h 5972807"/>
              <a:gd name="connsiteX11" fmla="*/ 6225674 w 11313684"/>
              <a:gd name="connsiteY11" fmla="*/ 1659464 h 5972807"/>
              <a:gd name="connsiteX0" fmla="*/ 6225674 w 11313684"/>
              <a:gd name="connsiteY0" fmla="*/ 1659464 h 5978318"/>
              <a:gd name="connsiteX1" fmla="*/ 6221525 w 11313684"/>
              <a:gd name="connsiteY1" fmla="*/ 9636 h 5978318"/>
              <a:gd name="connsiteX2" fmla="*/ 11313024 w 11313684"/>
              <a:gd name="connsiteY2" fmla="*/ 0 h 5978318"/>
              <a:gd name="connsiteX3" fmla="*/ 11306738 w 11313684"/>
              <a:gd name="connsiteY3" fmla="*/ 5963507 h 5978318"/>
              <a:gd name="connsiteX4" fmla="*/ 44365 w 11313684"/>
              <a:gd name="connsiteY4" fmla="*/ 5978304 h 5978318"/>
              <a:gd name="connsiteX5" fmla="*/ 0 w 11313684"/>
              <a:gd name="connsiteY5" fmla="*/ 3366535 h 5978318"/>
              <a:gd name="connsiteX6" fmla="*/ 4313228 w 11313684"/>
              <a:gd name="connsiteY6" fmla="*/ 3356674 h 5978318"/>
              <a:gd name="connsiteX7" fmla="*/ 5901959 w 11313684"/>
              <a:gd name="connsiteY7" fmla="*/ 2424097 h 5978318"/>
              <a:gd name="connsiteX8" fmla="*/ 5891797 w 11313684"/>
              <a:gd name="connsiteY8" fmla="*/ 2110578 h 5978318"/>
              <a:gd name="connsiteX9" fmla="*/ 6042729 w 11313684"/>
              <a:gd name="connsiteY9" fmla="*/ 2020164 h 5978318"/>
              <a:gd name="connsiteX10" fmla="*/ 6040109 w 11313684"/>
              <a:gd name="connsiteY10" fmla="*/ 1758051 h 5978318"/>
              <a:gd name="connsiteX11" fmla="*/ 6225674 w 11313684"/>
              <a:gd name="connsiteY11" fmla="*/ 1659464 h 5978318"/>
              <a:gd name="connsiteX0" fmla="*/ 6235082 w 11323092"/>
              <a:gd name="connsiteY0" fmla="*/ 1659464 h 5972807"/>
              <a:gd name="connsiteX1" fmla="*/ 6230933 w 11323092"/>
              <a:gd name="connsiteY1" fmla="*/ 9636 h 5972807"/>
              <a:gd name="connsiteX2" fmla="*/ 11322432 w 11323092"/>
              <a:gd name="connsiteY2" fmla="*/ 0 h 5972807"/>
              <a:gd name="connsiteX3" fmla="*/ 11316146 w 11323092"/>
              <a:gd name="connsiteY3" fmla="*/ 5963507 h 5972807"/>
              <a:gd name="connsiteX4" fmla="*/ 890 w 11323092"/>
              <a:gd name="connsiteY4" fmla="*/ 5972793 h 5972807"/>
              <a:gd name="connsiteX5" fmla="*/ 9408 w 11323092"/>
              <a:gd name="connsiteY5" fmla="*/ 3366535 h 5972807"/>
              <a:gd name="connsiteX6" fmla="*/ 4322636 w 11323092"/>
              <a:gd name="connsiteY6" fmla="*/ 3356674 h 5972807"/>
              <a:gd name="connsiteX7" fmla="*/ 5911367 w 11323092"/>
              <a:gd name="connsiteY7" fmla="*/ 2424097 h 5972807"/>
              <a:gd name="connsiteX8" fmla="*/ 5901205 w 11323092"/>
              <a:gd name="connsiteY8" fmla="*/ 2110578 h 5972807"/>
              <a:gd name="connsiteX9" fmla="*/ 6052137 w 11323092"/>
              <a:gd name="connsiteY9" fmla="*/ 2020164 h 5972807"/>
              <a:gd name="connsiteX10" fmla="*/ 6049517 w 11323092"/>
              <a:gd name="connsiteY10" fmla="*/ 1758051 h 5972807"/>
              <a:gd name="connsiteX11" fmla="*/ 6235082 w 11323092"/>
              <a:gd name="connsiteY11" fmla="*/ 1659464 h 5972807"/>
              <a:gd name="connsiteX0" fmla="*/ 6234192 w 11322202"/>
              <a:gd name="connsiteY0" fmla="*/ 1659464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51247 w 11322202"/>
              <a:gd name="connsiteY9" fmla="*/ 2020164 h 5972793"/>
              <a:gd name="connsiteX10" fmla="*/ 6048627 w 11322202"/>
              <a:gd name="connsiteY10" fmla="*/ 1758051 h 5972793"/>
              <a:gd name="connsiteX11" fmla="*/ 6234192 w 11322202"/>
              <a:gd name="connsiteY11" fmla="*/ 1659464 h 5972793"/>
              <a:gd name="connsiteX0" fmla="*/ 6234192 w 11322202"/>
              <a:gd name="connsiteY0" fmla="*/ 1659464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51247 w 11322202"/>
              <a:gd name="connsiteY9" fmla="*/ 2020164 h 5972793"/>
              <a:gd name="connsiteX10" fmla="*/ 6048627 w 11322202"/>
              <a:gd name="connsiteY10" fmla="*/ 1758051 h 5972793"/>
              <a:gd name="connsiteX11" fmla="*/ 6234192 w 11322202"/>
              <a:gd name="connsiteY11" fmla="*/ 1659464 h 5972793"/>
              <a:gd name="connsiteX0" fmla="*/ 6234192 w 11322202"/>
              <a:gd name="connsiteY0" fmla="*/ 1659464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51247 w 11322202"/>
              <a:gd name="connsiteY9" fmla="*/ 2020164 h 5972793"/>
              <a:gd name="connsiteX10" fmla="*/ 6048627 w 11322202"/>
              <a:gd name="connsiteY10" fmla="*/ 1802138 h 5972793"/>
              <a:gd name="connsiteX11" fmla="*/ 6234192 w 11322202"/>
              <a:gd name="connsiteY11" fmla="*/ 1659464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51247 w 11322202"/>
              <a:gd name="connsiteY9" fmla="*/ 2020164 h 5972793"/>
              <a:gd name="connsiteX10" fmla="*/ 6048627 w 11322202"/>
              <a:gd name="connsiteY10" fmla="*/ 1802138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39495 w 11322202"/>
              <a:gd name="connsiteY9" fmla="*/ 2014654 h 5972793"/>
              <a:gd name="connsiteX10" fmla="*/ 6048627 w 11322202"/>
              <a:gd name="connsiteY10" fmla="*/ 1802138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39495 w 11322202"/>
              <a:gd name="connsiteY9" fmla="*/ 2014654 h 5972793"/>
              <a:gd name="connsiteX10" fmla="*/ 6042751 w 11322202"/>
              <a:gd name="connsiteY10" fmla="*/ 1813160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39495 w 11322202"/>
              <a:gd name="connsiteY9" fmla="*/ 2014654 h 5972793"/>
              <a:gd name="connsiteX10" fmla="*/ 6030999 w 11322202"/>
              <a:gd name="connsiteY10" fmla="*/ 1813160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39495 w 11322202"/>
              <a:gd name="connsiteY9" fmla="*/ 2014654 h 5972793"/>
              <a:gd name="connsiteX10" fmla="*/ 6030999 w 11322202"/>
              <a:gd name="connsiteY10" fmla="*/ 1813160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33498 w 11322202"/>
              <a:gd name="connsiteY6" fmla="*/ 3356675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39495 w 11322202"/>
              <a:gd name="connsiteY9" fmla="*/ 2014654 h 5972793"/>
              <a:gd name="connsiteX10" fmla="*/ 6030999 w 11322202"/>
              <a:gd name="connsiteY10" fmla="*/ 1813160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33498 w 11322202"/>
              <a:gd name="connsiteY6" fmla="*/ 3356675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39495 w 11322202"/>
              <a:gd name="connsiteY9" fmla="*/ 2014654 h 5972793"/>
              <a:gd name="connsiteX10" fmla="*/ 6030999 w 11322202"/>
              <a:gd name="connsiteY10" fmla="*/ 1813160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295305 w 11322202"/>
              <a:gd name="connsiteY6" fmla="*/ 3356675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39495 w 11322202"/>
              <a:gd name="connsiteY9" fmla="*/ 2014654 h 5972793"/>
              <a:gd name="connsiteX10" fmla="*/ 6030999 w 11322202"/>
              <a:gd name="connsiteY10" fmla="*/ 1813160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295305 w 11322202"/>
              <a:gd name="connsiteY6" fmla="*/ 3356675 h 5972793"/>
              <a:gd name="connsiteX7" fmla="*/ 5910477 w 11322202"/>
              <a:gd name="connsiteY7" fmla="*/ 2435119 h 5972793"/>
              <a:gd name="connsiteX8" fmla="*/ 5900315 w 11322202"/>
              <a:gd name="connsiteY8" fmla="*/ 2110578 h 5972793"/>
              <a:gd name="connsiteX9" fmla="*/ 6039495 w 11322202"/>
              <a:gd name="connsiteY9" fmla="*/ 2014654 h 5972793"/>
              <a:gd name="connsiteX10" fmla="*/ 6030999 w 11322202"/>
              <a:gd name="connsiteY10" fmla="*/ 1813160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295305 w 11322202"/>
              <a:gd name="connsiteY6" fmla="*/ 3356675 h 5972793"/>
              <a:gd name="connsiteX7" fmla="*/ 5910477 w 11322202"/>
              <a:gd name="connsiteY7" fmla="*/ 2435119 h 5972793"/>
              <a:gd name="connsiteX8" fmla="*/ 5900315 w 11322202"/>
              <a:gd name="connsiteY8" fmla="*/ 2110578 h 5972793"/>
              <a:gd name="connsiteX9" fmla="*/ 6039495 w 11322202"/>
              <a:gd name="connsiteY9" fmla="*/ 2014654 h 5972793"/>
              <a:gd name="connsiteX10" fmla="*/ 6030999 w 11322202"/>
              <a:gd name="connsiteY10" fmla="*/ 1813160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295305 w 11322202"/>
              <a:gd name="connsiteY6" fmla="*/ 3356675 h 5972793"/>
              <a:gd name="connsiteX7" fmla="*/ 5910477 w 11322202"/>
              <a:gd name="connsiteY7" fmla="*/ 2435119 h 5972793"/>
              <a:gd name="connsiteX8" fmla="*/ 5900315 w 11322202"/>
              <a:gd name="connsiteY8" fmla="*/ 2110578 h 5972793"/>
              <a:gd name="connsiteX9" fmla="*/ 6039495 w 11322202"/>
              <a:gd name="connsiteY9" fmla="*/ 2014654 h 5972793"/>
              <a:gd name="connsiteX10" fmla="*/ 6030999 w 11322202"/>
              <a:gd name="connsiteY10" fmla="*/ 1813160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295305 w 11322202"/>
              <a:gd name="connsiteY6" fmla="*/ 3356675 h 5972793"/>
              <a:gd name="connsiteX7" fmla="*/ 5910477 w 11322202"/>
              <a:gd name="connsiteY7" fmla="*/ 2435119 h 5972793"/>
              <a:gd name="connsiteX8" fmla="*/ 5900315 w 11322202"/>
              <a:gd name="connsiteY8" fmla="*/ 2110578 h 5972793"/>
              <a:gd name="connsiteX9" fmla="*/ 6039495 w 11322202"/>
              <a:gd name="connsiteY9" fmla="*/ 2025676 h 5972793"/>
              <a:gd name="connsiteX10" fmla="*/ 6030999 w 11322202"/>
              <a:gd name="connsiteY10" fmla="*/ 1813160 h 5972793"/>
              <a:gd name="connsiteX11" fmla="*/ 6234192 w 11322202"/>
              <a:gd name="connsiteY11" fmla="*/ 1703551 h 5972793"/>
              <a:gd name="connsiteX0" fmla="*/ 6234192 w 11322202"/>
              <a:gd name="connsiteY0" fmla="*/ 1703551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295305 w 11322202"/>
              <a:gd name="connsiteY6" fmla="*/ 3356675 h 5972793"/>
              <a:gd name="connsiteX7" fmla="*/ 5910477 w 11322202"/>
              <a:gd name="connsiteY7" fmla="*/ 2435119 h 5972793"/>
              <a:gd name="connsiteX8" fmla="*/ 5900315 w 11322202"/>
              <a:gd name="connsiteY8" fmla="*/ 2110578 h 5972793"/>
              <a:gd name="connsiteX9" fmla="*/ 6039495 w 11322202"/>
              <a:gd name="connsiteY9" fmla="*/ 2025676 h 5972793"/>
              <a:gd name="connsiteX10" fmla="*/ 6039813 w 11322202"/>
              <a:gd name="connsiteY10" fmla="*/ 1810405 h 5972793"/>
              <a:gd name="connsiteX11" fmla="*/ 6234192 w 11322202"/>
              <a:gd name="connsiteY11" fmla="*/ 1703551 h 597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22202" h="5972793">
                <a:moveTo>
                  <a:pt x="6234192" y="1703551"/>
                </a:moveTo>
                <a:cubicBezTo>
                  <a:pt x="6232858" y="705040"/>
                  <a:pt x="6231377" y="16189"/>
                  <a:pt x="6230043" y="9636"/>
                </a:cubicBezTo>
                <a:lnTo>
                  <a:pt x="11321542" y="0"/>
                </a:lnTo>
                <a:cubicBezTo>
                  <a:pt x="11325323" y="1985999"/>
                  <a:pt x="11311475" y="3977508"/>
                  <a:pt x="11315256" y="5963507"/>
                </a:cubicBezTo>
                <a:lnTo>
                  <a:pt x="0" y="5972793"/>
                </a:lnTo>
                <a:cubicBezTo>
                  <a:pt x="2839" y="5104040"/>
                  <a:pt x="5679" y="4235288"/>
                  <a:pt x="8518" y="3366535"/>
                </a:cubicBezTo>
                <a:cubicBezTo>
                  <a:pt x="14862" y="3367759"/>
                  <a:pt x="4279186" y="3344678"/>
                  <a:pt x="4295305" y="3356675"/>
                </a:cubicBezTo>
                <a:cubicBezTo>
                  <a:pt x="4297937" y="3360628"/>
                  <a:pt x="5900166" y="2437303"/>
                  <a:pt x="5910477" y="2435119"/>
                </a:cubicBezTo>
                <a:cubicBezTo>
                  <a:pt x="5911587" y="2447606"/>
                  <a:pt x="5905702" y="2126537"/>
                  <a:pt x="5900315" y="2110578"/>
                </a:cubicBezTo>
                <a:cubicBezTo>
                  <a:pt x="5878139" y="2102492"/>
                  <a:pt x="5931838" y="2088782"/>
                  <a:pt x="6039495" y="2025676"/>
                </a:cubicBezTo>
                <a:cubicBezTo>
                  <a:pt x="6046001" y="2014404"/>
                  <a:pt x="6038440" y="1807719"/>
                  <a:pt x="6039813" y="1810405"/>
                </a:cubicBezTo>
                <a:cubicBezTo>
                  <a:pt x="6044580" y="1799937"/>
                  <a:pt x="6242836" y="1702149"/>
                  <a:pt x="6234192" y="170355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3351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TopLeft-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-22700" y="-7612"/>
            <a:ext cx="6739677" cy="34703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  <a:gd name="connsiteX0" fmla="*/ 4049010 w 6457318"/>
              <a:gd name="connsiteY0" fmla="*/ 4178163 h 4343164"/>
              <a:gd name="connsiteX1" fmla="*/ 9579 w 6457318"/>
              <a:gd name="connsiteY1" fmla="*/ 4342854 h 4343164"/>
              <a:gd name="connsiteX2" fmla="*/ 9728 w 6457318"/>
              <a:gd name="connsiteY2" fmla="*/ 18743 h 4343164"/>
              <a:gd name="connsiteX3" fmla="*/ 6452931 w 6457318"/>
              <a:gd name="connsiteY3" fmla="*/ 0 h 4343164"/>
              <a:gd name="connsiteX4" fmla="*/ 6457218 w 6457318"/>
              <a:gd name="connsiteY4" fmla="*/ 2391153 h 4343164"/>
              <a:gd name="connsiteX5" fmla="*/ 4049010 w 6457318"/>
              <a:gd name="connsiteY5" fmla="*/ 4178163 h 4343164"/>
              <a:gd name="connsiteX0" fmla="*/ 4061178 w 6457318"/>
              <a:gd name="connsiteY0" fmla="*/ 4353409 h 4353409"/>
              <a:gd name="connsiteX1" fmla="*/ 9579 w 6457318"/>
              <a:gd name="connsiteY1" fmla="*/ 4342854 h 4353409"/>
              <a:gd name="connsiteX2" fmla="*/ 9728 w 6457318"/>
              <a:gd name="connsiteY2" fmla="*/ 18743 h 4353409"/>
              <a:gd name="connsiteX3" fmla="*/ 6452931 w 6457318"/>
              <a:gd name="connsiteY3" fmla="*/ 0 h 4353409"/>
              <a:gd name="connsiteX4" fmla="*/ 6457218 w 6457318"/>
              <a:gd name="connsiteY4" fmla="*/ 2391153 h 4353409"/>
              <a:gd name="connsiteX5" fmla="*/ 4061178 w 6457318"/>
              <a:gd name="connsiteY5" fmla="*/ 4353409 h 4353409"/>
              <a:gd name="connsiteX0" fmla="*/ 4061178 w 6457318"/>
              <a:gd name="connsiteY0" fmla="*/ 4353409 h 4353409"/>
              <a:gd name="connsiteX1" fmla="*/ 9579 w 6457318"/>
              <a:gd name="connsiteY1" fmla="*/ 4342854 h 4353409"/>
              <a:gd name="connsiteX2" fmla="*/ 9728 w 6457318"/>
              <a:gd name="connsiteY2" fmla="*/ 18743 h 4353409"/>
              <a:gd name="connsiteX3" fmla="*/ 6452931 w 6457318"/>
              <a:gd name="connsiteY3" fmla="*/ 0 h 4353409"/>
              <a:gd name="connsiteX4" fmla="*/ 6457218 w 6457318"/>
              <a:gd name="connsiteY4" fmla="*/ 2454879 h 4353409"/>
              <a:gd name="connsiteX5" fmla="*/ 4061178 w 6457318"/>
              <a:gd name="connsiteY5" fmla="*/ 4353409 h 4353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7318" h="4353409">
                <a:moveTo>
                  <a:pt x="4061178" y="4353409"/>
                </a:moveTo>
                <a:lnTo>
                  <a:pt x="9579" y="4342854"/>
                </a:lnTo>
                <a:cubicBezTo>
                  <a:pt x="29179" y="4383546"/>
                  <a:pt x="-19799" y="41777"/>
                  <a:pt x="9728" y="18743"/>
                </a:cubicBezTo>
                <a:lnTo>
                  <a:pt x="6452931" y="0"/>
                </a:lnTo>
                <a:cubicBezTo>
                  <a:pt x="6451975" y="802049"/>
                  <a:pt x="6458174" y="1652830"/>
                  <a:pt x="6457218" y="2454879"/>
                </a:cubicBezTo>
                <a:lnTo>
                  <a:pt x="4061178" y="4353409"/>
                </a:lnTo>
                <a:close/>
              </a:path>
            </a:pathLst>
          </a:custGeom>
          <a:solidFill>
            <a:srgbClr val="0D0D11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>
            <a:off x="-15569" y="-8810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-33017" y="-19717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accent3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74681" y="6143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defTabSz="914400">
              <a:lnSpc>
                <a:spcPct val="100000"/>
              </a:lnSpc>
              <a:tabLst>
                <a:tab pos="177800" algn="l"/>
              </a:tabLst>
              <a:defRPr sz="64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5198" y="-18344"/>
            <a:ext cx="12235729" cy="6882250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57615 w 11282536"/>
              <a:gd name="connsiteY8" fmla="*/ 3180389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814852 w 11282536"/>
              <a:gd name="connsiteY8" fmla="*/ 3488998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4651715 w 11282536"/>
              <a:gd name="connsiteY6" fmla="*/ 5769352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264350 w 11278800"/>
              <a:gd name="connsiteY5" fmla="*/ 5857681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386562 w 11278800"/>
              <a:gd name="connsiteY5" fmla="*/ 5769509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9013"/>
              <a:gd name="connsiteX1" fmla="*/ 7636103 w 11278800"/>
              <a:gd name="connsiteY1" fmla="*/ 13936 h 5959013"/>
              <a:gd name="connsiteX2" fmla="*/ 11273334 w 11278800"/>
              <a:gd name="connsiteY2" fmla="*/ 0 h 5959013"/>
              <a:gd name="connsiteX3" fmla="*/ 11278800 w 11278800"/>
              <a:gd name="connsiteY3" fmla="*/ 5953838 h 5959013"/>
              <a:gd name="connsiteX4" fmla="*/ 0 w 11278800"/>
              <a:gd name="connsiteY4" fmla="*/ 5958964 h 5959013"/>
              <a:gd name="connsiteX5" fmla="*/ 4386562 w 11278800"/>
              <a:gd name="connsiteY5" fmla="*/ 5769509 h 5959013"/>
              <a:gd name="connsiteX6" fmla="*/ 4647979 w 11278800"/>
              <a:gd name="connsiteY6" fmla="*/ 5769352 h 5959013"/>
              <a:gd name="connsiteX7" fmla="*/ 7487996 w 11278800"/>
              <a:gd name="connsiteY7" fmla="*/ 3423341 h 5959013"/>
              <a:gd name="connsiteX8" fmla="*/ 7482083 w 11278800"/>
              <a:gd name="connsiteY8" fmla="*/ 3136302 h 5959013"/>
              <a:gd name="connsiteX9" fmla="*/ 7653407 w 11278800"/>
              <a:gd name="connsiteY9" fmla="*/ 3005312 h 5959013"/>
              <a:gd name="connsiteX0" fmla="*/ 3554589 w 7179982"/>
              <a:gd name="connsiteY0" fmla="*/ 3005312 h 5959013"/>
              <a:gd name="connsiteX1" fmla="*/ 3537285 w 7179982"/>
              <a:gd name="connsiteY1" fmla="*/ 13936 h 5959013"/>
              <a:gd name="connsiteX2" fmla="*/ 7174516 w 7179982"/>
              <a:gd name="connsiteY2" fmla="*/ 0 h 5959013"/>
              <a:gd name="connsiteX3" fmla="*/ 7179982 w 7179982"/>
              <a:gd name="connsiteY3" fmla="*/ 5953838 h 5959013"/>
              <a:gd name="connsiteX4" fmla="*/ 0 w 7179982"/>
              <a:gd name="connsiteY4" fmla="*/ 5958964 h 5959013"/>
              <a:gd name="connsiteX5" fmla="*/ 287744 w 7179982"/>
              <a:gd name="connsiteY5" fmla="*/ 5769509 h 5959013"/>
              <a:gd name="connsiteX6" fmla="*/ 549161 w 7179982"/>
              <a:gd name="connsiteY6" fmla="*/ 5769352 h 5959013"/>
              <a:gd name="connsiteX7" fmla="*/ 3389178 w 7179982"/>
              <a:gd name="connsiteY7" fmla="*/ 3423341 h 5959013"/>
              <a:gd name="connsiteX8" fmla="*/ 3383265 w 7179982"/>
              <a:gd name="connsiteY8" fmla="*/ 3136302 h 5959013"/>
              <a:gd name="connsiteX9" fmla="*/ 3554589 w 7179982"/>
              <a:gd name="connsiteY9" fmla="*/ 3005312 h 5959013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549161 w 7179982"/>
              <a:gd name="connsiteY6" fmla="*/ 5769352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78739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605567 w 7179982"/>
              <a:gd name="connsiteY6" fmla="*/ 577873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13536 w 7138929"/>
              <a:gd name="connsiteY0" fmla="*/ 3005312 h 5959010"/>
              <a:gd name="connsiteX1" fmla="*/ 3496232 w 7138929"/>
              <a:gd name="connsiteY1" fmla="*/ 13936 h 5959010"/>
              <a:gd name="connsiteX2" fmla="*/ 7133463 w 7138929"/>
              <a:gd name="connsiteY2" fmla="*/ 0 h 5959010"/>
              <a:gd name="connsiteX3" fmla="*/ 7138929 w 7138929"/>
              <a:gd name="connsiteY3" fmla="*/ 5953838 h 5959010"/>
              <a:gd name="connsiteX4" fmla="*/ 0 w 7138929"/>
              <a:gd name="connsiteY4" fmla="*/ 5958964 h 5959010"/>
              <a:gd name="connsiteX5" fmla="*/ 248816 w 7138929"/>
              <a:gd name="connsiteY5" fmla="*/ 5758984 h 5959010"/>
              <a:gd name="connsiteX6" fmla="*/ 556933 w 7138929"/>
              <a:gd name="connsiteY6" fmla="*/ 5771629 h 5959010"/>
              <a:gd name="connsiteX7" fmla="*/ 3383585 w 7138929"/>
              <a:gd name="connsiteY7" fmla="*/ 3444673 h 5959010"/>
              <a:gd name="connsiteX8" fmla="*/ 3387703 w 7138929"/>
              <a:gd name="connsiteY8" fmla="*/ 3122080 h 5959010"/>
              <a:gd name="connsiteX9" fmla="*/ 3513536 w 7138929"/>
              <a:gd name="connsiteY9" fmla="*/ 3005312 h 5959010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6933 w 7138929"/>
              <a:gd name="connsiteY6" fmla="*/ 5771629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62004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82592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31275 w 7138929"/>
              <a:gd name="connsiteY0" fmla="*/ 2996993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38929"/>
              <a:gd name="connsiteY0" fmla="*/ 2996993 h 5959014"/>
              <a:gd name="connsiteX1" fmla="*/ 3527274 w 7138929"/>
              <a:gd name="connsiteY1" fmla="*/ 1459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38929 w 7155636"/>
              <a:gd name="connsiteY3" fmla="*/ 595383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61102"/>
              <a:gd name="connsiteY0" fmla="*/ 2996993 h 5959014"/>
              <a:gd name="connsiteX1" fmla="*/ 3527274 w 7161102"/>
              <a:gd name="connsiteY1" fmla="*/ 1459 h 5959014"/>
              <a:gd name="connsiteX2" fmla="*/ 7155636 w 7161102"/>
              <a:gd name="connsiteY2" fmla="*/ 0 h 5959014"/>
              <a:gd name="connsiteX3" fmla="*/ 7161102 w 7161102"/>
              <a:gd name="connsiteY3" fmla="*/ 5953838 h 5959014"/>
              <a:gd name="connsiteX4" fmla="*/ 0 w 7161102"/>
              <a:gd name="connsiteY4" fmla="*/ 5958964 h 5959014"/>
              <a:gd name="connsiteX5" fmla="*/ 208461 w 7161102"/>
              <a:gd name="connsiteY5" fmla="*/ 5773423 h 5959014"/>
              <a:gd name="connsiteX6" fmla="*/ 551801 w 7161102"/>
              <a:gd name="connsiteY6" fmla="*/ 5766817 h 5959014"/>
              <a:gd name="connsiteX7" fmla="*/ 3383585 w 7161102"/>
              <a:gd name="connsiteY7" fmla="*/ 3444673 h 5959014"/>
              <a:gd name="connsiteX8" fmla="*/ 3387703 w 7161102"/>
              <a:gd name="connsiteY8" fmla="*/ 3122080 h 5959014"/>
              <a:gd name="connsiteX9" fmla="*/ 3531275 w 7161102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43363 w 7155636"/>
              <a:gd name="connsiteY3" fmla="*/ 594967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43363"/>
              <a:gd name="connsiteY0" fmla="*/ 3005311 h 5967332"/>
              <a:gd name="connsiteX1" fmla="*/ 3527274 w 7143363"/>
              <a:gd name="connsiteY1" fmla="*/ 9777 h 5967332"/>
              <a:gd name="connsiteX2" fmla="*/ 7137897 w 7143363"/>
              <a:gd name="connsiteY2" fmla="*/ 0 h 5967332"/>
              <a:gd name="connsiteX3" fmla="*/ 7143363 w 7143363"/>
              <a:gd name="connsiteY3" fmla="*/ 5957996 h 5967332"/>
              <a:gd name="connsiteX4" fmla="*/ 0 w 7143363"/>
              <a:gd name="connsiteY4" fmla="*/ 5967282 h 5967332"/>
              <a:gd name="connsiteX5" fmla="*/ 208461 w 7143363"/>
              <a:gd name="connsiteY5" fmla="*/ 5781741 h 5967332"/>
              <a:gd name="connsiteX6" fmla="*/ 551801 w 7143363"/>
              <a:gd name="connsiteY6" fmla="*/ 5775135 h 5967332"/>
              <a:gd name="connsiteX7" fmla="*/ 3383585 w 7143363"/>
              <a:gd name="connsiteY7" fmla="*/ 3452991 h 5967332"/>
              <a:gd name="connsiteX8" fmla="*/ 3387703 w 7143363"/>
              <a:gd name="connsiteY8" fmla="*/ 3130398 h 5967332"/>
              <a:gd name="connsiteX9" fmla="*/ 3531275 w 7143363"/>
              <a:gd name="connsiteY9" fmla="*/ 3005311 h 5967332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660594 w 7143363"/>
              <a:gd name="connsiteY7" fmla="*/ 2617512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45378 w 7143363"/>
              <a:gd name="connsiteY7" fmla="*/ 2134917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30"/>
              <a:gd name="connsiteX1" fmla="*/ 2058298 w 7143363"/>
              <a:gd name="connsiteY1" fmla="*/ 0 h 5968530"/>
              <a:gd name="connsiteX2" fmla="*/ 7137897 w 7143363"/>
              <a:gd name="connsiteY2" fmla="*/ 1245 h 5968530"/>
              <a:gd name="connsiteX3" fmla="*/ 7143363 w 7143363"/>
              <a:gd name="connsiteY3" fmla="*/ 5959241 h 5968530"/>
              <a:gd name="connsiteX4" fmla="*/ 0 w 7143363"/>
              <a:gd name="connsiteY4" fmla="*/ 5968527 h 5968530"/>
              <a:gd name="connsiteX5" fmla="*/ 143826 w 7143363"/>
              <a:gd name="connsiteY5" fmla="*/ 3363711 h 5968530"/>
              <a:gd name="connsiteX6" fmla="*/ 1744610 w 7143363"/>
              <a:gd name="connsiteY6" fmla="*/ 2436788 h 5968530"/>
              <a:gd name="connsiteX7" fmla="*/ 1745378 w 7143363"/>
              <a:gd name="connsiteY7" fmla="*/ 2134917 h 5968530"/>
              <a:gd name="connsiteX8" fmla="*/ 1879354 w 7143363"/>
              <a:gd name="connsiteY8" fmla="*/ 2043452 h 5968530"/>
              <a:gd name="connsiteX9" fmla="*/ 1883472 w 7143363"/>
              <a:gd name="connsiteY9" fmla="*/ 1676772 h 5968530"/>
              <a:gd name="connsiteX10" fmla="*/ 2062299 w 7143363"/>
              <a:gd name="connsiteY10" fmla="*/ 1661902 h 5968530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28435 w 7609499"/>
              <a:gd name="connsiteY0" fmla="*/ 1661902 h 5968527"/>
              <a:gd name="connsiteX1" fmla="*/ 2524434 w 7609499"/>
              <a:gd name="connsiteY1" fmla="*/ 0 h 5968527"/>
              <a:gd name="connsiteX2" fmla="*/ 7604033 w 7609499"/>
              <a:gd name="connsiteY2" fmla="*/ 1245 h 5968527"/>
              <a:gd name="connsiteX3" fmla="*/ 7609499 w 7609499"/>
              <a:gd name="connsiteY3" fmla="*/ 5959241 h 5968527"/>
              <a:gd name="connsiteX4" fmla="*/ 466136 w 7609499"/>
              <a:gd name="connsiteY4" fmla="*/ 5968527 h 5968527"/>
              <a:gd name="connsiteX5" fmla="*/ 562792 w 7609499"/>
              <a:gd name="connsiteY5" fmla="*/ 4183388 h 5968527"/>
              <a:gd name="connsiteX6" fmla="*/ 609962 w 7609499"/>
              <a:gd name="connsiteY6" fmla="*/ 3363711 h 5968527"/>
              <a:gd name="connsiteX7" fmla="*/ 2210746 w 7609499"/>
              <a:gd name="connsiteY7" fmla="*/ 2436788 h 5968527"/>
              <a:gd name="connsiteX8" fmla="*/ 2211514 w 7609499"/>
              <a:gd name="connsiteY8" fmla="*/ 2134917 h 5968527"/>
              <a:gd name="connsiteX9" fmla="*/ 2345490 w 7609499"/>
              <a:gd name="connsiteY9" fmla="*/ 2043452 h 5968527"/>
              <a:gd name="connsiteX10" fmla="*/ 2349608 w 7609499"/>
              <a:gd name="connsiteY10" fmla="*/ 1676772 h 5968527"/>
              <a:gd name="connsiteX11" fmla="*/ 2528435 w 7609499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726426 w 11807490"/>
              <a:gd name="connsiteY0" fmla="*/ 1661902 h 5959241"/>
              <a:gd name="connsiteX1" fmla="*/ 6722425 w 11807490"/>
              <a:gd name="connsiteY1" fmla="*/ 0 h 5959241"/>
              <a:gd name="connsiteX2" fmla="*/ 11802024 w 11807490"/>
              <a:gd name="connsiteY2" fmla="*/ 1245 h 5959241"/>
              <a:gd name="connsiteX3" fmla="*/ 11807490 w 11807490"/>
              <a:gd name="connsiteY3" fmla="*/ 5959241 h 5959241"/>
              <a:gd name="connsiteX4" fmla="*/ 521614 w 11807490"/>
              <a:gd name="connsiteY4" fmla="*/ 5957505 h 5959241"/>
              <a:gd name="connsiteX5" fmla="*/ 518380 w 11807490"/>
              <a:gd name="connsiteY5" fmla="*/ 3411865 h 5959241"/>
              <a:gd name="connsiteX6" fmla="*/ 4807953 w 11807490"/>
              <a:gd name="connsiteY6" fmla="*/ 3363711 h 5959241"/>
              <a:gd name="connsiteX7" fmla="*/ 6408737 w 11807490"/>
              <a:gd name="connsiteY7" fmla="*/ 2436788 h 5959241"/>
              <a:gd name="connsiteX8" fmla="*/ 6409505 w 11807490"/>
              <a:gd name="connsiteY8" fmla="*/ 2134917 h 5959241"/>
              <a:gd name="connsiteX9" fmla="*/ 6543481 w 11807490"/>
              <a:gd name="connsiteY9" fmla="*/ 2043452 h 5959241"/>
              <a:gd name="connsiteX10" fmla="*/ 6547599 w 11807490"/>
              <a:gd name="connsiteY10" fmla="*/ 1676772 h 5959241"/>
              <a:gd name="connsiteX11" fmla="*/ 6726426 w 1180749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6028 w 11287092"/>
              <a:gd name="connsiteY0" fmla="*/ 1661902 h 5959241"/>
              <a:gd name="connsiteX1" fmla="*/ 6202027 w 11287092"/>
              <a:gd name="connsiteY1" fmla="*/ 0 h 5959241"/>
              <a:gd name="connsiteX2" fmla="*/ 11281626 w 11287092"/>
              <a:gd name="connsiteY2" fmla="*/ 1245 h 5959241"/>
              <a:gd name="connsiteX3" fmla="*/ 11287092 w 11287092"/>
              <a:gd name="connsiteY3" fmla="*/ 5959241 h 5959241"/>
              <a:gd name="connsiteX4" fmla="*/ 1216 w 11287092"/>
              <a:gd name="connsiteY4" fmla="*/ 5957505 h 5959241"/>
              <a:gd name="connsiteX5" fmla="*/ 3858 w 11287092"/>
              <a:gd name="connsiteY5" fmla="*/ 3400844 h 5959241"/>
              <a:gd name="connsiteX6" fmla="*/ 4287555 w 11287092"/>
              <a:gd name="connsiteY6" fmla="*/ 3363711 h 5959241"/>
              <a:gd name="connsiteX7" fmla="*/ 5888339 w 11287092"/>
              <a:gd name="connsiteY7" fmla="*/ 2436788 h 5959241"/>
              <a:gd name="connsiteX8" fmla="*/ 5889107 w 11287092"/>
              <a:gd name="connsiteY8" fmla="*/ 2134917 h 5959241"/>
              <a:gd name="connsiteX9" fmla="*/ 6023083 w 11287092"/>
              <a:gd name="connsiteY9" fmla="*/ 2043452 h 5959241"/>
              <a:gd name="connsiteX10" fmla="*/ 6027201 w 11287092"/>
              <a:gd name="connsiteY10" fmla="*/ 1676772 h 5959241"/>
              <a:gd name="connsiteX11" fmla="*/ 6206028 w 11287092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395334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29219 w 11289110"/>
              <a:gd name="connsiteY10" fmla="*/ 1676772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83644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77768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89573 w 11296056"/>
              <a:gd name="connsiteY6" fmla="*/ 3367977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46746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3 w 11296056"/>
              <a:gd name="connsiteY1" fmla="*/ 54854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47718 h 5972807"/>
              <a:gd name="connsiteX10" fmla="*/ 6017015 w 11296056"/>
              <a:gd name="connsiteY10" fmla="*/ 1742672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47718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20164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9 w 11296056"/>
              <a:gd name="connsiteY8" fmla="*/ 2110578 h 5972807"/>
              <a:gd name="connsiteX9" fmla="*/ 6025101 w 11296056"/>
              <a:gd name="connsiteY9" fmla="*/ 2020164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66535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9 w 11296056"/>
              <a:gd name="connsiteY8" fmla="*/ 2110578 h 5972807"/>
              <a:gd name="connsiteX9" fmla="*/ 6025101 w 11296056"/>
              <a:gd name="connsiteY9" fmla="*/ 2020164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25674 w 11313684"/>
              <a:gd name="connsiteY0" fmla="*/ 1659464 h 5972807"/>
              <a:gd name="connsiteX1" fmla="*/ 6221525 w 11313684"/>
              <a:gd name="connsiteY1" fmla="*/ 9636 h 5972807"/>
              <a:gd name="connsiteX2" fmla="*/ 11313024 w 11313684"/>
              <a:gd name="connsiteY2" fmla="*/ 0 h 5972807"/>
              <a:gd name="connsiteX3" fmla="*/ 11306738 w 11313684"/>
              <a:gd name="connsiteY3" fmla="*/ 5963507 h 5972807"/>
              <a:gd name="connsiteX4" fmla="*/ 20862 w 11313684"/>
              <a:gd name="connsiteY4" fmla="*/ 5972793 h 5972807"/>
              <a:gd name="connsiteX5" fmla="*/ 0 w 11313684"/>
              <a:gd name="connsiteY5" fmla="*/ 3366535 h 5972807"/>
              <a:gd name="connsiteX6" fmla="*/ 4313228 w 11313684"/>
              <a:gd name="connsiteY6" fmla="*/ 3356674 h 5972807"/>
              <a:gd name="connsiteX7" fmla="*/ 5901959 w 11313684"/>
              <a:gd name="connsiteY7" fmla="*/ 2424097 h 5972807"/>
              <a:gd name="connsiteX8" fmla="*/ 5891797 w 11313684"/>
              <a:gd name="connsiteY8" fmla="*/ 2110578 h 5972807"/>
              <a:gd name="connsiteX9" fmla="*/ 6042729 w 11313684"/>
              <a:gd name="connsiteY9" fmla="*/ 2020164 h 5972807"/>
              <a:gd name="connsiteX10" fmla="*/ 6040109 w 11313684"/>
              <a:gd name="connsiteY10" fmla="*/ 1758051 h 5972807"/>
              <a:gd name="connsiteX11" fmla="*/ 6225674 w 11313684"/>
              <a:gd name="connsiteY11" fmla="*/ 1659464 h 5972807"/>
              <a:gd name="connsiteX0" fmla="*/ 6225674 w 11313684"/>
              <a:gd name="connsiteY0" fmla="*/ 1659464 h 5972807"/>
              <a:gd name="connsiteX1" fmla="*/ 6221525 w 11313684"/>
              <a:gd name="connsiteY1" fmla="*/ 9636 h 5972807"/>
              <a:gd name="connsiteX2" fmla="*/ 11313024 w 11313684"/>
              <a:gd name="connsiteY2" fmla="*/ 0 h 5972807"/>
              <a:gd name="connsiteX3" fmla="*/ 11306738 w 11313684"/>
              <a:gd name="connsiteY3" fmla="*/ 5963507 h 5972807"/>
              <a:gd name="connsiteX4" fmla="*/ 26738 w 11313684"/>
              <a:gd name="connsiteY4" fmla="*/ 5972793 h 5972807"/>
              <a:gd name="connsiteX5" fmla="*/ 0 w 11313684"/>
              <a:gd name="connsiteY5" fmla="*/ 3366535 h 5972807"/>
              <a:gd name="connsiteX6" fmla="*/ 4313228 w 11313684"/>
              <a:gd name="connsiteY6" fmla="*/ 3356674 h 5972807"/>
              <a:gd name="connsiteX7" fmla="*/ 5901959 w 11313684"/>
              <a:gd name="connsiteY7" fmla="*/ 2424097 h 5972807"/>
              <a:gd name="connsiteX8" fmla="*/ 5891797 w 11313684"/>
              <a:gd name="connsiteY8" fmla="*/ 2110578 h 5972807"/>
              <a:gd name="connsiteX9" fmla="*/ 6042729 w 11313684"/>
              <a:gd name="connsiteY9" fmla="*/ 2020164 h 5972807"/>
              <a:gd name="connsiteX10" fmla="*/ 6040109 w 11313684"/>
              <a:gd name="connsiteY10" fmla="*/ 1758051 h 5972807"/>
              <a:gd name="connsiteX11" fmla="*/ 6225674 w 11313684"/>
              <a:gd name="connsiteY11" fmla="*/ 1659464 h 5972807"/>
              <a:gd name="connsiteX0" fmla="*/ 6225674 w 11313684"/>
              <a:gd name="connsiteY0" fmla="*/ 1659464 h 5978318"/>
              <a:gd name="connsiteX1" fmla="*/ 6221525 w 11313684"/>
              <a:gd name="connsiteY1" fmla="*/ 9636 h 5978318"/>
              <a:gd name="connsiteX2" fmla="*/ 11313024 w 11313684"/>
              <a:gd name="connsiteY2" fmla="*/ 0 h 5978318"/>
              <a:gd name="connsiteX3" fmla="*/ 11306738 w 11313684"/>
              <a:gd name="connsiteY3" fmla="*/ 5963507 h 5978318"/>
              <a:gd name="connsiteX4" fmla="*/ 44365 w 11313684"/>
              <a:gd name="connsiteY4" fmla="*/ 5978304 h 5978318"/>
              <a:gd name="connsiteX5" fmla="*/ 0 w 11313684"/>
              <a:gd name="connsiteY5" fmla="*/ 3366535 h 5978318"/>
              <a:gd name="connsiteX6" fmla="*/ 4313228 w 11313684"/>
              <a:gd name="connsiteY6" fmla="*/ 3356674 h 5978318"/>
              <a:gd name="connsiteX7" fmla="*/ 5901959 w 11313684"/>
              <a:gd name="connsiteY7" fmla="*/ 2424097 h 5978318"/>
              <a:gd name="connsiteX8" fmla="*/ 5891797 w 11313684"/>
              <a:gd name="connsiteY8" fmla="*/ 2110578 h 5978318"/>
              <a:gd name="connsiteX9" fmla="*/ 6042729 w 11313684"/>
              <a:gd name="connsiteY9" fmla="*/ 2020164 h 5978318"/>
              <a:gd name="connsiteX10" fmla="*/ 6040109 w 11313684"/>
              <a:gd name="connsiteY10" fmla="*/ 1758051 h 5978318"/>
              <a:gd name="connsiteX11" fmla="*/ 6225674 w 11313684"/>
              <a:gd name="connsiteY11" fmla="*/ 1659464 h 5978318"/>
              <a:gd name="connsiteX0" fmla="*/ 6235082 w 11323092"/>
              <a:gd name="connsiteY0" fmla="*/ 1659464 h 5972807"/>
              <a:gd name="connsiteX1" fmla="*/ 6230933 w 11323092"/>
              <a:gd name="connsiteY1" fmla="*/ 9636 h 5972807"/>
              <a:gd name="connsiteX2" fmla="*/ 11322432 w 11323092"/>
              <a:gd name="connsiteY2" fmla="*/ 0 h 5972807"/>
              <a:gd name="connsiteX3" fmla="*/ 11316146 w 11323092"/>
              <a:gd name="connsiteY3" fmla="*/ 5963507 h 5972807"/>
              <a:gd name="connsiteX4" fmla="*/ 890 w 11323092"/>
              <a:gd name="connsiteY4" fmla="*/ 5972793 h 5972807"/>
              <a:gd name="connsiteX5" fmla="*/ 9408 w 11323092"/>
              <a:gd name="connsiteY5" fmla="*/ 3366535 h 5972807"/>
              <a:gd name="connsiteX6" fmla="*/ 4322636 w 11323092"/>
              <a:gd name="connsiteY6" fmla="*/ 3356674 h 5972807"/>
              <a:gd name="connsiteX7" fmla="*/ 5911367 w 11323092"/>
              <a:gd name="connsiteY7" fmla="*/ 2424097 h 5972807"/>
              <a:gd name="connsiteX8" fmla="*/ 5901205 w 11323092"/>
              <a:gd name="connsiteY8" fmla="*/ 2110578 h 5972807"/>
              <a:gd name="connsiteX9" fmla="*/ 6052137 w 11323092"/>
              <a:gd name="connsiteY9" fmla="*/ 2020164 h 5972807"/>
              <a:gd name="connsiteX10" fmla="*/ 6049517 w 11323092"/>
              <a:gd name="connsiteY10" fmla="*/ 1758051 h 5972807"/>
              <a:gd name="connsiteX11" fmla="*/ 6235082 w 11323092"/>
              <a:gd name="connsiteY11" fmla="*/ 1659464 h 5972807"/>
              <a:gd name="connsiteX0" fmla="*/ 6234192 w 11322202"/>
              <a:gd name="connsiteY0" fmla="*/ 1659464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51247 w 11322202"/>
              <a:gd name="connsiteY9" fmla="*/ 2020164 h 5972793"/>
              <a:gd name="connsiteX10" fmla="*/ 6048627 w 11322202"/>
              <a:gd name="connsiteY10" fmla="*/ 1758051 h 5972793"/>
              <a:gd name="connsiteX11" fmla="*/ 6234192 w 11322202"/>
              <a:gd name="connsiteY11" fmla="*/ 1659464 h 5972793"/>
              <a:gd name="connsiteX0" fmla="*/ 6234192 w 11322202"/>
              <a:gd name="connsiteY0" fmla="*/ 1659464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51247 w 11322202"/>
              <a:gd name="connsiteY9" fmla="*/ 2020164 h 5972793"/>
              <a:gd name="connsiteX10" fmla="*/ 6048627 w 11322202"/>
              <a:gd name="connsiteY10" fmla="*/ 1758051 h 5972793"/>
              <a:gd name="connsiteX11" fmla="*/ 6234192 w 11322202"/>
              <a:gd name="connsiteY11" fmla="*/ 1659464 h 5972793"/>
              <a:gd name="connsiteX0" fmla="*/ 6234192 w 11322202"/>
              <a:gd name="connsiteY0" fmla="*/ 1659464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39495 w 11322202"/>
              <a:gd name="connsiteY9" fmla="*/ 2020164 h 5972793"/>
              <a:gd name="connsiteX10" fmla="*/ 6048627 w 11322202"/>
              <a:gd name="connsiteY10" fmla="*/ 1758051 h 5972793"/>
              <a:gd name="connsiteX11" fmla="*/ 6234192 w 11322202"/>
              <a:gd name="connsiteY11" fmla="*/ 1659464 h 5972793"/>
              <a:gd name="connsiteX0" fmla="*/ 6234192 w 11322202"/>
              <a:gd name="connsiteY0" fmla="*/ 1659464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39495 w 11322202"/>
              <a:gd name="connsiteY9" fmla="*/ 2020164 h 5972793"/>
              <a:gd name="connsiteX10" fmla="*/ 6048627 w 11322202"/>
              <a:gd name="connsiteY10" fmla="*/ 1807649 h 5972793"/>
              <a:gd name="connsiteX11" fmla="*/ 6234192 w 11322202"/>
              <a:gd name="connsiteY11" fmla="*/ 1659464 h 5972793"/>
              <a:gd name="connsiteX0" fmla="*/ 6228316 w 11322202"/>
              <a:gd name="connsiteY0" fmla="*/ 1681508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39495 w 11322202"/>
              <a:gd name="connsiteY9" fmla="*/ 2020164 h 5972793"/>
              <a:gd name="connsiteX10" fmla="*/ 6048627 w 11322202"/>
              <a:gd name="connsiteY10" fmla="*/ 1807649 h 5972793"/>
              <a:gd name="connsiteX11" fmla="*/ 6228316 w 11322202"/>
              <a:gd name="connsiteY11" fmla="*/ 1681508 h 597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22202" h="5972793">
                <a:moveTo>
                  <a:pt x="6228316" y="1681508"/>
                </a:moveTo>
                <a:cubicBezTo>
                  <a:pt x="6226982" y="682997"/>
                  <a:pt x="6231377" y="16189"/>
                  <a:pt x="6230043" y="9636"/>
                </a:cubicBezTo>
                <a:lnTo>
                  <a:pt x="11321542" y="0"/>
                </a:lnTo>
                <a:cubicBezTo>
                  <a:pt x="11325323" y="1985999"/>
                  <a:pt x="11311475" y="3977508"/>
                  <a:pt x="11315256" y="5963507"/>
                </a:cubicBezTo>
                <a:lnTo>
                  <a:pt x="0" y="5972793"/>
                </a:lnTo>
                <a:cubicBezTo>
                  <a:pt x="2839" y="5104040"/>
                  <a:pt x="5679" y="4235288"/>
                  <a:pt x="8518" y="3366535"/>
                </a:cubicBezTo>
                <a:cubicBezTo>
                  <a:pt x="14862" y="3367759"/>
                  <a:pt x="4305627" y="3344677"/>
                  <a:pt x="4321746" y="3356674"/>
                </a:cubicBezTo>
                <a:cubicBezTo>
                  <a:pt x="4324378" y="3360627"/>
                  <a:pt x="5900166" y="2426281"/>
                  <a:pt x="5910477" y="2424097"/>
                </a:cubicBezTo>
                <a:cubicBezTo>
                  <a:pt x="5911587" y="2436584"/>
                  <a:pt x="5905702" y="2126537"/>
                  <a:pt x="5900315" y="2110578"/>
                </a:cubicBezTo>
                <a:cubicBezTo>
                  <a:pt x="5878139" y="2102492"/>
                  <a:pt x="6061108" y="2033672"/>
                  <a:pt x="6039495" y="2020164"/>
                </a:cubicBezTo>
                <a:cubicBezTo>
                  <a:pt x="6046001" y="2008892"/>
                  <a:pt x="6047254" y="1804963"/>
                  <a:pt x="6048627" y="1807649"/>
                </a:cubicBezTo>
                <a:cubicBezTo>
                  <a:pt x="6053394" y="1797181"/>
                  <a:pt x="6236960" y="1680106"/>
                  <a:pt x="6228316" y="16815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7725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BottomLeft-Red/Purple/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V="1">
            <a:off x="-25400" y="3527910"/>
            <a:ext cx="6738088" cy="33306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chemeClr val="accent4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 flipV="1">
            <a:off x="-19859" y="2962237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 flipV="1">
            <a:off x="-24607" y="3185011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00081" y="38782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6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2795" y="-11410"/>
            <a:ext cx="12218547" cy="6878985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57615 w 11282536"/>
              <a:gd name="connsiteY8" fmla="*/ 3180389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814852 w 11282536"/>
              <a:gd name="connsiteY8" fmla="*/ 3488998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4651715 w 11282536"/>
              <a:gd name="connsiteY6" fmla="*/ 5769352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264350 w 11278800"/>
              <a:gd name="connsiteY5" fmla="*/ 5857681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386562 w 11278800"/>
              <a:gd name="connsiteY5" fmla="*/ 5769509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9013"/>
              <a:gd name="connsiteX1" fmla="*/ 7636103 w 11278800"/>
              <a:gd name="connsiteY1" fmla="*/ 13936 h 5959013"/>
              <a:gd name="connsiteX2" fmla="*/ 11273334 w 11278800"/>
              <a:gd name="connsiteY2" fmla="*/ 0 h 5959013"/>
              <a:gd name="connsiteX3" fmla="*/ 11278800 w 11278800"/>
              <a:gd name="connsiteY3" fmla="*/ 5953838 h 5959013"/>
              <a:gd name="connsiteX4" fmla="*/ 0 w 11278800"/>
              <a:gd name="connsiteY4" fmla="*/ 5958964 h 5959013"/>
              <a:gd name="connsiteX5" fmla="*/ 4386562 w 11278800"/>
              <a:gd name="connsiteY5" fmla="*/ 5769509 h 5959013"/>
              <a:gd name="connsiteX6" fmla="*/ 4647979 w 11278800"/>
              <a:gd name="connsiteY6" fmla="*/ 5769352 h 5959013"/>
              <a:gd name="connsiteX7" fmla="*/ 7487996 w 11278800"/>
              <a:gd name="connsiteY7" fmla="*/ 3423341 h 5959013"/>
              <a:gd name="connsiteX8" fmla="*/ 7482083 w 11278800"/>
              <a:gd name="connsiteY8" fmla="*/ 3136302 h 5959013"/>
              <a:gd name="connsiteX9" fmla="*/ 7653407 w 11278800"/>
              <a:gd name="connsiteY9" fmla="*/ 3005312 h 5959013"/>
              <a:gd name="connsiteX0" fmla="*/ 3554589 w 7179982"/>
              <a:gd name="connsiteY0" fmla="*/ 3005312 h 5959013"/>
              <a:gd name="connsiteX1" fmla="*/ 3537285 w 7179982"/>
              <a:gd name="connsiteY1" fmla="*/ 13936 h 5959013"/>
              <a:gd name="connsiteX2" fmla="*/ 7174516 w 7179982"/>
              <a:gd name="connsiteY2" fmla="*/ 0 h 5959013"/>
              <a:gd name="connsiteX3" fmla="*/ 7179982 w 7179982"/>
              <a:gd name="connsiteY3" fmla="*/ 5953838 h 5959013"/>
              <a:gd name="connsiteX4" fmla="*/ 0 w 7179982"/>
              <a:gd name="connsiteY4" fmla="*/ 5958964 h 5959013"/>
              <a:gd name="connsiteX5" fmla="*/ 287744 w 7179982"/>
              <a:gd name="connsiteY5" fmla="*/ 5769509 h 5959013"/>
              <a:gd name="connsiteX6" fmla="*/ 549161 w 7179982"/>
              <a:gd name="connsiteY6" fmla="*/ 5769352 h 5959013"/>
              <a:gd name="connsiteX7" fmla="*/ 3389178 w 7179982"/>
              <a:gd name="connsiteY7" fmla="*/ 3423341 h 5959013"/>
              <a:gd name="connsiteX8" fmla="*/ 3383265 w 7179982"/>
              <a:gd name="connsiteY8" fmla="*/ 3136302 h 5959013"/>
              <a:gd name="connsiteX9" fmla="*/ 3554589 w 7179982"/>
              <a:gd name="connsiteY9" fmla="*/ 3005312 h 5959013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549161 w 7179982"/>
              <a:gd name="connsiteY6" fmla="*/ 5769352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78739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605567 w 7179982"/>
              <a:gd name="connsiteY6" fmla="*/ 577873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13536 w 7138929"/>
              <a:gd name="connsiteY0" fmla="*/ 3005312 h 5959010"/>
              <a:gd name="connsiteX1" fmla="*/ 3496232 w 7138929"/>
              <a:gd name="connsiteY1" fmla="*/ 13936 h 5959010"/>
              <a:gd name="connsiteX2" fmla="*/ 7133463 w 7138929"/>
              <a:gd name="connsiteY2" fmla="*/ 0 h 5959010"/>
              <a:gd name="connsiteX3" fmla="*/ 7138929 w 7138929"/>
              <a:gd name="connsiteY3" fmla="*/ 5953838 h 5959010"/>
              <a:gd name="connsiteX4" fmla="*/ 0 w 7138929"/>
              <a:gd name="connsiteY4" fmla="*/ 5958964 h 5959010"/>
              <a:gd name="connsiteX5" fmla="*/ 248816 w 7138929"/>
              <a:gd name="connsiteY5" fmla="*/ 5758984 h 5959010"/>
              <a:gd name="connsiteX6" fmla="*/ 556933 w 7138929"/>
              <a:gd name="connsiteY6" fmla="*/ 5771629 h 5959010"/>
              <a:gd name="connsiteX7" fmla="*/ 3383585 w 7138929"/>
              <a:gd name="connsiteY7" fmla="*/ 3444673 h 5959010"/>
              <a:gd name="connsiteX8" fmla="*/ 3387703 w 7138929"/>
              <a:gd name="connsiteY8" fmla="*/ 3122080 h 5959010"/>
              <a:gd name="connsiteX9" fmla="*/ 3513536 w 7138929"/>
              <a:gd name="connsiteY9" fmla="*/ 3005312 h 5959010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6933 w 7138929"/>
              <a:gd name="connsiteY6" fmla="*/ 5771629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62004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82592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31275 w 7138929"/>
              <a:gd name="connsiteY0" fmla="*/ 2996993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38929"/>
              <a:gd name="connsiteY0" fmla="*/ 2996993 h 5959014"/>
              <a:gd name="connsiteX1" fmla="*/ 3527274 w 7138929"/>
              <a:gd name="connsiteY1" fmla="*/ 1459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38929 w 7155636"/>
              <a:gd name="connsiteY3" fmla="*/ 595383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61102"/>
              <a:gd name="connsiteY0" fmla="*/ 2996993 h 5959014"/>
              <a:gd name="connsiteX1" fmla="*/ 3527274 w 7161102"/>
              <a:gd name="connsiteY1" fmla="*/ 1459 h 5959014"/>
              <a:gd name="connsiteX2" fmla="*/ 7155636 w 7161102"/>
              <a:gd name="connsiteY2" fmla="*/ 0 h 5959014"/>
              <a:gd name="connsiteX3" fmla="*/ 7161102 w 7161102"/>
              <a:gd name="connsiteY3" fmla="*/ 5953838 h 5959014"/>
              <a:gd name="connsiteX4" fmla="*/ 0 w 7161102"/>
              <a:gd name="connsiteY4" fmla="*/ 5958964 h 5959014"/>
              <a:gd name="connsiteX5" fmla="*/ 208461 w 7161102"/>
              <a:gd name="connsiteY5" fmla="*/ 5773423 h 5959014"/>
              <a:gd name="connsiteX6" fmla="*/ 551801 w 7161102"/>
              <a:gd name="connsiteY6" fmla="*/ 5766817 h 5959014"/>
              <a:gd name="connsiteX7" fmla="*/ 3383585 w 7161102"/>
              <a:gd name="connsiteY7" fmla="*/ 3444673 h 5959014"/>
              <a:gd name="connsiteX8" fmla="*/ 3387703 w 7161102"/>
              <a:gd name="connsiteY8" fmla="*/ 3122080 h 5959014"/>
              <a:gd name="connsiteX9" fmla="*/ 3531275 w 7161102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43363 w 7155636"/>
              <a:gd name="connsiteY3" fmla="*/ 594967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43363"/>
              <a:gd name="connsiteY0" fmla="*/ 3005311 h 5967332"/>
              <a:gd name="connsiteX1" fmla="*/ 3527274 w 7143363"/>
              <a:gd name="connsiteY1" fmla="*/ 9777 h 5967332"/>
              <a:gd name="connsiteX2" fmla="*/ 7137897 w 7143363"/>
              <a:gd name="connsiteY2" fmla="*/ 0 h 5967332"/>
              <a:gd name="connsiteX3" fmla="*/ 7143363 w 7143363"/>
              <a:gd name="connsiteY3" fmla="*/ 5957996 h 5967332"/>
              <a:gd name="connsiteX4" fmla="*/ 0 w 7143363"/>
              <a:gd name="connsiteY4" fmla="*/ 5967282 h 5967332"/>
              <a:gd name="connsiteX5" fmla="*/ 208461 w 7143363"/>
              <a:gd name="connsiteY5" fmla="*/ 5781741 h 5967332"/>
              <a:gd name="connsiteX6" fmla="*/ 551801 w 7143363"/>
              <a:gd name="connsiteY6" fmla="*/ 5775135 h 5967332"/>
              <a:gd name="connsiteX7" fmla="*/ 3383585 w 7143363"/>
              <a:gd name="connsiteY7" fmla="*/ 3452991 h 5967332"/>
              <a:gd name="connsiteX8" fmla="*/ 3387703 w 7143363"/>
              <a:gd name="connsiteY8" fmla="*/ 3130398 h 5967332"/>
              <a:gd name="connsiteX9" fmla="*/ 3531275 w 7143363"/>
              <a:gd name="connsiteY9" fmla="*/ 3005311 h 5967332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660594 w 7143363"/>
              <a:gd name="connsiteY7" fmla="*/ 2617512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45378 w 7143363"/>
              <a:gd name="connsiteY7" fmla="*/ 2134917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30"/>
              <a:gd name="connsiteX1" fmla="*/ 2058298 w 7143363"/>
              <a:gd name="connsiteY1" fmla="*/ 0 h 5968530"/>
              <a:gd name="connsiteX2" fmla="*/ 7137897 w 7143363"/>
              <a:gd name="connsiteY2" fmla="*/ 1245 h 5968530"/>
              <a:gd name="connsiteX3" fmla="*/ 7143363 w 7143363"/>
              <a:gd name="connsiteY3" fmla="*/ 5959241 h 5968530"/>
              <a:gd name="connsiteX4" fmla="*/ 0 w 7143363"/>
              <a:gd name="connsiteY4" fmla="*/ 5968527 h 5968530"/>
              <a:gd name="connsiteX5" fmla="*/ 143826 w 7143363"/>
              <a:gd name="connsiteY5" fmla="*/ 3363711 h 5968530"/>
              <a:gd name="connsiteX6" fmla="*/ 1744610 w 7143363"/>
              <a:gd name="connsiteY6" fmla="*/ 2436788 h 5968530"/>
              <a:gd name="connsiteX7" fmla="*/ 1745378 w 7143363"/>
              <a:gd name="connsiteY7" fmla="*/ 2134917 h 5968530"/>
              <a:gd name="connsiteX8" fmla="*/ 1879354 w 7143363"/>
              <a:gd name="connsiteY8" fmla="*/ 2043452 h 5968530"/>
              <a:gd name="connsiteX9" fmla="*/ 1883472 w 7143363"/>
              <a:gd name="connsiteY9" fmla="*/ 1676772 h 5968530"/>
              <a:gd name="connsiteX10" fmla="*/ 2062299 w 7143363"/>
              <a:gd name="connsiteY10" fmla="*/ 1661902 h 5968530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28435 w 7609499"/>
              <a:gd name="connsiteY0" fmla="*/ 1661902 h 5968527"/>
              <a:gd name="connsiteX1" fmla="*/ 2524434 w 7609499"/>
              <a:gd name="connsiteY1" fmla="*/ 0 h 5968527"/>
              <a:gd name="connsiteX2" fmla="*/ 7604033 w 7609499"/>
              <a:gd name="connsiteY2" fmla="*/ 1245 h 5968527"/>
              <a:gd name="connsiteX3" fmla="*/ 7609499 w 7609499"/>
              <a:gd name="connsiteY3" fmla="*/ 5959241 h 5968527"/>
              <a:gd name="connsiteX4" fmla="*/ 466136 w 7609499"/>
              <a:gd name="connsiteY4" fmla="*/ 5968527 h 5968527"/>
              <a:gd name="connsiteX5" fmla="*/ 562792 w 7609499"/>
              <a:gd name="connsiteY5" fmla="*/ 4183388 h 5968527"/>
              <a:gd name="connsiteX6" fmla="*/ 609962 w 7609499"/>
              <a:gd name="connsiteY6" fmla="*/ 3363711 h 5968527"/>
              <a:gd name="connsiteX7" fmla="*/ 2210746 w 7609499"/>
              <a:gd name="connsiteY7" fmla="*/ 2436788 h 5968527"/>
              <a:gd name="connsiteX8" fmla="*/ 2211514 w 7609499"/>
              <a:gd name="connsiteY8" fmla="*/ 2134917 h 5968527"/>
              <a:gd name="connsiteX9" fmla="*/ 2345490 w 7609499"/>
              <a:gd name="connsiteY9" fmla="*/ 2043452 h 5968527"/>
              <a:gd name="connsiteX10" fmla="*/ 2349608 w 7609499"/>
              <a:gd name="connsiteY10" fmla="*/ 1676772 h 5968527"/>
              <a:gd name="connsiteX11" fmla="*/ 2528435 w 7609499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726426 w 11807490"/>
              <a:gd name="connsiteY0" fmla="*/ 1661902 h 5959241"/>
              <a:gd name="connsiteX1" fmla="*/ 6722425 w 11807490"/>
              <a:gd name="connsiteY1" fmla="*/ 0 h 5959241"/>
              <a:gd name="connsiteX2" fmla="*/ 11802024 w 11807490"/>
              <a:gd name="connsiteY2" fmla="*/ 1245 h 5959241"/>
              <a:gd name="connsiteX3" fmla="*/ 11807490 w 11807490"/>
              <a:gd name="connsiteY3" fmla="*/ 5959241 h 5959241"/>
              <a:gd name="connsiteX4" fmla="*/ 521614 w 11807490"/>
              <a:gd name="connsiteY4" fmla="*/ 5957505 h 5959241"/>
              <a:gd name="connsiteX5" fmla="*/ 518380 w 11807490"/>
              <a:gd name="connsiteY5" fmla="*/ 3411865 h 5959241"/>
              <a:gd name="connsiteX6" fmla="*/ 4807953 w 11807490"/>
              <a:gd name="connsiteY6" fmla="*/ 3363711 h 5959241"/>
              <a:gd name="connsiteX7" fmla="*/ 6408737 w 11807490"/>
              <a:gd name="connsiteY7" fmla="*/ 2436788 h 5959241"/>
              <a:gd name="connsiteX8" fmla="*/ 6409505 w 11807490"/>
              <a:gd name="connsiteY8" fmla="*/ 2134917 h 5959241"/>
              <a:gd name="connsiteX9" fmla="*/ 6543481 w 11807490"/>
              <a:gd name="connsiteY9" fmla="*/ 2043452 h 5959241"/>
              <a:gd name="connsiteX10" fmla="*/ 6547599 w 11807490"/>
              <a:gd name="connsiteY10" fmla="*/ 1676772 h 5959241"/>
              <a:gd name="connsiteX11" fmla="*/ 6726426 w 1180749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6028 w 11287092"/>
              <a:gd name="connsiteY0" fmla="*/ 1661902 h 5959241"/>
              <a:gd name="connsiteX1" fmla="*/ 6202027 w 11287092"/>
              <a:gd name="connsiteY1" fmla="*/ 0 h 5959241"/>
              <a:gd name="connsiteX2" fmla="*/ 11281626 w 11287092"/>
              <a:gd name="connsiteY2" fmla="*/ 1245 h 5959241"/>
              <a:gd name="connsiteX3" fmla="*/ 11287092 w 11287092"/>
              <a:gd name="connsiteY3" fmla="*/ 5959241 h 5959241"/>
              <a:gd name="connsiteX4" fmla="*/ 1216 w 11287092"/>
              <a:gd name="connsiteY4" fmla="*/ 5957505 h 5959241"/>
              <a:gd name="connsiteX5" fmla="*/ 3858 w 11287092"/>
              <a:gd name="connsiteY5" fmla="*/ 3400844 h 5959241"/>
              <a:gd name="connsiteX6" fmla="*/ 4287555 w 11287092"/>
              <a:gd name="connsiteY6" fmla="*/ 3363711 h 5959241"/>
              <a:gd name="connsiteX7" fmla="*/ 5888339 w 11287092"/>
              <a:gd name="connsiteY7" fmla="*/ 2436788 h 5959241"/>
              <a:gd name="connsiteX8" fmla="*/ 5889107 w 11287092"/>
              <a:gd name="connsiteY8" fmla="*/ 2134917 h 5959241"/>
              <a:gd name="connsiteX9" fmla="*/ 6023083 w 11287092"/>
              <a:gd name="connsiteY9" fmla="*/ 2043452 h 5959241"/>
              <a:gd name="connsiteX10" fmla="*/ 6027201 w 11287092"/>
              <a:gd name="connsiteY10" fmla="*/ 1676772 h 5959241"/>
              <a:gd name="connsiteX11" fmla="*/ 6206028 w 11287092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395334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29219 w 11289110"/>
              <a:gd name="connsiteY10" fmla="*/ 1676772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83644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77768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89573 w 11296056"/>
              <a:gd name="connsiteY6" fmla="*/ 3367977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46746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3 w 11296056"/>
              <a:gd name="connsiteY1" fmla="*/ 54854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017015 w 11296056"/>
              <a:gd name="connsiteY0" fmla="*/ 175805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0" fmla="*/ 6025101 w 11296056"/>
              <a:gd name="connsiteY0" fmla="*/ 2047718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0" fmla="*/ 5885099 w 11296056"/>
              <a:gd name="connsiteY0" fmla="*/ 2127879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0" fmla="*/ 5884331 w 11296056"/>
              <a:gd name="connsiteY0" fmla="*/ 2424097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0" fmla="*/ 4295600 w 11296056"/>
              <a:gd name="connsiteY0" fmla="*/ 335667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0" fmla="*/ 182467 w 11296056"/>
              <a:gd name="connsiteY0" fmla="*/ 186697 h 5977095"/>
              <a:gd name="connsiteX1" fmla="*/ 6203897 w 11296056"/>
              <a:gd name="connsiteY1" fmla="*/ 13924 h 5977095"/>
              <a:gd name="connsiteX2" fmla="*/ 11295396 w 11296056"/>
              <a:gd name="connsiteY2" fmla="*/ 4288 h 5977095"/>
              <a:gd name="connsiteX3" fmla="*/ 11289110 w 11296056"/>
              <a:gd name="connsiteY3" fmla="*/ 5967795 h 5977095"/>
              <a:gd name="connsiteX4" fmla="*/ 3234 w 11296056"/>
              <a:gd name="connsiteY4" fmla="*/ 5977081 h 5977095"/>
              <a:gd name="connsiteX5" fmla="*/ 0 w 11296056"/>
              <a:gd name="connsiteY5" fmla="*/ 3403888 h 5977095"/>
              <a:gd name="connsiteX6" fmla="*/ 182467 w 11296056"/>
              <a:gd name="connsiteY6" fmla="*/ 186697 h 5977095"/>
              <a:gd name="connsiteX0" fmla="*/ 182467 w 11296056"/>
              <a:gd name="connsiteY0" fmla="*/ 182409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182467 w 11296056"/>
              <a:gd name="connsiteY6" fmla="*/ 182409 h 5972807"/>
              <a:gd name="connsiteX0" fmla="*/ 3875 w 11317245"/>
              <a:gd name="connsiteY0" fmla="*/ 6061 h 5972807"/>
              <a:gd name="connsiteX1" fmla="*/ 6225086 w 11317245"/>
              <a:gd name="connsiteY1" fmla="*/ 9636 h 5972807"/>
              <a:gd name="connsiteX2" fmla="*/ 11316585 w 11317245"/>
              <a:gd name="connsiteY2" fmla="*/ 0 h 5972807"/>
              <a:gd name="connsiteX3" fmla="*/ 11310299 w 11317245"/>
              <a:gd name="connsiteY3" fmla="*/ 5963507 h 5972807"/>
              <a:gd name="connsiteX4" fmla="*/ 24423 w 11317245"/>
              <a:gd name="connsiteY4" fmla="*/ 5972793 h 5972807"/>
              <a:gd name="connsiteX5" fmla="*/ 21189 w 11317245"/>
              <a:gd name="connsiteY5" fmla="*/ 3399600 h 5972807"/>
              <a:gd name="connsiteX6" fmla="*/ 3875 w 11317245"/>
              <a:gd name="connsiteY6" fmla="*/ 6061 h 5972807"/>
              <a:gd name="connsiteX0" fmla="*/ 3875 w 11317245"/>
              <a:gd name="connsiteY0" fmla="*/ 6061 h 5972807"/>
              <a:gd name="connsiteX1" fmla="*/ 6225086 w 11317245"/>
              <a:gd name="connsiteY1" fmla="*/ 9636 h 5972807"/>
              <a:gd name="connsiteX2" fmla="*/ 11316585 w 11317245"/>
              <a:gd name="connsiteY2" fmla="*/ 0 h 5972807"/>
              <a:gd name="connsiteX3" fmla="*/ 11310299 w 11317245"/>
              <a:gd name="connsiteY3" fmla="*/ 5963507 h 5972807"/>
              <a:gd name="connsiteX4" fmla="*/ 24423 w 11317245"/>
              <a:gd name="connsiteY4" fmla="*/ 5972793 h 5972807"/>
              <a:gd name="connsiteX5" fmla="*/ 21189 w 11317245"/>
              <a:gd name="connsiteY5" fmla="*/ 3399600 h 5972807"/>
              <a:gd name="connsiteX6" fmla="*/ 3875 w 11317245"/>
              <a:gd name="connsiteY6" fmla="*/ 6061 h 5972807"/>
              <a:gd name="connsiteX0" fmla="*/ 5071 w 11318441"/>
              <a:gd name="connsiteY0" fmla="*/ 6061 h 5972804"/>
              <a:gd name="connsiteX1" fmla="*/ 6226282 w 11318441"/>
              <a:gd name="connsiteY1" fmla="*/ 9636 h 5972804"/>
              <a:gd name="connsiteX2" fmla="*/ 11317781 w 11318441"/>
              <a:gd name="connsiteY2" fmla="*/ 0 h 5972804"/>
              <a:gd name="connsiteX3" fmla="*/ 11311495 w 11318441"/>
              <a:gd name="connsiteY3" fmla="*/ 5963507 h 5972804"/>
              <a:gd name="connsiteX4" fmla="*/ 25619 w 11318441"/>
              <a:gd name="connsiteY4" fmla="*/ 5972793 h 5972804"/>
              <a:gd name="connsiteX5" fmla="*/ 10634 w 11318441"/>
              <a:gd name="connsiteY5" fmla="*/ 2583991 h 5972804"/>
              <a:gd name="connsiteX6" fmla="*/ 5071 w 11318441"/>
              <a:gd name="connsiteY6" fmla="*/ 6061 h 5972804"/>
              <a:gd name="connsiteX0" fmla="*/ 5071 w 11318441"/>
              <a:gd name="connsiteY0" fmla="*/ 6061 h 5983825"/>
              <a:gd name="connsiteX1" fmla="*/ 6226282 w 11318441"/>
              <a:gd name="connsiteY1" fmla="*/ 9636 h 5983825"/>
              <a:gd name="connsiteX2" fmla="*/ 11317781 w 11318441"/>
              <a:gd name="connsiteY2" fmla="*/ 0 h 5983825"/>
              <a:gd name="connsiteX3" fmla="*/ 11311495 w 11318441"/>
              <a:gd name="connsiteY3" fmla="*/ 5963507 h 5983825"/>
              <a:gd name="connsiteX4" fmla="*/ 13867 w 11318441"/>
              <a:gd name="connsiteY4" fmla="*/ 5983814 h 5983825"/>
              <a:gd name="connsiteX5" fmla="*/ 10634 w 11318441"/>
              <a:gd name="connsiteY5" fmla="*/ 2583991 h 5983825"/>
              <a:gd name="connsiteX6" fmla="*/ 5071 w 11318441"/>
              <a:gd name="connsiteY6" fmla="*/ 6061 h 5983825"/>
              <a:gd name="connsiteX0" fmla="*/ 833907 w 12147277"/>
              <a:gd name="connsiteY0" fmla="*/ 6061 h 5983814"/>
              <a:gd name="connsiteX1" fmla="*/ 7055118 w 12147277"/>
              <a:gd name="connsiteY1" fmla="*/ 9636 h 5983814"/>
              <a:gd name="connsiteX2" fmla="*/ 12146617 w 12147277"/>
              <a:gd name="connsiteY2" fmla="*/ 0 h 5983814"/>
              <a:gd name="connsiteX3" fmla="*/ 12140331 w 12147277"/>
              <a:gd name="connsiteY3" fmla="*/ 5963507 h 5983814"/>
              <a:gd name="connsiteX4" fmla="*/ 842703 w 12147277"/>
              <a:gd name="connsiteY4" fmla="*/ 5983814 h 5983814"/>
              <a:gd name="connsiteX5" fmla="*/ 824889 w 12147277"/>
              <a:gd name="connsiteY5" fmla="*/ 2925663 h 5983814"/>
              <a:gd name="connsiteX6" fmla="*/ 839470 w 12147277"/>
              <a:gd name="connsiteY6" fmla="*/ 2583991 h 5983814"/>
              <a:gd name="connsiteX7" fmla="*/ 833907 w 12147277"/>
              <a:gd name="connsiteY7" fmla="*/ 6061 h 5983814"/>
              <a:gd name="connsiteX0" fmla="*/ 351935 w 11665305"/>
              <a:gd name="connsiteY0" fmla="*/ 6061 h 5983814"/>
              <a:gd name="connsiteX1" fmla="*/ 6573146 w 11665305"/>
              <a:gd name="connsiteY1" fmla="*/ 9636 h 5983814"/>
              <a:gd name="connsiteX2" fmla="*/ 11664645 w 11665305"/>
              <a:gd name="connsiteY2" fmla="*/ 0 h 5983814"/>
              <a:gd name="connsiteX3" fmla="*/ 11658359 w 11665305"/>
              <a:gd name="connsiteY3" fmla="*/ 5963507 h 5983814"/>
              <a:gd name="connsiteX4" fmla="*/ 360731 w 11665305"/>
              <a:gd name="connsiteY4" fmla="*/ 5983814 h 5983814"/>
              <a:gd name="connsiteX5" fmla="*/ 4597072 w 11665305"/>
              <a:gd name="connsiteY5" fmla="*/ 2606032 h 5983814"/>
              <a:gd name="connsiteX6" fmla="*/ 357498 w 11665305"/>
              <a:gd name="connsiteY6" fmla="*/ 2583991 h 5983814"/>
              <a:gd name="connsiteX7" fmla="*/ 351935 w 11665305"/>
              <a:gd name="connsiteY7" fmla="*/ 6061 h 5983814"/>
              <a:gd name="connsiteX0" fmla="*/ 351935 w 11665305"/>
              <a:gd name="connsiteY0" fmla="*/ 6061 h 5983814"/>
              <a:gd name="connsiteX1" fmla="*/ 6573146 w 11665305"/>
              <a:gd name="connsiteY1" fmla="*/ 9636 h 5983814"/>
              <a:gd name="connsiteX2" fmla="*/ 11664645 w 11665305"/>
              <a:gd name="connsiteY2" fmla="*/ 0 h 5983814"/>
              <a:gd name="connsiteX3" fmla="*/ 11658359 w 11665305"/>
              <a:gd name="connsiteY3" fmla="*/ 5963507 h 5983814"/>
              <a:gd name="connsiteX4" fmla="*/ 360731 w 11665305"/>
              <a:gd name="connsiteY4" fmla="*/ 5983814 h 5983814"/>
              <a:gd name="connsiteX5" fmla="*/ 4597072 w 11665305"/>
              <a:gd name="connsiteY5" fmla="*/ 2606032 h 5983814"/>
              <a:gd name="connsiteX6" fmla="*/ 357498 w 11665305"/>
              <a:gd name="connsiteY6" fmla="*/ 2583991 h 5983814"/>
              <a:gd name="connsiteX7" fmla="*/ 351935 w 11665305"/>
              <a:gd name="connsiteY7" fmla="*/ 6061 h 5983814"/>
              <a:gd name="connsiteX0" fmla="*/ 351935 w 11665305"/>
              <a:gd name="connsiteY0" fmla="*/ 6061 h 5983814"/>
              <a:gd name="connsiteX1" fmla="*/ 6573146 w 11665305"/>
              <a:gd name="connsiteY1" fmla="*/ 9636 h 5983814"/>
              <a:gd name="connsiteX2" fmla="*/ 11664645 w 11665305"/>
              <a:gd name="connsiteY2" fmla="*/ 0 h 5983814"/>
              <a:gd name="connsiteX3" fmla="*/ 11658359 w 11665305"/>
              <a:gd name="connsiteY3" fmla="*/ 5963507 h 5983814"/>
              <a:gd name="connsiteX4" fmla="*/ 360731 w 11665305"/>
              <a:gd name="connsiteY4" fmla="*/ 5983814 h 5983814"/>
              <a:gd name="connsiteX5" fmla="*/ 4597072 w 11665305"/>
              <a:gd name="connsiteY5" fmla="*/ 2606032 h 5983814"/>
              <a:gd name="connsiteX6" fmla="*/ 357498 w 11665305"/>
              <a:gd name="connsiteY6" fmla="*/ 2583991 h 5983814"/>
              <a:gd name="connsiteX7" fmla="*/ 351935 w 11665305"/>
              <a:gd name="connsiteY7" fmla="*/ 6061 h 5983814"/>
              <a:gd name="connsiteX0" fmla="*/ 260520 w 11573890"/>
              <a:gd name="connsiteY0" fmla="*/ 6061 h 5983814"/>
              <a:gd name="connsiteX1" fmla="*/ 6481731 w 11573890"/>
              <a:gd name="connsiteY1" fmla="*/ 9636 h 5983814"/>
              <a:gd name="connsiteX2" fmla="*/ 11573230 w 11573890"/>
              <a:gd name="connsiteY2" fmla="*/ 0 h 5983814"/>
              <a:gd name="connsiteX3" fmla="*/ 11566944 w 11573890"/>
              <a:gd name="connsiteY3" fmla="*/ 5963507 h 5983814"/>
              <a:gd name="connsiteX4" fmla="*/ 269316 w 11573890"/>
              <a:gd name="connsiteY4" fmla="*/ 5983814 h 5983814"/>
              <a:gd name="connsiteX5" fmla="*/ 3612519 w 11573890"/>
              <a:gd name="connsiteY5" fmla="*/ 3267338 h 5983814"/>
              <a:gd name="connsiteX6" fmla="*/ 4505657 w 11573890"/>
              <a:gd name="connsiteY6" fmla="*/ 2606032 h 5983814"/>
              <a:gd name="connsiteX7" fmla="*/ 266083 w 11573890"/>
              <a:gd name="connsiteY7" fmla="*/ 2583991 h 5983814"/>
              <a:gd name="connsiteX8" fmla="*/ 260520 w 11573890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59673 w 11473043"/>
              <a:gd name="connsiteY0" fmla="*/ 6061 h 5983814"/>
              <a:gd name="connsiteX1" fmla="*/ 6380884 w 11473043"/>
              <a:gd name="connsiteY1" fmla="*/ 9636 h 5983814"/>
              <a:gd name="connsiteX2" fmla="*/ 11472383 w 11473043"/>
              <a:gd name="connsiteY2" fmla="*/ 0 h 5983814"/>
              <a:gd name="connsiteX3" fmla="*/ 11466097 w 11473043"/>
              <a:gd name="connsiteY3" fmla="*/ 5963507 h 5983814"/>
              <a:gd name="connsiteX4" fmla="*/ 168469 w 11473043"/>
              <a:gd name="connsiteY4" fmla="*/ 5983814 h 5983814"/>
              <a:gd name="connsiteX5" fmla="*/ 4780866 w 11473043"/>
              <a:gd name="connsiteY5" fmla="*/ 4071927 h 5983814"/>
              <a:gd name="connsiteX6" fmla="*/ 6085319 w 11473043"/>
              <a:gd name="connsiteY6" fmla="*/ 3553904 h 5983814"/>
              <a:gd name="connsiteX7" fmla="*/ 4404810 w 11473043"/>
              <a:gd name="connsiteY7" fmla="*/ 2606032 h 5983814"/>
              <a:gd name="connsiteX8" fmla="*/ 165236 w 11473043"/>
              <a:gd name="connsiteY8" fmla="*/ 2583991 h 5983814"/>
              <a:gd name="connsiteX9" fmla="*/ 159673 w 11473043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27917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49696 w 11463066"/>
              <a:gd name="connsiteY0" fmla="*/ 6061 h 5983814"/>
              <a:gd name="connsiteX1" fmla="*/ 6370907 w 11463066"/>
              <a:gd name="connsiteY1" fmla="*/ 9636 h 5983814"/>
              <a:gd name="connsiteX2" fmla="*/ 11462406 w 11463066"/>
              <a:gd name="connsiteY2" fmla="*/ 0 h 5983814"/>
              <a:gd name="connsiteX3" fmla="*/ 11456120 w 11463066"/>
              <a:gd name="connsiteY3" fmla="*/ 5963507 h 5983814"/>
              <a:gd name="connsiteX4" fmla="*/ 158492 w 11463066"/>
              <a:gd name="connsiteY4" fmla="*/ 5983814 h 5983814"/>
              <a:gd name="connsiteX5" fmla="*/ 4910742 w 11463066"/>
              <a:gd name="connsiteY5" fmla="*/ 4240927 h 5983814"/>
              <a:gd name="connsiteX6" fmla="*/ 6040085 w 11463066"/>
              <a:gd name="connsiteY6" fmla="*/ 3895579 h 5983814"/>
              <a:gd name="connsiteX7" fmla="*/ 6049226 w 11463066"/>
              <a:gd name="connsiteY7" fmla="*/ 3553904 h 5983814"/>
              <a:gd name="connsiteX8" fmla="*/ 4394833 w 11463066"/>
              <a:gd name="connsiteY8" fmla="*/ 2606032 h 5983814"/>
              <a:gd name="connsiteX9" fmla="*/ 155259 w 11463066"/>
              <a:gd name="connsiteY9" fmla="*/ 2583991 h 5983814"/>
              <a:gd name="connsiteX10" fmla="*/ 149696 w 11463066"/>
              <a:gd name="connsiteY10" fmla="*/ 6061 h 5983814"/>
              <a:gd name="connsiteX0" fmla="*/ 120382 w 11433752"/>
              <a:gd name="connsiteY0" fmla="*/ 6061 h 5983814"/>
              <a:gd name="connsiteX1" fmla="*/ 6341593 w 11433752"/>
              <a:gd name="connsiteY1" fmla="*/ 9636 h 5983814"/>
              <a:gd name="connsiteX2" fmla="*/ 11433092 w 11433752"/>
              <a:gd name="connsiteY2" fmla="*/ 0 h 5983814"/>
              <a:gd name="connsiteX3" fmla="*/ 11426806 w 11433752"/>
              <a:gd name="connsiteY3" fmla="*/ 5963507 h 5983814"/>
              <a:gd name="connsiteX4" fmla="*/ 129178 w 11433752"/>
              <a:gd name="connsiteY4" fmla="*/ 5983814 h 5983814"/>
              <a:gd name="connsiteX5" fmla="*/ 6167635 w 11433752"/>
              <a:gd name="connsiteY5" fmla="*/ 3953137 h 5983814"/>
              <a:gd name="connsiteX6" fmla="*/ 6010771 w 11433752"/>
              <a:gd name="connsiteY6" fmla="*/ 3895579 h 5983814"/>
              <a:gd name="connsiteX7" fmla="*/ 6019912 w 11433752"/>
              <a:gd name="connsiteY7" fmla="*/ 3553904 h 5983814"/>
              <a:gd name="connsiteX8" fmla="*/ 4365519 w 11433752"/>
              <a:gd name="connsiteY8" fmla="*/ 2606032 h 5983814"/>
              <a:gd name="connsiteX9" fmla="*/ 125945 w 11433752"/>
              <a:gd name="connsiteY9" fmla="*/ 2583991 h 5983814"/>
              <a:gd name="connsiteX10" fmla="*/ 120382 w 11433752"/>
              <a:gd name="connsiteY10" fmla="*/ 6061 h 5983814"/>
              <a:gd name="connsiteX0" fmla="*/ 120382 w 11433752"/>
              <a:gd name="connsiteY0" fmla="*/ 6061 h 5983814"/>
              <a:gd name="connsiteX1" fmla="*/ 6341593 w 11433752"/>
              <a:gd name="connsiteY1" fmla="*/ 9636 h 5983814"/>
              <a:gd name="connsiteX2" fmla="*/ 11433092 w 11433752"/>
              <a:gd name="connsiteY2" fmla="*/ 0 h 5983814"/>
              <a:gd name="connsiteX3" fmla="*/ 11426806 w 11433752"/>
              <a:gd name="connsiteY3" fmla="*/ 5963507 h 5983814"/>
              <a:gd name="connsiteX4" fmla="*/ 129178 w 11433752"/>
              <a:gd name="connsiteY4" fmla="*/ 5983814 h 5983814"/>
              <a:gd name="connsiteX5" fmla="*/ 6167635 w 11433752"/>
              <a:gd name="connsiteY5" fmla="*/ 3953137 h 5983814"/>
              <a:gd name="connsiteX6" fmla="*/ 6010771 w 11433752"/>
              <a:gd name="connsiteY6" fmla="*/ 3895579 h 5983814"/>
              <a:gd name="connsiteX7" fmla="*/ 6019912 w 11433752"/>
              <a:gd name="connsiteY7" fmla="*/ 3553904 h 5983814"/>
              <a:gd name="connsiteX8" fmla="*/ 4365519 w 11433752"/>
              <a:gd name="connsiteY8" fmla="*/ 2606032 h 5983814"/>
              <a:gd name="connsiteX9" fmla="*/ 125945 w 11433752"/>
              <a:gd name="connsiteY9" fmla="*/ 2583991 h 5983814"/>
              <a:gd name="connsiteX10" fmla="*/ 120382 w 11433752"/>
              <a:gd name="connsiteY10" fmla="*/ 6061 h 5983814"/>
              <a:gd name="connsiteX0" fmla="*/ 120382 w 11433752"/>
              <a:gd name="connsiteY0" fmla="*/ 6061 h 5983814"/>
              <a:gd name="connsiteX1" fmla="*/ 6341593 w 11433752"/>
              <a:gd name="connsiteY1" fmla="*/ 9636 h 5983814"/>
              <a:gd name="connsiteX2" fmla="*/ 11433092 w 11433752"/>
              <a:gd name="connsiteY2" fmla="*/ 0 h 5983814"/>
              <a:gd name="connsiteX3" fmla="*/ 11426806 w 11433752"/>
              <a:gd name="connsiteY3" fmla="*/ 5963507 h 5983814"/>
              <a:gd name="connsiteX4" fmla="*/ 129178 w 11433752"/>
              <a:gd name="connsiteY4" fmla="*/ 5983814 h 5983814"/>
              <a:gd name="connsiteX5" fmla="*/ 6167635 w 11433752"/>
              <a:gd name="connsiteY5" fmla="*/ 3953137 h 5983814"/>
              <a:gd name="connsiteX6" fmla="*/ 6010771 w 11433752"/>
              <a:gd name="connsiteY6" fmla="*/ 3895579 h 5983814"/>
              <a:gd name="connsiteX7" fmla="*/ 6019912 w 11433752"/>
              <a:gd name="connsiteY7" fmla="*/ 3553904 h 5983814"/>
              <a:gd name="connsiteX8" fmla="*/ 4365519 w 11433752"/>
              <a:gd name="connsiteY8" fmla="*/ 2606032 h 5983814"/>
              <a:gd name="connsiteX9" fmla="*/ 125945 w 11433752"/>
              <a:gd name="connsiteY9" fmla="*/ 2583991 h 5983814"/>
              <a:gd name="connsiteX10" fmla="*/ 120382 w 11433752"/>
              <a:gd name="connsiteY10" fmla="*/ 6061 h 5983814"/>
              <a:gd name="connsiteX0" fmla="*/ 114703 w 11428073"/>
              <a:gd name="connsiteY0" fmla="*/ 6061 h 5983814"/>
              <a:gd name="connsiteX1" fmla="*/ 6335914 w 11428073"/>
              <a:gd name="connsiteY1" fmla="*/ 9636 h 5983814"/>
              <a:gd name="connsiteX2" fmla="*/ 11427413 w 11428073"/>
              <a:gd name="connsiteY2" fmla="*/ 0 h 5983814"/>
              <a:gd name="connsiteX3" fmla="*/ 11421127 w 11428073"/>
              <a:gd name="connsiteY3" fmla="*/ 5963507 h 5983814"/>
              <a:gd name="connsiteX4" fmla="*/ 123499 w 11428073"/>
              <a:gd name="connsiteY4" fmla="*/ 5983814 h 5983814"/>
              <a:gd name="connsiteX5" fmla="*/ 5450299 w 11428073"/>
              <a:gd name="connsiteY5" fmla="*/ 4149079 h 5983814"/>
              <a:gd name="connsiteX6" fmla="*/ 6161956 w 11428073"/>
              <a:gd name="connsiteY6" fmla="*/ 3953137 h 5983814"/>
              <a:gd name="connsiteX7" fmla="*/ 6005092 w 11428073"/>
              <a:gd name="connsiteY7" fmla="*/ 3895579 h 5983814"/>
              <a:gd name="connsiteX8" fmla="*/ 6014233 w 11428073"/>
              <a:gd name="connsiteY8" fmla="*/ 3553904 h 5983814"/>
              <a:gd name="connsiteX9" fmla="*/ 4359840 w 11428073"/>
              <a:gd name="connsiteY9" fmla="*/ 2606032 h 5983814"/>
              <a:gd name="connsiteX10" fmla="*/ 120266 w 11428073"/>
              <a:gd name="connsiteY10" fmla="*/ 2583991 h 5983814"/>
              <a:gd name="connsiteX11" fmla="*/ 114703 w 11428073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7893 w 11421263"/>
              <a:gd name="connsiteY0" fmla="*/ 6061 h 5983814"/>
              <a:gd name="connsiteX1" fmla="*/ 6329104 w 11421263"/>
              <a:gd name="connsiteY1" fmla="*/ 9636 h 5983814"/>
              <a:gd name="connsiteX2" fmla="*/ 11420603 w 11421263"/>
              <a:gd name="connsiteY2" fmla="*/ 0 h 5983814"/>
              <a:gd name="connsiteX3" fmla="*/ 11414317 w 11421263"/>
              <a:gd name="connsiteY3" fmla="*/ 5963507 h 5983814"/>
              <a:gd name="connsiteX4" fmla="*/ 116689 w 11421263"/>
              <a:gd name="connsiteY4" fmla="*/ 5983814 h 5983814"/>
              <a:gd name="connsiteX5" fmla="*/ 5567539 w 11421263"/>
              <a:gd name="connsiteY5" fmla="*/ 4381760 h 5983814"/>
              <a:gd name="connsiteX6" fmla="*/ 6148619 w 11421263"/>
              <a:gd name="connsiteY6" fmla="*/ 4228680 h 5983814"/>
              <a:gd name="connsiteX7" fmla="*/ 6155146 w 11421263"/>
              <a:gd name="connsiteY7" fmla="*/ 3953137 h 5983814"/>
              <a:gd name="connsiteX8" fmla="*/ 5998282 w 11421263"/>
              <a:gd name="connsiteY8" fmla="*/ 3895579 h 5983814"/>
              <a:gd name="connsiteX9" fmla="*/ 6007423 w 11421263"/>
              <a:gd name="connsiteY9" fmla="*/ 3553904 h 5983814"/>
              <a:gd name="connsiteX10" fmla="*/ 4353030 w 11421263"/>
              <a:gd name="connsiteY10" fmla="*/ 2606032 h 5983814"/>
              <a:gd name="connsiteX11" fmla="*/ 113456 w 11421263"/>
              <a:gd name="connsiteY11" fmla="*/ 2583991 h 5983814"/>
              <a:gd name="connsiteX12" fmla="*/ 107893 w 11421263"/>
              <a:gd name="connsiteY12" fmla="*/ 6061 h 5983814"/>
              <a:gd name="connsiteX0" fmla="*/ 90371 w 11403741"/>
              <a:gd name="connsiteY0" fmla="*/ 6061 h 5983814"/>
              <a:gd name="connsiteX1" fmla="*/ 6311582 w 11403741"/>
              <a:gd name="connsiteY1" fmla="*/ 9636 h 5983814"/>
              <a:gd name="connsiteX2" fmla="*/ 11403081 w 11403741"/>
              <a:gd name="connsiteY2" fmla="*/ 0 h 5983814"/>
              <a:gd name="connsiteX3" fmla="*/ 11396795 w 11403741"/>
              <a:gd name="connsiteY3" fmla="*/ 5963507 h 5983814"/>
              <a:gd name="connsiteX4" fmla="*/ 99167 w 11403741"/>
              <a:gd name="connsiteY4" fmla="*/ 5983814 h 5983814"/>
              <a:gd name="connsiteX5" fmla="*/ 6633828 w 11403741"/>
              <a:gd name="connsiteY5" fmla="*/ 4375638 h 5983814"/>
              <a:gd name="connsiteX6" fmla="*/ 6131097 w 11403741"/>
              <a:gd name="connsiteY6" fmla="*/ 4228680 h 5983814"/>
              <a:gd name="connsiteX7" fmla="*/ 6137624 w 11403741"/>
              <a:gd name="connsiteY7" fmla="*/ 3953137 h 5983814"/>
              <a:gd name="connsiteX8" fmla="*/ 5980760 w 11403741"/>
              <a:gd name="connsiteY8" fmla="*/ 3895579 h 5983814"/>
              <a:gd name="connsiteX9" fmla="*/ 5989901 w 11403741"/>
              <a:gd name="connsiteY9" fmla="*/ 3553904 h 5983814"/>
              <a:gd name="connsiteX10" fmla="*/ 4335508 w 11403741"/>
              <a:gd name="connsiteY10" fmla="*/ 2606032 h 5983814"/>
              <a:gd name="connsiteX11" fmla="*/ 95934 w 11403741"/>
              <a:gd name="connsiteY11" fmla="*/ 2583991 h 5983814"/>
              <a:gd name="connsiteX12" fmla="*/ 90371 w 11403741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15552 w 11318442"/>
              <a:gd name="connsiteY5" fmla="*/ 4351145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15552 w 11318442"/>
              <a:gd name="connsiteY5" fmla="*/ 4351145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15552 w 11318442"/>
              <a:gd name="connsiteY5" fmla="*/ 4351145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28611 w 11318442"/>
              <a:gd name="connsiteY5" fmla="*/ 4314406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5347196 w 11318442"/>
              <a:gd name="connsiteY5" fmla="*/ 4540964 h 5983814"/>
              <a:gd name="connsiteX6" fmla="*/ 6228611 w 11318442"/>
              <a:gd name="connsiteY6" fmla="*/ 4314406 h 5983814"/>
              <a:gd name="connsiteX7" fmla="*/ 6045798 w 11318442"/>
              <a:gd name="connsiteY7" fmla="*/ 4228680 h 5983814"/>
              <a:gd name="connsiteX8" fmla="*/ 6052325 w 11318442"/>
              <a:gd name="connsiteY8" fmla="*/ 3953137 h 5983814"/>
              <a:gd name="connsiteX9" fmla="*/ 5895461 w 11318442"/>
              <a:gd name="connsiteY9" fmla="*/ 3895579 h 5983814"/>
              <a:gd name="connsiteX10" fmla="*/ 5904602 w 11318442"/>
              <a:gd name="connsiteY10" fmla="*/ 3553904 h 5983814"/>
              <a:gd name="connsiteX11" fmla="*/ 4250209 w 11318442"/>
              <a:gd name="connsiteY11" fmla="*/ 2606032 h 5983814"/>
              <a:gd name="connsiteX12" fmla="*/ 10635 w 11318442"/>
              <a:gd name="connsiteY12" fmla="*/ 2583991 h 5983814"/>
              <a:gd name="connsiteX13" fmla="*/ 5072 w 11318442"/>
              <a:gd name="connsiteY13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28611 w 11318442"/>
              <a:gd name="connsiteY5" fmla="*/ 4314406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63507"/>
              <a:gd name="connsiteX1" fmla="*/ 6226283 w 11318442"/>
              <a:gd name="connsiteY1" fmla="*/ 9636 h 5963507"/>
              <a:gd name="connsiteX2" fmla="*/ 11317782 w 11318442"/>
              <a:gd name="connsiteY2" fmla="*/ 0 h 5963507"/>
              <a:gd name="connsiteX3" fmla="*/ 11311496 w 11318442"/>
              <a:gd name="connsiteY3" fmla="*/ 5963507 h 5963507"/>
              <a:gd name="connsiteX4" fmla="*/ 6235979 w 11318442"/>
              <a:gd name="connsiteY4" fmla="*/ 5947075 h 5963507"/>
              <a:gd name="connsiteX5" fmla="*/ 6228611 w 11318442"/>
              <a:gd name="connsiteY5" fmla="*/ 4314406 h 5963507"/>
              <a:gd name="connsiteX6" fmla="*/ 6045798 w 11318442"/>
              <a:gd name="connsiteY6" fmla="*/ 4228680 h 5963507"/>
              <a:gd name="connsiteX7" fmla="*/ 6052325 w 11318442"/>
              <a:gd name="connsiteY7" fmla="*/ 3953137 h 5963507"/>
              <a:gd name="connsiteX8" fmla="*/ 5895461 w 11318442"/>
              <a:gd name="connsiteY8" fmla="*/ 3895579 h 5963507"/>
              <a:gd name="connsiteX9" fmla="*/ 5904602 w 11318442"/>
              <a:gd name="connsiteY9" fmla="*/ 3553904 h 5963507"/>
              <a:gd name="connsiteX10" fmla="*/ 4250209 w 11318442"/>
              <a:gd name="connsiteY10" fmla="*/ 2606032 h 5963507"/>
              <a:gd name="connsiteX11" fmla="*/ 10635 w 11318442"/>
              <a:gd name="connsiteY11" fmla="*/ 2583991 h 5963507"/>
              <a:gd name="connsiteX12" fmla="*/ 5072 w 11318442"/>
              <a:gd name="connsiteY12" fmla="*/ 6061 h 5963507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895461 w 11318442"/>
              <a:gd name="connsiteY8" fmla="*/ 3895579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895461 w 11318442"/>
              <a:gd name="connsiteY8" fmla="*/ 3895579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895462 w 11318442"/>
              <a:gd name="connsiteY8" fmla="*/ 3871087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4 w 11318442"/>
              <a:gd name="connsiteY8" fmla="*/ 3875496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4 w 11318442"/>
              <a:gd name="connsiteY8" fmla="*/ 3875496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4 w 11318442"/>
              <a:gd name="connsiteY8" fmla="*/ 3875496 h 5971569"/>
              <a:gd name="connsiteX9" fmla="*/ 5895201 w 11318442"/>
              <a:gd name="connsiteY9" fmla="*/ 3531861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325421 w 11318442"/>
              <a:gd name="connsiteY10" fmla="*/ 2628076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87815 w 11318442"/>
              <a:gd name="connsiteY10" fmla="*/ 2619259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87815 w 11318442"/>
              <a:gd name="connsiteY10" fmla="*/ 2619259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87815 w 11318442"/>
              <a:gd name="connsiteY10" fmla="*/ 2619259 h 5971569"/>
              <a:gd name="connsiteX11" fmla="*/ 10635 w 11318442"/>
              <a:gd name="connsiteY11" fmla="*/ 2601626 h 5971569"/>
              <a:gd name="connsiteX12" fmla="*/ 5072 w 11318442"/>
              <a:gd name="connsiteY12" fmla="*/ 6061 h 5971569"/>
              <a:gd name="connsiteX0" fmla="*/ 6758 w 11310727"/>
              <a:gd name="connsiteY0" fmla="*/ 6061 h 5971569"/>
              <a:gd name="connsiteX1" fmla="*/ 6218568 w 11310727"/>
              <a:gd name="connsiteY1" fmla="*/ 9636 h 5971569"/>
              <a:gd name="connsiteX2" fmla="*/ 11310067 w 11310727"/>
              <a:gd name="connsiteY2" fmla="*/ 0 h 5971569"/>
              <a:gd name="connsiteX3" fmla="*/ 11303781 w 11310727"/>
              <a:gd name="connsiteY3" fmla="*/ 5963507 h 5971569"/>
              <a:gd name="connsiteX4" fmla="*/ 6228264 w 11310727"/>
              <a:gd name="connsiteY4" fmla="*/ 5971569 h 5971569"/>
              <a:gd name="connsiteX5" fmla="*/ 6220896 w 11310727"/>
              <a:gd name="connsiteY5" fmla="*/ 4314406 h 5971569"/>
              <a:gd name="connsiteX6" fmla="*/ 6038083 w 11310727"/>
              <a:gd name="connsiteY6" fmla="*/ 4228680 h 5971569"/>
              <a:gd name="connsiteX7" fmla="*/ 6044610 w 11310727"/>
              <a:gd name="connsiteY7" fmla="*/ 3953137 h 5971569"/>
              <a:gd name="connsiteX8" fmla="*/ 5892450 w 11310727"/>
              <a:gd name="connsiteY8" fmla="*/ 3862270 h 5971569"/>
              <a:gd name="connsiteX9" fmla="*/ 5887486 w 11310727"/>
              <a:gd name="connsiteY9" fmla="*/ 3531861 h 5971569"/>
              <a:gd name="connsiteX10" fmla="*/ 4280100 w 11310727"/>
              <a:gd name="connsiteY10" fmla="*/ 2619259 h 5971569"/>
              <a:gd name="connsiteX11" fmla="*/ 2920 w 11310727"/>
              <a:gd name="connsiteY11" fmla="*/ 2601626 h 5971569"/>
              <a:gd name="connsiteX12" fmla="*/ 6758 w 11310727"/>
              <a:gd name="connsiteY12" fmla="*/ 6061 h 5971569"/>
              <a:gd name="connsiteX0" fmla="*/ 6758 w 11306302"/>
              <a:gd name="connsiteY0" fmla="*/ 42 h 5965550"/>
              <a:gd name="connsiteX1" fmla="*/ 6218568 w 11306302"/>
              <a:gd name="connsiteY1" fmla="*/ 3617 h 5965550"/>
              <a:gd name="connsiteX2" fmla="*/ 11305367 w 11306302"/>
              <a:gd name="connsiteY2" fmla="*/ 2798 h 5965550"/>
              <a:gd name="connsiteX3" fmla="*/ 11303781 w 11306302"/>
              <a:gd name="connsiteY3" fmla="*/ 5957488 h 5965550"/>
              <a:gd name="connsiteX4" fmla="*/ 6228264 w 11306302"/>
              <a:gd name="connsiteY4" fmla="*/ 5965550 h 5965550"/>
              <a:gd name="connsiteX5" fmla="*/ 6220896 w 11306302"/>
              <a:gd name="connsiteY5" fmla="*/ 4308387 h 5965550"/>
              <a:gd name="connsiteX6" fmla="*/ 6038083 w 11306302"/>
              <a:gd name="connsiteY6" fmla="*/ 4222661 h 5965550"/>
              <a:gd name="connsiteX7" fmla="*/ 6044610 w 11306302"/>
              <a:gd name="connsiteY7" fmla="*/ 3947118 h 5965550"/>
              <a:gd name="connsiteX8" fmla="*/ 5892450 w 11306302"/>
              <a:gd name="connsiteY8" fmla="*/ 3856251 h 5965550"/>
              <a:gd name="connsiteX9" fmla="*/ 5887486 w 11306302"/>
              <a:gd name="connsiteY9" fmla="*/ 3525842 h 5965550"/>
              <a:gd name="connsiteX10" fmla="*/ 4280100 w 11306302"/>
              <a:gd name="connsiteY10" fmla="*/ 2613240 h 5965550"/>
              <a:gd name="connsiteX11" fmla="*/ 2920 w 11306302"/>
              <a:gd name="connsiteY11" fmla="*/ 2595607 h 5965550"/>
              <a:gd name="connsiteX12" fmla="*/ 6758 w 11306302"/>
              <a:gd name="connsiteY12" fmla="*/ 42 h 5965550"/>
              <a:gd name="connsiteX0" fmla="*/ 6758 w 11306302"/>
              <a:gd name="connsiteY0" fmla="*/ 42 h 5969959"/>
              <a:gd name="connsiteX1" fmla="*/ 6218568 w 11306302"/>
              <a:gd name="connsiteY1" fmla="*/ 3617 h 5969959"/>
              <a:gd name="connsiteX2" fmla="*/ 11305367 w 11306302"/>
              <a:gd name="connsiteY2" fmla="*/ 2798 h 5969959"/>
              <a:gd name="connsiteX3" fmla="*/ 11303781 w 11306302"/>
              <a:gd name="connsiteY3" fmla="*/ 5957488 h 5969959"/>
              <a:gd name="connsiteX4" fmla="*/ 6214162 w 11306302"/>
              <a:gd name="connsiteY4" fmla="*/ 5969959 h 5969959"/>
              <a:gd name="connsiteX5" fmla="*/ 6220896 w 11306302"/>
              <a:gd name="connsiteY5" fmla="*/ 4308387 h 5969959"/>
              <a:gd name="connsiteX6" fmla="*/ 6038083 w 11306302"/>
              <a:gd name="connsiteY6" fmla="*/ 4222661 h 5969959"/>
              <a:gd name="connsiteX7" fmla="*/ 6044610 w 11306302"/>
              <a:gd name="connsiteY7" fmla="*/ 3947118 h 5969959"/>
              <a:gd name="connsiteX8" fmla="*/ 5892450 w 11306302"/>
              <a:gd name="connsiteY8" fmla="*/ 3856251 h 5969959"/>
              <a:gd name="connsiteX9" fmla="*/ 5887486 w 11306302"/>
              <a:gd name="connsiteY9" fmla="*/ 3525842 h 5969959"/>
              <a:gd name="connsiteX10" fmla="*/ 4280100 w 11306302"/>
              <a:gd name="connsiteY10" fmla="*/ 2613240 h 5969959"/>
              <a:gd name="connsiteX11" fmla="*/ 2920 w 11306302"/>
              <a:gd name="connsiteY11" fmla="*/ 2595607 h 5969959"/>
              <a:gd name="connsiteX12" fmla="*/ 6758 w 11306302"/>
              <a:gd name="connsiteY12" fmla="*/ 42 h 596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06302" h="5969959">
                <a:moveTo>
                  <a:pt x="6758" y="42"/>
                </a:moveTo>
                <a:lnTo>
                  <a:pt x="6218568" y="3617"/>
                </a:lnTo>
                <a:lnTo>
                  <a:pt x="11305367" y="2798"/>
                </a:lnTo>
                <a:cubicBezTo>
                  <a:pt x="11309148" y="1988797"/>
                  <a:pt x="11300000" y="3971489"/>
                  <a:pt x="11303781" y="5957488"/>
                </a:cubicBezTo>
                <a:lnTo>
                  <a:pt x="6214162" y="5969959"/>
                </a:lnTo>
                <a:cubicBezTo>
                  <a:pt x="6216407" y="5416102"/>
                  <a:pt x="6218651" y="4862244"/>
                  <a:pt x="6220896" y="4308387"/>
                </a:cubicBezTo>
                <a:cubicBezTo>
                  <a:pt x="6220757" y="4328148"/>
                  <a:pt x="6051142" y="4226744"/>
                  <a:pt x="6038083" y="4222661"/>
                </a:cubicBezTo>
                <a:cubicBezTo>
                  <a:pt x="6039030" y="4165883"/>
                  <a:pt x="6037022" y="4019983"/>
                  <a:pt x="6044610" y="3947118"/>
                </a:cubicBezTo>
                <a:cubicBezTo>
                  <a:pt x="5993296" y="3917485"/>
                  <a:pt x="5988672" y="3912465"/>
                  <a:pt x="5892450" y="3856251"/>
                </a:cubicBezTo>
                <a:cubicBezTo>
                  <a:pt x="5890385" y="3726077"/>
                  <a:pt x="5891402" y="3702803"/>
                  <a:pt x="5887486" y="3525842"/>
                </a:cubicBezTo>
                <a:cubicBezTo>
                  <a:pt x="5018801" y="3029008"/>
                  <a:pt x="4837839" y="2947567"/>
                  <a:pt x="4280100" y="2613240"/>
                </a:cubicBezTo>
                <a:lnTo>
                  <a:pt x="2920" y="2595607"/>
                </a:lnTo>
                <a:cubicBezTo>
                  <a:pt x="9264" y="2596831"/>
                  <a:pt x="-9361" y="-11955"/>
                  <a:pt x="6758" y="4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9698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BottomLeft-Blacks/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V="1">
            <a:off x="-25400" y="3527910"/>
            <a:ext cx="6738088" cy="33306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rgbClr val="0D0D1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 flipV="1">
            <a:off x="-19859" y="2962237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rgbClr val="0D0D1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 flipV="1">
            <a:off x="-24607" y="3185011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tx1">
              <a:lumMod val="5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00081" y="38782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6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2795" y="-11410"/>
            <a:ext cx="12218547" cy="6878985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57615 w 11282536"/>
              <a:gd name="connsiteY8" fmla="*/ 3180389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814852 w 11282536"/>
              <a:gd name="connsiteY8" fmla="*/ 3488998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4651715 w 11282536"/>
              <a:gd name="connsiteY6" fmla="*/ 5769352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264350 w 11278800"/>
              <a:gd name="connsiteY5" fmla="*/ 5857681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386562 w 11278800"/>
              <a:gd name="connsiteY5" fmla="*/ 5769509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9013"/>
              <a:gd name="connsiteX1" fmla="*/ 7636103 w 11278800"/>
              <a:gd name="connsiteY1" fmla="*/ 13936 h 5959013"/>
              <a:gd name="connsiteX2" fmla="*/ 11273334 w 11278800"/>
              <a:gd name="connsiteY2" fmla="*/ 0 h 5959013"/>
              <a:gd name="connsiteX3" fmla="*/ 11278800 w 11278800"/>
              <a:gd name="connsiteY3" fmla="*/ 5953838 h 5959013"/>
              <a:gd name="connsiteX4" fmla="*/ 0 w 11278800"/>
              <a:gd name="connsiteY4" fmla="*/ 5958964 h 5959013"/>
              <a:gd name="connsiteX5" fmla="*/ 4386562 w 11278800"/>
              <a:gd name="connsiteY5" fmla="*/ 5769509 h 5959013"/>
              <a:gd name="connsiteX6" fmla="*/ 4647979 w 11278800"/>
              <a:gd name="connsiteY6" fmla="*/ 5769352 h 5959013"/>
              <a:gd name="connsiteX7" fmla="*/ 7487996 w 11278800"/>
              <a:gd name="connsiteY7" fmla="*/ 3423341 h 5959013"/>
              <a:gd name="connsiteX8" fmla="*/ 7482083 w 11278800"/>
              <a:gd name="connsiteY8" fmla="*/ 3136302 h 5959013"/>
              <a:gd name="connsiteX9" fmla="*/ 7653407 w 11278800"/>
              <a:gd name="connsiteY9" fmla="*/ 3005312 h 5959013"/>
              <a:gd name="connsiteX0" fmla="*/ 3554589 w 7179982"/>
              <a:gd name="connsiteY0" fmla="*/ 3005312 h 5959013"/>
              <a:gd name="connsiteX1" fmla="*/ 3537285 w 7179982"/>
              <a:gd name="connsiteY1" fmla="*/ 13936 h 5959013"/>
              <a:gd name="connsiteX2" fmla="*/ 7174516 w 7179982"/>
              <a:gd name="connsiteY2" fmla="*/ 0 h 5959013"/>
              <a:gd name="connsiteX3" fmla="*/ 7179982 w 7179982"/>
              <a:gd name="connsiteY3" fmla="*/ 5953838 h 5959013"/>
              <a:gd name="connsiteX4" fmla="*/ 0 w 7179982"/>
              <a:gd name="connsiteY4" fmla="*/ 5958964 h 5959013"/>
              <a:gd name="connsiteX5" fmla="*/ 287744 w 7179982"/>
              <a:gd name="connsiteY5" fmla="*/ 5769509 h 5959013"/>
              <a:gd name="connsiteX6" fmla="*/ 549161 w 7179982"/>
              <a:gd name="connsiteY6" fmla="*/ 5769352 h 5959013"/>
              <a:gd name="connsiteX7" fmla="*/ 3389178 w 7179982"/>
              <a:gd name="connsiteY7" fmla="*/ 3423341 h 5959013"/>
              <a:gd name="connsiteX8" fmla="*/ 3383265 w 7179982"/>
              <a:gd name="connsiteY8" fmla="*/ 3136302 h 5959013"/>
              <a:gd name="connsiteX9" fmla="*/ 3554589 w 7179982"/>
              <a:gd name="connsiteY9" fmla="*/ 3005312 h 5959013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549161 w 7179982"/>
              <a:gd name="connsiteY6" fmla="*/ 5769352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78739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605567 w 7179982"/>
              <a:gd name="connsiteY6" fmla="*/ 577873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13536 w 7138929"/>
              <a:gd name="connsiteY0" fmla="*/ 3005312 h 5959010"/>
              <a:gd name="connsiteX1" fmla="*/ 3496232 w 7138929"/>
              <a:gd name="connsiteY1" fmla="*/ 13936 h 5959010"/>
              <a:gd name="connsiteX2" fmla="*/ 7133463 w 7138929"/>
              <a:gd name="connsiteY2" fmla="*/ 0 h 5959010"/>
              <a:gd name="connsiteX3" fmla="*/ 7138929 w 7138929"/>
              <a:gd name="connsiteY3" fmla="*/ 5953838 h 5959010"/>
              <a:gd name="connsiteX4" fmla="*/ 0 w 7138929"/>
              <a:gd name="connsiteY4" fmla="*/ 5958964 h 5959010"/>
              <a:gd name="connsiteX5" fmla="*/ 248816 w 7138929"/>
              <a:gd name="connsiteY5" fmla="*/ 5758984 h 5959010"/>
              <a:gd name="connsiteX6" fmla="*/ 556933 w 7138929"/>
              <a:gd name="connsiteY6" fmla="*/ 5771629 h 5959010"/>
              <a:gd name="connsiteX7" fmla="*/ 3383585 w 7138929"/>
              <a:gd name="connsiteY7" fmla="*/ 3444673 h 5959010"/>
              <a:gd name="connsiteX8" fmla="*/ 3387703 w 7138929"/>
              <a:gd name="connsiteY8" fmla="*/ 3122080 h 5959010"/>
              <a:gd name="connsiteX9" fmla="*/ 3513536 w 7138929"/>
              <a:gd name="connsiteY9" fmla="*/ 3005312 h 5959010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6933 w 7138929"/>
              <a:gd name="connsiteY6" fmla="*/ 5771629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62004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82592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31275 w 7138929"/>
              <a:gd name="connsiteY0" fmla="*/ 2996993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38929"/>
              <a:gd name="connsiteY0" fmla="*/ 2996993 h 5959014"/>
              <a:gd name="connsiteX1" fmla="*/ 3527274 w 7138929"/>
              <a:gd name="connsiteY1" fmla="*/ 1459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38929 w 7155636"/>
              <a:gd name="connsiteY3" fmla="*/ 595383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61102"/>
              <a:gd name="connsiteY0" fmla="*/ 2996993 h 5959014"/>
              <a:gd name="connsiteX1" fmla="*/ 3527274 w 7161102"/>
              <a:gd name="connsiteY1" fmla="*/ 1459 h 5959014"/>
              <a:gd name="connsiteX2" fmla="*/ 7155636 w 7161102"/>
              <a:gd name="connsiteY2" fmla="*/ 0 h 5959014"/>
              <a:gd name="connsiteX3" fmla="*/ 7161102 w 7161102"/>
              <a:gd name="connsiteY3" fmla="*/ 5953838 h 5959014"/>
              <a:gd name="connsiteX4" fmla="*/ 0 w 7161102"/>
              <a:gd name="connsiteY4" fmla="*/ 5958964 h 5959014"/>
              <a:gd name="connsiteX5" fmla="*/ 208461 w 7161102"/>
              <a:gd name="connsiteY5" fmla="*/ 5773423 h 5959014"/>
              <a:gd name="connsiteX6" fmla="*/ 551801 w 7161102"/>
              <a:gd name="connsiteY6" fmla="*/ 5766817 h 5959014"/>
              <a:gd name="connsiteX7" fmla="*/ 3383585 w 7161102"/>
              <a:gd name="connsiteY7" fmla="*/ 3444673 h 5959014"/>
              <a:gd name="connsiteX8" fmla="*/ 3387703 w 7161102"/>
              <a:gd name="connsiteY8" fmla="*/ 3122080 h 5959014"/>
              <a:gd name="connsiteX9" fmla="*/ 3531275 w 7161102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43363 w 7155636"/>
              <a:gd name="connsiteY3" fmla="*/ 594967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43363"/>
              <a:gd name="connsiteY0" fmla="*/ 3005311 h 5967332"/>
              <a:gd name="connsiteX1" fmla="*/ 3527274 w 7143363"/>
              <a:gd name="connsiteY1" fmla="*/ 9777 h 5967332"/>
              <a:gd name="connsiteX2" fmla="*/ 7137897 w 7143363"/>
              <a:gd name="connsiteY2" fmla="*/ 0 h 5967332"/>
              <a:gd name="connsiteX3" fmla="*/ 7143363 w 7143363"/>
              <a:gd name="connsiteY3" fmla="*/ 5957996 h 5967332"/>
              <a:gd name="connsiteX4" fmla="*/ 0 w 7143363"/>
              <a:gd name="connsiteY4" fmla="*/ 5967282 h 5967332"/>
              <a:gd name="connsiteX5" fmla="*/ 208461 w 7143363"/>
              <a:gd name="connsiteY5" fmla="*/ 5781741 h 5967332"/>
              <a:gd name="connsiteX6" fmla="*/ 551801 w 7143363"/>
              <a:gd name="connsiteY6" fmla="*/ 5775135 h 5967332"/>
              <a:gd name="connsiteX7" fmla="*/ 3383585 w 7143363"/>
              <a:gd name="connsiteY7" fmla="*/ 3452991 h 5967332"/>
              <a:gd name="connsiteX8" fmla="*/ 3387703 w 7143363"/>
              <a:gd name="connsiteY8" fmla="*/ 3130398 h 5967332"/>
              <a:gd name="connsiteX9" fmla="*/ 3531275 w 7143363"/>
              <a:gd name="connsiteY9" fmla="*/ 3005311 h 5967332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660594 w 7143363"/>
              <a:gd name="connsiteY7" fmla="*/ 2617512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45378 w 7143363"/>
              <a:gd name="connsiteY7" fmla="*/ 2134917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30"/>
              <a:gd name="connsiteX1" fmla="*/ 2058298 w 7143363"/>
              <a:gd name="connsiteY1" fmla="*/ 0 h 5968530"/>
              <a:gd name="connsiteX2" fmla="*/ 7137897 w 7143363"/>
              <a:gd name="connsiteY2" fmla="*/ 1245 h 5968530"/>
              <a:gd name="connsiteX3" fmla="*/ 7143363 w 7143363"/>
              <a:gd name="connsiteY3" fmla="*/ 5959241 h 5968530"/>
              <a:gd name="connsiteX4" fmla="*/ 0 w 7143363"/>
              <a:gd name="connsiteY4" fmla="*/ 5968527 h 5968530"/>
              <a:gd name="connsiteX5" fmla="*/ 143826 w 7143363"/>
              <a:gd name="connsiteY5" fmla="*/ 3363711 h 5968530"/>
              <a:gd name="connsiteX6" fmla="*/ 1744610 w 7143363"/>
              <a:gd name="connsiteY6" fmla="*/ 2436788 h 5968530"/>
              <a:gd name="connsiteX7" fmla="*/ 1745378 w 7143363"/>
              <a:gd name="connsiteY7" fmla="*/ 2134917 h 5968530"/>
              <a:gd name="connsiteX8" fmla="*/ 1879354 w 7143363"/>
              <a:gd name="connsiteY8" fmla="*/ 2043452 h 5968530"/>
              <a:gd name="connsiteX9" fmla="*/ 1883472 w 7143363"/>
              <a:gd name="connsiteY9" fmla="*/ 1676772 h 5968530"/>
              <a:gd name="connsiteX10" fmla="*/ 2062299 w 7143363"/>
              <a:gd name="connsiteY10" fmla="*/ 1661902 h 5968530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28435 w 7609499"/>
              <a:gd name="connsiteY0" fmla="*/ 1661902 h 5968527"/>
              <a:gd name="connsiteX1" fmla="*/ 2524434 w 7609499"/>
              <a:gd name="connsiteY1" fmla="*/ 0 h 5968527"/>
              <a:gd name="connsiteX2" fmla="*/ 7604033 w 7609499"/>
              <a:gd name="connsiteY2" fmla="*/ 1245 h 5968527"/>
              <a:gd name="connsiteX3" fmla="*/ 7609499 w 7609499"/>
              <a:gd name="connsiteY3" fmla="*/ 5959241 h 5968527"/>
              <a:gd name="connsiteX4" fmla="*/ 466136 w 7609499"/>
              <a:gd name="connsiteY4" fmla="*/ 5968527 h 5968527"/>
              <a:gd name="connsiteX5" fmla="*/ 562792 w 7609499"/>
              <a:gd name="connsiteY5" fmla="*/ 4183388 h 5968527"/>
              <a:gd name="connsiteX6" fmla="*/ 609962 w 7609499"/>
              <a:gd name="connsiteY6" fmla="*/ 3363711 h 5968527"/>
              <a:gd name="connsiteX7" fmla="*/ 2210746 w 7609499"/>
              <a:gd name="connsiteY7" fmla="*/ 2436788 h 5968527"/>
              <a:gd name="connsiteX8" fmla="*/ 2211514 w 7609499"/>
              <a:gd name="connsiteY8" fmla="*/ 2134917 h 5968527"/>
              <a:gd name="connsiteX9" fmla="*/ 2345490 w 7609499"/>
              <a:gd name="connsiteY9" fmla="*/ 2043452 h 5968527"/>
              <a:gd name="connsiteX10" fmla="*/ 2349608 w 7609499"/>
              <a:gd name="connsiteY10" fmla="*/ 1676772 h 5968527"/>
              <a:gd name="connsiteX11" fmla="*/ 2528435 w 7609499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726426 w 11807490"/>
              <a:gd name="connsiteY0" fmla="*/ 1661902 h 5959241"/>
              <a:gd name="connsiteX1" fmla="*/ 6722425 w 11807490"/>
              <a:gd name="connsiteY1" fmla="*/ 0 h 5959241"/>
              <a:gd name="connsiteX2" fmla="*/ 11802024 w 11807490"/>
              <a:gd name="connsiteY2" fmla="*/ 1245 h 5959241"/>
              <a:gd name="connsiteX3" fmla="*/ 11807490 w 11807490"/>
              <a:gd name="connsiteY3" fmla="*/ 5959241 h 5959241"/>
              <a:gd name="connsiteX4" fmla="*/ 521614 w 11807490"/>
              <a:gd name="connsiteY4" fmla="*/ 5957505 h 5959241"/>
              <a:gd name="connsiteX5" fmla="*/ 518380 w 11807490"/>
              <a:gd name="connsiteY5" fmla="*/ 3411865 h 5959241"/>
              <a:gd name="connsiteX6" fmla="*/ 4807953 w 11807490"/>
              <a:gd name="connsiteY6" fmla="*/ 3363711 h 5959241"/>
              <a:gd name="connsiteX7" fmla="*/ 6408737 w 11807490"/>
              <a:gd name="connsiteY7" fmla="*/ 2436788 h 5959241"/>
              <a:gd name="connsiteX8" fmla="*/ 6409505 w 11807490"/>
              <a:gd name="connsiteY8" fmla="*/ 2134917 h 5959241"/>
              <a:gd name="connsiteX9" fmla="*/ 6543481 w 11807490"/>
              <a:gd name="connsiteY9" fmla="*/ 2043452 h 5959241"/>
              <a:gd name="connsiteX10" fmla="*/ 6547599 w 11807490"/>
              <a:gd name="connsiteY10" fmla="*/ 1676772 h 5959241"/>
              <a:gd name="connsiteX11" fmla="*/ 6726426 w 1180749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6028 w 11287092"/>
              <a:gd name="connsiteY0" fmla="*/ 1661902 h 5959241"/>
              <a:gd name="connsiteX1" fmla="*/ 6202027 w 11287092"/>
              <a:gd name="connsiteY1" fmla="*/ 0 h 5959241"/>
              <a:gd name="connsiteX2" fmla="*/ 11281626 w 11287092"/>
              <a:gd name="connsiteY2" fmla="*/ 1245 h 5959241"/>
              <a:gd name="connsiteX3" fmla="*/ 11287092 w 11287092"/>
              <a:gd name="connsiteY3" fmla="*/ 5959241 h 5959241"/>
              <a:gd name="connsiteX4" fmla="*/ 1216 w 11287092"/>
              <a:gd name="connsiteY4" fmla="*/ 5957505 h 5959241"/>
              <a:gd name="connsiteX5" fmla="*/ 3858 w 11287092"/>
              <a:gd name="connsiteY5" fmla="*/ 3400844 h 5959241"/>
              <a:gd name="connsiteX6" fmla="*/ 4287555 w 11287092"/>
              <a:gd name="connsiteY6" fmla="*/ 3363711 h 5959241"/>
              <a:gd name="connsiteX7" fmla="*/ 5888339 w 11287092"/>
              <a:gd name="connsiteY7" fmla="*/ 2436788 h 5959241"/>
              <a:gd name="connsiteX8" fmla="*/ 5889107 w 11287092"/>
              <a:gd name="connsiteY8" fmla="*/ 2134917 h 5959241"/>
              <a:gd name="connsiteX9" fmla="*/ 6023083 w 11287092"/>
              <a:gd name="connsiteY9" fmla="*/ 2043452 h 5959241"/>
              <a:gd name="connsiteX10" fmla="*/ 6027201 w 11287092"/>
              <a:gd name="connsiteY10" fmla="*/ 1676772 h 5959241"/>
              <a:gd name="connsiteX11" fmla="*/ 6206028 w 11287092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395334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29219 w 11289110"/>
              <a:gd name="connsiteY10" fmla="*/ 1676772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83644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77768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89573 w 11296056"/>
              <a:gd name="connsiteY6" fmla="*/ 3367977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46746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3 w 11296056"/>
              <a:gd name="connsiteY1" fmla="*/ 54854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017015 w 11296056"/>
              <a:gd name="connsiteY0" fmla="*/ 175805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0" fmla="*/ 6025101 w 11296056"/>
              <a:gd name="connsiteY0" fmla="*/ 2047718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0" fmla="*/ 5885099 w 11296056"/>
              <a:gd name="connsiteY0" fmla="*/ 2127879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0" fmla="*/ 5884331 w 11296056"/>
              <a:gd name="connsiteY0" fmla="*/ 2424097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0" fmla="*/ 4295600 w 11296056"/>
              <a:gd name="connsiteY0" fmla="*/ 335667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0" fmla="*/ 182467 w 11296056"/>
              <a:gd name="connsiteY0" fmla="*/ 186697 h 5977095"/>
              <a:gd name="connsiteX1" fmla="*/ 6203897 w 11296056"/>
              <a:gd name="connsiteY1" fmla="*/ 13924 h 5977095"/>
              <a:gd name="connsiteX2" fmla="*/ 11295396 w 11296056"/>
              <a:gd name="connsiteY2" fmla="*/ 4288 h 5977095"/>
              <a:gd name="connsiteX3" fmla="*/ 11289110 w 11296056"/>
              <a:gd name="connsiteY3" fmla="*/ 5967795 h 5977095"/>
              <a:gd name="connsiteX4" fmla="*/ 3234 w 11296056"/>
              <a:gd name="connsiteY4" fmla="*/ 5977081 h 5977095"/>
              <a:gd name="connsiteX5" fmla="*/ 0 w 11296056"/>
              <a:gd name="connsiteY5" fmla="*/ 3403888 h 5977095"/>
              <a:gd name="connsiteX6" fmla="*/ 182467 w 11296056"/>
              <a:gd name="connsiteY6" fmla="*/ 186697 h 5977095"/>
              <a:gd name="connsiteX0" fmla="*/ 182467 w 11296056"/>
              <a:gd name="connsiteY0" fmla="*/ 182409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182467 w 11296056"/>
              <a:gd name="connsiteY6" fmla="*/ 182409 h 5972807"/>
              <a:gd name="connsiteX0" fmla="*/ 3875 w 11317245"/>
              <a:gd name="connsiteY0" fmla="*/ 6061 h 5972807"/>
              <a:gd name="connsiteX1" fmla="*/ 6225086 w 11317245"/>
              <a:gd name="connsiteY1" fmla="*/ 9636 h 5972807"/>
              <a:gd name="connsiteX2" fmla="*/ 11316585 w 11317245"/>
              <a:gd name="connsiteY2" fmla="*/ 0 h 5972807"/>
              <a:gd name="connsiteX3" fmla="*/ 11310299 w 11317245"/>
              <a:gd name="connsiteY3" fmla="*/ 5963507 h 5972807"/>
              <a:gd name="connsiteX4" fmla="*/ 24423 w 11317245"/>
              <a:gd name="connsiteY4" fmla="*/ 5972793 h 5972807"/>
              <a:gd name="connsiteX5" fmla="*/ 21189 w 11317245"/>
              <a:gd name="connsiteY5" fmla="*/ 3399600 h 5972807"/>
              <a:gd name="connsiteX6" fmla="*/ 3875 w 11317245"/>
              <a:gd name="connsiteY6" fmla="*/ 6061 h 5972807"/>
              <a:gd name="connsiteX0" fmla="*/ 3875 w 11317245"/>
              <a:gd name="connsiteY0" fmla="*/ 6061 h 5972807"/>
              <a:gd name="connsiteX1" fmla="*/ 6225086 w 11317245"/>
              <a:gd name="connsiteY1" fmla="*/ 9636 h 5972807"/>
              <a:gd name="connsiteX2" fmla="*/ 11316585 w 11317245"/>
              <a:gd name="connsiteY2" fmla="*/ 0 h 5972807"/>
              <a:gd name="connsiteX3" fmla="*/ 11310299 w 11317245"/>
              <a:gd name="connsiteY3" fmla="*/ 5963507 h 5972807"/>
              <a:gd name="connsiteX4" fmla="*/ 24423 w 11317245"/>
              <a:gd name="connsiteY4" fmla="*/ 5972793 h 5972807"/>
              <a:gd name="connsiteX5" fmla="*/ 21189 w 11317245"/>
              <a:gd name="connsiteY5" fmla="*/ 3399600 h 5972807"/>
              <a:gd name="connsiteX6" fmla="*/ 3875 w 11317245"/>
              <a:gd name="connsiteY6" fmla="*/ 6061 h 5972807"/>
              <a:gd name="connsiteX0" fmla="*/ 5071 w 11318441"/>
              <a:gd name="connsiteY0" fmla="*/ 6061 h 5972804"/>
              <a:gd name="connsiteX1" fmla="*/ 6226282 w 11318441"/>
              <a:gd name="connsiteY1" fmla="*/ 9636 h 5972804"/>
              <a:gd name="connsiteX2" fmla="*/ 11317781 w 11318441"/>
              <a:gd name="connsiteY2" fmla="*/ 0 h 5972804"/>
              <a:gd name="connsiteX3" fmla="*/ 11311495 w 11318441"/>
              <a:gd name="connsiteY3" fmla="*/ 5963507 h 5972804"/>
              <a:gd name="connsiteX4" fmla="*/ 25619 w 11318441"/>
              <a:gd name="connsiteY4" fmla="*/ 5972793 h 5972804"/>
              <a:gd name="connsiteX5" fmla="*/ 10634 w 11318441"/>
              <a:gd name="connsiteY5" fmla="*/ 2583991 h 5972804"/>
              <a:gd name="connsiteX6" fmla="*/ 5071 w 11318441"/>
              <a:gd name="connsiteY6" fmla="*/ 6061 h 5972804"/>
              <a:gd name="connsiteX0" fmla="*/ 5071 w 11318441"/>
              <a:gd name="connsiteY0" fmla="*/ 6061 h 5983825"/>
              <a:gd name="connsiteX1" fmla="*/ 6226282 w 11318441"/>
              <a:gd name="connsiteY1" fmla="*/ 9636 h 5983825"/>
              <a:gd name="connsiteX2" fmla="*/ 11317781 w 11318441"/>
              <a:gd name="connsiteY2" fmla="*/ 0 h 5983825"/>
              <a:gd name="connsiteX3" fmla="*/ 11311495 w 11318441"/>
              <a:gd name="connsiteY3" fmla="*/ 5963507 h 5983825"/>
              <a:gd name="connsiteX4" fmla="*/ 13867 w 11318441"/>
              <a:gd name="connsiteY4" fmla="*/ 5983814 h 5983825"/>
              <a:gd name="connsiteX5" fmla="*/ 10634 w 11318441"/>
              <a:gd name="connsiteY5" fmla="*/ 2583991 h 5983825"/>
              <a:gd name="connsiteX6" fmla="*/ 5071 w 11318441"/>
              <a:gd name="connsiteY6" fmla="*/ 6061 h 5983825"/>
              <a:gd name="connsiteX0" fmla="*/ 833907 w 12147277"/>
              <a:gd name="connsiteY0" fmla="*/ 6061 h 5983814"/>
              <a:gd name="connsiteX1" fmla="*/ 7055118 w 12147277"/>
              <a:gd name="connsiteY1" fmla="*/ 9636 h 5983814"/>
              <a:gd name="connsiteX2" fmla="*/ 12146617 w 12147277"/>
              <a:gd name="connsiteY2" fmla="*/ 0 h 5983814"/>
              <a:gd name="connsiteX3" fmla="*/ 12140331 w 12147277"/>
              <a:gd name="connsiteY3" fmla="*/ 5963507 h 5983814"/>
              <a:gd name="connsiteX4" fmla="*/ 842703 w 12147277"/>
              <a:gd name="connsiteY4" fmla="*/ 5983814 h 5983814"/>
              <a:gd name="connsiteX5" fmla="*/ 824889 w 12147277"/>
              <a:gd name="connsiteY5" fmla="*/ 2925663 h 5983814"/>
              <a:gd name="connsiteX6" fmla="*/ 839470 w 12147277"/>
              <a:gd name="connsiteY6" fmla="*/ 2583991 h 5983814"/>
              <a:gd name="connsiteX7" fmla="*/ 833907 w 12147277"/>
              <a:gd name="connsiteY7" fmla="*/ 6061 h 5983814"/>
              <a:gd name="connsiteX0" fmla="*/ 351935 w 11665305"/>
              <a:gd name="connsiteY0" fmla="*/ 6061 h 5983814"/>
              <a:gd name="connsiteX1" fmla="*/ 6573146 w 11665305"/>
              <a:gd name="connsiteY1" fmla="*/ 9636 h 5983814"/>
              <a:gd name="connsiteX2" fmla="*/ 11664645 w 11665305"/>
              <a:gd name="connsiteY2" fmla="*/ 0 h 5983814"/>
              <a:gd name="connsiteX3" fmla="*/ 11658359 w 11665305"/>
              <a:gd name="connsiteY3" fmla="*/ 5963507 h 5983814"/>
              <a:gd name="connsiteX4" fmla="*/ 360731 w 11665305"/>
              <a:gd name="connsiteY4" fmla="*/ 5983814 h 5983814"/>
              <a:gd name="connsiteX5" fmla="*/ 4597072 w 11665305"/>
              <a:gd name="connsiteY5" fmla="*/ 2606032 h 5983814"/>
              <a:gd name="connsiteX6" fmla="*/ 357498 w 11665305"/>
              <a:gd name="connsiteY6" fmla="*/ 2583991 h 5983814"/>
              <a:gd name="connsiteX7" fmla="*/ 351935 w 11665305"/>
              <a:gd name="connsiteY7" fmla="*/ 6061 h 5983814"/>
              <a:gd name="connsiteX0" fmla="*/ 351935 w 11665305"/>
              <a:gd name="connsiteY0" fmla="*/ 6061 h 5983814"/>
              <a:gd name="connsiteX1" fmla="*/ 6573146 w 11665305"/>
              <a:gd name="connsiteY1" fmla="*/ 9636 h 5983814"/>
              <a:gd name="connsiteX2" fmla="*/ 11664645 w 11665305"/>
              <a:gd name="connsiteY2" fmla="*/ 0 h 5983814"/>
              <a:gd name="connsiteX3" fmla="*/ 11658359 w 11665305"/>
              <a:gd name="connsiteY3" fmla="*/ 5963507 h 5983814"/>
              <a:gd name="connsiteX4" fmla="*/ 360731 w 11665305"/>
              <a:gd name="connsiteY4" fmla="*/ 5983814 h 5983814"/>
              <a:gd name="connsiteX5" fmla="*/ 4597072 w 11665305"/>
              <a:gd name="connsiteY5" fmla="*/ 2606032 h 5983814"/>
              <a:gd name="connsiteX6" fmla="*/ 357498 w 11665305"/>
              <a:gd name="connsiteY6" fmla="*/ 2583991 h 5983814"/>
              <a:gd name="connsiteX7" fmla="*/ 351935 w 11665305"/>
              <a:gd name="connsiteY7" fmla="*/ 6061 h 5983814"/>
              <a:gd name="connsiteX0" fmla="*/ 351935 w 11665305"/>
              <a:gd name="connsiteY0" fmla="*/ 6061 h 5983814"/>
              <a:gd name="connsiteX1" fmla="*/ 6573146 w 11665305"/>
              <a:gd name="connsiteY1" fmla="*/ 9636 h 5983814"/>
              <a:gd name="connsiteX2" fmla="*/ 11664645 w 11665305"/>
              <a:gd name="connsiteY2" fmla="*/ 0 h 5983814"/>
              <a:gd name="connsiteX3" fmla="*/ 11658359 w 11665305"/>
              <a:gd name="connsiteY3" fmla="*/ 5963507 h 5983814"/>
              <a:gd name="connsiteX4" fmla="*/ 360731 w 11665305"/>
              <a:gd name="connsiteY4" fmla="*/ 5983814 h 5983814"/>
              <a:gd name="connsiteX5" fmla="*/ 4597072 w 11665305"/>
              <a:gd name="connsiteY5" fmla="*/ 2606032 h 5983814"/>
              <a:gd name="connsiteX6" fmla="*/ 357498 w 11665305"/>
              <a:gd name="connsiteY6" fmla="*/ 2583991 h 5983814"/>
              <a:gd name="connsiteX7" fmla="*/ 351935 w 11665305"/>
              <a:gd name="connsiteY7" fmla="*/ 6061 h 5983814"/>
              <a:gd name="connsiteX0" fmla="*/ 260520 w 11573890"/>
              <a:gd name="connsiteY0" fmla="*/ 6061 h 5983814"/>
              <a:gd name="connsiteX1" fmla="*/ 6481731 w 11573890"/>
              <a:gd name="connsiteY1" fmla="*/ 9636 h 5983814"/>
              <a:gd name="connsiteX2" fmla="*/ 11573230 w 11573890"/>
              <a:gd name="connsiteY2" fmla="*/ 0 h 5983814"/>
              <a:gd name="connsiteX3" fmla="*/ 11566944 w 11573890"/>
              <a:gd name="connsiteY3" fmla="*/ 5963507 h 5983814"/>
              <a:gd name="connsiteX4" fmla="*/ 269316 w 11573890"/>
              <a:gd name="connsiteY4" fmla="*/ 5983814 h 5983814"/>
              <a:gd name="connsiteX5" fmla="*/ 3612519 w 11573890"/>
              <a:gd name="connsiteY5" fmla="*/ 3267338 h 5983814"/>
              <a:gd name="connsiteX6" fmla="*/ 4505657 w 11573890"/>
              <a:gd name="connsiteY6" fmla="*/ 2606032 h 5983814"/>
              <a:gd name="connsiteX7" fmla="*/ 266083 w 11573890"/>
              <a:gd name="connsiteY7" fmla="*/ 2583991 h 5983814"/>
              <a:gd name="connsiteX8" fmla="*/ 260520 w 11573890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59673 w 11473043"/>
              <a:gd name="connsiteY0" fmla="*/ 6061 h 5983814"/>
              <a:gd name="connsiteX1" fmla="*/ 6380884 w 11473043"/>
              <a:gd name="connsiteY1" fmla="*/ 9636 h 5983814"/>
              <a:gd name="connsiteX2" fmla="*/ 11472383 w 11473043"/>
              <a:gd name="connsiteY2" fmla="*/ 0 h 5983814"/>
              <a:gd name="connsiteX3" fmla="*/ 11466097 w 11473043"/>
              <a:gd name="connsiteY3" fmla="*/ 5963507 h 5983814"/>
              <a:gd name="connsiteX4" fmla="*/ 168469 w 11473043"/>
              <a:gd name="connsiteY4" fmla="*/ 5983814 h 5983814"/>
              <a:gd name="connsiteX5" fmla="*/ 4780866 w 11473043"/>
              <a:gd name="connsiteY5" fmla="*/ 4071927 h 5983814"/>
              <a:gd name="connsiteX6" fmla="*/ 6085319 w 11473043"/>
              <a:gd name="connsiteY6" fmla="*/ 3553904 h 5983814"/>
              <a:gd name="connsiteX7" fmla="*/ 4404810 w 11473043"/>
              <a:gd name="connsiteY7" fmla="*/ 2606032 h 5983814"/>
              <a:gd name="connsiteX8" fmla="*/ 165236 w 11473043"/>
              <a:gd name="connsiteY8" fmla="*/ 2583991 h 5983814"/>
              <a:gd name="connsiteX9" fmla="*/ 159673 w 11473043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27917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49696 w 11463066"/>
              <a:gd name="connsiteY0" fmla="*/ 6061 h 5983814"/>
              <a:gd name="connsiteX1" fmla="*/ 6370907 w 11463066"/>
              <a:gd name="connsiteY1" fmla="*/ 9636 h 5983814"/>
              <a:gd name="connsiteX2" fmla="*/ 11462406 w 11463066"/>
              <a:gd name="connsiteY2" fmla="*/ 0 h 5983814"/>
              <a:gd name="connsiteX3" fmla="*/ 11456120 w 11463066"/>
              <a:gd name="connsiteY3" fmla="*/ 5963507 h 5983814"/>
              <a:gd name="connsiteX4" fmla="*/ 158492 w 11463066"/>
              <a:gd name="connsiteY4" fmla="*/ 5983814 h 5983814"/>
              <a:gd name="connsiteX5" fmla="*/ 4910742 w 11463066"/>
              <a:gd name="connsiteY5" fmla="*/ 4240927 h 5983814"/>
              <a:gd name="connsiteX6" fmla="*/ 6040085 w 11463066"/>
              <a:gd name="connsiteY6" fmla="*/ 3895579 h 5983814"/>
              <a:gd name="connsiteX7" fmla="*/ 6049226 w 11463066"/>
              <a:gd name="connsiteY7" fmla="*/ 3553904 h 5983814"/>
              <a:gd name="connsiteX8" fmla="*/ 4394833 w 11463066"/>
              <a:gd name="connsiteY8" fmla="*/ 2606032 h 5983814"/>
              <a:gd name="connsiteX9" fmla="*/ 155259 w 11463066"/>
              <a:gd name="connsiteY9" fmla="*/ 2583991 h 5983814"/>
              <a:gd name="connsiteX10" fmla="*/ 149696 w 11463066"/>
              <a:gd name="connsiteY10" fmla="*/ 6061 h 5983814"/>
              <a:gd name="connsiteX0" fmla="*/ 120382 w 11433752"/>
              <a:gd name="connsiteY0" fmla="*/ 6061 h 5983814"/>
              <a:gd name="connsiteX1" fmla="*/ 6341593 w 11433752"/>
              <a:gd name="connsiteY1" fmla="*/ 9636 h 5983814"/>
              <a:gd name="connsiteX2" fmla="*/ 11433092 w 11433752"/>
              <a:gd name="connsiteY2" fmla="*/ 0 h 5983814"/>
              <a:gd name="connsiteX3" fmla="*/ 11426806 w 11433752"/>
              <a:gd name="connsiteY3" fmla="*/ 5963507 h 5983814"/>
              <a:gd name="connsiteX4" fmla="*/ 129178 w 11433752"/>
              <a:gd name="connsiteY4" fmla="*/ 5983814 h 5983814"/>
              <a:gd name="connsiteX5" fmla="*/ 6167635 w 11433752"/>
              <a:gd name="connsiteY5" fmla="*/ 3953137 h 5983814"/>
              <a:gd name="connsiteX6" fmla="*/ 6010771 w 11433752"/>
              <a:gd name="connsiteY6" fmla="*/ 3895579 h 5983814"/>
              <a:gd name="connsiteX7" fmla="*/ 6019912 w 11433752"/>
              <a:gd name="connsiteY7" fmla="*/ 3553904 h 5983814"/>
              <a:gd name="connsiteX8" fmla="*/ 4365519 w 11433752"/>
              <a:gd name="connsiteY8" fmla="*/ 2606032 h 5983814"/>
              <a:gd name="connsiteX9" fmla="*/ 125945 w 11433752"/>
              <a:gd name="connsiteY9" fmla="*/ 2583991 h 5983814"/>
              <a:gd name="connsiteX10" fmla="*/ 120382 w 11433752"/>
              <a:gd name="connsiteY10" fmla="*/ 6061 h 5983814"/>
              <a:gd name="connsiteX0" fmla="*/ 120382 w 11433752"/>
              <a:gd name="connsiteY0" fmla="*/ 6061 h 5983814"/>
              <a:gd name="connsiteX1" fmla="*/ 6341593 w 11433752"/>
              <a:gd name="connsiteY1" fmla="*/ 9636 h 5983814"/>
              <a:gd name="connsiteX2" fmla="*/ 11433092 w 11433752"/>
              <a:gd name="connsiteY2" fmla="*/ 0 h 5983814"/>
              <a:gd name="connsiteX3" fmla="*/ 11426806 w 11433752"/>
              <a:gd name="connsiteY3" fmla="*/ 5963507 h 5983814"/>
              <a:gd name="connsiteX4" fmla="*/ 129178 w 11433752"/>
              <a:gd name="connsiteY4" fmla="*/ 5983814 h 5983814"/>
              <a:gd name="connsiteX5" fmla="*/ 6167635 w 11433752"/>
              <a:gd name="connsiteY5" fmla="*/ 3953137 h 5983814"/>
              <a:gd name="connsiteX6" fmla="*/ 6010771 w 11433752"/>
              <a:gd name="connsiteY6" fmla="*/ 3895579 h 5983814"/>
              <a:gd name="connsiteX7" fmla="*/ 6019912 w 11433752"/>
              <a:gd name="connsiteY7" fmla="*/ 3553904 h 5983814"/>
              <a:gd name="connsiteX8" fmla="*/ 4365519 w 11433752"/>
              <a:gd name="connsiteY8" fmla="*/ 2606032 h 5983814"/>
              <a:gd name="connsiteX9" fmla="*/ 125945 w 11433752"/>
              <a:gd name="connsiteY9" fmla="*/ 2583991 h 5983814"/>
              <a:gd name="connsiteX10" fmla="*/ 120382 w 11433752"/>
              <a:gd name="connsiteY10" fmla="*/ 6061 h 5983814"/>
              <a:gd name="connsiteX0" fmla="*/ 120382 w 11433752"/>
              <a:gd name="connsiteY0" fmla="*/ 6061 h 5983814"/>
              <a:gd name="connsiteX1" fmla="*/ 6341593 w 11433752"/>
              <a:gd name="connsiteY1" fmla="*/ 9636 h 5983814"/>
              <a:gd name="connsiteX2" fmla="*/ 11433092 w 11433752"/>
              <a:gd name="connsiteY2" fmla="*/ 0 h 5983814"/>
              <a:gd name="connsiteX3" fmla="*/ 11426806 w 11433752"/>
              <a:gd name="connsiteY3" fmla="*/ 5963507 h 5983814"/>
              <a:gd name="connsiteX4" fmla="*/ 129178 w 11433752"/>
              <a:gd name="connsiteY4" fmla="*/ 5983814 h 5983814"/>
              <a:gd name="connsiteX5" fmla="*/ 6167635 w 11433752"/>
              <a:gd name="connsiteY5" fmla="*/ 3953137 h 5983814"/>
              <a:gd name="connsiteX6" fmla="*/ 6010771 w 11433752"/>
              <a:gd name="connsiteY6" fmla="*/ 3895579 h 5983814"/>
              <a:gd name="connsiteX7" fmla="*/ 6019912 w 11433752"/>
              <a:gd name="connsiteY7" fmla="*/ 3553904 h 5983814"/>
              <a:gd name="connsiteX8" fmla="*/ 4365519 w 11433752"/>
              <a:gd name="connsiteY8" fmla="*/ 2606032 h 5983814"/>
              <a:gd name="connsiteX9" fmla="*/ 125945 w 11433752"/>
              <a:gd name="connsiteY9" fmla="*/ 2583991 h 5983814"/>
              <a:gd name="connsiteX10" fmla="*/ 120382 w 11433752"/>
              <a:gd name="connsiteY10" fmla="*/ 6061 h 5983814"/>
              <a:gd name="connsiteX0" fmla="*/ 114703 w 11428073"/>
              <a:gd name="connsiteY0" fmla="*/ 6061 h 5983814"/>
              <a:gd name="connsiteX1" fmla="*/ 6335914 w 11428073"/>
              <a:gd name="connsiteY1" fmla="*/ 9636 h 5983814"/>
              <a:gd name="connsiteX2" fmla="*/ 11427413 w 11428073"/>
              <a:gd name="connsiteY2" fmla="*/ 0 h 5983814"/>
              <a:gd name="connsiteX3" fmla="*/ 11421127 w 11428073"/>
              <a:gd name="connsiteY3" fmla="*/ 5963507 h 5983814"/>
              <a:gd name="connsiteX4" fmla="*/ 123499 w 11428073"/>
              <a:gd name="connsiteY4" fmla="*/ 5983814 h 5983814"/>
              <a:gd name="connsiteX5" fmla="*/ 5450299 w 11428073"/>
              <a:gd name="connsiteY5" fmla="*/ 4149079 h 5983814"/>
              <a:gd name="connsiteX6" fmla="*/ 6161956 w 11428073"/>
              <a:gd name="connsiteY6" fmla="*/ 3953137 h 5983814"/>
              <a:gd name="connsiteX7" fmla="*/ 6005092 w 11428073"/>
              <a:gd name="connsiteY7" fmla="*/ 3895579 h 5983814"/>
              <a:gd name="connsiteX8" fmla="*/ 6014233 w 11428073"/>
              <a:gd name="connsiteY8" fmla="*/ 3553904 h 5983814"/>
              <a:gd name="connsiteX9" fmla="*/ 4359840 w 11428073"/>
              <a:gd name="connsiteY9" fmla="*/ 2606032 h 5983814"/>
              <a:gd name="connsiteX10" fmla="*/ 120266 w 11428073"/>
              <a:gd name="connsiteY10" fmla="*/ 2583991 h 5983814"/>
              <a:gd name="connsiteX11" fmla="*/ 114703 w 11428073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7893 w 11421263"/>
              <a:gd name="connsiteY0" fmla="*/ 6061 h 5983814"/>
              <a:gd name="connsiteX1" fmla="*/ 6329104 w 11421263"/>
              <a:gd name="connsiteY1" fmla="*/ 9636 h 5983814"/>
              <a:gd name="connsiteX2" fmla="*/ 11420603 w 11421263"/>
              <a:gd name="connsiteY2" fmla="*/ 0 h 5983814"/>
              <a:gd name="connsiteX3" fmla="*/ 11414317 w 11421263"/>
              <a:gd name="connsiteY3" fmla="*/ 5963507 h 5983814"/>
              <a:gd name="connsiteX4" fmla="*/ 116689 w 11421263"/>
              <a:gd name="connsiteY4" fmla="*/ 5983814 h 5983814"/>
              <a:gd name="connsiteX5" fmla="*/ 5567539 w 11421263"/>
              <a:gd name="connsiteY5" fmla="*/ 4381760 h 5983814"/>
              <a:gd name="connsiteX6" fmla="*/ 6148619 w 11421263"/>
              <a:gd name="connsiteY6" fmla="*/ 4228680 h 5983814"/>
              <a:gd name="connsiteX7" fmla="*/ 6155146 w 11421263"/>
              <a:gd name="connsiteY7" fmla="*/ 3953137 h 5983814"/>
              <a:gd name="connsiteX8" fmla="*/ 5998282 w 11421263"/>
              <a:gd name="connsiteY8" fmla="*/ 3895579 h 5983814"/>
              <a:gd name="connsiteX9" fmla="*/ 6007423 w 11421263"/>
              <a:gd name="connsiteY9" fmla="*/ 3553904 h 5983814"/>
              <a:gd name="connsiteX10" fmla="*/ 4353030 w 11421263"/>
              <a:gd name="connsiteY10" fmla="*/ 2606032 h 5983814"/>
              <a:gd name="connsiteX11" fmla="*/ 113456 w 11421263"/>
              <a:gd name="connsiteY11" fmla="*/ 2583991 h 5983814"/>
              <a:gd name="connsiteX12" fmla="*/ 107893 w 11421263"/>
              <a:gd name="connsiteY12" fmla="*/ 6061 h 5983814"/>
              <a:gd name="connsiteX0" fmla="*/ 90371 w 11403741"/>
              <a:gd name="connsiteY0" fmla="*/ 6061 h 5983814"/>
              <a:gd name="connsiteX1" fmla="*/ 6311582 w 11403741"/>
              <a:gd name="connsiteY1" fmla="*/ 9636 h 5983814"/>
              <a:gd name="connsiteX2" fmla="*/ 11403081 w 11403741"/>
              <a:gd name="connsiteY2" fmla="*/ 0 h 5983814"/>
              <a:gd name="connsiteX3" fmla="*/ 11396795 w 11403741"/>
              <a:gd name="connsiteY3" fmla="*/ 5963507 h 5983814"/>
              <a:gd name="connsiteX4" fmla="*/ 99167 w 11403741"/>
              <a:gd name="connsiteY4" fmla="*/ 5983814 h 5983814"/>
              <a:gd name="connsiteX5" fmla="*/ 6633828 w 11403741"/>
              <a:gd name="connsiteY5" fmla="*/ 4375638 h 5983814"/>
              <a:gd name="connsiteX6" fmla="*/ 6131097 w 11403741"/>
              <a:gd name="connsiteY6" fmla="*/ 4228680 h 5983814"/>
              <a:gd name="connsiteX7" fmla="*/ 6137624 w 11403741"/>
              <a:gd name="connsiteY7" fmla="*/ 3953137 h 5983814"/>
              <a:gd name="connsiteX8" fmla="*/ 5980760 w 11403741"/>
              <a:gd name="connsiteY8" fmla="*/ 3895579 h 5983814"/>
              <a:gd name="connsiteX9" fmla="*/ 5989901 w 11403741"/>
              <a:gd name="connsiteY9" fmla="*/ 3553904 h 5983814"/>
              <a:gd name="connsiteX10" fmla="*/ 4335508 w 11403741"/>
              <a:gd name="connsiteY10" fmla="*/ 2606032 h 5983814"/>
              <a:gd name="connsiteX11" fmla="*/ 95934 w 11403741"/>
              <a:gd name="connsiteY11" fmla="*/ 2583991 h 5983814"/>
              <a:gd name="connsiteX12" fmla="*/ 90371 w 11403741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15552 w 11318442"/>
              <a:gd name="connsiteY5" fmla="*/ 4351145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15552 w 11318442"/>
              <a:gd name="connsiteY5" fmla="*/ 4351145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15552 w 11318442"/>
              <a:gd name="connsiteY5" fmla="*/ 4351145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28611 w 11318442"/>
              <a:gd name="connsiteY5" fmla="*/ 4314406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5347196 w 11318442"/>
              <a:gd name="connsiteY5" fmla="*/ 4540964 h 5983814"/>
              <a:gd name="connsiteX6" fmla="*/ 6228611 w 11318442"/>
              <a:gd name="connsiteY6" fmla="*/ 4314406 h 5983814"/>
              <a:gd name="connsiteX7" fmla="*/ 6045798 w 11318442"/>
              <a:gd name="connsiteY7" fmla="*/ 4228680 h 5983814"/>
              <a:gd name="connsiteX8" fmla="*/ 6052325 w 11318442"/>
              <a:gd name="connsiteY8" fmla="*/ 3953137 h 5983814"/>
              <a:gd name="connsiteX9" fmla="*/ 5895461 w 11318442"/>
              <a:gd name="connsiteY9" fmla="*/ 3895579 h 5983814"/>
              <a:gd name="connsiteX10" fmla="*/ 5904602 w 11318442"/>
              <a:gd name="connsiteY10" fmla="*/ 3553904 h 5983814"/>
              <a:gd name="connsiteX11" fmla="*/ 4250209 w 11318442"/>
              <a:gd name="connsiteY11" fmla="*/ 2606032 h 5983814"/>
              <a:gd name="connsiteX12" fmla="*/ 10635 w 11318442"/>
              <a:gd name="connsiteY12" fmla="*/ 2583991 h 5983814"/>
              <a:gd name="connsiteX13" fmla="*/ 5072 w 11318442"/>
              <a:gd name="connsiteY13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28611 w 11318442"/>
              <a:gd name="connsiteY5" fmla="*/ 4314406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63507"/>
              <a:gd name="connsiteX1" fmla="*/ 6226283 w 11318442"/>
              <a:gd name="connsiteY1" fmla="*/ 9636 h 5963507"/>
              <a:gd name="connsiteX2" fmla="*/ 11317782 w 11318442"/>
              <a:gd name="connsiteY2" fmla="*/ 0 h 5963507"/>
              <a:gd name="connsiteX3" fmla="*/ 11311496 w 11318442"/>
              <a:gd name="connsiteY3" fmla="*/ 5963507 h 5963507"/>
              <a:gd name="connsiteX4" fmla="*/ 6235979 w 11318442"/>
              <a:gd name="connsiteY4" fmla="*/ 5947075 h 5963507"/>
              <a:gd name="connsiteX5" fmla="*/ 6228611 w 11318442"/>
              <a:gd name="connsiteY5" fmla="*/ 4314406 h 5963507"/>
              <a:gd name="connsiteX6" fmla="*/ 6045798 w 11318442"/>
              <a:gd name="connsiteY6" fmla="*/ 4228680 h 5963507"/>
              <a:gd name="connsiteX7" fmla="*/ 6052325 w 11318442"/>
              <a:gd name="connsiteY7" fmla="*/ 3953137 h 5963507"/>
              <a:gd name="connsiteX8" fmla="*/ 5895461 w 11318442"/>
              <a:gd name="connsiteY8" fmla="*/ 3895579 h 5963507"/>
              <a:gd name="connsiteX9" fmla="*/ 5904602 w 11318442"/>
              <a:gd name="connsiteY9" fmla="*/ 3553904 h 5963507"/>
              <a:gd name="connsiteX10" fmla="*/ 4250209 w 11318442"/>
              <a:gd name="connsiteY10" fmla="*/ 2606032 h 5963507"/>
              <a:gd name="connsiteX11" fmla="*/ 10635 w 11318442"/>
              <a:gd name="connsiteY11" fmla="*/ 2583991 h 5963507"/>
              <a:gd name="connsiteX12" fmla="*/ 5072 w 11318442"/>
              <a:gd name="connsiteY12" fmla="*/ 6061 h 5963507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895461 w 11318442"/>
              <a:gd name="connsiteY8" fmla="*/ 3895579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895461 w 11318442"/>
              <a:gd name="connsiteY8" fmla="*/ 3895579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895462 w 11318442"/>
              <a:gd name="connsiteY8" fmla="*/ 3871087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4 w 11318442"/>
              <a:gd name="connsiteY8" fmla="*/ 3875496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4 w 11318442"/>
              <a:gd name="connsiteY8" fmla="*/ 3875496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4 w 11318442"/>
              <a:gd name="connsiteY8" fmla="*/ 3875496 h 5971569"/>
              <a:gd name="connsiteX9" fmla="*/ 5895201 w 11318442"/>
              <a:gd name="connsiteY9" fmla="*/ 3531861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325421 w 11318442"/>
              <a:gd name="connsiteY10" fmla="*/ 2628076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87815 w 11318442"/>
              <a:gd name="connsiteY10" fmla="*/ 2619259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87815 w 11318442"/>
              <a:gd name="connsiteY10" fmla="*/ 2619259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87815 w 11318442"/>
              <a:gd name="connsiteY10" fmla="*/ 2619259 h 5971569"/>
              <a:gd name="connsiteX11" fmla="*/ 10635 w 11318442"/>
              <a:gd name="connsiteY11" fmla="*/ 2601626 h 5971569"/>
              <a:gd name="connsiteX12" fmla="*/ 5072 w 11318442"/>
              <a:gd name="connsiteY12" fmla="*/ 6061 h 5971569"/>
              <a:gd name="connsiteX0" fmla="*/ 6758 w 11310727"/>
              <a:gd name="connsiteY0" fmla="*/ 6061 h 5971569"/>
              <a:gd name="connsiteX1" fmla="*/ 6218568 w 11310727"/>
              <a:gd name="connsiteY1" fmla="*/ 9636 h 5971569"/>
              <a:gd name="connsiteX2" fmla="*/ 11310067 w 11310727"/>
              <a:gd name="connsiteY2" fmla="*/ 0 h 5971569"/>
              <a:gd name="connsiteX3" fmla="*/ 11303781 w 11310727"/>
              <a:gd name="connsiteY3" fmla="*/ 5963507 h 5971569"/>
              <a:gd name="connsiteX4" fmla="*/ 6228264 w 11310727"/>
              <a:gd name="connsiteY4" fmla="*/ 5971569 h 5971569"/>
              <a:gd name="connsiteX5" fmla="*/ 6220896 w 11310727"/>
              <a:gd name="connsiteY5" fmla="*/ 4314406 h 5971569"/>
              <a:gd name="connsiteX6" fmla="*/ 6038083 w 11310727"/>
              <a:gd name="connsiteY6" fmla="*/ 4228680 h 5971569"/>
              <a:gd name="connsiteX7" fmla="*/ 6044610 w 11310727"/>
              <a:gd name="connsiteY7" fmla="*/ 3953137 h 5971569"/>
              <a:gd name="connsiteX8" fmla="*/ 5892450 w 11310727"/>
              <a:gd name="connsiteY8" fmla="*/ 3862270 h 5971569"/>
              <a:gd name="connsiteX9" fmla="*/ 5887486 w 11310727"/>
              <a:gd name="connsiteY9" fmla="*/ 3531861 h 5971569"/>
              <a:gd name="connsiteX10" fmla="*/ 4280100 w 11310727"/>
              <a:gd name="connsiteY10" fmla="*/ 2619259 h 5971569"/>
              <a:gd name="connsiteX11" fmla="*/ 2920 w 11310727"/>
              <a:gd name="connsiteY11" fmla="*/ 2601626 h 5971569"/>
              <a:gd name="connsiteX12" fmla="*/ 6758 w 11310727"/>
              <a:gd name="connsiteY12" fmla="*/ 6061 h 5971569"/>
              <a:gd name="connsiteX0" fmla="*/ 6758 w 11306302"/>
              <a:gd name="connsiteY0" fmla="*/ 42 h 5965550"/>
              <a:gd name="connsiteX1" fmla="*/ 6218568 w 11306302"/>
              <a:gd name="connsiteY1" fmla="*/ 3617 h 5965550"/>
              <a:gd name="connsiteX2" fmla="*/ 11305367 w 11306302"/>
              <a:gd name="connsiteY2" fmla="*/ 2798 h 5965550"/>
              <a:gd name="connsiteX3" fmla="*/ 11303781 w 11306302"/>
              <a:gd name="connsiteY3" fmla="*/ 5957488 h 5965550"/>
              <a:gd name="connsiteX4" fmla="*/ 6228264 w 11306302"/>
              <a:gd name="connsiteY4" fmla="*/ 5965550 h 5965550"/>
              <a:gd name="connsiteX5" fmla="*/ 6220896 w 11306302"/>
              <a:gd name="connsiteY5" fmla="*/ 4308387 h 5965550"/>
              <a:gd name="connsiteX6" fmla="*/ 6038083 w 11306302"/>
              <a:gd name="connsiteY6" fmla="*/ 4222661 h 5965550"/>
              <a:gd name="connsiteX7" fmla="*/ 6044610 w 11306302"/>
              <a:gd name="connsiteY7" fmla="*/ 3947118 h 5965550"/>
              <a:gd name="connsiteX8" fmla="*/ 5892450 w 11306302"/>
              <a:gd name="connsiteY8" fmla="*/ 3856251 h 5965550"/>
              <a:gd name="connsiteX9" fmla="*/ 5887486 w 11306302"/>
              <a:gd name="connsiteY9" fmla="*/ 3525842 h 5965550"/>
              <a:gd name="connsiteX10" fmla="*/ 4280100 w 11306302"/>
              <a:gd name="connsiteY10" fmla="*/ 2613240 h 5965550"/>
              <a:gd name="connsiteX11" fmla="*/ 2920 w 11306302"/>
              <a:gd name="connsiteY11" fmla="*/ 2595607 h 5965550"/>
              <a:gd name="connsiteX12" fmla="*/ 6758 w 11306302"/>
              <a:gd name="connsiteY12" fmla="*/ 42 h 5965550"/>
              <a:gd name="connsiteX0" fmla="*/ 6758 w 11306302"/>
              <a:gd name="connsiteY0" fmla="*/ 42 h 5969959"/>
              <a:gd name="connsiteX1" fmla="*/ 6218568 w 11306302"/>
              <a:gd name="connsiteY1" fmla="*/ 3617 h 5969959"/>
              <a:gd name="connsiteX2" fmla="*/ 11305367 w 11306302"/>
              <a:gd name="connsiteY2" fmla="*/ 2798 h 5969959"/>
              <a:gd name="connsiteX3" fmla="*/ 11303781 w 11306302"/>
              <a:gd name="connsiteY3" fmla="*/ 5957488 h 5969959"/>
              <a:gd name="connsiteX4" fmla="*/ 6214162 w 11306302"/>
              <a:gd name="connsiteY4" fmla="*/ 5969959 h 5969959"/>
              <a:gd name="connsiteX5" fmla="*/ 6220896 w 11306302"/>
              <a:gd name="connsiteY5" fmla="*/ 4308387 h 5969959"/>
              <a:gd name="connsiteX6" fmla="*/ 6038083 w 11306302"/>
              <a:gd name="connsiteY6" fmla="*/ 4222661 h 5969959"/>
              <a:gd name="connsiteX7" fmla="*/ 6044610 w 11306302"/>
              <a:gd name="connsiteY7" fmla="*/ 3947118 h 5969959"/>
              <a:gd name="connsiteX8" fmla="*/ 5892450 w 11306302"/>
              <a:gd name="connsiteY8" fmla="*/ 3856251 h 5969959"/>
              <a:gd name="connsiteX9" fmla="*/ 5887486 w 11306302"/>
              <a:gd name="connsiteY9" fmla="*/ 3525842 h 5969959"/>
              <a:gd name="connsiteX10" fmla="*/ 4280100 w 11306302"/>
              <a:gd name="connsiteY10" fmla="*/ 2613240 h 5969959"/>
              <a:gd name="connsiteX11" fmla="*/ 2920 w 11306302"/>
              <a:gd name="connsiteY11" fmla="*/ 2595607 h 5969959"/>
              <a:gd name="connsiteX12" fmla="*/ 6758 w 11306302"/>
              <a:gd name="connsiteY12" fmla="*/ 42 h 596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06302" h="5969959">
                <a:moveTo>
                  <a:pt x="6758" y="42"/>
                </a:moveTo>
                <a:lnTo>
                  <a:pt x="6218568" y="3617"/>
                </a:lnTo>
                <a:lnTo>
                  <a:pt x="11305367" y="2798"/>
                </a:lnTo>
                <a:cubicBezTo>
                  <a:pt x="11309148" y="1988797"/>
                  <a:pt x="11300000" y="3971489"/>
                  <a:pt x="11303781" y="5957488"/>
                </a:cubicBezTo>
                <a:lnTo>
                  <a:pt x="6214162" y="5969959"/>
                </a:lnTo>
                <a:cubicBezTo>
                  <a:pt x="6216407" y="5416102"/>
                  <a:pt x="6218651" y="4862244"/>
                  <a:pt x="6220896" y="4308387"/>
                </a:cubicBezTo>
                <a:cubicBezTo>
                  <a:pt x="6220757" y="4328148"/>
                  <a:pt x="6051142" y="4226744"/>
                  <a:pt x="6038083" y="4222661"/>
                </a:cubicBezTo>
                <a:cubicBezTo>
                  <a:pt x="6039030" y="4165883"/>
                  <a:pt x="6037022" y="4019983"/>
                  <a:pt x="6044610" y="3947118"/>
                </a:cubicBezTo>
                <a:cubicBezTo>
                  <a:pt x="5993296" y="3917485"/>
                  <a:pt x="5988672" y="3912465"/>
                  <a:pt x="5892450" y="3856251"/>
                </a:cubicBezTo>
                <a:cubicBezTo>
                  <a:pt x="5890385" y="3726077"/>
                  <a:pt x="5891402" y="3702803"/>
                  <a:pt x="5887486" y="3525842"/>
                </a:cubicBezTo>
                <a:cubicBezTo>
                  <a:pt x="5018801" y="3029008"/>
                  <a:pt x="4837839" y="2947567"/>
                  <a:pt x="4280100" y="2613240"/>
                </a:cubicBezTo>
                <a:lnTo>
                  <a:pt x="2920" y="2595607"/>
                </a:lnTo>
                <a:cubicBezTo>
                  <a:pt x="9264" y="2596831"/>
                  <a:pt x="-9361" y="-11955"/>
                  <a:pt x="6758" y="4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2791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BottomLeft-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V="1">
            <a:off x="-25400" y="3527910"/>
            <a:ext cx="6738088" cy="33306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rgbClr val="0D0D11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 flipV="1">
            <a:off x="-19859" y="2962237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 flipV="1">
            <a:off x="-24607" y="3185011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accent3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00081" y="38782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6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2795" y="-11410"/>
            <a:ext cx="12218547" cy="6878985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57615 w 11282536"/>
              <a:gd name="connsiteY8" fmla="*/ 3180389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814852 w 11282536"/>
              <a:gd name="connsiteY8" fmla="*/ 3488998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4651715 w 11282536"/>
              <a:gd name="connsiteY6" fmla="*/ 5769352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264350 w 11278800"/>
              <a:gd name="connsiteY5" fmla="*/ 5857681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386562 w 11278800"/>
              <a:gd name="connsiteY5" fmla="*/ 5769509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9013"/>
              <a:gd name="connsiteX1" fmla="*/ 7636103 w 11278800"/>
              <a:gd name="connsiteY1" fmla="*/ 13936 h 5959013"/>
              <a:gd name="connsiteX2" fmla="*/ 11273334 w 11278800"/>
              <a:gd name="connsiteY2" fmla="*/ 0 h 5959013"/>
              <a:gd name="connsiteX3" fmla="*/ 11278800 w 11278800"/>
              <a:gd name="connsiteY3" fmla="*/ 5953838 h 5959013"/>
              <a:gd name="connsiteX4" fmla="*/ 0 w 11278800"/>
              <a:gd name="connsiteY4" fmla="*/ 5958964 h 5959013"/>
              <a:gd name="connsiteX5" fmla="*/ 4386562 w 11278800"/>
              <a:gd name="connsiteY5" fmla="*/ 5769509 h 5959013"/>
              <a:gd name="connsiteX6" fmla="*/ 4647979 w 11278800"/>
              <a:gd name="connsiteY6" fmla="*/ 5769352 h 5959013"/>
              <a:gd name="connsiteX7" fmla="*/ 7487996 w 11278800"/>
              <a:gd name="connsiteY7" fmla="*/ 3423341 h 5959013"/>
              <a:gd name="connsiteX8" fmla="*/ 7482083 w 11278800"/>
              <a:gd name="connsiteY8" fmla="*/ 3136302 h 5959013"/>
              <a:gd name="connsiteX9" fmla="*/ 7653407 w 11278800"/>
              <a:gd name="connsiteY9" fmla="*/ 3005312 h 5959013"/>
              <a:gd name="connsiteX0" fmla="*/ 3554589 w 7179982"/>
              <a:gd name="connsiteY0" fmla="*/ 3005312 h 5959013"/>
              <a:gd name="connsiteX1" fmla="*/ 3537285 w 7179982"/>
              <a:gd name="connsiteY1" fmla="*/ 13936 h 5959013"/>
              <a:gd name="connsiteX2" fmla="*/ 7174516 w 7179982"/>
              <a:gd name="connsiteY2" fmla="*/ 0 h 5959013"/>
              <a:gd name="connsiteX3" fmla="*/ 7179982 w 7179982"/>
              <a:gd name="connsiteY3" fmla="*/ 5953838 h 5959013"/>
              <a:gd name="connsiteX4" fmla="*/ 0 w 7179982"/>
              <a:gd name="connsiteY4" fmla="*/ 5958964 h 5959013"/>
              <a:gd name="connsiteX5" fmla="*/ 287744 w 7179982"/>
              <a:gd name="connsiteY5" fmla="*/ 5769509 h 5959013"/>
              <a:gd name="connsiteX6" fmla="*/ 549161 w 7179982"/>
              <a:gd name="connsiteY6" fmla="*/ 5769352 h 5959013"/>
              <a:gd name="connsiteX7" fmla="*/ 3389178 w 7179982"/>
              <a:gd name="connsiteY7" fmla="*/ 3423341 h 5959013"/>
              <a:gd name="connsiteX8" fmla="*/ 3383265 w 7179982"/>
              <a:gd name="connsiteY8" fmla="*/ 3136302 h 5959013"/>
              <a:gd name="connsiteX9" fmla="*/ 3554589 w 7179982"/>
              <a:gd name="connsiteY9" fmla="*/ 3005312 h 5959013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549161 w 7179982"/>
              <a:gd name="connsiteY6" fmla="*/ 5769352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78739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605567 w 7179982"/>
              <a:gd name="connsiteY6" fmla="*/ 577873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13536 w 7138929"/>
              <a:gd name="connsiteY0" fmla="*/ 3005312 h 5959010"/>
              <a:gd name="connsiteX1" fmla="*/ 3496232 w 7138929"/>
              <a:gd name="connsiteY1" fmla="*/ 13936 h 5959010"/>
              <a:gd name="connsiteX2" fmla="*/ 7133463 w 7138929"/>
              <a:gd name="connsiteY2" fmla="*/ 0 h 5959010"/>
              <a:gd name="connsiteX3" fmla="*/ 7138929 w 7138929"/>
              <a:gd name="connsiteY3" fmla="*/ 5953838 h 5959010"/>
              <a:gd name="connsiteX4" fmla="*/ 0 w 7138929"/>
              <a:gd name="connsiteY4" fmla="*/ 5958964 h 5959010"/>
              <a:gd name="connsiteX5" fmla="*/ 248816 w 7138929"/>
              <a:gd name="connsiteY5" fmla="*/ 5758984 h 5959010"/>
              <a:gd name="connsiteX6" fmla="*/ 556933 w 7138929"/>
              <a:gd name="connsiteY6" fmla="*/ 5771629 h 5959010"/>
              <a:gd name="connsiteX7" fmla="*/ 3383585 w 7138929"/>
              <a:gd name="connsiteY7" fmla="*/ 3444673 h 5959010"/>
              <a:gd name="connsiteX8" fmla="*/ 3387703 w 7138929"/>
              <a:gd name="connsiteY8" fmla="*/ 3122080 h 5959010"/>
              <a:gd name="connsiteX9" fmla="*/ 3513536 w 7138929"/>
              <a:gd name="connsiteY9" fmla="*/ 3005312 h 5959010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6933 w 7138929"/>
              <a:gd name="connsiteY6" fmla="*/ 5771629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62004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82592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31275 w 7138929"/>
              <a:gd name="connsiteY0" fmla="*/ 2996993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38929"/>
              <a:gd name="connsiteY0" fmla="*/ 2996993 h 5959014"/>
              <a:gd name="connsiteX1" fmla="*/ 3527274 w 7138929"/>
              <a:gd name="connsiteY1" fmla="*/ 1459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38929 w 7155636"/>
              <a:gd name="connsiteY3" fmla="*/ 595383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61102"/>
              <a:gd name="connsiteY0" fmla="*/ 2996993 h 5959014"/>
              <a:gd name="connsiteX1" fmla="*/ 3527274 w 7161102"/>
              <a:gd name="connsiteY1" fmla="*/ 1459 h 5959014"/>
              <a:gd name="connsiteX2" fmla="*/ 7155636 w 7161102"/>
              <a:gd name="connsiteY2" fmla="*/ 0 h 5959014"/>
              <a:gd name="connsiteX3" fmla="*/ 7161102 w 7161102"/>
              <a:gd name="connsiteY3" fmla="*/ 5953838 h 5959014"/>
              <a:gd name="connsiteX4" fmla="*/ 0 w 7161102"/>
              <a:gd name="connsiteY4" fmla="*/ 5958964 h 5959014"/>
              <a:gd name="connsiteX5" fmla="*/ 208461 w 7161102"/>
              <a:gd name="connsiteY5" fmla="*/ 5773423 h 5959014"/>
              <a:gd name="connsiteX6" fmla="*/ 551801 w 7161102"/>
              <a:gd name="connsiteY6" fmla="*/ 5766817 h 5959014"/>
              <a:gd name="connsiteX7" fmla="*/ 3383585 w 7161102"/>
              <a:gd name="connsiteY7" fmla="*/ 3444673 h 5959014"/>
              <a:gd name="connsiteX8" fmla="*/ 3387703 w 7161102"/>
              <a:gd name="connsiteY8" fmla="*/ 3122080 h 5959014"/>
              <a:gd name="connsiteX9" fmla="*/ 3531275 w 7161102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43363 w 7155636"/>
              <a:gd name="connsiteY3" fmla="*/ 594967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43363"/>
              <a:gd name="connsiteY0" fmla="*/ 3005311 h 5967332"/>
              <a:gd name="connsiteX1" fmla="*/ 3527274 w 7143363"/>
              <a:gd name="connsiteY1" fmla="*/ 9777 h 5967332"/>
              <a:gd name="connsiteX2" fmla="*/ 7137897 w 7143363"/>
              <a:gd name="connsiteY2" fmla="*/ 0 h 5967332"/>
              <a:gd name="connsiteX3" fmla="*/ 7143363 w 7143363"/>
              <a:gd name="connsiteY3" fmla="*/ 5957996 h 5967332"/>
              <a:gd name="connsiteX4" fmla="*/ 0 w 7143363"/>
              <a:gd name="connsiteY4" fmla="*/ 5967282 h 5967332"/>
              <a:gd name="connsiteX5" fmla="*/ 208461 w 7143363"/>
              <a:gd name="connsiteY5" fmla="*/ 5781741 h 5967332"/>
              <a:gd name="connsiteX6" fmla="*/ 551801 w 7143363"/>
              <a:gd name="connsiteY6" fmla="*/ 5775135 h 5967332"/>
              <a:gd name="connsiteX7" fmla="*/ 3383585 w 7143363"/>
              <a:gd name="connsiteY7" fmla="*/ 3452991 h 5967332"/>
              <a:gd name="connsiteX8" fmla="*/ 3387703 w 7143363"/>
              <a:gd name="connsiteY8" fmla="*/ 3130398 h 5967332"/>
              <a:gd name="connsiteX9" fmla="*/ 3531275 w 7143363"/>
              <a:gd name="connsiteY9" fmla="*/ 3005311 h 5967332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660594 w 7143363"/>
              <a:gd name="connsiteY7" fmla="*/ 2617512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45378 w 7143363"/>
              <a:gd name="connsiteY7" fmla="*/ 2134917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30"/>
              <a:gd name="connsiteX1" fmla="*/ 2058298 w 7143363"/>
              <a:gd name="connsiteY1" fmla="*/ 0 h 5968530"/>
              <a:gd name="connsiteX2" fmla="*/ 7137897 w 7143363"/>
              <a:gd name="connsiteY2" fmla="*/ 1245 h 5968530"/>
              <a:gd name="connsiteX3" fmla="*/ 7143363 w 7143363"/>
              <a:gd name="connsiteY3" fmla="*/ 5959241 h 5968530"/>
              <a:gd name="connsiteX4" fmla="*/ 0 w 7143363"/>
              <a:gd name="connsiteY4" fmla="*/ 5968527 h 5968530"/>
              <a:gd name="connsiteX5" fmla="*/ 143826 w 7143363"/>
              <a:gd name="connsiteY5" fmla="*/ 3363711 h 5968530"/>
              <a:gd name="connsiteX6" fmla="*/ 1744610 w 7143363"/>
              <a:gd name="connsiteY6" fmla="*/ 2436788 h 5968530"/>
              <a:gd name="connsiteX7" fmla="*/ 1745378 w 7143363"/>
              <a:gd name="connsiteY7" fmla="*/ 2134917 h 5968530"/>
              <a:gd name="connsiteX8" fmla="*/ 1879354 w 7143363"/>
              <a:gd name="connsiteY8" fmla="*/ 2043452 h 5968530"/>
              <a:gd name="connsiteX9" fmla="*/ 1883472 w 7143363"/>
              <a:gd name="connsiteY9" fmla="*/ 1676772 h 5968530"/>
              <a:gd name="connsiteX10" fmla="*/ 2062299 w 7143363"/>
              <a:gd name="connsiteY10" fmla="*/ 1661902 h 5968530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28435 w 7609499"/>
              <a:gd name="connsiteY0" fmla="*/ 1661902 h 5968527"/>
              <a:gd name="connsiteX1" fmla="*/ 2524434 w 7609499"/>
              <a:gd name="connsiteY1" fmla="*/ 0 h 5968527"/>
              <a:gd name="connsiteX2" fmla="*/ 7604033 w 7609499"/>
              <a:gd name="connsiteY2" fmla="*/ 1245 h 5968527"/>
              <a:gd name="connsiteX3" fmla="*/ 7609499 w 7609499"/>
              <a:gd name="connsiteY3" fmla="*/ 5959241 h 5968527"/>
              <a:gd name="connsiteX4" fmla="*/ 466136 w 7609499"/>
              <a:gd name="connsiteY4" fmla="*/ 5968527 h 5968527"/>
              <a:gd name="connsiteX5" fmla="*/ 562792 w 7609499"/>
              <a:gd name="connsiteY5" fmla="*/ 4183388 h 5968527"/>
              <a:gd name="connsiteX6" fmla="*/ 609962 w 7609499"/>
              <a:gd name="connsiteY6" fmla="*/ 3363711 h 5968527"/>
              <a:gd name="connsiteX7" fmla="*/ 2210746 w 7609499"/>
              <a:gd name="connsiteY7" fmla="*/ 2436788 h 5968527"/>
              <a:gd name="connsiteX8" fmla="*/ 2211514 w 7609499"/>
              <a:gd name="connsiteY8" fmla="*/ 2134917 h 5968527"/>
              <a:gd name="connsiteX9" fmla="*/ 2345490 w 7609499"/>
              <a:gd name="connsiteY9" fmla="*/ 2043452 h 5968527"/>
              <a:gd name="connsiteX10" fmla="*/ 2349608 w 7609499"/>
              <a:gd name="connsiteY10" fmla="*/ 1676772 h 5968527"/>
              <a:gd name="connsiteX11" fmla="*/ 2528435 w 7609499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726426 w 11807490"/>
              <a:gd name="connsiteY0" fmla="*/ 1661902 h 5959241"/>
              <a:gd name="connsiteX1" fmla="*/ 6722425 w 11807490"/>
              <a:gd name="connsiteY1" fmla="*/ 0 h 5959241"/>
              <a:gd name="connsiteX2" fmla="*/ 11802024 w 11807490"/>
              <a:gd name="connsiteY2" fmla="*/ 1245 h 5959241"/>
              <a:gd name="connsiteX3" fmla="*/ 11807490 w 11807490"/>
              <a:gd name="connsiteY3" fmla="*/ 5959241 h 5959241"/>
              <a:gd name="connsiteX4" fmla="*/ 521614 w 11807490"/>
              <a:gd name="connsiteY4" fmla="*/ 5957505 h 5959241"/>
              <a:gd name="connsiteX5" fmla="*/ 518380 w 11807490"/>
              <a:gd name="connsiteY5" fmla="*/ 3411865 h 5959241"/>
              <a:gd name="connsiteX6" fmla="*/ 4807953 w 11807490"/>
              <a:gd name="connsiteY6" fmla="*/ 3363711 h 5959241"/>
              <a:gd name="connsiteX7" fmla="*/ 6408737 w 11807490"/>
              <a:gd name="connsiteY7" fmla="*/ 2436788 h 5959241"/>
              <a:gd name="connsiteX8" fmla="*/ 6409505 w 11807490"/>
              <a:gd name="connsiteY8" fmla="*/ 2134917 h 5959241"/>
              <a:gd name="connsiteX9" fmla="*/ 6543481 w 11807490"/>
              <a:gd name="connsiteY9" fmla="*/ 2043452 h 5959241"/>
              <a:gd name="connsiteX10" fmla="*/ 6547599 w 11807490"/>
              <a:gd name="connsiteY10" fmla="*/ 1676772 h 5959241"/>
              <a:gd name="connsiteX11" fmla="*/ 6726426 w 1180749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6028 w 11287092"/>
              <a:gd name="connsiteY0" fmla="*/ 1661902 h 5959241"/>
              <a:gd name="connsiteX1" fmla="*/ 6202027 w 11287092"/>
              <a:gd name="connsiteY1" fmla="*/ 0 h 5959241"/>
              <a:gd name="connsiteX2" fmla="*/ 11281626 w 11287092"/>
              <a:gd name="connsiteY2" fmla="*/ 1245 h 5959241"/>
              <a:gd name="connsiteX3" fmla="*/ 11287092 w 11287092"/>
              <a:gd name="connsiteY3" fmla="*/ 5959241 h 5959241"/>
              <a:gd name="connsiteX4" fmla="*/ 1216 w 11287092"/>
              <a:gd name="connsiteY4" fmla="*/ 5957505 h 5959241"/>
              <a:gd name="connsiteX5" fmla="*/ 3858 w 11287092"/>
              <a:gd name="connsiteY5" fmla="*/ 3400844 h 5959241"/>
              <a:gd name="connsiteX6" fmla="*/ 4287555 w 11287092"/>
              <a:gd name="connsiteY6" fmla="*/ 3363711 h 5959241"/>
              <a:gd name="connsiteX7" fmla="*/ 5888339 w 11287092"/>
              <a:gd name="connsiteY7" fmla="*/ 2436788 h 5959241"/>
              <a:gd name="connsiteX8" fmla="*/ 5889107 w 11287092"/>
              <a:gd name="connsiteY8" fmla="*/ 2134917 h 5959241"/>
              <a:gd name="connsiteX9" fmla="*/ 6023083 w 11287092"/>
              <a:gd name="connsiteY9" fmla="*/ 2043452 h 5959241"/>
              <a:gd name="connsiteX10" fmla="*/ 6027201 w 11287092"/>
              <a:gd name="connsiteY10" fmla="*/ 1676772 h 5959241"/>
              <a:gd name="connsiteX11" fmla="*/ 6206028 w 11287092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395334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29219 w 11289110"/>
              <a:gd name="connsiteY10" fmla="*/ 1676772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83644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77768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89573 w 11296056"/>
              <a:gd name="connsiteY6" fmla="*/ 3367977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46746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3 w 11296056"/>
              <a:gd name="connsiteY1" fmla="*/ 54854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017015 w 11296056"/>
              <a:gd name="connsiteY0" fmla="*/ 175805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0" fmla="*/ 6025101 w 11296056"/>
              <a:gd name="connsiteY0" fmla="*/ 2047718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0" fmla="*/ 5885099 w 11296056"/>
              <a:gd name="connsiteY0" fmla="*/ 2127879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0" fmla="*/ 5884331 w 11296056"/>
              <a:gd name="connsiteY0" fmla="*/ 2424097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0" fmla="*/ 4295600 w 11296056"/>
              <a:gd name="connsiteY0" fmla="*/ 335667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0" fmla="*/ 182467 w 11296056"/>
              <a:gd name="connsiteY0" fmla="*/ 186697 h 5977095"/>
              <a:gd name="connsiteX1" fmla="*/ 6203897 w 11296056"/>
              <a:gd name="connsiteY1" fmla="*/ 13924 h 5977095"/>
              <a:gd name="connsiteX2" fmla="*/ 11295396 w 11296056"/>
              <a:gd name="connsiteY2" fmla="*/ 4288 h 5977095"/>
              <a:gd name="connsiteX3" fmla="*/ 11289110 w 11296056"/>
              <a:gd name="connsiteY3" fmla="*/ 5967795 h 5977095"/>
              <a:gd name="connsiteX4" fmla="*/ 3234 w 11296056"/>
              <a:gd name="connsiteY4" fmla="*/ 5977081 h 5977095"/>
              <a:gd name="connsiteX5" fmla="*/ 0 w 11296056"/>
              <a:gd name="connsiteY5" fmla="*/ 3403888 h 5977095"/>
              <a:gd name="connsiteX6" fmla="*/ 182467 w 11296056"/>
              <a:gd name="connsiteY6" fmla="*/ 186697 h 5977095"/>
              <a:gd name="connsiteX0" fmla="*/ 182467 w 11296056"/>
              <a:gd name="connsiteY0" fmla="*/ 182409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182467 w 11296056"/>
              <a:gd name="connsiteY6" fmla="*/ 182409 h 5972807"/>
              <a:gd name="connsiteX0" fmla="*/ 3875 w 11317245"/>
              <a:gd name="connsiteY0" fmla="*/ 6061 h 5972807"/>
              <a:gd name="connsiteX1" fmla="*/ 6225086 w 11317245"/>
              <a:gd name="connsiteY1" fmla="*/ 9636 h 5972807"/>
              <a:gd name="connsiteX2" fmla="*/ 11316585 w 11317245"/>
              <a:gd name="connsiteY2" fmla="*/ 0 h 5972807"/>
              <a:gd name="connsiteX3" fmla="*/ 11310299 w 11317245"/>
              <a:gd name="connsiteY3" fmla="*/ 5963507 h 5972807"/>
              <a:gd name="connsiteX4" fmla="*/ 24423 w 11317245"/>
              <a:gd name="connsiteY4" fmla="*/ 5972793 h 5972807"/>
              <a:gd name="connsiteX5" fmla="*/ 21189 w 11317245"/>
              <a:gd name="connsiteY5" fmla="*/ 3399600 h 5972807"/>
              <a:gd name="connsiteX6" fmla="*/ 3875 w 11317245"/>
              <a:gd name="connsiteY6" fmla="*/ 6061 h 5972807"/>
              <a:gd name="connsiteX0" fmla="*/ 3875 w 11317245"/>
              <a:gd name="connsiteY0" fmla="*/ 6061 h 5972807"/>
              <a:gd name="connsiteX1" fmla="*/ 6225086 w 11317245"/>
              <a:gd name="connsiteY1" fmla="*/ 9636 h 5972807"/>
              <a:gd name="connsiteX2" fmla="*/ 11316585 w 11317245"/>
              <a:gd name="connsiteY2" fmla="*/ 0 h 5972807"/>
              <a:gd name="connsiteX3" fmla="*/ 11310299 w 11317245"/>
              <a:gd name="connsiteY3" fmla="*/ 5963507 h 5972807"/>
              <a:gd name="connsiteX4" fmla="*/ 24423 w 11317245"/>
              <a:gd name="connsiteY4" fmla="*/ 5972793 h 5972807"/>
              <a:gd name="connsiteX5" fmla="*/ 21189 w 11317245"/>
              <a:gd name="connsiteY5" fmla="*/ 3399600 h 5972807"/>
              <a:gd name="connsiteX6" fmla="*/ 3875 w 11317245"/>
              <a:gd name="connsiteY6" fmla="*/ 6061 h 5972807"/>
              <a:gd name="connsiteX0" fmla="*/ 5071 w 11318441"/>
              <a:gd name="connsiteY0" fmla="*/ 6061 h 5972804"/>
              <a:gd name="connsiteX1" fmla="*/ 6226282 w 11318441"/>
              <a:gd name="connsiteY1" fmla="*/ 9636 h 5972804"/>
              <a:gd name="connsiteX2" fmla="*/ 11317781 w 11318441"/>
              <a:gd name="connsiteY2" fmla="*/ 0 h 5972804"/>
              <a:gd name="connsiteX3" fmla="*/ 11311495 w 11318441"/>
              <a:gd name="connsiteY3" fmla="*/ 5963507 h 5972804"/>
              <a:gd name="connsiteX4" fmla="*/ 25619 w 11318441"/>
              <a:gd name="connsiteY4" fmla="*/ 5972793 h 5972804"/>
              <a:gd name="connsiteX5" fmla="*/ 10634 w 11318441"/>
              <a:gd name="connsiteY5" fmla="*/ 2583991 h 5972804"/>
              <a:gd name="connsiteX6" fmla="*/ 5071 w 11318441"/>
              <a:gd name="connsiteY6" fmla="*/ 6061 h 5972804"/>
              <a:gd name="connsiteX0" fmla="*/ 5071 w 11318441"/>
              <a:gd name="connsiteY0" fmla="*/ 6061 h 5983825"/>
              <a:gd name="connsiteX1" fmla="*/ 6226282 w 11318441"/>
              <a:gd name="connsiteY1" fmla="*/ 9636 h 5983825"/>
              <a:gd name="connsiteX2" fmla="*/ 11317781 w 11318441"/>
              <a:gd name="connsiteY2" fmla="*/ 0 h 5983825"/>
              <a:gd name="connsiteX3" fmla="*/ 11311495 w 11318441"/>
              <a:gd name="connsiteY3" fmla="*/ 5963507 h 5983825"/>
              <a:gd name="connsiteX4" fmla="*/ 13867 w 11318441"/>
              <a:gd name="connsiteY4" fmla="*/ 5983814 h 5983825"/>
              <a:gd name="connsiteX5" fmla="*/ 10634 w 11318441"/>
              <a:gd name="connsiteY5" fmla="*/ 2583991 h 5983825"/>
              <a:gd name="connsiteX6" fmla="*/ 5071 w 11318441"/>
              <a:gd name="connsiteY6" fmla="*/ 6061 h 5983825"/>
              <a:gd name="connsiteX0" fmla="*/ 833907 w 12147277"/>
              <a:gd name="connsiteY0" fmla="*/ 6061 h 5983814"/>
              <a:gd name="connsiteX1" fmla="*/ 7055118 w 12147277"/>
              <a:gd name="connsiteY1" fmla="*/ 9636 h 5983814"/>
              <a:gd name="connsiteX2" fmla="*/ 12146617 w 12147277"/>
              <a:gd name="connsiteY2" fmla="*/ 0 h 5983814"/>
              <a:gd name="connsiteX3" fmla="*/ 12140331 w 12147277"/>
              <a:gd name="connsiteY3" fmla="*/ 5963507 h 5983814"/>
              <a:gd name="connsiteX4" fmla="*/ 842703 w 12147277"/>
              <a:gd name="connsiteY4" fmla="*/ 5983814 h 5983814"/>
              <a:gd name="connsiteX5" fmla="*/ 824889 w 12147277"/>
              <a:gd name="connsiteY5" fmla="*/ 2925663 h 5983814"/>
              <a:gd name="connsiteX6" fmla="*/ 839470 w 12147277"/>
              <a:gd name="connsiteY6" fmla="*/ 2583991 h 5983814"/>
              <a:gd name="connsiteX7" fmla="*/ 833907 w 12147277"/>
              <a:gd name="connsiteY7" fmla="*/ 6061 h 5983814"/>
              <a:gd name="connsiteX0" fmla="*/ 351935 w 11665305"/>
              <a:gd name="connsiteY0" fmla="*/ 6061 h 5983814"/>
              <a:gd name="connsiteX1" fmla="*/ 6573146 w 11665305"/>
              <a:gd name="connsiteY1" fmla="*/ 9636 h 5983814"/>
              <a:gd name="connsiteX2" fmla="*/ 11664645 w 11665305"/>
              <a:gd name="connsiteY2" fmla="*/ 0 h 5983814"/>
              <a:gd name="connsiteX3" fmla="*/ 11658359 w 11665305"/>
              <a:gd name="connsiteY3" fmla="*/ 5963507 h 5983814"/>
              <a:gd name="connsiteX4" fmla="*/ 360731 w 11665305"/>
              <a:gd name="connsiteY4" fmla="*/ 5983814 h 5983814"/>
              <a:gd name="connsiteX5" fmla="*/ 4597072 w 11665305"/>
              <a:gd name="connsiteY5" fmla="*/ 2606032 h 5983814"/>
              <a:gd name="connsiteX6" fmla="*/ 357498 w 11665305"/>
              <a:gd name="connsiteY6" fmla="*/ 2583991 h 5983814"/>
              <a:gd name="connsiteX7" fmla="*/ 351935 w 11665305"/>
              <a:gd name="connsiteY7" fmla="*/ 6061 h 5983814"/>
              <a:gd name="connsiteX0" fmla="*/ 351935 w 11665305"/>
              <a:gd name="connsiteY0" fmla="*/ 6061 h 5983814"/>
              <a:gd name="connsiteX1" fmla="*/ 6573146 w 11665305"/>
              <a:gd name="connsiteY1" fmla="*/ 9636 h 5983814"/>
              <a:gd name="connsiteX2" fmla="*/ 11664645 w 11665305"/>
              <a:gd name="connsiteY2" fmla="*/ 0 h 5983814"/>
              <a:gd name="connsiteX3" fmla="*/ 11658359 w 11665305"/>
              <a:gd name="connsiteY3" fmla="*/ 5963507 h 5983814"/>
              <a:gd name="connsiteX4" fmla="*/ 360731 w 11665305"/>
              <a:gd name="connsiteY4" fmla="*/ 5983814 h 5983814"/>
              <a:gd name="connsiteX5" fmla="*/ 4597072 w 11665305"/>
              <a:gd name="connsiteY5" fmla="*/ 2606032 h 5983814"/>
              <a:gd name="connsiteX6" fmla="*/ 357498 w 11665305"/>
              <a:gd name="connsiteY6" fmla="*/ 2583991 h 5983814"/>
              <a:gd name="connsiteX7" fmla="*/ 351935 w 11665305"/>
              <a:gd name="connsiteY7" fmla="*/ 6061 h 5983814"/>
              <a:gd name="connsiteX0" fmla="*/ 351935 w 11665305"/>
              <a:gd name="connsiteY0" fmla="*/ 6061 h 5983814"/>
              <a:gd name="connsiteX1" fmla="*/ 6573146 w 11665305"/>
              <a:gd name="connsiteY1" fmla="*/ 9636 h 5983814"/>
              <a:gd name="connsiteX2" fmla="*/ 11664645 w 11665305"/>
              <a:gd name="connsiteY2" fmla="*/ 0 h 5983814"/>
              <a:gd name="connsiteX3" fmla="*/ 11658359 w 11665305"/>
              <a:gd name="connsiteY3" fmla="*/ 5963507 h 5983814"/>
              <a:gd name="connsiteX4" fmla="*/ 360731 w 11665305"/>
              <a:gd name="connsiteY4" fmla="*/ 5983814 h 5983814"/>
              <a:gd name="connsiteX5" fmla="*/ 4597072 w 11665305"/>
              <a:gd name="connsiteY5" fmla="*/ 2606032 h 5983814"/>
              <a:gd name="connsiteX6" fmla="*/ 357498 w 11665305"/>
              <a:gd name="connsiteY6" fmla="*/ 2583991 h 5983814"/>
              <a:gd name="connsiteX7" fmla="*/ 351935 w 11665305"/>
              <a:gd name="connsiteY7" fmla="*/ 6061 h 5983814"/>
              <a:gd name="connsiteX0" fmla="*/ 260520 w 11573890"/>
              <a:gd name="connsiteY0" fmla="*/ 6061 h 5983814"/>
              <a:gd name="connsiteX1" fmla="*/ 6481731 w 11573890"/>
              <a:gd name="connsiteY1" fmla="*/ 9636 h 5983814"/>
              <a:gd name="connsiteX2" fmla="*/ 11573230 w 11573890"/>
              <a:gd name="connsiteY2" fmla="*/ 0 h 5983814"/>
              <a:gd name="connsiteX3" fmla="*/ 11566944 w 11573890"/>
              <a:gd name="connsiteY3" fmla="*/ 5963507 h 5983814"/>
              <a:gd name="connsiteX4" fmla="*/ 269316 w 11573890"/>
              <a:gd name="connsiteY4" fmla="*/ 5983814 h 5983814"/>
              <a:gd name="connsiteX5" fmla="*/ 3612519 w 11573890"/>
              <a:gd name="connsiteY5" fmla="*/ 3267338 h 5983814"/>
              <a:gd name="connsiteX6" fmla="*/ 4505657 w 11573890"/>
              <a:gd name="connsiteY6" fmla="*/ 2606032 h 5983814"/>
              <a:gd name="connsiteX7" fmla="*/ 266083 w 11573890"/>
              <a:gd name="connsiteY7" fmla="*/ 2583991 h 5983814"/>
              <a:gd name="connsiteX8" fmla="*/ 260520 w 11573890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68134 w 11481504"/>
              <a:gd name="connsiteY0" fmla="*/ 6061 h 5983814"/>
              <a:gd name="connsiteX1" fmla="*/ 6389345 w 11481504"/>
              <a:gd name="connsiteY1" fmla="*/ 9636 h 5983814"/>
              <a:gd name="connsiteX2" fmla="*/ 11480844 w 11481504"/>
              <a:gd name="connsiteY2" fmla="*/ 0 h 5983814"/>
              <a:gd name="connsiteX3" fmla="*/ 11474558 w 11481504"/>
              <a:gd name="connsiteY3" fmla="*/ 5963507 h 5983814"/>
              <a:gd name="connsiteX4" fmla="*/ 176930 w 11481504"/>
              <a:gd name="connsiteY4" fmla="*/ 5983814 h 5983814"/>
              <a:gd name="connsiteX5" fmla="*/ 6093780 w 11481504"/>
              <a:gd name="connsiteY5" fmla="*/ 3553904 h 5983814"/>
              <a:gd name="connsiteX6" fmla="*/ 4413271 w 11481504"/>
              <a:gd name="connsiteY6" fmla="*/ 2606032 h 5983814"/>
              <a:gd name="connsiteX7" fmla="*/ 173697 w 11481504"/>
              <a:gd name="connsiteY7" fmla="*/ 2583991 h 5983814"/>
              <a:gd name="connsiteX8" fmla="*/ 168134 w 11481504"/>
              <a:gd name="connsiteY8" fmla="*/ 6061 h 5983814"/>
              <a:gd name="connsiteX0" fmla="*/ 159673 w 11473043"/>
              <a:gd name="connsiteY0" fmla="*/ 6061 h 5983814"/>
              <a:gd name="connsiteX1" fmla="*/ 6380884 w 11473043"/>
              <a:gd name="connsiteY1" fmla="*/ 9636 h 5983814"/>
              <a:gd name="connsiteX2" fmla="*/ 11472383 w 11473043"/>
              <a:gd name="connsiteY2" fmla="*/ 0 h 5983814"/>
              <a:gd name="connsiteX3" fmla="*/ 11466097 w 11473043"/>
              <a:gd name="connsiteY3" fmla="*/ 5963507 h 5983814"/>
              <a:gd name="connsiteX4" fmla="*/ 168469 w 11473043"/>
              <a:gd name="connsiteY4" fmla="*/ 5983814 h 5983814"/>
              <a:gd name="connsiteX5" fmla="*/ 4780866 w 11473043"/>
              <a:gd name="connsiteY5" fmla="*/ 4071927 h 5983814"/>
              <a:gd name="connsiteX6" fmla="*/ 6085319 w 11473043"/>
              <a:gd name="connsiteY6" fmla="*/ 3553904 h 5983814"/>
              <a:gd name="connsiteX7" fmla="*/ 4404810 w 11473043"/>
              <a:gd name="connsiteY7" fmla="*/ 2606032 h 5983814"/>
              <a:gd name="connsiteX8" fmla="*/ 165236 w 11473043"/>
              <a:gd name="connsiteY8" fmla="*/ 2583991 h 5983814"/>
              <a:gd name="connsiteX9" fmla="*/ 159673 w 11473043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54033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28387 w 11441757"/>
              <a:gd name="connsiteY0" fmla="*/ 6061 h 5983814"/>
              <a:gd name="connsiteX1" fmla="*/ 6349598 w 11441757"/>
              <a:gd name="connsiteY1" fmla="*/ 9636 h 5983814"/>
              <a:gd name="connsiteX2" fmla="*/ 11441097 w 11441757"/>
              <a:gd name="connsiteY2" fmla="*/ 0 h 5983814"/>
              <a:gd name="connsiteX3" fmla="*/ 11434811 w 11441757"/>
              <a:gd name="connsiteY3" fmla="*/ 5963507 h 5983814"/>
              <a:gd name="connsiteX4" fmla="*/ 137183 w 11441757"/>
              <a:gd name="connsiteY4" fmla="*/ 5983814 h 5983814"/>
              <a:gd name="connsiteX5" fmla="*/ 6018776 w 11441757"/>
              <a:gd name="connsiteY5" fmla="*/ 3895579 h 5983814"/>
              <a:gd name="connsiteX6" fmla="*/ 6027917 w 11441757"/>
              <a:gd name="connsiteY6" fmla="*/ 3553904 h 5983814"/>
              <a:gd name="connsiteX7" fmla="*/ 4373524 w 11441757"/>
              <a:gd name="connsiteY7" fmla="*/ 2606032 h 5983814"/>
              <a:gd name="connsiteX8" fmla="*/ 133950 w 11441757"/>
              <a:gd name="connsiteY8" fmla="*/ 2583991 h 5983814"/>
              <a:gd name="connsiteX9" fmla="*/ 128387 w 11441757"/>
              <a:gd name="connsiteY9" fmla="*/ 6061 h 5983814"/>
              <a:gd name="connsiteX0" fmla="*/ 149696 w 11463066"/>
              <a:gd name="connsiteY0" fmla="*/ 6061 h 5983814"/>
              <a:gd name="connsiteX1" fmla="*/ 6370907 w 11463066"/>
              <a:gd name="connsiteY1" fmla="*/ 9636 h 5983814"/>
              <a:gd name="connsiteX2" fmla="*/ 11462406 w 11463066"/>
              <a:gd name="connsiteY2" fmla="*/ 0 h 5983814"/>
              <a:gd name="connsiteX3" fmla="*/ 11456120 w 11463066"/>
              <a:gd name="connsiteY3" fmla="*/ 5963507 h 5983814"/>
              <a:gd name="connsiteX4" fmla="*/ 158492 w 11463066"/>
              <a:gd name="connsiteY4" fmla="*/ 5983814 h 5983814"/>
              <a:gd name="connsiteX5" fmla="*/ 4910742 w 11463066"/>
              <a:gd name="connsiteY5" fmla="*/ 4240927 h 5983814"/>
              <a:gd name="connsiteX6" fmla="*/ 6040085 w 11463066"/>
              <a:gd name="connsiteY6" fmla="*/ 3895579 h 5983814"/>
              <a:gd name="connsiteX7" fmla="*/ 6049226 w 11463066"/>
              <a:gd name="connsiteY7" fmla="*/ 3553904 h 5983814"/>
              <a:gd name="connsiteX8" fmla="*/ 4394833 w 11463066"/>
              <a:gd name="connsiteY8" fmla="*/ 2606032 h 5983814"/>
              <a:gd name="connsiteX9" fmla="*/ 155259 w 11463066"/>
              <a:gd name="connsiteY9" fmla="*/ 2583991 h 5983814"/>
              <a:gd name="connsiteX10" fmla="*/ 149696 w 11463066"/>
              <a:gd name="connsiteY10" fmla="*/ 6061 h 5983814"/>
              <a:gd name="connsiteX0" fmla="*/ 120382 w 11433752"/>
              <a:gd name="connsiteY0" fmla="*/ 6061 h 5983814"/>
              <a:gd name="connsiteX1" fmla="*/ 6341593 w 11433752"/>
              <a:gd name="connsiteY1" fmla="*/ 9636 h 5983814"/>
              <a:gd name="connsiteX2" fmla="*/ 11433092 w 11433752"/>
              <a:gd name="connsiteY2" fmla="*/ 0 h 5983814"/>
              <a:gd name="connsiteX3" fmla="*/ 11426806 w 11433752"/>
              <a:gd name="connsiteY3" fmla="*/ 5963507 h 5983814"/>
              <a:gd name="connsiteX4" fmla="*/ 129178 w 11433752"/>
              <a:gd name="connsiteY4" fmla="*/ 5983814 h 5983814"/>
              <a:gd name="connsiteX5" fmla="*/ 6167635 w 11433752"/>
              <a:gd name="connsiteY5" fmla="*/ 3953137 h 5983814"/>
              <a:gd name="connsiteX6" fmla="*/ 6010771 w 11433752"/>
              <a:gd name="connsiteY6" fmla="*/ 3895579 h 5983814"/>
              <a:gd name="connsiteX7" fmla="*/ 6019912 w 11433752"/>
              <a:gd name="connsiteY7" fmla="*/ 3553904 h 5983814"/>
              <a:gd name="connsiteX8" fmla="*/ 4365519 w 11433752"/>
              <a:gd name="connsiteY8" fmla="*/ 2606032 h 5983814"/>
              <a:gd name="connsiteX9" fmla="*/ 125945 w 11433752"/>
              <a:gd name="connsiteY9" fmla="*/ 2583991 h 5983814"/>
              <a:gd name="connsiteX10" fmla="*/ 120382 w 11433752"/>
              <a:gd name="connsiteY10" fmla="*/ 6061 h 5983814"/>
              <a:gd name="connsiteX0" fmla="*/ 120382 w 11433752"/>
              <a:gd name="connsiteY0" fmla="*/ 6061 h 5983814"/>
              <a:gd name="connsiteX1" fmla="*/ 6341593 w 11433752"/>
              <a:gd name="connsiteY1" fmla="*/ 9636 h 5983814"/>
              <a:gd name="connsiteX2" fmla="*/ 11433092 w 11433752"/>
              <a:gd name="connsiteY2" fmla="*/ 0 h 5983814"/>
              <a:gd name="connsiteX3" fmla="*/ 11426806 w 11433752"/>
              <a:gd name="connsiteY3" fmla="*/ 5963507 h 5983814"/>
              <a:gd name="connsiteX4" fmla="*/ 129178 w 11433752"/>
              <a:gd name="connsiteY4" fmla="*/ 5983814 h 5983814"/>
              <a:gd name="connsiteX5" fmla="*/ 6167635 w 11433752"/>
              <a:gd name="connsiteY5" fmla="*/ 3953137 h 5983814"/>
              <a:gd name="connsiteX6" fmla="*/ 6010771 w 11433752"/>
              <a:gd name="connsiteY6" fmla="*/ 3895579 h 5983814"/>
              <a:gd name="connsiteX7" fmla="*/ 6019912 w 11433752"/>
              <a:gd name="connsiteY7" fmla="*/ 3553904 h 5983814"/>
              <a:gd name="connsiteX8" fmla="*/ 4365519 w 11433752"/>
              <a:gd name="connsiteY8" fmla="*/ 2606032 h 5983814"/>
              <a:gd name="connsiteX9" fmla="*/ 125945 w 11433752"/>
              <a:gd name="connsiteY9" fmla="*/ 2583991 h 5983814"/>
              <a:gd name="connsiteX10" fmla="*/ 120382 w 11433752"/>
              <a:gd name="connsiteY10" fmla="*/ 6061 h 5983814"/>
              <a:gd name="connsiteX0" fmla="*/ 120382 w 11433752"/>
              <a:gd name="connsiteY0" fmla="*/ 6061 h 5983814"/>
              <a:gd name="connsiteX1" fmla="*/ 6341593 w 11433752"/>
              <a:gd name="connsiteY1" fmla="*/ 9636 h 5983814"/>
              <a:gd name="connsiteX2" fmla="*/ 11433092 w 11433752"/>
              <a:gd name="connsiteY2" fmla="*/ 0 h 5983814"/>
              <a:gd name="connsiteX3" fmla="*/ 11426806 w 11433752"/>
              <a:gd name="connsiteY3" fmla="*/ 5963507 h 5983814"/>
              <a:gd name="connsiteX4" fmla="*/ 129178 w 11433752"/>
              <a:gd name="connsiteY4" fmla="*/ 5983814 h 5983814"/>
              <a:gd name="connsiteX5" fmla="*/ 6167635 w 11433752"/>
              <a:gd name="connsiteY5" fmla="*/ 3953137 h 5983814"/>
              <a:gd name="connsiteX6" fmla="*/ 6010771 w 11433752"/>
              <a:gd name="connsiteY6" fmla="*/ 3895579 h 5983814"/>
              <a:gd name="connsiteX7" fmla="*/ 6019912 w 11433752"/>
              <a:gd name="connsiteY7" fmla="*/ 3553904 h 5983814"/>
              <a:gd name="connsiteX8" fmla="*/ 4365519 w 11433752"/>
              <a:gd name="connsiteY8" fmla="*/ 2606032 h 5983814"/>
              <a:gd name="connsiteX9" fmla="*/ 125945 w 11433752"/>
              <a:gd name="connsiteY9" fmla="*/ 2583991 h 5983814"/>
              <a:gd name="connsiteX10" fmla="*/ 120382 w 11433752"/>
              <a:gd name="connsiteY10" fmla="*/ 6061 h 5983814"/>
              <a:gd name="connsiteX0" fmla="*/ 114703 w 11428073"/>
              <a:gd name="connsiteY0" fmla="*/ 6061 h 5983814"/>
              <a:gd name="connsiteX1" fmla="*/ 6335914 w 11428073"/>
              <a:gd name="connsiteY1" fmla="*/ 9636 h 5983814"/>
              <a:gd name="connsiteX2" fmla="*/ 11427413 w 11428073"/>
              <a:gd name="connsiteY2" fmla="*/ 0 h 5983814"/>
              <a:gd name="connsiteX3" fmla="*/ 11421127 w 11428073"/>
              <a:gd name="connsiteY3" fmla="*/ 5963507 h 5983814"/>
              <a:gd name="connsiteX4" fmla="*/ 123499 w 11428073"/>
              <a:gd name="connsiteY4" fmla="*/ 5983814 h 5983814"/>
              <a:gd name="connsiteX5" fmla="*/ 5450299 w 11428073"/>
              <a:gd name="connsiteY5" fmla="*/ 4149079 h 5983814"/>
              <a:gd name="connsiteX6" fmla="*/ 6161956 w 11428073"/>
              <a:gd name="connsiteY6" fmla="*/ 3953137 h 5983814"/>
              <a:gd name="connsiteX7" fmla="*/ 6005092 w 11428073"/>
              <a:gd name="connsiteY7" fmla="*/ 3895579 h 5983814"/>
              <a:gd name="connsiteX8" fmla="*/ 6014233 w 11428073"/>
              <a:gd name="connsiteY8" fmla="*/ 3553904 h 5983814"/>
              <a:gd name="connsiteX9" fmla="*/ 4359840 w 11428073"/>
              <a:gd name="connsiteY9" fmla="*/ 2606032 h 5983814"/>
              <a:gd name="connsiteX10" fmla="*/ 120266 w 11428073"/>
              <a:gd name="connsiteY10" fmla="*/ 2583991 h 5983814"/>
              <a:gd name="connsiteX11" fmla="*/ 114703 w 11428073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1808 w 11415178"/>
              <a:gd name="connsiteY0" fmla="*/ 6061 h 5983814"/>
              <a:gd name="connsiteX1" fmla="*/ 6323019 w 11415178"/>
              <a:gd name="connsiteY1" fmla="*/ 9636 h 5983814"/>
              <a:gd name="connsiteX2" fmla="*/ 11414518 w 11415178"/>
              <a:gd name="connsiteY2" fmla="*/ 0 h 5983814"/>
              <a:gd name="connsiteX3" fmla="*/ 11408232 w 11415178"/>
              <a:gd name="connsiteY3" fmla="*/ 5963507 h 5983814"/>
              <a:gd name="connsiteX4" fmla="*/ 110604 w 11415178"/>
              <a:gd name="connsiteY4" fmla="*/ 5983814 h 5983814"/>
              <a:gd name="connsiteX5" fmla="*/ 6142534 w 11415178"/>
              <a:gd name="connsiteY5" fmla="*/ 4228680 h 5983814"/>
              <a:gd name="connsiteX6" fmla="*/ 6149061 w 11415178"/>
              <a:gd name="connsiteY6" fmla="*/ 3953137 h 5983814"/>
              <a:gd name="connsiteX7" fmla="*/ 5992197 w 11415178"/>
              <a:gd name="connsiteY7" fmla="*/ 3895579 h 5983814"/>
              <a:gd name="connsiteX8" fmla="*/ 6001338 w 11415178"/>
              <a:gd name="connsiteY8" fmla="*/ 3553904 h 5983814"/>
              <a:gd name="connsiteX9" fmla="*/ 4346945 w 11415178"/>
              <a:gd name="connsiteY9" fmla="*/ 2606032 h 5983814"/>
              <a:gd name="connsiteX10" fmla="*/ 107371 w 11415178"/>
              <a:gd name="connsiteY10" fmla="*/ 2583991 h 5983814"/>
              <a:gd name="connsiteX11" fmla="*/ 101808 w 11415178"/>
              <a:gd name="connsiteY11" fmla="*/ 6061 h 5983814"/>
              <a:gd name="connsiteX0" fmla="*/ 107893 w 11421263"/>
              <a:gd name="connsiteY0" fmla="*/ 6061 h 5983814"/>
              <a:gd name="connsiteX1" fmla="*/ 6329104 w 11421263"/>
              <a:gd name="connsiteY1" fmla="*/ 9636 h 5983814"/>
              <a:gd name="connsiteX2" fmla="*/ 11420603 w 11421263"/>
              <a:gd name="connsiteY2" fmla="*/ 0 h 5983814"/>
              <a:gd name="connsiteX3" fmla="*/ 11414317 w 11421263"/>
              <a:gd name="connsiteY3" fmla="*/ 5963507 h 5983814"/>
              <a:gd name="connsiteX4" fmla="*/ 116689 w 11421263"/>
              <a:gd name="connsiteY4" fmla="*/ 5983814 h 5983814"/>
              <a:gd name="connsiteX5" fmla="*/ 5567539 w 11421263"/>
              <a:gd name="connsiteY5" fmla="*/ 4381760 h 5983814"/>
              <a:gd name="connsiteX6" fmla="*/ 6148619 w 11421263"/>
              <a:gd name="connsiteY6" fmla="*/ 4228680 h 5983814"/>
              <a:gd name="connsiteX7" fmla="*/ 6155146 w 11421263"/>
              <a:gd name="connsiteY7" fmla="*/ 3953137 h 5983814"/>
              <a:gd name="connsiteX8" fmla="*/ 5998282 w 11421263"/>
              <a:gd name="connsiteY8" fmla="*/ 3895579 h 5983814"/>
              <a:gd name="connsiteX9" fmla="*/ 6007423 w 11421263"/>
              <a:gd name="connsiteY9" fmla="*/ 3553904 h 5983814"/>
              <a:gd name="connsiteX10" fmla="*/ 4353030 w 11421263"/>
              <a:gd name="connsiteY10" fmla="*/ 2606032 h 5983814"/>
              <a:gd name="connsiteX11" fmla="*/ 113456 w 11421263"/>
              <a:gd name="connsiteY11" fmla="*/ 2583991 h 5983814"/>
              <a:gd name="connsiteX12" fmla="*/ 107893 w 11421263"/>
              <a:gd name="connsiteY12" fmla="*/ 6061 h 5983814"/>
              <a:gd name="connsiteX0" fmla="*/ 90371 w 11403741"/>
              <a:gd name="connsiteY0" fmla="*/ 6061 h 5983814"/>
              <a:gd name="connsiteX1" fmla="*/ 6311582 w 11403741"/>
              <a:gd name="connsiteY1" fmla="*/ 9636 h 5983814"/>
              <a:gd name="connsiteX2" fmla="*/ 11403081 w 11403741"/>
              <a:gd name="connsiteY2" fmla="*/ 0 h 5983814"/>
              <a:gd name="connsiteX3" fmla="*/ 11396795 w 11403741"/>
              <a:gd name="connsiteY3" fmla="*/ 5963507 h 5983814"/>
              <a:gd name="connsiteX4" fmla="*/ 99167 w 11403741"/>
              <a:gd name="connsiteY4" fmla="*/ 5983814 h 5983814"/>
              <a:gd name="connsiteX5" fmla="*/ 6633828 w 11403741"/>
              <a:gd name="connsiteY5" fmla="*/ 4375638 h 5983814"/>
              <a:gd name="connsiteX6" fmla="*/ 6131097 w 11403741"/>
              <a:gd name="connsiteY6" fmla="*/ 4228680 h 5983814"/>
              <a:gd name="connsiteX7" fmla="*/ 6137624 w 11403741"/>
              <a:gd name="connsiteY7" fmla="*/ 3953137 h 5983814"/>
              <a:gd name="connsiteX8" fmla="*/ 5980760 w 11403741"/>
              <a:gd name="connsiteY8" fmla="*/ 3895579 h 5983814"/>
              <a:gd name="connsiteX9" fmla="*/ 5989901 w 11403741"/>
              <a:gd name="connsiteY9" fmla="*/ 3553904 h 5983814"/>
              <a:gd name="connsiteX10" fmla="*/ 4335508 w 11403741"/>
              <a:gd name="connsiteY10" fmla="*/ 2606032 h 5983814"/>
              <a:gd name="connsiteX11" fmla="*/ 95934 w 11403741"/>
              <a:gd name="connsiteY11" fmla="*/ 2583991 h 5983814"/>
              <a:gd name="connsiteX12" fmla="*/ 90371 w 11403741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15552 w 11318442"/>
              <a:gd name="connsiteY5" fmla="*/ 4351145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15552 w 11318442"/>
              <a:gd name="connsiteY5" fmla="*/ 4351145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15552 w 11318442"/>
              <a:gd name="connsiteY5" fmla="*/ 4351145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28611 w 11318442"/>
              <a:gd name="connsiteY5" fmla="*/ 4314406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5347196 w 11318442"/>
              <a:gd name="connsiteY5" fmla="*/ 4540964 h 5983814"/>
              <a:gd name="connsiteX6" fmla="*/ 6228611 w 11318442"/>
              <a:gd name="connsiteY6" fmla="*/ 4314406 h 5983814"/>
              <a:gd name="connsiteX7" fmla="*/ 6045798 w 11318442"/>
              <a:gd name="connsiteY7" fmla="*/ 4228680 h 5983814"/>
              <a:gd name="connsiteX8" fmla="*/ 6052325 w 11318442"/>
              <a:gd name="connsiteY8" fmla="*/ 3953137 h 5983814"/>
              <a:gd name="connsiteX9" fmla="*/ 5895461 w 11318442"/>
              <a:gd name="connsiteY9" fmla="*/ 3895579 h 5983814"/>
              <a:gd name="connsiteX10" fmla="*/ 5904602 w 11318442"/>
              <a:gd name="connsiteY10" fmla="*/ 3553904 h 5983814"/>
              <a:gd name="connsiteX11" fmla="*/ 4250209 w 11318442"/>
              <a:gd name="connsiteY11" fmla="*/ 2606032 h 5983814"/>
              <a:gd name="connsiteX12" fmla="*/ 10635 w 11318442"/>
              <a:gd name="connsiteY12" fmla="*/ 2583991 h 5983814"/>
              <a:gd name="connsiteX13" fmla="*/ 5072 w 11318442"/>
              <a:gd name="connsiteY13" fmla="*/ 6061 h 5983814"/>
              <a:gd name="connsiteX0" fmla="*/ 5072 w 11318442"/>
              <a:gd name="connsiteY0" fmla="*/ 6061 h 5983814"/>
              <a:gd name="connsiteX1" fmla="*/ 6226283 w 11318442"/>
              <a:gd name="connsiteY1" fmla="*/ 9636 h 5983814"/>
              <a:gd name="connsiteX2" fmla="*/ 11317782 w 11318442"/>
              <a:gd name="connsiteY2" fmla="*/ 0 h 5983814"/>
              <a:gd name="connsiteX3" fmla="*/ 11311496 w 11318442"/>
              <a:gd name="connsiteY3" fmla="*/ 5963507 h 5983814"/>
              <a:gd name="connsiteX4" fmla="*/ 13868 w 11318442"/>
              <a:gd name="connsiteY4" fmla="*/ 5983814 h 5983814"/>
              <a:gd name="connsiteX5" fmla="*/ 6228611 w 11318442"/>
              <a:gd name="connsiteY5" fmla="*/ 4314406 h 5983814"/>
              <a:gd name="connsiteX6" fmla="*/ 6045798 w 11318442"/>
              <a:gd name="connsiteY6" fmla="*/ 4228680 h 5983814"/>
              <a:gd name="connsiteX7" fmla="*/ 6052325 w 11318442"/>
              <a:gd name="connsiteY7" fmla="*/ 3953137 h 5983814"/>
              <a:gd name="connsiteX8" fmla="*/ 5895461 w 11318442"/>
              <a:gd name="connsiteY8" fmla="*/ 3895579 h 5983814"/>
              <a:gd name="connsiteX9" fmla="*/ 5904602 w 11318442"/>
              <a:gd name="connsiteY9" fmla="*/ 3553904 h 5983814"/>
              <a:gd name="connsiteX10" fmla="*/ 4250209 w 11318442"/>
              <a:gd name="connsiteY10" fmla="*/ 2606032 h 5983814"/>
              <a:gd name="connsiteX11" fmla="*/ 10635 w 11318442"/>
              <a:gd name="connsiteY11" fmla="*/ 2583991 h 5983814"/>
              <a:gd name="connsiteX12" fmla="*/ 5072 w 11318442"/>
              <a:gd name="connsiteY12" fmla="*/ 6061 h 5983814"/>
              <a:gd name="connsiteX0" fmla="*/ 5072 w 11318442"/>
              <a:gd name="connsiteY0" fmla="*/ 6061 h 5963507"/>
              <a:gd name="connsiteX1" fmla="*/ 6226283 w 11318442"/>
              <a:gd name="connsiteY1" fmla="*/ 9636 h 5963507"/>
              <a:gd name="connsiteX2" fmla="*/ 11317782 w 11318442"/>
              <a:gd name="connsiteY2" fmla="*/ 0 h 5963507"/>
              <a:gd name="connsiteX3" fmla="*/ 11311496 w 11318442"/>
              <a:gd name="connsiteY3" fmla="*/ 5963507 h 5963507"/>
              <a:gd name="connsiteX4" fmla="*/ 6235979 w 11318442"/>
              <a:gd name="connsiteY4" fmla="*/ 5947075 h 5963507"/>
              <a:gd name="connsiteX5" fmla="*/ 6228611 w 11318442"/>
              <a:gd name="connsiteY5" fmla="*/ 4314406 h 5963507"/>
              <a:gd name="connsiteX6" fmla="*/ 6045798 w 11318442"/>
              <a:gd name="connsiteY6" fmla="*/ 4228680 h 5963507"/>
              <a:gd name="connsiteX7" fmla="*/ 6052325 w 11318442"/>
              <a:gd name="connsiteY7" fmla="*/ 3953137 h 5963507"/>
              <a:gd name="connsiteX8" fmla="*/ 5895461 w 11318442"/>
              <a:gd name="connsiteY8" fmla="*/ 3895579 h 5963507"/>
              <a:gd name="connsiteX9" fmla="*/ 5904602 w 11318442"/>
              <a:gd name="connsiteY9" fmla="*/ 3553904 h 5963507"/>
              <a:gd name="connsiteX10" fmla="*/ 4250209 w 11318442"/>
              <a:gd name="connsiteY10" fmla="*/ 2606032 h 5963507"/>
              <a:gd name="connsiteX11" fmla="*/ 10635 w 11318442"/>
              <a:gd name="connsiteY11" fmla="*/ 2583991 h 5963507"/>
              <a:gd name="connsiteX12" fmla="*/ 5072 w 11318442"/>
              <a:gd name="connsiteY12" fmla="*/ 6061 h 5963507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895461 w 11318442"/>
              <a:gd name="connsiteY8" fmla="*/ 3895579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895461 w 11318442"/>
              <a:gd name="connsiteY8" fmla="*/ 3895579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895462 w 11318442"/>
              <a:gd name="connsiteY8" fmla="*/ 3871087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75375 w 11318442"/>
              <a:gd name="connsiteY8" fmla="*/ 3827000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4 w 11318442"/>
              <a:gd name="connsiteY8" fmla="*/ 3875496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4 w 11318442"/>
              <a:gd name="connsiteY8" fmla="*/ 3875496 h 5971569"/>
              <a:gd name="connsiteX9" fmla="*/ 5904602 w 11318442"/>
              <a:gd name="connsiteY9" fmla="*/ 3553904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4 w 11318442"/>
              <a:gd name="connsiteY8" fmla="*/ 3875496 h 5971569"/>
              <a:gd name="connsiteX9" fmla="*/ 5895201 w 11318442"/>
              <a:gd name="connsiteY9" fmla="*/ 3531861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50209 w 11318442"/>
              <a:gd name="connsiteY10" fmla="*/ 2606032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325421 w 11318442"/>
              <a:gd name="connsiteY10" fmla="*/ 2628076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87815 w 11318442"/>
              <a:gd name="connsiteY10" fmla="*/ 2619259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87815 w 11318442"/>
              <a:gd name="connsiteY10" fmla="*/ 2619259 h 5971569"/>
              <a:gd name="connsiteX11" fmla="*/ 10635 w 11318442"/>
              <a:gd name="connsiteY11" fmla="*/ 2583991 h 5971569"/>
              <a:gd name="connsiteX12" fmla="*/ 5072 w 11318442"/>
              <a:gd name="connsiteY12" fmla="*/ 6061 h 5971569"/>
              <a:gd name="connsiteX0" fmla="*/ 5072 w 11318442"/>
              <a:gd name="connsiteY0" fmla="*/ 6061 h 5971569"/>
              <a:gd name="connsiteX1" fmla="*/ 6226283 w 11318442"/>
              <a:gd name="connsiteY1" fmla="*/ 9636 h 5971569"/>
              <a:gd name="connsiteX2" fmla="*/ 11317782 w 11318442"/>
              <a:gd name="connsiteY2" fmla="*/ 0 h 5971569"/>
              <a:gd name="connsiteX3" fmla="*/ 11311496 w 11318442"/>
              <a:gd name="connsiteY3" fmla="*/ 5963507 h 5971569"/>
              <a:gd name="connsiteX4" fmla="*/ 6235979 w 11318442"/>
              <a:gd name="connsiteY4" fmla="*/ 5971569 h 5971569"/>
              <a:gd name="connsiteX5" fmla="*/ 6228611 w 11318442"/>
              <a:gd name="connsiteY5" fmla="*/ 4314406 h 5971569"/>
              <a:gd name="connsiteX6" fmla="*/ 6045798 w 11318442"/>
              <a:gd name="connsiteY6" fmla="*/ 4228680 h 5971569"/>
              <a:gd name="connsiteX7" fmla="*/ 6052325 w 11318442"/>
              <a:gd name="connsiteY7" fmla="*/ 3953137 h 5971569"/>
              <a:gd name="connsiteX8" fmla="*/ 5900165 w 11318442"/>
              <a:gd name="connsiteY8" fmla="*/ 3862270 h 5971569"/>
              <a:gd name="connsiteX9" fmla="*/ 5895201 w 11318442"/>
              <a:gd name="connsiteY9" fmla="*/ 3531861 h 5971569"/>
              <a:gd name="connsiteX10" fmla="*/ 4287815 w 11318442"/>
              <a:gd name="connsiteY10" fmla="*/ 2619259 h 5971569"/>
              <a:gd name="connsiteX11" fmla="*/ 10635 w 11318442"/>
              <a:gd name="connsiteY11" fmla="*/ 2601626 h 5971569"/>
              <a:gd name="connsiteX12" fmla="*/ 5072 w 11318442"/>
              <a:gd name="connsiteY12" fmla="*/ 6061 h 5971569"/>
              <a:gd name="connsiteX0" fmla="*/ 6758 w 11310727"/>
              <a:gd name="connsiteY0" fmla="*/ 6061 h 5971569"/>
              <a:gd name="connsiteX1" fmla="*/ 6218568 w 11310727"/>
              <a:gd name="connsiteY1" fmla="*/ 9636 h 5971569"/>
              <a:gd name="connsiteX2" fmla="*/ 11310067 w 11310727"/>
              <a:gd name="connsiteY2" fmla="*/ 0 h 5971569"/>
              <a:gd name="connsiteX3" fmla="*/ 11303781 w 11310727"/>
              <a:gd name="connsiteY3" fmla="*/ 5963507 h 5971569"/>
              <a:gd name="connsiteX4" fmla="*/ 6228264 w 11310727"/>
              <a:gd name="connsiteY4" fmla="*/ 5971569 h 5971569"/>
              <a:gd name="connsiteX5" fmla="*/ 6220896 w 11310727"/>
              <a:gd name="connsiteY5" fmla="*/ 4314406 h 5971569"/>
              <a:gd name="connsiteX6" fmla="*/ 6038083 w 11310727"/>
              <a:gd name="connsiteY6" fmla="*/ 4228680 h 5971569"/>
              <a:gd name="connsiteX7" fmla="*/ 6044610 w 11310727"/>
              <a:gd name="connsiteY7" fmla="*/ 3953137 h 5971569"/>
              <a:gd name="connsiteX8" fmla="*/ 5892450 w 11310727"/>
              <a:gd name="connsiteY8" fmla="*/ 3862270 h 5971569"/>
              <a:gd name="connsiteX9" fmla="*/ 5887486 w 11310727"/>
              <a:gd name="connsiteY9" fmla="*/ 3531861 h 5971569"/>
              <a:gd name="connsiteX10" fmla="*/ 4280100 w 11310727"/>
              <a:gd name="connsiteY10" fmla="*/ 2619259 h 5971569"/>
              <a:gd name="connsiteX11" fmla="*/ 2920 w 11310727"/>
              <a:gd name="connsiteY11" fmla="*/ 2601626 h 5971569"/>
              <a:gd name="connsiteX12" fmla="*/ 6758 w 11310727"/>
              <a:gd name="connsiteY12" fmla="*/ 6061 h 5971569"/>
              <a:gd name="connsiteX0" fmla="*/ 6758 w 11306302"/>
              <a:gd name="connsiteY0" fmla="*/ 42 h 5965550"/>
              <a:gd name="connsiteX1" fmla="*/ 6218568 w 11306302"/>
              <a:gd name="connsiteY1" fmla="*/ 3617 h 5965550"/>
              <a:gd name="connsiteX2" fmla="*/ 11305367 w 11306302"/>
              <a:gd name="connsiteY2" fmla="*/ 2798 h 5965550"/>
              <a:gd name="connsiteX3" fmla="*/ 11303781 w 11306302"/>
              <a:gd name="connsiteY3" fmla="*/ 5957488 h 5965550"/>
              <a:gd name="connsiteX4" fmla="*/ 6228264 w 11306302"/>
              <a:gd name="connsiteY4" fmla="*/ 5965550 h 5965550"/>
              <a:gd name="connsiteX5" fmla="*/ 6220896 w 11306302"/>
              <a:gd name="connsiteY5" fmla="*/ 4308387 h 5965550"/>
              <a:gd name="connsiteX6" fmla="*/ 6038083 w 11306302"/>
              <a:gd name="connsiteY6" fmla="*/ 4222661 h 5965550"/>
              <a:gd name="connsiteX7" fmla="*/ 6044610 w 11306302"/>
              <a:gd name="connsiteY7" fmla="*/ 3947118 h 5965550"/>
              <a:gd name="connsiteX8" fmla="*/ 5892450 w 11306302"/>
              <a:gd name="connsiteY8" fmla="*/ 3856251 h 5965550"/>
              <a:gd name="connsiteX9" fmla="*/ 5887486 w 11306302"/>
              <a:gd name="connsiteY9" fmla="*/ 3525842 h 5965550"/>
              <a:gd name="connsiteX10" fmla="*/ 4280100 w 11306302"/>
              <a:gd name="connsiteY10" fmla="*/ 2613240 h 5965550"/>
              <a:gd name="connsiteX11" fmla="*/ 2920 w 11306302"/>
              <a:gd name="connsiteY11" fmla="*/ 2595607 h 5965550"/>
              <a:gd name="connsiteX12" fmla="*/ 6758 w 11306302"/>
              <a:gd name="connsiteY12" fmla="*/ 42 h 5965550"/>
              <a:gd name="connsiteX0" fmla="*/ 6758 w 11306302"/>
              <a:gd name="connsiteY0" fmla="*/ 42 h 5969959"/>
              <a:gd name="connsiteX1" fmla="*/ 6218568 w 11306302"/>
              <a:gd name="connsiteY1" fmla="*/ 3617 h 5969959"/>
              <a:gd name="connsiteX2" fmla="*/ 11305367 w 11306302"/>
              <a:gd name="connsiteY2" fmla="*/ 2798 h 5969959"/>
              <a:gd name="connsiteX3" fmla="*/ 11303781 w 11306302"/>
              <a:gd name="connsiteY3" fmla="*/ 5957488 h 5969959"/>
              <a:gd name="connsiteX4" fmla="*/ 6214162 w 11306302"/>
              <a:gd name="connsiteY4" fmla="*/ 5969959 h 5969959"/>
              <a:gd name="connsiteX5" fmla="*/ 6220896 w 11306302"/>
              <a:gd name="connsiteY5" fmla="*/ 4308387 h 5969959"/>
              <a:gd name="connsiteX6" fmla="*/ 6038083 w 11306302"/>
              <a:gd name="connsiteY6" fmla="*/ 4222661 h 5969959"/>
              <a:gd name="connsiteX7" fmla="*/ 6044610 w 11306302"/>
              <a:gd name="connsiteY7" fmla="*/ 3947118 h 5969959"/>
              <a:gd name="connsiteX8" fmla="*/ 5892450 w 11306302"/>
              <a:gd name="connsiteY8" fmla="*/ 3856251 h 5969959"/>
              <a:gd name="connsiteX9" fmla="*/ 5887486 w 11306302"/>
              <a:gd name="connsiteY9" fmla="*/ 3525842 h 5969959"/>
              <a:gd name="connsiteX10" fmla="*/ 4280100 w 11306302"/>
              <a:gd name="connsiteY10" fmla="*/ 2613240 h 5969959"/>
              <a:gd name="connsiteX11" fmla="*/ 2920 w 11306302"/>
              <a:gd name="connsiteY11" fmla="*/ 2595607 h 5969959"/>
              <a:gd name="connsiteX12" fmla="*/ 6758 w 11306302"/>
              <a:gd name="connsiteY12" fmla="*/ 42 h 596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06302" h="5969959">
                <a:moveTo>
                  <a:pt x="6758" y="42"/>
                </a:moveTo>
                <a:lnTo>
                  <a:pt x="6218568" y="3617"/>
                </a:lnTo>
                <a:lnTo>
                  <a:pt x="11305367" y="2798"/>
                </a:lnTo>
                <a:cubicBezTo>
                  <a:pt x="11309148" y="1988797"/>
                  <a:pt x="11300000" y="3971489"/>
                  <a:pt x="11303781" y="5957488"/>
                </a:cubicBezTo>
                <a:lnTo>
                  <a:pt x="6214162" y="5969959"/>
                </a:lnTo>
                <a:cubicBezTo>
                  <a:pt x="6216407" y="5416102"/>
                  <a:pt x="6218651" y="4862244"/>
                  <a:pt x="6220896" y="4308387"/>
                </a:cubicBezTo>
                <a:cubicBezTo>
                  <a:pt x="6220757" y="4328148"/>
                  <a:pt x="6051142" y="4226744"/>
                  <a:pt x="6038083" y="4222661"/>
                </a:cubicBezTo>
                <a:cubicBezTo>
                  <a:pt x="6039030" y="4165883"/>
                  <a:pt x="6037022" y="4019983"/>
                  <a:pt x="6044610" y="3947118"/>
                </a:cubicBezTo>
                <a:cubicBezTo>
                  <a:pt x="5993296" y="3917485"/>
                  <a:pt x="5988672" y="3912465"/>
                  <a:pt x="5892450" y="3856251"/>
                </a:cubicBezTo>
                <a:cubicBezTo>
                  <a:pt x="5890385" y="3726077"/>
                  <a:pt x="5891402" y="3702803"/>
                  <a:pt x="5887486" y="3525842"/>
                </a:cubicBezTo>
                <a:cubicBezTo>
                  <a:pt x="5018801" y="3029008"/>
                  <a:pt x="4837839" y="2947567"/>
                  <a:pt x="4280100" y="2613240"/>
                </a:cubicBezTo>
                <a:lnTo>
                  <a:pt x="2920" y="2595607"/>
                </a:lnTo>
                <a:cubicBezTo>
                  <a:pt x="9264" y="2596831"/>
                  <a:pt x="-9361" y="-11955"/>
                  <a:pt x="6758" y="4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2791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TopRight-Red/Purple/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>
            <a:off x="5488837" y="-596"/>
            <a:ext cx="6738088" cy="33306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chemeClr val="accent4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 flipH="1">
            <a:off x="5834016" y="-1793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 flipH="1">
            <a:off x="5676560" y="-12700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176981" y="5381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6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7197" y="-19794"/>
            <a:ext cx="12230650" cy="6928147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3703145 w 11282536"/>
              <a:gd name="connsiteY7" fmla="*/ 5063179 h 5985218"/>
              <a:gd name="connsiteX8" fmla="*/ 4139076 w 11282536"/>
              <a:gd name="connsiteY8" fmla="*/ 5067115 h 5985218"/>
              <a:gd name="connsiteX9" fmla="*/ 6538429 w 11282536"/>
              <a:gd name="connsiteY9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4139076 w 11282536"/>
              <a:gd name="connsiteY7" fmla="*/ 5067115 h 5985218"/>
              <a:gd name="connsiteX8" fmla="*/ 6538429 w 11282536"/>
              <a:gd name="connsiteY8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6538429 w 11282536"/>
              <a:gd name="connsiteY7" fmla="*/ 2934575 h 5985218"/>
              <a:gd name="connsiteX0" fmla="*/ 5261 w 11282536"/>
              <a:gd name="connsiteY0" fmla="*/ 0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7377677 w 11282536"/>
              <a:gd name="connsiteY2" fmla="*/ 28344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896692 w 11282536"/>
              <a:gd name="connsiteY3" fmla="*/ 1562205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67277 w 11282536"/>
              <a:gd name="connsiteY4" fmla="*/ 5353435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306448"/>
              <a:gd name="connsiteY0" fmla="*/ 0 h 5985218"/>
              <a:gd name="connsiteX1" fmla="*/ 4788200 w 11306448"/>
              <a:gd name="connsiteY1" fmla="*/ 22188 h 5985218"/>
              <a:gd name="connsiteX2" fmla="*/ 4763014 w 11306448"/>
              <a:gd name="connsiteY2" fmla="*/ 2958294 h 5985218"/>
              <a:gd name="connsiteX3" fmla="*/ 7172029 w 11306448"/>
              <a:gd name="connsiteY3" fmla="*/ 5079982 h 5985218"/>
              <a:gd name="connsiteX4" fmla="*/ 11306448 w 11306448"/>
              <a:gd name="connsiteY4" fmla="*/ 5325881 h 5985218"/>
              <a:gd name="connsiteX5" fmla="*/ 11282536 w 11306448"/>
              <a:gd name="connsiteY5" fmla="*/ 5980092 h 5985218"/>
              <a:gd name="connsiteX6" fmla="*/ 3736 w 11306448"/>
              <a:gd name="connsiteY6" fmla="*/ 5985218 h 5985218"/>
              <a:gd name="connsiteX7" fmla="*/ 50 w 11306448"/>
              <a:gd name="connsiteY7" fmla="*/ 5372525 h 5985218"/>
              <a:gd name="connsiteX8" fmla="*/ 5261 w 11306448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44251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16697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8033791 w 11282536"/>
              <a:gd name="connsiteY4" fmla="*/ 5116721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8454879 w 11282536"/>
              <a:gd name="connsiteY5" fmla="*/ 5125906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610924 w 11282536"/>
              <a:gd name="connsiteY4" fmla="*/ 507330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65241 w 11291499"/>
              <a:gd name="connsiteY5" fmla="*/ 5401450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43875 w 11291499"/>
              <a:gd name="connsiteY5" fmla="*/ 5381411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6780"/>
              <a:gd name="connsiteY0" fmla="*/ 0 h 5986772"/>
              <a:gd name="connsiteX1" fmla="*/ 478820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6620671 w 11296780"/>
              <a:gd name="connsiteY5" fmla="*/ 5814117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6236061"/>
              <a:gd name="connsiteX1" fmla="*/ 3647807 w 11296780"/>
              <a:gd name="connsiteY1" fmla="*/ 22188 h 6236061"/>
              <a:gd name="connsiteX2" fmla="*/ 3640032 w 11296780"/>
              <a:gd name="connsiteY2" fmla="*/ 3039937 h 6236061"/>
              <a:gd name="connsiteX3" fmla="*/ 3820490 w 11296780"/>
              <a:gd name="connsiteY3" fmla="*/ 3161382 h 6236061"/>
              <a:gd name="connsiteX4" fmla="*/ 3771888 w 11296780"/>
              <a:gd name="connsiteY4" fmla="*/ 3481271 h 6236061"/>
              <a:gd name="connsiteX5" fmla="*/ 6620671 w 11296780"/>
              <a:gd name="connsiteY5" fmla="*/ 5814117 h 6236061"/>
              <a:gd name="connsiteX6" fmla="*/ 10142218 w 11296780"/>
              <a:gd name="connsiteY6" fmla="*/ 6191758 h 6236061"/>
              <a:gd name="connsiteX7" fmla="*/ 11296780 w 11296780"/>
              <a:gd name="connsiteY7" fmla="*/ 5986772 h 6236061"/>
              <a:gd name="connsiteX8" fmla="*/ 3736 w 11296780"/>
              <a:gd name="connsiteY8" fmla="*/ 5985218 h 6236061"/>
              <a:gd name="connsiteX9" fmla="*/ 50 w 11296780"/>
              <a:gd name="connsiteY9" fmla="*/ 5372525 h 6236061"/>
              <a:gd name="connsiteX10" fmla="*/ 5261 w 11296780"/>
              <a:gd name="connsiteY10" fmla="*/ 0 h 6236061"/>
              <a:gd name="connsiteX0" fmla="*/ 5261 w 10142218"/>
              <a:gd name="connsiteY0" fmla="*/ 0 h 6236061"/>
              <a:gd name="connsiteX1" fmla="*/ 3647807 w 10142218"/>
              <a:gd name="connsiteY1" fmla="*/ 22188 h 6236061"/>
              <a:gd name="connsiteX2" fmla="*/ 3640032 w 10142218"/>
              <a:gd name="connsiteY2" fmla="*/ 3039937 h 6236061"/>
              <a:gd name="connsiteX3" fmla="*/ 3820490 w 10142218"/>
              <a:gd name="connsiteY3" fmla="*/ 3161382 h 6236061"/>
              <a:gd name="connsiteX4" fmla="*/ 3771888 w 10142218"/>
              <a:gd name="connsiteY4" fmla="*/ 3481271 h 6236061"/>
              <a:gd name="connsiteX5" fmla="*/ 6620671 w 10142218"/>
              <a:gd name="connsiteY5" fmla="*/ 5814117 h 6236061"/>
              <a:gd name="connsiteX6" fmla="*/ 10142218 w 10142218"/>
              <a:gd name="connsiteY6" fmla="*/ 6191758 h 6236061"/>
              <a:gd name="connsiteX7" fmla="*/ 7161765 w 10142218"/>
              <a:gd name="connsiteY7" fmla="*/ 5986772 h 6236061"/>
              <a:gd name="connsiteX8" fmla="*/ 3736 w 10142218"/>
              <a:gd name="connsiteY8" fmla="*/ 5985218 h 6236061"/>
              <a:gd name="connsiteX9" fmla="*/ 50 w 10142218"/>
              <a:gd name="connsiteY9" fmla="*/ 5372525 h 6236061"/>
              <a:gd name="connsiteX10" fmla="*/ 5261 w 10142218"/>
              <a:gd name="connsiteY10" fmla="*/ 0 h 6236061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0 w 7189149"/>
              <a:gd name="connsiteY0" fmla="*/ 2305 h 5964584"/>
              <a:gd name="connsiteX1" fmla="*/ 3675191 w 7189149"/>
              <a:gd name="connsiteY1" fmla="*/ 0 h 5964584"/>
              <a:gd name="connsiteX2" fmla="*/ 3667416 w 7189149"/>
              <a:gd name="connsiteY2" fmla="*/ 3017749 h 5964584"/>
              <a:gd name="connsiteX3" fmla="*/ 3847874 w 7189149"/>
              <a:gd name="connsiteY3" fmla="*/ 3139194 h 5964584"/>
              <a:gd name="connsiteX4" fmla="*/ 3799272 w 7189149"/>
              <a:gd name="connsiteY4" fmla="*/ 3459083 h 5964584"/>
              <a:gd name="connsiteX5" fmla="*/ 6648055 w 7189149"/>
              <a:gd name="connsiteY5" fmla="*/ 5791929 h 5964584"/>
              <a:gd name="connsiteX6" fmla="*/ 6983463 w 7189149"/>
              <a:gd name="connsiteY6" fmla="*/ 5769521 h 5964584"/>
              <a:gd name="connsiteX7" fmla="*/ 7189149 w 7189149"/>
              <a:gd name="connsiteY7" fmla="*/ 5964584 h 5964584"/>
              <a:gd name="connsiteX8" fmla="*/ 31120 w 7189149"/>
              <a:gd name="connsiteY8" fmla="*/ 5963030 h 5964584"/>
              <a:gd name="connsiteX9" fmla="*/ 27434 w 7189149"/>
              <a:gd name="connsiteY9" fmla="*/ 5350337 h 5964584"/>
              <a:gd name="connsiteX10" fmla="*/ 0 w 7189149"/>
              <a:gd name="connsiteY10" fmla="*/ 2305 h 5964584"/>
              <a:gd name="connsiteX0" fmla="*/ 0 w 7169562"/>
              <a:gd name="connsiteY0" fmla="*/ 0 h 5968403"/>
              <a:gd name="connsiteX1" fmla="*/ 3655604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890677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36890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70406 w 7169562"/>
              <a:gd name="connsiteY6" fmla="*/ 5761094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44290 w 7169562"/>
              <a:gd name="connsiteY6" fmla="*/ 5767218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4381 w 7173943"/>
              <a:gd name="connsiteY0" fmla="*/ 0 h 6005421"/>
              <a:gd name="connsiteX1" fmla="*/ 3653456 w 7173943"/>
              <a:gd name="connsiteY1" fmla="*/ 3819 h 6005421"/>
              <a:gd name="connsiteX2" fmla="*/ 3652210 w 7173943"/>
              <a:gd name="connsiteY2" fmla="*/ 3021568 h 6005421"/>
              <a:gd name="connsiteX3" fmla="*/ 3786966 w 7173943"/>
              <a:gd name="connsiteY3" fmla="*/ 3130768 h 6005421"/>
              <a:gd name="connsiteX4" fmla="*/ 3790595 w 7173943"/>
              <a:gd name="connsiteY4" fmla="*/ 3469025 h 6005421"/>
              <a:gd name="connsiteX5" fmla="*/ 6619791 w 7173943"/>
              <a:gd name="connsiteY5" fmla="*/ 5771257 h 6005421"/>
              <a:gd name="connsiteX6" fmla="*/ 6948671 w 7173943"/>
              <a:gd name="connsiteY6" fmla="*/ 5767218 h 6005421"/>
              <a:gd name="connsiteX7" fmla="*/ 7173943 w 7173943"/>
              <a:gd name="connsiteY7" fmla="*/ 5968403 h 6005421"/>
              <a:gd name="connsiteX8" fmla="*/ 15914 w 7173943"/>
              <a:gd name="connsiteY8" fmla="*/ 5966849 h 6005421"/>
              <a:gd name="connsiteX9" fmla="*/ 476 w 7173943"/>
              <a:gd name="connsiteY9" fmla="*/ 5993418 h 6005421"/>
              <a:gd name="connsiteX10" fmla="*/ 4381 w 7173943"/>
              <a:gd name="connsiteY10" fmla="*/ 0 h 6005421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3652210 w 7173943"/>
              <a:gd name="connsiteY2" fmla="*/ 3028770 h 6012623"/>
              <a:gd name="connsiteX3" fmla="*/ 3786966 w 7173943"/>
              <a:gd name="connsiteY3" fmla="*/ 3137970 h 6012623"/>
              <a:gd name="connsiteX4" fmla="*/ 3790595 w 7173943"/>
              <a:gd name="connsiteY4" fmla="*/ 3476227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3786966 w 7173943"/>
              <a:gd name="connsiteY3" fmla="*/ 3137970 h 6012623"/>
              <a:gd name="connsiteX4" fmla="*/ 3790595 w 7173943"/>
              <a:gd name="connsiteY4" fmla="*/ 3476227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3790595 w 7173943"/>
              <a:gd name="connsiteY4" fmla="*/ 3476227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5468114 w 7173943"/>
              <a:gd name="connsiteY5" fmla="*/ 2086173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5468114 w 7173943"/>
              <a:gd name="connsiteY5" fmla="*/ 2086173 h 6012623"/>
              <a:gd name="connsiteX6" fmla="*/ 6231811 w 7173943"/>
              <a:gd name="connsiteY6" fmla="*/ 5179246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5468114 w 7173943"/>
              <a:gd name="connsiteY5" fmla="*/ 2086173 h 6012623"/>
              <a:gd name="connsiteX6" fmla="*/ 5432688 w 7173943"/>
              <a:gd name="connsiteY6" fmla="*/ 2456873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536787"/>
              <a:gd name="connsiteY0" fmla="*/ 7202 h 6012623"/>
              <a:gd name="connsiteX1" fmla="*/ 5110681 w 7536787"/>
              <a:gd name="connsiteY1" fmla="*/ 0 h 6012623"/>
              <a:gd name="connsiteX2" fmla="*/ 5109435 w 7536787"/>
              <a:gd name="connsiteY2" fmla="*/ 1673095 h 6012623"/>
              <a:gd name="connsiteX3" fmla="*/ 5302950 w 7536787"/>
              <a:gd name="connsiteY3" fmla="*/ 1782294 h 6012623"/>
              <a:gd name="connsiteX4" fmla="*/ 5306579 w 7536787"/>
              <a:gd name="connsiteY4" fmla="*/ 2054421 h 6012623"/>
              <a:gd name="connsiteX5" fmla="*/ 5468114 w 7536787"/>
              <a:gd name="connsiteY5" fmla="*/ 2086173 h 6012623"/>
              <a:gd name="connsiteX6" fmla="*/ 5432688 w 7536787"/>
              <a:gd name="connsiteY6" fmla="*/ 2456873 h 6012623"/>
              <a:gd name="connsiteX7" fmla="*/ 6373644 w 7536787"/>
              <a:gd name="connsiteY7" fmla="*/ 4337705 h 6012623"/>
              <a:gd name="connsiteX8" fmla="*/ 7173943 w 7536787"/>
              <a:gd name="connsiteY8" fmla="*/ 5975605 h 6012623"/>
              <a:gd name="connsiteX9" fmla="*/ 15914 w 7536787"/>
              <a:gd name="connsiteY9" fmla="*/ 5974051 h 6012623"/>
              <a:gd name="connsiteX10" fmla="*/ 476 w 7536787"/>
              <a:gd name="connsiteY10" fmla="*/ 6000620 h 6012623"/>
              <a:gd name="connsiteX11" fmla="*/ 4381 w 7536787"/>
              <a:gd name="connsiteY11" fmla="*/ 7202 h 6012623"/>
              <a:gd name="connsiteX0" fmla="*/ 4381 w 7663586"/>
              <a:gd name="connsiteY0" fmla="*/ 7202 h 6012623"/>
              <a:gd name="connsiteX1" fmla="*/ 5110681 w 7663586"/>
              <a:gd name="connsiteY1" fmla="*/ 0 h 6012623"/>
              <a:gd name="connsiteX2" fmla="*/ 5109435 w 7663586"/>
              <a:gd name="connsiteY2" fmla="*/ 1673095 h 6012623"/>
              <a:gd name="connsiteX3" fmla="*/ 5302950 w 7663586"/>
              <a:gd name="connsiteY3" fmla="*/ 1782294 h 6012623"/>
              <a:gd name="connsiteX4" fmla="*/ 5306579 w 7663586"/>
              <a:gd name="connsiteY4" fmla="*/ 2054421 h 6012623"/>
              <a:gd name="connsiteX5" fmla="*/ 5468114 w 7663586"/>
              <a:gd name="connsiteY5" fmla="*/ 2086173 h 6012623"/>
              <a:gd name="connsiteX6" fmla="*/ 5432688 w 7663586"/>
              <a:gd name="connsiteY6" fmla="*/ 2456873 h 6012623"/>
              <a:gd name="connsiteX7" fmla="*/ 6996491 w 7663586"/>
              <a:gd name="connsiteY7" fmla="*/ 3389834 h 6012623"/>
              <a:gd name="connsiteX8" fmla="*/ 7173943 w 7663586"/>
              <a:gd name="connsiteY8" fmla="*/ 5975605 h 6012623"/>
              <a:gd name="connsiteX9" fmla="*/ 15914 w 7663586"/>
              <a:gd name="connsiteY9" fmla="*/ 5974051 h 6012623"/>
              <a:gd name="connsiteX10" fmla="*/ 476 w 7663586"/>
              <a:gd name="connsiteY10" fmla="*/ 6000620 h 6012623"/>
              <a:gd name="connsiteX11" fmla="*/ 4381 w 7663586"/>
              <a:gd name="connsiteY11" fmla="*/ 7202 h 6012623"/>
              <a:gd name="connsiteX0" fmla="*/ 4381 w 7858019"/>
              <a:gd name="connsiteY0" fmla="*/ 7202 h 6012623"/>
              <a:gd name="connsiteX1" fmla="*/ 5110681 w 7858019"/>
              <a:gd name="connsiteY1" fmla="*/ 0 h 6012623"/>
              <a:gd name="connsiteX2" fmla="*/ 5109435 w 7858019"/>
              <a:gd name="connsiteY2" fmla="*/ 1673095 h 6012623"/>
              <a:gd name="connsiteX3" fmla="*/ 5302950 w 7858019"/>
              <a:gd name="connsiteY3" fmla="*/ 1782294 h 6012623"/>
              <a:gd name="connsiteX4" fmla="*/ 5306579 w 7858019"/>
              <a:gd name="connsiteY4" fmla="*/ 2054421 h 6012623"/>
              <a:gd name="connsiteX5" fmla="*/ 5468114 w 7858019"/>
              <a:gd name="connsiteY5" fmla="*/ 2086173 h 6012623"/>
              <a:gd name="connsiteX6" fmla="*/ 5432688 w 7858019"/>
              <a:gd name="connsiteY6" fmla="*/ 2456873 h 6012623"/>
              <a:gd name="connsiteX7" fmla="*/ 6996491 w 7858019"/>
              <a:gd name="connsiteY7" fmla="*/ 3389834 h 6012623"/>
              <a:gd name="connsiteX8" fmla="*/ 7548824 w 7858019"/>
              <a:gd name="connsiteY8" fmla="*/ 4712444 h 6012623"/>
              <a:gd name="connsiteX9" fmla="*/ 7173943 w 7858019"/>
              <a:gd name="connsiteY9" fmla="*/ 5975605 h 6012623"/>
              <a:gd name="connsiteX10" fmla="*/ 15914 w 7858019"/>
              <a:gd name="connsiteY10" fmla="*/ 5974051 h 6012623"/>
              <a:gd name="connsiteX11" fmla="*/ 476 w 7858019"/>
              <a:gd name="connsiteY11" fmla="*/ 6000620 h 6012623"/>
              <a:gd name="connsiteX12" fmla="*/ 4381 w 7858019"/>
              <a:gd name="connsiteY12" fmla="*/ 7202 h 6012623"/>
              <a:gd name="connsiteX0" fmla="*/ 4381 w 11309626"/>
              <a:gd name="connsiteY0" fmla="*/ 7202 h 6012623"/>
              <a:gd name="connsiteX1" fmla="*/ 5110681 w 11309626"/>
              <a:gd name="connsiteY1" fmla="*/ 0 h 6012623"/>
              <a:gd name="connsiteX2" fmla="*/ 5109435 w 11309626"/>
              <a:gd name="connsiteY2" fmla="*/ 1673095 h 6012623"/>
              <a:gd name="connsiteX3" fmla="*/ 5302950 w 11309626"/>
              <a:gd name="connsiteY3" fmla="*/ 1782294 h 6012623"/>
              <a:gd name="connsiteX4" fmla="*/ 5306579 w 11309626"/>
              <a:gd name="connsiteY4" fmla="*/ 2054421 h 6012623"/>
              <a:gd name="connsiteX5" fmla="*/ 5468114 w 11309626"/>
              <a:gd name="connsiteY5" fmla="*/ 2086173 h 6012623"/>
              <a:gd name="connsiteX6" fmla="*/ 5432688 w 11309626"/>
              <a:gd name="connsiteY6" fmla="*/ 2456873 h 6012623"/>
              <a:gd name="connsiteX7" fmla="*/ 6996491 w 11309626"/>
              <a:gd name="connsiteY7" fmla="*/ 3389834 h 6012623"/>
              <a:gd name="connsiteX8" fmla="*/ 11309403 w 11309626"/>
              <a:gd name="connsiteY8" fmla="*/ 3433921 h 6012623"/>
              <a:gd name="connsiteX9" fmla="*/ 7173943 w 11309626"/>
              <a:gd name="connsiteY9" fmla="*/ 5975605 h 6012623"/>
              <a:gd name="connsiteX10" fmla="*/ 15914 w 11309626"/>
              <a:gd name="connsiteY10" fmla="*/ 5974051 h 6012623"/>
              <a:gd name="connsiteX11" fmla="*/ 476 w 11309626"/>
              <a:gd name="connsiteY11" fmla="*/ 6000620 h 6012623"/>
              <a:gd name="connsiteX12" fmla="*/ 4381 w 11309626"/>
              <a:gd name="connsiteY12" fmla="*/ 7202 h 6012623"/>
              <a:gd name="connsiteX0" fmla="*/ 4381 w 11857667"/>
              <a:gd name="connsiteY0" fmla="*/ 7202 h 6012623"/>
              <a:gd name="connsiteX1" fmla="*/ 5110681 w 11857667"/>
              <a:gd name="connsiteY1" fmla="*/ 0 h 6012623"/>
              <a:gd name="connsiteX2" fmla="*/ 5109435 w 11857667"/>
              <a:gd name="connsiteY2" fmla="*/ 1673095 h 6012623"/>
              <a:gd name="connsiteX3" fmla="*/ 5302950 w 11857667"/>
              <a:gd name="connsiteY3" fmla="*/ 1782294 h 6012623"/>
              <a:gd name="connsiteX4" fmla="*/ 5306579 w 11857667"/>
              <a:gd name="connsiteY4" fmla="*/ 2054421 h 6012623"/>
              <a:gd name="connsiteX5" fmla="*/ 5468114 w 11857667"/>
              <a:gd name="connsiteY5" fmla="*/ 2086173 h 6012623"/>
              <a:gd name="connsiteX6" fmla="*/ 5432688 w 11857667"/>
              <a:gd name="connsiteY6" fmla="*/ 2456873 h 6012623"/>
              <a:gd name="connsiteX7" fmla="*/ 6996491 w 11857667"/>
              <a:gd name="connsiteY7" fmla="*/ 3389834 h 6012623"/>
              <a:gd name="connsiteX8" fmla="*/ 11309403 w 11857667"/>
              <a:gd name="connsiteY8" fmla="*/ 3433921 h 6012623"/>
              <a:gd name="connsiteX9" fmla="*/ 11287077 w 11857667"/>
              <a:gd name="connsiteY9" fmla="*/ 5997649 h 6012623"/>
              <a:gd name="connsiteX10" fmla="*/ 15914 w 11857667"/>
              <a:gd name="connsiteY10" fmla="*/ 5974051 h 6012623"/>
              <a:gd name="connsiteX11" fmla="*/ 476 w 11857667"/>
              <a:gd name="connsiteY11" fmla="*/ 6000620 h 6012623"/>
              <a:gd name="connsiteX12" fmla="*/ 4381 w 11857667"/>
              <a:gd name="connsiteY12" fmla="*/ 7202 h 6012623"/>
              <a:gd name="connsiteX0" fmla="*/ 4381 w 11316250"/>
              <a:gd name="connsiteY0" fmla="*/ 7202 h 6012623"/>
              <a:gd name="connsiteX1" fmla="*/ 5110681 w 11316250"/>
              <a:gd name="connsiteY1" fmla="*/ 0 h 6012623"/>
              <a:gd name="connsiteX2" fmla="*/ 5109435 w 11316250"/>
              <a:gd name="connsiteY2" fmla="*/ 1673095 h 6012623"/>
              <a:gd name="connsiteX3" fmla="*/ 5302950 w 11316250"/>
              <a:gd name="connsiteY3" fmla="*/ 1782294 h 6012623"/>
              <a:gd name="connsiteX4" fmla="*/ 5306579 w 11316250"/>
              <a:gd name="connsiteY4" fmla="*/ 2054421 h 6012623"/>
              <a:gd name="connsiteX5" fmla="*/ 5468114 w 11316250"/>
              <a:gd name="connsiteY5" fmla="*/ 2086173 h 6012623"/>
              <a:gd name="connsiteX6" fmla="*/ 5432688 w 11316250"/>
              <a:gd name="connsiteY6" fmla="*/ 2456873 h 6012623"/>
              <a:gd name="connsiteX7" fmla="*/ 6996491 w 11316250"/>
              <a:gd name="connsiteY7" fmla="*/ 3389834 h 6012623"/>
              <a:gd name="connsiteX8" fmla="*/ 11309403 w 11316250"/>
              <a:gd name="connsiteY8" fmla="*/ 3433921 h 6012623"/>
              <a:gd name="connsiteX9" fmla="*/ 11287077 w 11316250"/>
              <a:gd name="connsiteY9" fmla="*/ 5997649 h 6012623"/>
              <a:gd name="connsiteX10" fmla="*/ 15914 w 11316250"/>
              <a:gd name="connsiteY10" fmla="*/ 5974051 h 6012623"/>
              <a:gd name="connsiteX11" fmla="*/ 476 w 11316250"/>
              <a:gd name="connsiteY11" fmla="*/ 6000620 h 6012623"/>
              <a:gd name="connsiteX12" fmla="*/ 4381 w 11316250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302950 w 11318549"/>
              <a:gd name="connsiteY3" fmla="*/ 1782294 h 6012623"/>
              <a:gd name="connsiteX4" fmla="*/ 5306579 w 11318549"/>
              <a:gd name="connsiteY4" fmla="*/ 2054421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96422 w 11318549"/>
              <a:gd name="connsiteY3" fmla="*/ 1757802 h 6012623"/>
              <a:gd name="connsiteX4" fmla="*/ 5306579 w 11318549"/>
              <a:gd name="connsiteY4" fmla="*/ 2054421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96422 w 11318549"/>
              <a:gd name="connsiteY3" fmla="*/ 1757802 h 6012623"/>
              <a:gd name="connsiteX4" fmla="*/ 5273934 w 11318549"/>
              <a:gd name="connsiteY4" fmla="*/ 2042175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96422 w 11318549"/>
              <a:gd name="connsiteY3" fmla="*/ 1757802 h 6012623"/>
              <a:gd name="connsiteX4" fmla="*/ 5300050 w 11318549"/>
              <a:gd name="connsiteY4" fmla="*/ 2036052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03020 w 11318549"/>
              <a:gd name="connsiteY7" fmla="*/ 3346972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03020 w 11318549"/>
              <a:gd name="connsiteY7" fmla="*/ 3346972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03020 w 11318549"/>
              <a:gd name="connsiteY7" fmla="*/ 3346972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65334 w 11318549"/>
              <a:gd name="connsiteY6" fmla="*/ 242625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8 w 11318549"/>
              <a:gd name="connsiteY6" fmla="*/ 2432381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286993 w 11318549"/>
              <a:gd name="connsiteY4" fmla="*/ 2017683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286993 w 11318549"/>
              <a:gd name="connsiteY4" fmla="*/ 2017683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24292"/>
              <a:gd name="connsiteY0" fmla="*/ 7202 h 6012623"/>
              <a:gd name="connsiteX1" fmla="*/ 5110681 w 11324292"/>
              <a:gd name="connsiteY1" fmla="*/ 0 h 6012623"/>
              <a:gd name="connsiteX2" fmla="*/ 5109435 w 11324292"/>
              <a:gd name="connsiteY2" fmla="*/ 1673095 h 6012623"/>
              <a:gd name="connsiteX3" fmla="*/ 5289894 w 11324292"/>
              <a:gd name="connsiteY3" fmla="*/ 1776171 h 6012623"/>
              <a:gd name="connsiteX4" fmla="*/ 5286993 w 11324292"/>
              <a:gd name="connsiteY4" fmla="*/ 2017683 h 6012623"/>
              <a:gd name="connsiteX5" fmla="*/ 5428940 w 11324292"/>
              <a:gd name="connsiteY5" fmla="*/ 2122913 h 6012623"/>
              <a:gd name="connsiteX6" fmla="*/ 5439220 w 11324292"/>
              <a:gd name="connsiteY6" fmla="*/ 2444627 h 6012623"/>
              <a:gd name="connsiteX7" fmla="*/ 7029136 w 11324292"/>
              <a:gd name="connsiteY7" fmla="*/ 3353095 h 6012623"/>
              <a:gd name="connsiteX8" fmla="*/ 11315931 w 11324292"/>
              <a:gd name="connsiteY8" fmla="*/ 3397182 h 6012623"/>
              <a:gd name="connsiteX9" fmla="*/ 11310581 w 11324292"/>
              <a:gd name="connsiteY9" fmla="*/ 5975606 h 6012623"/>
              <a:gd name="connsiteX10" fmla="*/ 15914 w 11324292"/>
              <a:gd name="connsiteY10" fmla="*/ 5974051 h 6012623"/>
              <a:gd name="connsiteX11" fmla="*/ 476 w 11324292"/>
              <a:gd name="connsiteY11" fmla="*/ 6000620 h 6012623"/>
              <a:gd name="connsiteX12" fmla="*/ 4381 w 11324292"/>
              <a:gd name="connsiteY12" fmla="*/ 7202 h 6012623"/>
              <a:gd name="connsiteX0" fmla="*/ 4381 w 11324292"/>
              <a:gd name="connsiteY0" fmla="*/ 7202 h 6012623"/>
              <a:gd name="connsiteX1" fmla="*/ 5110681 w 11324292"/>
              <a:gd name="connsiteY1" fmla="*/ 0 h 6012623"/>
              <a:gd name="connsiteX2" fmla="*/ 5109435 w 11324292"/>
              <a:gd name="connsiteY2" fmla="*/ 1673095 h 6012623"/>
              <a:gd name="connsiteX3" fmla="*/ 5289894 w 11324292"/>
              <a:gd name="connsiteY3" fmla="*/ 1776171 h 6012623"/>
              <a:gd name="connsiteX4" fmla="*/ 5286993 w 11324292"/>
              <a:gd name="connsiteY4" fmla="*/ 2017683 h 6012623"/>
              <a:gd name="connsiteX5" fmla="*/ 5428940 w 11324292"/>
              <a:gd name="connsiteY5" fmla="*/ 2122913 h 6012623"/>
              <a:gd name="connsiteX6" fmla="*/ 5439220 w 11324292"/>
              <a:gd name="connsiteY6" fmla="*/ 2444627 h 6012623"/>
              <a:gd name="connsiteX7" fmla="*/ 7029136 w 11324292"/>
              <a:gd name="connsiteY7" fmla="*/ 3365342 h 6012623"/>
              <a:gd name="connsiteX8" fmla="*/ 11315931 w 11324292"/>
              <a:gd name="connsiteY8" fmla="*/ 3397182 h 6012623"/>
              <a:gd name="connsiteX9" fmla="*/ 11310581 w 11324292"/>
              <a:gd name="connsiteY9" fmla="*/ 5975606 h 6012623"/>
              <a:gd name="connsiteX10" fmla="*/ 15914 w 11324292"/>
              <a:gd name="connsiteY10" fmla="*/ 5974051 h 6012623"/>
              <a:gd name="connsiteX11" fmla="*/ 476 w 11324292"/>
              <a:gd name="connsiteY11" fmla="*/ 6000620 h 6012623"/>
              <a:gd name="connsiteX12" fmla="*/ 4381 w 11324292"/>
              <a:gd name="connsiteY12" fmla="*/ 7202 h 6012623"/>
              <a:gd name="connsiteX0" fmla="*/ 4381 w 11324292"/>
              <a:gd name="connsiteY0" fmla="*/ 7202 h 6012623"/>
              <a:gd name="connsiteX1" fmla="*/ 5110681 w 11324292"/>
              <a:gd name="connsiteY1" fmla="*/ 0 h 6012623"/>
              <a:gd name="connsiteX2" fmla="*/ 5109435 w 11324292"/>
              <a:gd name="connsiteY2" fmla="*/ 1673095 h 6012623"/>
              <a:gd name="connsiteX3" fmla="*/ 5289894 w 11324292"/>
              <a:gd name="connsiteY3" fmla="*/ 1776171 h 6012623"/>
              <a:gd name="connsiteX4" fmla="*/ 5286993 w 11324292"/>
              <a:gd name="connsiteY4" fmla="*/ 2017683 h 6012623"/>
              <a:gd name="connsiteX5" fmla="*/ 5428940 w 11324292"/>
              <a:gd name="connsiteY5" fmla="*/ 2122913 h 6012623"/>
              <a:gd name="connsiteX6" fmla="*/ 5439220 w 11324292"/>
              <a:gd name="connsiteY6" fmla="*/ 2444627 h 6012623"/>
              <a:gd name="connsiteX7" fmla="*/ 7029136 w 11324292"/>
              <a:gd name="connsiteY7" fmla="*/ 3365342 h 6012623"/>
              <a:gd name="connsiteX8" fmla="*/ 11315931 w 11324292"/>
              <a:gd name="connsiteY8" fmla="*/ 3397182 h 6012623"/>
              <a:gd name="connsiteX9" fmla="*/ 11310581 w 11324292"/>
              <a:gd name="connsiteY9" fmla="*/ 5975606 h 6012623"/>
              <a:gd name="connsiteX10" fmla="*/ 15914 w 11324292"/>
              <a:gd name="connsiteY10" fmla="*/ 5974051 h 6012623"/>
              <a:gd name="connsiteX11" fmla="*/ 476 w 11324292"/>
              <a:gd name="connsiteY11" fmla="*/ 6000620 h 6012623"/>
              <a:gd name="connsiteX12" fmla="*/ 4381 w 11324292"/>
              <a:gd name="connsiteY12" fmla="*/ 7202 h 6012623"/>
              <a:gd name="connsiteX0" fmla="*/ 4381 w 11312977"/>
              <a:gd name="connsiteY0" fmla="*/ 7202 h 6012623"/>
              <a:gd name="connsiteX1" fmla="*/ 5110681 w 11312977"/>
              <a:gd name="connsiteY1" fmla="*/ 0 h 6012623"/>
              <a:gd name="connsiteX2" fmla="*/ 5109435 w 11312977"/>
              <a:gd name="connsiteY2" fmla="*/ 1673095 h 6012623"/>
              <a:gd name="connsiteX3" fmla="*/ 5289894 w 11312977"/>
              <a:gd name="connsiteY3" fmla="*/ 1776171 h 6012623"/>
              <a:gd name="connsiteX4" fmla="*/ 5286993 w 11312977"/>
              <a:gd name="connsiteY4" fmla="*/ 2017683 h 6012623"/>
              <a:gd name="connsiteX5" fmla="*/ 5428940 w 11312977"/>
              <a:gd name="connsiteY5" fmla="*/ 2122913 h 6012623"/>
              <a:gd name="connsiteX6" fmla="*/ 5439220 w 11312977"/>
              <a:gd name="connsiteY6" fmla="*/ 2444627 h 6012623"/>
              <a:gd name="connsiteX7" fmla="*/ 7029136 w 11312977"/>
              <a:gd name="connsiteY7" fmla="*/ 3365342 h 6012623"/>
              <a:gd name="connsiteX8" fmla="*/ 11302872 w 11312977"/>
              <a:gd name="connsiteY8" fmla="*/ 3366566 h 6012623"/>
              <a:gd name="connsiteX9" fmla="*/ 11310581 w 11312977"/>
              <a:gd name="connsiteY9" fmla="*/ 5975606 h 6012623"/>
              <a:gd name="connsiteX10" fmla="*/ 15914 w 11312977"/>
              <a:gd name="connsiteY10" fmla="*/ 5974051 h 6012623"/>
              <a:gd name="connsiteX11" fmla="*/ 476 w 11312977"/>
              <a:gd name="connsiteY11" fmla="*/ 6000620 h 6012623"/>
              <a:gd name="connsiteX12" fmla="*/ 4381 w 11312977"/>
              <a:gd name="connsiteY12" fmla="*/ 7202 h 6012623"/>
              <a:gd name="connsiteX0" fmla="*/ 4381 w 11310581"/>
              <a:gd name="connsiteY0" fmla="*/ 7202 h 6012623"/>
              <a:gd name="connsiteX1" fmla="*/ 5110681 w 11310581"/>
              <a:gd name="connsiteY1" fmla="*/ 0 h 6012623"/>
              <a:gd name="connsiteX2" fmla="*/ 5109435 w 11310581"/>
              <a:gd name="connsiteY2" fmla="*/ 1673095 h 6012623"/>
              <a:gd name="connsiteX3" fmla="*/ 5289894 w 11310581"/>
              <a:gd name="connsiteY3" fmla="*/ 1776171 h 6012623"/>
              <a:gd name="connsiteX4" fmla="*/ 5286993 w 11310581"/>
              <a:gd name="connsiteY4" fmla="*/ 2017683 h 6012623"/>
              <a:gd name="connsiteX5" fmla="*/ 5428940 w 11310581"/>
              <a:gd name="connsiteY5" fmla="*/ 2122913 h 6012623"/>
              <a:gd name="connsiteX6" fmla="*/ 5439220 w 11310581"/>
              <a:gd name="connsiteY6" fmla="*/ 2444627 h 6012623"/>
              <a:gd name="connsiteX7" fmla="*/ 7029136 w 11310581"/>
              <a:gd name="connsiteY7" fmla="*/ 3365342 h 6012623"/>
              <a:gd name="connsiteX8" fmla="*/ 11302872 w 11310581"/>
              <a:gd name="connsiteY8" fmla="*/ 3366566 h 6012623"/>
              <a:gd name="connsiteX9" fmla="*/ 11310581 w 11310581"/>
              <a:gd name="connsiteY9" fmla="*/ 5975606 h 6012623"/>
              <a:gd name="connsiteX10" fmla="*/ 15914 w 11310581"/>
              <a:gd name="connsiteY10" fmla="*/ 5974051 h 6012623"/>
              <a:gd name="connsiteX11" fmla="*/ 476 w 11310581"/>
              <a:gd name="connsiteY11" fmla="*/ 6000620 h 6012623"/>
              <a:gd name="connsiteX12" fmla="*/ 4381 w 11310581"/>
              <a:gd name="connsiteY12" fmla="*/ 7202 h 6012623"/>
              <a:gd name="connsiteX0" fmla="*/ 4381 w 11315929"/>
              <a:gd name="connsiteY0" fmla="*/ 7202 h 6012623"/>
              <a:gd name="connsiteX1" fmla="*/ 5110681 w 11315929"/>
              <a:gd name="connsiteY1" fmla="*/ 0 h 6012623"/>
              <a:gd name="connsiteX2" fmla="*/ 5109435 w 11315929"/>
              <a:gd name="connsiteY2" fmla="*/ 1673095 h 6012623"/>
              <a:gd name="connsiteX3" fmla="*/ 5289894 w 11315929"/>
              <a:gd name="connsiteY3" fmla="*/ 1776171 h 6012623"/>
              <a:gd name="connsiteX4" fmla="*/ 5286993 w 11315929"/>
              <a:gd name="connsiteY4" fmla="*/ 2017683 h 6012623"/>
              <a:gd name="connsiteX5" fmla="*/ 5428940 w 11315929"/>
              <a:gd name="connsiteY5" fmla="*/ 2122913 h 6012623"/>
              <a:gd name="connsiteX6" fmla="*/ 5439220 w 11315929"/>
              <a:gd name="connsiteY6" fmla="*/ 2444627 h 6012623"/>
              <a:gd name="connsiteX7" fmla="*/ 7029136 w 11315929"/>
              <a:gd name="connsiteY7" fmla="*/ 3365342 h 6012623"/>
              <a:gd name="connsiteX8" fmla="*/ 11315929 w 11315929"/>
              <a:gd name="connsiteY8" fmla="*/ 3384936 h 6012623"/>
              <a:gd name="connsiteX9" fmla="*/ 11310581 w 11315929"/>
              <a:gd name="connsiteY9" fmla="*/ 5975606 h 6012623"/>
              <a:gd name="connsiteX10" fmla="*/ 15914 w 11315929"/>
              <a:gd name="connsiteY10" fmla="*/ 5974051 h 6012623"/>
              <a:gd name="connsiteX11" fmla="*/ 476 w 11315929"/>
              <a:gd name="connsiteY11" fmla="*/ 6000620 h 6012623"/>
              <a:gd name="connsiteX12" fmla="*/ 4381 w 11315929"/>
              <a:gd name="connsiteY12" fmla="*/ 7202 h 6012623"/>
              <a:gd name="connsiteX0" fmla="*/ 4381 w 11317503"/>
              <a:gd name="connsiteY0" fmla="*/ 7202 h 6012623"/>
              <a:gd name="connsiteX1" fmla="*/ 5110681 w 11317503"/>
              <a:gd name="connsiteY1" fmla="*/ 0 h 6012623"/>
              <a:gd name="connsiteX2" fmla="*/ 5109435 w 11317503"/>
              <a:gd name="connsiteY2" fmla="*/ 1673095 h 6012623"/>
              <a:gd name="connsiteX3" fmla="*/ 5289894 w 11317503"/>
              <a:gd name="connsiteY3" fmla="*/ 1776171 h 6012623"/>
              <a:gd name="connsiteX4" fmla="*/ 5286993 w 11317503"/>
              <a:gd name="connsiteY4" fmla="*/ 2017683 h 6012623"/>
              <a:gd name="connsiteX5" fmla="*/ 5428940 w 11317503"/>
              <a:gd name="connsiteY5" fmla="*/ 2122913 h 6012623"/>
              <a:gd name="connsiteX6" fmla="*/ 5439220 w 11317503"/>
              <a:gd name="connsiteY6" fmla="*/ 2444627 h 6012623"/>
              <a:gd name="connsiteX7" fmla="*/ 7029136 w 11317503"/>
              <a:gd name="connsiteY7" fmla="*/ 3365342 h 6012623"/>
              <a:gd name="connsiteX8" fmla="*/ 11315929 w 11317503"/>
              <a:gd name="connsiteY8" fmla="*/ 3384936 h 6012623"/>
              <a:gd name="connsiteX9" fmla="*/ 11310581 w 11317503"/>
              <a:gd name="connsiteY9" fmla="*/ 5975606 h 6012623"/>
              <a:gd name="connsiteX10" fmla="*/ 15914 w 11317503"/>
              <a:gd name="connsiteY10" fmla="*/ 5974051 h 6012623"/>
              <a:gd name="connsiteX11" fmla="*/ 476 w 11317503"/>
              <a:gd name="connsiteY11" fmla="*/ 6000620 h 6012623"/>
              <a:gd name="connsiteX12" fmla="*/ 4381 w 11317503"/>
              <a:gd name="connsiteY12" fmla="*/ 7202 h 601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17503" h="6012623">
                <a:moveTo>
                  <a:pt x="4381" y="7202"/>
                </a:moveTo>
                <a:lnTo>
                  <a:pt x="5110681" y="0"/>
                </a:lnTo>
                <a:cubicBezTo>
                  <a:pt x="5108814" y="997071"/>
                  <a:pt x="5111302" y="676024"/>
                  <a:pt x="5109435" y="1673095"/>
                </a:cubicBezTo>
                <a:lnTo>
                  <a:pt x="5289894" y="1776171"/>
                </a:lnTo>
                <a:cubicBezTo>
                  <a:pt x="5288928" y="1884842"/>
                  <a:pt x="5287959" y="1909012"/>
                  <a:pt x="5286993" y="2017683"/>
                </a:cubicBezTo>
                <a:lnTo>
                  <a:pt x="5428940" y="2122913"/>
                </a:lnTo>
                <a:cubicBezTo>
                  <a:pt x="5442809" y="2115444"/>
                  <a:pt x="5415155" y="2446644"/>
                  <a:pt x="5439220" y="2444627"/>
                </a:cubicBezTo>
                <a:cubicBezTo>
                  <a:pt x="5864358" y="2679048"/>
                  <a:pt x="6438594" y="3011569"/>
                  <a:pt x="7029136" y="3365342"/>
                </a:cubicBezTo>
                <a:lnTo>
                  <a:pt x="11315929" y="3384936"/>
                </a:lnTo>
                <a:cubicBezTo>
                  <a:pt x="11312860" y="3822021"/>
                  <a:pt x="11324294" y="4846858"/>
                  <a:pt x="11310581" y="5975606"/>
                </a:cubicBezTo>
                <a:lnTo>
                  <a:pt x="15914" y="5974051"/>
                </a:lnTo>
                <a:cubicBezTo>
                  <a:pt x="16507" y="5351600"/>
                  <a:pt x="-117" y="6115558"/>
                  <a:pt x="476" y="6000620"/>
                </a:cubicBezTo>
                <a:cubicBezTo>
                  <a:pt x="-2140" y="4215901"/>
                  <a:pt x="6997" y="1791921"/>
                  <a:pt x="4381" y="720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9390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TopRight-Black/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>
            <a:off x="5488837" y="-596"/>
            <a:ext cx="6738088" cy="33306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rgbClr val="0D0D1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 flipH="1">
            <a:off x="5834016" y="-1793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rgbClr val="0D0D1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 flipH="1">
            <a:off x="5676560" y="-12700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tx1">
              <a:lumMod val="5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176981" y="5381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6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7197" y="-19794"/>
            <a:ext cx="12230650" cy="6928147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3703145 w 11282536"/>
              <a:gd name="connsiteY7" fmla="*/ 5063179 h 5985218"/>
              <a:gd name="connsiteX8" fmla="*/ 4139076 w 11282536"/>
              <a:gd name="connsiteY8" fmla="*/ 5067115 h 5985218"/>
              <a:gd name="connsiteX9" fmla="*/ 6538429 w 11282536"/>
              <a:gd name="connsiteY9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4139076 w 11282536"/>
              <a:gd name="connsiteY7" fmla="*/ 5067115 h 5985218"/>
              <a:gd name="connsiteX8" fmla="*/ 6538429 w 11282536"/>
              <a:gd name="connsiteY8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6538429 w 11282536"/>
              <a:gd name="connsiteY7" fmla="*/ 2934575 h 5985218"/>
              <a:gd name="connsiteX0" fmla="*/ 5261 w 11282536"/>
              <a:gd name="connsiteY0" fmla="*/ 0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7377677 w 11282536"/>
              <a:gd name="connsiteY2" fmla="*/ 28344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896692 w 11282536"/>
              <a:gd name="connsiteY3" fmla="*/ 1562205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67277 w 11282536"/>
              <a:gd name="connsiteY4" fmla="*/ 5353435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306448"/>
              <a:gd name="connsiteY0" fmla="*/ 0 h 5985218"/>
              <a:gd name="connsiteX1" fmla="*/ 4788200 w 11306448"/>
              <a:gd name="connsiteY1" fmla="*/ 22188 h 5985218"/>
              <a:gd name="connsiteX2" fmla="*/ 4763014 w 11306448"/>
              <a:gd name="connsiteY2" fmla="*/ 2958294 h 5985218"/>
              <a:gd name="connsiteX3" fmla="*/ 7172029 w 11306448"/>
              <a:gd name="connsiteY3" fmla="*/ 5079982 h 5985218"/>
              <a:gd name="connsiteX4" fmla="*/ 11306448 w 11306448"/>
              <a:gd name="connsiteY4" fmla="*/ 5325881 h 5985218"/>
              <a:gd name="connsiteX5" fmla="*/ 11282536 w 11306448"/>
              <a:gd name="connsiteY5" fmla="*/ 5980092 h 5985218"/>
              <a:gd name="connsiteX6" fmla="*/ 3736 w 11306448"/>
              <a:gd name="connsiteY6" fmla="*/ 5985218 h 5985218"/>
              <a:gd name="connsiteX7" fmla="*/ 50 w 11306448"/>
              <a:gd name="connsiteY7" fmla="*/ 5372525 h 5985218"/>
              <a:gd name="connsiteX8" fmla="*/ 5261 w 11306448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44251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16697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8033791 w 11282536"/>
              <a:gd name="connsiteY4" fmla="*/ 5116721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8454879 w 11282536"/>
              <a:gd name="connsiteY5" fmla="*/ 5125906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610924 w 11282536"/>
              <a:gd name="connsiteY4" fmla="*/ 507330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65241 w 11291499"/>
              <a:gd name="connsiteY5" fmla="*/ 5401450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43875 w 11291499"/>
              <a:gd name="connsiteY5" fmla="*/ 5381411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6780"/>
              <a:gd name="connsiteY0" fmla="*/ 0 h 5986772"/>
              <a:gd name="connsiteX1" fmla="*/ 478820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6620671 w 11296780"/>
              <a:gd name="connsiteY5" fmla="*/ 5814117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6236061"/>
              <a:gd name="connsiteX1" fmla="*/ 3647807 w 11296780"/>
              <a:gd name="connsiteY1" fmla="*/ 22188 h 6236061"/>
              <a:gd name="connsiteX2" fmla="*/ 3640032 w 11296780"/>
              <a:gd name="connsiteY2" fmla="*/ 3039937 h 6236061"/>
              <a:gd name="connsiteX3" fmla="*/ 3820490 w 11296780"/>
              <a:gd name="connsiteY3" fmla="*/ 3161382 h 6236061"/>
              <a:gd name="connsiteX4" fmla="*/ 3771888 w 11296780"/>
              <a:gd name="connsiteY4" fmla="*/ 3481271 h 6236061"/>
              <a:gd name="connsiteX5" fmla="*/ 6620671 w 11296780"/>
              <a:gd name="connsiteY5" fmla="*/ 5814117 h 6236061"/>
              <a:gd name="connsiteX6" fmla="*/ 10142218 w 11296780"/>
              <a:gd name="connsiteY6" fmla="*/ 6191758 h 6236061"/>
              <a:gd name="connsiteX7" fmla="*/ 11296780 w 11296780"/>
              <a:gd name="connsiteY7" fmla="*/ 5986772 h 6236061"/>
              <a:gd name="connsiteX8" fmla="*/ 3736 w 11296780"/>
              <a:gd name="connsiteY8" fmla="*/ 5985218 h 6236061"/>
              <a:gd name="connsiteX9" fmla="*/ 50 w 11296780"/>
              <a:gd name="connsiteY9" fmla="*/ 5372525 h 6236061"/>
              <a:gd name="connsiteX10" fmla="*/ 5261 w 11296780"/>
              <a:gd name="connsiteY10" fmla="*/ 0 h 6236061"/>
              <a:gd name="connsiteX0" fmla="*/ 5261 w 10142218"/>
              <a:gd name="connsiteY0" fmla="*/ 0 h 6236061"/>
              <a:gd name="connsiteX1" fmla="*/ 3647807 w 10142218"/>
              <a:gd name="connsiteY1" fmla="*/ 22188 h 6236061"/>
              <a:gd name="connsiteX2" fmla="*/ 3640032 w 10142218"/>
              <a:gd name="connsiteY2" fmla="*/ 3039937 h 6236061"/>
              <a:gd name="connsiteX3" fmla="*/ 3820490 w 10142218"/>
              <a:gd name="connsiteY3" fmla="*/ 3161382 h 6236061"/>
              <a:gd name="connsiteX4" fmla="*/ 3771888 w 10142218"/>
              <a:gd name="connsiteY4" fmla="*/ 3481271 h 6236061"/>
              <a:gd name="connsiteX5" fmla="*/ 6620671 w 10142218"/>
              <a:gd name="connsiteY5" fmla="*/ 5814117 h 6236061"/>
              <a:gd name="connsiteX6" fmla="*/ 10142218 w 10142218"/>
              <a:gd name="connsiteY6" fmla="*/ 6191758 h 6236061"/>
              <a:gd name="connsiteX7" fmla="*/ 7161765 w 10142218"/>
              <a:gd name="connsiteY7" fmla="*/ 5986772 h 6236061"/>
              <a:gd name="connsiteX8" fmla="*/ 3736 w 10142218"/>
              <a:gd name="connsiteY8" fmla="*/ 5985218 h 6236061"/>
              <a:gd name="connsiteX9" fmla="*/ 50 w 10142218"/>
              <a:gd name="connsiteY9" fmla="*/ 5372525 h 6236061"/>
              <a:gd name="connsiteX10" fmla="*/ 5261 w 10142218"/>
              <a:gd name="connsiteY10" fmla="*/ 0 h 6236061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0 w 7189149"/>
              <a:gd name="connsiteY0" fmla="*/ 2305 h 5964584"/>
              <a:gd name="connsiteX1" fmla="*/ 3675191 w 7189149"/>
              <a:gd name="connsiteY1" fmla="*/ 0 h 5964584"/>
              <a:gd name="connsiteX2" fmla="*/ 3667416 w 7189149"/>
              <a:gd name="connsiteY2" fmla="*/ 3017749 h 5964584"/>
              <a:gd name="connsiteX3" fmla="*/ 3847874 w 7189149"/>
              <a:gd name="connsiteY3" fmla="*/ 3139194 h 5964584"/>
              <a:gd name="connsiteX4" fmla="*/ 3799272 w 7189149"/>
              <a:gd name="connsiteY4" fmla="*/ 3459083 h 5964584"/>
              <a:gd name="connsiteX5" fmla="*/ 6648055 w 7189149"/>
              <a:gd name="connsiteY5" fmla="*/ 5791929 h 5964584"/>
              <a:gd name="connsiteX6" fmla="*/ 6983463 w 7189149"/>
              <a:gd name="connsiteY6" fmla="*/ 5769521 h 5964584"/>
              <a:gd name="connsiteX7" fmla="*/ 7189149 w 7189149"/>
              <a:gd name="connsiteY7" fmla="*/ 5964584 h 5964584"/>
              <a:gd name="connsiteX8" fmla="*/ 31120 w 7189149"/>
              <a:gd name="connsiteY8" fmla="*/ 5963030 h 5964584"/>
              <a:gd name="connsiteX9" fmla="*/ 27434 w 7189149"/>
              <a:gd name="connsiteY9" fmla="*/ 5350337 h 5964584"/>
              <a:gd name="connsiteX10" fmla="*/ 0 w 7189149"/>
              <a:gd name="connsiteY10" fmla="*/ 2305 h 5964584"/>
              <a:gd name="connsiteX0" fmla="*/ 0 w 7169562"/>
              <a:gd name="connsiteY0" fmla="*/ 0 h 5968403"/>
              <a:gd name="connsiteX1" fmla="*/ 3655604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890677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36890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70406 w 7169562"/>
              <a:gd name="connsiteY6" fmla="*/ 5761094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44290 w 7169562"/>
              <a:gd name="connsiteY6" fmla="*/ 5767218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4381 w 7173943"/>
              <a:gd name="connsiteY0" fmla="*/ 0 h 6005421"/>
              <a:gd name="connsiteX1" fmla="*/ 3653456 w 7173943"/>
              <a:gd name="connsiteY1" fmla="*/ 3819 h 6005421"/>
              <a:gd name="connsiteX2" fmla="*/ 3652210 w 7173943"/>
              <a:gd name="connsiteY2" fmla="*/ 3021568 h 6005421"/>
              <a:gd name="connsiteX3" fmla="*/ 3786966 w 7173943"/>
              <a:gd name="connsiteY3" fmla="*/ 3130768 h 6005421"/>
              <a:gd name="connsiteX4" fmla="*/ 3790595 w 7173943"/>
              <a:gd name="connsiteY4" fmla="*/ 3469025 h 6005421"/>
              <a:gd name="connsiteX5" fmla="*/ 6619791 w 7173943"/>
              <a:gd name="connsiteY5" fmla="*/ 5771257 h 6005421"/>
              <a:gd name="connsiteX6" fmla="*/ 6948671 w 7173943"/>
              <a:gd name="connsiteY6" fmla="*/ 5767218 h 6005421"/>
              <a:gd name="connsiteX7" fmla="*/ 7173943 w 7173943"/>
              <a:gd name="connsiteY7" fmla="*/ 5968403 h 6005421"/>
              <a:gd name="connsiteX8" fmla="*/ 15914 w 7173943"/>
              <a:gd name="connsiteY8" fmla="*/ 5966849 h 6005421"/>
              <a:gd name="connsiteX9" fmla="*/ 476 w 7173943"/>
              <a:gd name="connsiteY9" fmla="*/ 5993418 h 6005421"/>
              <a:gd name="connsiteX10" fmla="*/ 4381 w 7173943"/>
              <a:gd name="connsiteY10" fmla="*/ 0 h 6005421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3652210 w 7173943"/>
              <a:gd name="connsiteY2" fmla="*/ 3028770 h 6012623"/>
              <a:gd name="connsiteX3" fmla="*/ 3786966 w 7173943"/>
              <a:gd name="connsiteY3" fmla="*/ 3137970 h 6012623"/>
              <a:gd name="connsiteX4" fmla="*/ 3790595 w 7173943"/>
              <a:gd name="connsiteY4" fmla="*/ 3476227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3786966 w 7173943"/>
              <a:gd name="connsiteY3" fmla="*/ 3137970 h 6012623"/>
              <a:gd name="connsiteX4" fmla="*/ 3790595 w 7173943"/>
              <a:gd name="connsiteY4" fmla="*/ 3476227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3790595 w 7173943"/>
              <a:gd name="connsiteY4" fmla="*/ 3476227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5468114 w 7173943"/>
              <a:gd name="connsiteY5" fmla="*/ 2086173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5468114 w 7173943"/>
              <a:gd name="connsiteY5" fmla="*/ 2086173 h 6012623"/>
              <a:gd name="connsiteX6" fmla="*/ 6231811 w 7173943"/>
              <a:gd name="connsiteY6" fmla="*/ 5179246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5468114 w 7173943"/>
              <a:gd name="connsiteY5" fmla="*/ 2086173 h 6012623"/>
              <a:gd name="connsiteX6" fmla="*/ 5432688 w 7173943"/>
              <a:gd name="connsiteY6" fmla="*/ 2456873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536787"/>
              <a:gd name="connsiteY0" fmla="*/ 7202 h 6012623"/>
              <a:gd name="connsiteX1" fmla="*/ 5110681 w 7536787"/>
              <a:gd name="connsiteY1" fmla="*/ 0 h 6012623"/>
              <a:gd name="connsiteX2" fmla="*/ 5109435 w 7536787"/>
              <a:gd name="connsiteY2" fmla="*/ 1673095 h 6012623"/>
              <a:gd name="connsiteX3" fmla="*/ 5302950 w 7536787"/>
              <a:gd name="connsiteY3" fmla="*/ 1782294 h 6012623"/>
              <a:gd name="connsiteX4" fmla="*/ 5306579 w 7536787"/>
              <a:gd name="connsiteY4" fmla="*/ 2054421 h 6012623"/>
              <a:gd name="connsiteX5" fmla="*/ 5468114 w 7536787"/>
              <a:gd name="connsiteY5" fmla="*/ 2086173 h 6012623"/>
              <a:gd name="connsiteX6" fmla="*/ 5432688 w 7536787"/>
              <a:gd name="connsiteY6" fmla="*/ 2456873 h 6012623"/>
              <a:gd name="connsiteX7" fmla="*/ 6373644 w 7536787"/>
              <a:gd name="connsiteY7" fmla="*/ 4337705 h 6012623"/>
              <a:gd name="connsiteX8" fmla="*/ 7173943 w 7536787"/>
              <a:gd name="connsiteY8" fmla="*/ 5975605 h 6012623"/>
              <a:gd name="connsiteX9" fmla="*/ 15914 w 7536787"/>
              <a:gd name="connsiteY9" fmla="*/ 5974051 h 6012623"/>
              <a:gd name="connsiteX10" fmla="*/ 476 w 7536787"/>
              <a:gd name="connsiteY10" fmla="*/ 6000620 h 6012623"/>
              <a:gd name="connsiteX11" fmla="*/ 4381 w 7536787"/>
              <a:gd name="connsiteY11" fmla="*/ 7202 h 6012623"/>
              <a:gd name="connsiteX0" fmla="*/ 4381 w 7663586"/>
              <a:gd name="connsiteY0" fmla="*/ 7202 h 6012623"/>
              <a:gd name="connsiteX1" fmla="*/ 5110681 w 7663586"/>
              <a:gd name="connsiteY1" fmla="*/ 0 h 6012623"/>
              <a:gd name="connsiteX2" fmla="*/ 5109435 w 7663586"/>
              <a:gd name="connsiteY2" fmla="*/ 1673095 h 6012623"/>
              <a:gd name="connsiteX3" fmla="*/ 5302950 w 7663586"/>
              <a:gd name="connsiteY3" fmla="*/ 1782294 h 6012623"/>
              <a:gd name="connsiteX4" fmla="*/ 5306579 w 7663586"/>
              <a:gd name="connsiteY4" fmla="*/ 2054421 h 6012623"/>
              <a:gd name="connsiteX5" fmla="*/ 5468114 w 7663586"/>
              <a:gd name="connsiteY5" fmla="*/ 2086173 h 6012623"/>
              <a:gd name="connsiteX6" fmla="*/ 5432688 w 7663586"/>
              <a:gd name="connsiteY6" fmla="*/ 2456873 h 6012623"/>
              <a:gd name="connsiteX7" fmla="*/ 6996491 w 7663586"/>
              <a:gd name="connsiteY7" fmla="*/ 3389834 h 6012623"/>
              <a:gd name="connsiteX8" fmla="*/ 7173943 w 7663586"/>
              <a:gd name="connsiteY8" fmla="*/ 5975605 h 6012623"/>
              <a:gd name="connsiteX9" fmla="*/ 15914 w 7663586"/>
              <a:gd name="connsiteY9" fmla="*/ 5974051 h 6012623"/>
              <a:gd name="connsiteX10" fmla="*/ 476 w 7663586"/>
              <a:gd name="connsiteY10" fmla="*/ 6000620 h 6012623"/>
              <a:gd name="connsiteX11" fmla="*/ 4381 w 7663586"/>
              <a:gd name="connsiteY11" fmla="*/ 7202 h 6012623"/>
              <a:gd name="connsiteX0" fmla="*/ 4381 w 7858019"/>
              <a:gd name="connsiteY0" fmla="*/ 7202 h 6012623"/>
              <a:gd name="connsiteX1" fmla="*/ 5110681 w 7858019"/>
              <a:gd name="connsiteY1" fmla="*/ 0 h 6012623"/>
              <a:gd name="connsiteX2" fmla="*/ 5109435 w 7858019"/>
              <a:gd name="connsiteY2" fmla="*/ 1673095 h 6012623"/>
              <a:gd name="connsiteX3" fmla="*/ 5302950 w 7858019"/>
              <a:gd name="connsiteY3" fmla="*/ 1782294 h 6012623"/>
              <a:gd name="connsiteX4" fmla="*/ 5306579 w 7858019"/>
              <a:gd name="connsiteY4" fmla="*/ 2054421 h 6012623"/>
              <a:gd name="connsiteX5" fmla="*/ 5468114 w 7858019"/>
              <a:gd name="connsiteY5" fmla="*/ 2086173 h 6012623"/>
              <a:gd name="connsiteX6" fmla="*/ 5432688 w 7858019"/>
              <a:gd name="connsiteY6" fmla="*/ 2456873 h 6012623"/>
              <a:gd name="connsiteX7" fmla="*/ 6996491 w 7858019"/>
              <a:gd name="connsiteY7" fmla="*/ 3389834 h 6012623"/>
              <a:gd name="connsiteX8" fmla="*/ 7548824 w 7858019"/>
              <a:gd name="connsiteY8" fmla="*/ 4712444 h 6012623"/>
              <a:gd name="connsiteX9" fmla="*/ 7173943 w 7858019"/>
              <a:gd name="connsiteY9" fmla="*/ 5975605 h 6012623"/>
              <a:gd name="connsiteX10" fmla="*/ 15914 w 7858019"/>
              <a:gd name="connsiteY10" fmla="*/ 5974051 h 6012623"/>
              <a:gd name="connsiteX11" fmla="*/ 476 w 7858019"/>
              <a:gd name="connsiteY11" fmla="*/ 6000620 h 6012623"/>
              <a:gd name="connsiteX12" fmla="*/ 4381 w 7858019"/>
              <a:gd name="connsiteY12" fmla="*/ 7202 h 6012623"/>
              <a:gd name="connsiteX0" fmla="*/ 4381 w 11309626"/>
              <a:gd name="connsiteY0" fmla="*/ 7202 h 6012623"/>
              <a:gd name="connsiteX1" fmla="*/ 5110681 w 11309626"/>
              <a:gd name="connsiteY1" fmla="*/ 0 h 6012623"/>
              <a:gd name="connsiteX2" fmla="*/ 5109435 w 11309626"/>
              <a:gd name="connsiteY2" fmla="*/ 1673095 h 6012623"/>
              <a:gd name="connsiteX3" fmla="*/ 5302950 w 11309626"/>
              <a:gd name="connsiteY3" fmla="*/ 1782294 h 6012623"/>
              <a:gd name="connsiteX4" fmla="*/ 5306579 w 11309626"/>
              <a:gd name="connsiteY4" fmla="*/ 2054421 h 6012623"/>
              <a:gd name="connsiteX5" fmla="*/ 5468114 w 11309626"/>
              <a:gd name="connsiteY5" fmla="*/ 2086173 h 6012623"/>
              <a:gd name="connsiteX6" fmla="*/ 5432688 w 11309626"/>
              <a:gd name="connsiteY6" fmla="*/ 2456873 h 6012623"/>
              <a:gd name="connsiteX7" fmla="*/ 6996491 w 11309626"/>
              <a:gd name="connsiteY7" fmla="*/ 3389834 h 6012623"/>
              <a:gd name="connsiteX8" fmla="*/ 11309403 w 11309626"/>
              <a:gd name="connsiteY8" fmla="*/ 3433921 h 6012623"/>
              <a:gd name="connsiteX9" fmla="*/ 7173943 w 11309626"/>
              <a:gd name="connsiteY9" fmla="*/ 5975605 h 6012623"/>
              <a:gd name="connsiteX10" fmla="*/ 15914 w 11309626"/>
              <a:gd name="connsiteY10" fmla="*/ 5974051 h 6012623"/>
              <a:gd name="connsiteX11" fmla="*/ 476 w 11309626"/>
              <a:gd name="connsiteY11" fmla="*/ 6000620 h 6012623"/>
              <a:gd name="connsiteX12" fmla="*/ 4381 w 11309626"/>
              <a:gd name="connsiteY12" fmla="*/ 7202 h 6012623"/>
              <a:gd name="connsiteX0" fmla="*/ 4381 w 11857667"/>
              <a:gd name="connsiteY0" fmla="*/ 7202 h 6012623"/>
              <a:gd name="connsiteX1" fmla="*/ 5110681 w 11857667"/>
              <a:gd name="connsiteY1" fmla="*/ 0 h 6012623"/>
              <a:gd name="connsiteX2" fmla="*/ 5109435 w 11857667"/>
              <a:gd name="connsiteY2" fmla="*/ 1673095 h 6012623"/>
              <a:gd name="connsiteX3" fmla="*/ 5302950 w 11857667"/>
              <a:gd name="connsiteY3" fmla="*/ 1782294 h 6012623"/>
              <a:gd name="connsiteX4" fmla="*/ 5306579 w 11857667"/>
              <a:gd name="connsiteY4" fmla="*/ 2054421 h 6012623"/>
              <a:gd name="connsiteX5" fmla="*/ 5468114 w 11857667"/>
              <a:gd name="connsiteY5" fmla="*/ 2086173 h 6012623"/>
              <a:gd name="connsiteX6" fmla="*/ 5432688 w 11857667"/>
              <a:gd name="connsiteY6" fmla="*/ 2456873 h 6012623"/>
              <a:gd name="connsiteX7" fmla="*/ 6996491 w 11857667"/>
              <a:gd name="connsiteY7" fmla="*/ 3389834 h 6012623"/>
              <a:gd name="connsiteX8" fmla="*/ 11309403 w 11857667"/>
              <a:gd name="connsiteY8" fmla="*/ 3433921 h 6012623"/>
              <a:gd name="connsiteX9" fmla="*/ 11287077 w 11857667"/>
              <a:gd name="connsiteY9" fmla="*/ 5997649 h 6012623"/>
              <a:gd name="connsiteX10" fmla="*/ 15914 w 11857667"/>
              <a:gd name="connsiteY10" fmla="*/ 5974051 h 6012623"/>
              <a:gd name="connsiteX11" fmla="*/ 476 w 11857667"/>
              <a:gd name="connsiteY11" fmla="*/ 6000620 h 6012623"/>
              <a:gd name="connsiteX12" fmla="*/ 4381 w 11857667"/>
              <a:gd name="connsiteY12" fmla="*/ 7202 h 6012623"/>
              <a:gd name="connsiteX0" fmla="*/ 4381 w 11316250"/>
              <a:gd name="connsiteY0" fmla="*/ 7202 h 6012623"/>
              <a:gd name="connsiteX1" fmla="*/ 5110681 w 11316250"/>
              <a:gd name="connsiteY1" fmla="*/ 0 h 6012623"/>
              <a:gd name="connsiteX2" fmla="*/ 5109435 w 11316250"/>
              <a:gd name="connsiteY2" fmla="*/ 1673095 h 6012623"/>
              <a:gd name="connsiteX3" fmla="*/ 5302950 w 11316250"/>
              <a:gd name="connsiteY3" fmla="*/ 1782294 h 6012623"/>
              <a:gd name="connsiteX4" fmla="*/ 5306579 w 11316250"/>
              <a:gd name="connsiteY4" fmla="*/ 2054421 h 6012623"/>
              <a:gd name="connsiteX5" fmla="*/ 5468114 w 11316250"/>
              <a:gd name="connsiteY5" fmla="*/ 2086173 h 6012623"/>
              <a:gd name="connsiteX6" fmla="*/ 5432688 w 11316250"/>
              <a:gd name="connsiteY6" fmla="*/ 2456873 h 6012623"/>
              <a:gd name="connsiteX7" fmla="*/ 6996491 w 11316250"/>
              <a:gd name="connsiteY7" fmla="*/ 3389834 h 6012623"/>
              <a:gd name="connsiteX8" fmla="*/ 11309403 w 11316250"/>
              <a:gd name="connsiteY8" fmla="*/ 3433921 h 6012623"/>
              <a:gd name="connsiteX9" fmla="*/ 11287077 w 11316250"/>
              <a:gd name="connsiteY9" fmla="*/ 5997649 h 6012623"/>
              <a:gd name="connsiteX10" fmla="*/ 15914 w 11316250"/>
              <a:gd name="connsiteY10" fmla="*/ 5974051 h 6012623"/>
              <a:gd name="connsiteX11" fmla="*/ 476 w 11316250"/>
              <a:gd name="connsiteY11" fmla="*/ 6000620 h 6012623"/>
              <a:gd name="connsiteX12" fmla="*/ 4381 w 11316250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302950 w 11318549"/>
              <a:gd name="connsiteY3" fmla="*/ 1782294 h 6012623"/>
              <a:gd name="connsiteX4" fmla="*/ 5306579 w 11318549"/>
              <a:gd name="connsiteY4" fmla="*/ 2054421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96422 w 11318549"/>
              <a:gd name="connsiteY3" fmla="*/ 1757802 h 6012623"/>
              <a:gd name="connsiteX4" fmla="*/ 5306579 w 11318549"/>
              <a:gd name="connsiteY4" fmla="*/ 2054421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96422 w 11318549"/>
              <a:gd name="connsiteY3" fmla="*/ 1757802 h 6012623"/>
              <a:gd name="connsiteX4" fmla="*/ 5273934 w 11318549"/>
              <a:gd name="connsiteY4" fmla="*/ 2042175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96422 w 11318549"/>
              <a:gd name="connsiteY3" fmla="*/ 1757802 h 6012623"/>
              <a:gd name="connsiteX4" fmla="*/ 5300050 w 11318549"/>
              <a:gd name="connsiteY4" fmla="*/ 2036052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03020 w 11318549"/>
              <a:gd name="connsiteY7" fmla="*/ 3346972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03020 w 11318549"/>
              <a:gd name="connsiteY7" fmla="*/ 3346972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03020 w 11318549"/>
              <a:gd name="connsiteY7" fmla="*/ 3346972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65334 w 11318549"/>
              <a:gd name="connsiteY6" fmla="*/ 242625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8 w 11318549"/>
              <a:gd name="connsiteY6" fmla="*/ 2432381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286993 w 11318549"/>
              <a:gd name="connsiteY4" fmla="*/ 2017683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286993 w 11318549"/>
              <a:gd name="connsiteY4" fmla="*/ 2017683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24292"/>
              <a:gd name="connsiteY0" fmla="*/ 7202 h 6012623"/>
              <a:gd name="connsiteX1" fmla="*/ 5110681 w 11324292"/>
              <a:gd name="connsiteY1" fmla="*/ 0 h 6012623"/>
              <a:gd name="connsiteX2" fmla="*/ 5109435 w 11324292"/>
              <a:gd name="connsiteY2" fmla="*/ 1673095 h 6012623"/>
              <a:gd name="connsiteX3" fmla="*/ 5289894 w 11324292"/>
              <a:gd name="connsiteY3" fmla="*/ 1776171 h 6012623"/>
              <a:gd name="connsiteX4" fmla="*/ 5286993 w 11324292"/>
              <a:gd name="connsiteY4" fmla="*/ 2017683 h 6012623"/>
              <a:gd name="connsiteX5" fmla="*/ 5428940 w 11324292"/>
              <a:gd name="connsiteY5" fmla="*/ 2122913 h 6012623"/>
              <a:gd name="connsiteX6" fmla="*/ 5439220 w 11324292"/>
              <a:gd name="connsiteY6" fmla="*/ 2444627 h 6012623"/>
              <a:gd name="connsiteX7" fmla="*/ 7029136 w 11324292"/>
              <a:gd name="connsiteY7" fmla="*/ 3353095 h 6012623"/>
              <a:gd name="connsiteX8" fmla="*/ 11315931 w 11324292"/>
              <a:gd name="connsiteY8" fmla="*/ 3397182 h 6012623"/>
              <a:gd name="connsiteX9" fmla="*/ 11310581 w 11324292"/>
              <a:gd name="connsiteY9" fmla="*/ 5975606 h 6012623"/>
              <a:gd name="connsiteX10" fmla="*/ 15914 w 11324292"/>
              <a:gd name="connsiteY10" fmla="*/ 5974051 h 6012623"/>
              <a:gd name="connsiteX11" fmla="*/ 476 w 11324292"/>
              <a:gd name="connsiteY11" fmla="*/ 6000620 h 6012623"/>
              <a:gd name="connsiteX12" fmla="*/ 4381 w 11324292"/>
              <a:gd name="connsiteY12" fmla="*/ 7202 h 6012623"/>
              <a:gd name="connsiteX0" fmla="*/ 4381 w 11324292"/>
              <a:gd name="connsiteY0" fmla="*/ 7202 h 6012623"/>
              <a:gd name="connsiteX1" fmla="*/ 5110681 w 11324292"/>
              <a:gd name="connsiteY1" fmla="*/ 0 h 6012623"/>
              <a:gd name="connsiteX2" fmla="*/ 5109435 w 11324292"/>
              <a:gd name="connsiteY2" fmla="*/ 1673095 h 6012623"/>
              <a:gd name="connsiteX3" fmla="*/ 5289894 w 11324292"/>
              <a:gd name="connsiteY3" fmla="*/ 1776171 h 6012623"/>
              <a:gd name="connsiteX4" fmla="*/ 5286993 w 11324292"/>
              <a:gd name="connsiteY4" fmla="*/ 2017683 h 6012623"/>
              <a:gd name="connsiteX5" fmla="*/ 5428940 w 11324292"/>
              <a:gd name="connsiteY5" fmla="*/ 2122913 h 6012623"/>
              <a:gd name="connsiteX6" fmla="*/ 5439220 w 11324292"/>
              <a:gd name="connsiteY6" fmla="*/ 2444627 h 6012623"/>
              <a:gd name="connsiteX7" fmla="*/ 7029136 w 11324292"/>
              <a:gd name="connsiteY7" fmla="*/ 3365342 h 6012623"/>
              <a:gd name="connsiteX8" fmla="*/ 11315931 w 11324292"/>
              <a:gd name="connsiteY8" fmla="*/ 3397182 h 6012623"/>
              <a:gd name="connsiteX9" fmla="*/ 11310581 w 11324292"/>
              <a:gd name="connsiteY9" fmla="*/ 5975606 h 6012623"/>
              <a:gd name="connsiteX10" fmla="*/ 15914 w 11324292"/>
              <a:gd name="connsiteY10" fmla="*/ 5974051 h 6012623"/>
              <a:gd name="connsiteX11" fmla="*/ 476 w 11324292"/>
              <a:gd name="connsiteY11" fmla="*/ 6000620 h 6012623"/>
              <a:gd name="connsiteX12" fmla="*/ 4381 w 11324292"/>
              <a:gd name="connsiteY12" fmla="*/ 7202 h 6012623"/>
              <a:gd name="connsiteX0" fmla="*/ 4381 w 11324292"/>
              <a:gd name="connsiteY0" fmla="*/ 7202 h 6012623"/>
              <a:gd name="connsiteX1" fmla="*/ 5110681 w 11324292"/>
              <a:gd name="connsiteY1" fmla="*/ 0 h 6012623"/>
              <a:gd name="connsiteX2" fmla="*/ 5109435 w 11324292"/>
              <a:gd name="connsiteY2" fmla="*/ 1673095 h 6012623"/>
              <a:gd name="connsiteX3" fmla="*/ 5289894 w 11324292"/>
              <a:gd name="connsiteY3" fmla="*/ 1776171 h 6012623"/>
              <a:gd name="connsiteX4" fmla="*/ 5286993 w 11324292"/>
              <a:gd name="connsiteY4" fmla="*/ 2017683 h 6012623"/>
              <a:gd name="connsiteX5" fmla="*/ 5428940 w 11324292"/>
              <a:gd name="connsiteY5" fmla="*/ 2122913 h 6012623"/>
              <a:gd name="connsiteX6" fmla="*/ 5439220 w 11324292"/>
              <a:gd name="connsiteY6" fmla="*/ 2444627 h 6012623"/>
              <a:gd name="connsiteX7" fmla="*/ 7029136 w 11324292"/>
              <a:gd name="connsiteY7" fmla="*/ 3365342 h 6012623"/>
              <a:gd name="connsiteX8" fmla="*/ 11315931 w 11324292"/>
              <a:gd name="connsiteY8" fmla="*/ 3397182 h 6012623"/>
              <a:gd name="connsiteX9" fmla="*/ 11310581 w 11324292"/>
              <a:gd name="connsiteY9" fmla="*/ 5975606 h 6012623"/>
              <a:gd name="connsiteX10" fmla="*/ 15914 w 11324292"/>
              <a:gd name="connsiteY10" fmla="*/ 5974051 h 6012623"/>
              <a:gd name="connsiteX11" fmla="*/ 476 w 11324292"/>
              <a:gd name="connsiteY11" fmla="*/ 6000620 h 6012623"/>
              <a:gd name="connsiteX12" fmla="*/ 4381 w 11324292"/>
              <a:gd name="connsiteY12" fmla="*/ 7202 h 6012623"/>
              <a:gd name="connsiteX0" fmla="*/ 4381 w 11312977"/>
              <a:gd name="connsiteY0" fmla="*/ 7202 h 6012623"/>
              <a:gd name="connsiteX1" fmla="*/ 5110681 w 11312977"/>
              <a:gd name="connsiteY1" fmla="*/ 0 h 6012623"/>
              <a:gd name="connsiteX2" fmla="*/ 5109435 w 11312977"/>
              <a:gd name="connsiteY2" fmla="*/ 1673095 h 6012623"/>
              <a:gd name="connsiteX3" fmla="*/ 5289894 w 11312977"/>
              <a:gd name="connsiteY3" fmla="*/ 1776171 h 6012623"/>
              <a:gd name="connsiteX4" fmla="*/ 5286993 w 11312977"/>
              <a:gd name="connsiteY4" fmla="*/ 2017683 h 6012623"/>
              <a:gd name="connsiteX5" fmla="*/ 5428940 w 11312977"/>
              <a:gd name="connsiteY5" fmla="*/ 2122913 h 6012623"/>
              <a:gd name="connsiteX6" fmla="*/ 5439220 w 11312977"/>
              <a:gd name="connsiteY6" fmla="*/ 2444627 h 6012623"/>
              <a:gd name="connsiteX7" fmla="*/ 7029136 w 11312977"/>
              <a:gd name="connsiteY7" fmla="*/ 3365342 h 6012623"/>
              <a:gd name="connsiteX8" fmla="*/ 11302872 w 11312977"/>
              <a:gd name="connsiteY8" fmla="*/ 3366566 h 6012623"/>
              <a:gd name="connsiteX9" fmla="*/ 11310581 w 11312977"/>
              <a:gd name="connsiteY9" fmla="*/ 5975606 h 6012623"/>
              <a:gd name="connsiteX10" fmla="*/ 15914 w 11312977"/>
              <a:gd name="connsiteY10" fmla="*/ 5974051 h 6012623"/>
              <a:gd name="connsiteX11" fmla="*/ 476 w 11312977"/>
              <a:gd name="connsiteY11" fmla="*/ 6000620 h 6012623"/>
              <a:gd name="connsiteX12" fmla="*/ 4381 w 11312977"/>
              <a:gd name="connsiteY12" fmla="*/ 7202 h 6012623"/>
              <a:gd name="connsiteX0" fmla="*/ 4381 w 11310581"/>
              <a:gd name="connsiteY0" fmla="*/ 7202 h 6012623"/>
              <a:gd name="connsiteX1" fmla="*/ 5110681 w 11310581"/>
              <a:gd name="connsiteY1" fmla="*/ 0 h 6012623"/>
              <a:gd name="connsiteX2" fmla="*/ 5109435 w 11310581"/>
              <a:gd name="connsiteY2" fmla="*/ 1673095 h 6012623"/>
              <a:gd name="connsiteX3" fmla="*/ 5289894 w 11310581"/>
              <a:gd name="connsiteY3" fmla="*/ 1776171 h 6012623"/>
              <a:gd name="connsiteX4" fmla="*/ 5286993 w 11310581"/>
              <a:gd name="connsiteY4" fmla="*/ 2017683 h 6012623"/>
              <a:gd name="connsiteX5" fmla="*/ 5428940 w 11310581"/>
              <a:gd name="connsiteY5" fmla="*/ 2122913 h 6012623"/>
              <a:gd name="connsiteX6" fmla="*/ 5439220 w 11310581"/>
              <a:gd name="connsiteY6" fmla="*/ 2444627 h 6012623"/>
              <a:gd name="connsiteX7" fmla="*/ 7029136 w 11310581"/>
              <a:gd name="connsiteY7" fmla="*/ 3365342 h 6012623"/>
              <a:gd name="connsiteX8" fmla="*/ 11302872 w 11310581"/>
              <a:gd name="connsiteY8" fmla="*/ 3366566 h 6012623"/>
              <a:gd name="connsiteX9" fmla="*/ 11310581 w 11310581"/>
              <a:gd name="connsiteY9" fmla="*/ 5975606 h 6012623"/>
              <a:gd name="connsiteX10" fmla="*/ 15914 w 11310581"/>
              <a:gd name="connsiteY10" fmla="*/ 5974051 h 6012623"/>
              <a:gd name="connsiteX11" fmla="*/ 476 w 11310581"/>
              <a:gd name="connsiteY11" fmla="*/ 6000620 h 6012623"/>
              <a:gd name="connsiteX12" fmla="*/ 4381 w 11310581"/>
              <a:gd name="connsiteY12" fmla="*/ 7202 h 6012623"/>
              <a:gd name="connsiteX0" fmla="*/ 4381 w 11315929"/>
              <a:gd name="connsiteY0" fmla="*/ 7202 h 6012623"/>
              <a:gd name="connsiteX1" fmla="*/ 5110681 w 11315929"/>
              <a:gd name="connsiteY1" fmla="*/ 0 h 6012623"/>
              <a:gd name="connsiteX2" fmla="*/ 5109435 w 11315929"/>
              <a:gd name="connsiteY2" fmla="*/ 1673095 h 6012623"/>
              <a:gd name="connsiteX3" fmla="*/ 5289894 w 11315929"/>
              <a:gd name="connsiteY3" fmla="*/ 1776171 h 6012623"/>
              <a:gd name="connsiteX4" fmla="*/ 5286993 w 11315929"/>
              <a:gd name="connsiteY4" fmla="*/ 2017683 h 6012623"/>
              <a:gd name="connsiteX5" fmla="*/ 5428940 w 11315929"/>
              <a:gd name="connsiteY5" fmla="*/ 2122913 h 6012623"/>
              <a:gd name="connsiteX6" fmla="*/ 5439220 w 11315929"/>
              <a:gd name="connsiteY6" fmla="*/ 2444627 h 6012623"/>
              <a:gd name="connsiteX7" fmla="*/ 7029136 w 11315929"/>
              <a:gd name="connsiteY7" fmla="*/ 3365342 h 6012623"/>
              <a:gd name="connsiteX8" fmla="*/ 11315929 w 11315929"/>
              <a:gd name="connsiteY8" fmla="*/ 3384936 h 6012623"/>
              <a:gd name="connsiteX9" fmla="*/ 11310581 w 11315929"/>
              <a:gd name="connsiteY9" fmla="*/ 5975606 h 6012623"/>
              <a:gd name="connsiteX10" fmla="*/ 15914 w 11315929"/>
              <a:gd name="connsiteY10" fmla="*/ 5974051 h 6012623"/>
              <a:gd name="connsiteX11" fmla="*/ 476 w 11315929"/>
              <a:gd name="connsiteY11" fmla="*/ 6000620 h 6012623"/>
              <a:gd name="connsiteX12" fmla="*/ 4381 w 11315929"/>
              <a:gd name="connsiteY12" fmla="*/ 7202 h 6012623"/>
              <a:gd name="connsiteX0" fmla="*/ 4381 w 11317503"/>
              <a:gd name="connsiteY0" fmla="*/ 7202 h 6012623"/>
              <a:gd name="connsiteX1" fmla="*/ 5110681 w 11317503"/>
              <a:gd name="connsiteY1" fmla="*/ 0 h 6012623"/>
              <a:gd name="connsiteX2" fmla="*/ 5109435 w 11317503"/>
              <a:gd name="connsiteY2" fmla="*/ 1673095 h 6012623"/>
              <a:gd name="connsiteX3" fmla="*/ 5289894 w 11317503"/>
              <a:gd name="connsiteY3" fmla="*/ 1776171 h 6012623"/>
              <a:gd name="connsiteX4" fmla="*/ 5286993 w 11317503"/>
              <a:gd name="connsiteY4" fmla="*/ 2017683 h 6012623"/>
              <a:gd name="connsiteX5" fmla="*/ 5428940 w 11317503"/>
              <a:gd name="connsiteY5" fmla="*/ 2122913 h 6012623"/>
              <a:gd name="connsiteX6" fmla="*/ 5439220 w 11317503"/>
              <a:gd name="connsiteY6" fmla="*/ 2444627 h 6012623"/>
              <a:gd name="connsiteX7" fmla="*/ 7029136 w 11317503"/>
              <a:gd name="connsiteY7" fmla="*/ 3365342 h 6012623"/>
              <a:gd name="connsiteX8" fmla="*/ 11315929 w 11317503"/>
              <a:gd name="connsiteY8" fmla="*/ 3384936 h 6012623"/>
              <a:gd name="connsiteX9" fmla="*/ 11310581 w 11317503"/>
              <a:gd name="connsiteY9" fmla="*/ 5975606 h 6012623"/>
              <a:gd name="connsiteX10" fmla="*/ 15914 w 11317503"/>
              <a:gd name="connsiteY10" fmla="*/ 5974051 h 6012623"/>
              <a:gd name="connsiteX11" fmla="*/ 476 w 11317503"/>
              <a:gd name="connsiteY11" fmla="*/ 6000620 h 6012623"/>
              <a:gd name="connsiteX12" fmla="*/ 4381 w 11317503"/>
              <a:gd name="connsiteY12" fmla="*/ 7202 h 601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17503" h="6012623">
                <a:moveTo>
                  <a:pt x="4381" y="7202"/>
                </a:moveTo>
                <a:lnTo>
                  <a:pt x="5110681" y="0"/>
                </a:lnTo>
                <a:cubicBezTo>
                  <a:pt x="5108814" y="997071"/>
                  <a:pt x="5111302" y="676024"/>
                  <a:pt x="5109435" y="1673095"/>
                </a:cubicBezTo>
                <a:lnTo>
                  <a:pt x="5289894" y="1776171"/>
                </a:lnTo>
                <a:cubicBezTo>
                  <a:pt x="5288928" y="1884842"/>
                  <a:pt x="5287959" y="1909012"/>
                  <a:pt x="5286993" y="2017683"/>
                </a:cubicBezTo>
                <a:lnTo>
                  <a:pt x="5428940" y="2122913"/>
                </a:lnTo>
                <a:cubicBezTo>
                  <a:pt x="5442809" y="2115444"/>
                  <a:pt x="5415155" y="2446644"/>
                  <a:pt x="5439220" y="2444627"/>
                </a:cubicBezTo>
                <a:cubicBezTo>
                  <a:pt x="5864358" y="2679048"/>
                  <a:pt x="6438594" y="3011569"/>
                  <a:pt x="7029136" y="3365342"/>
                </a:cubicBezTo>
                <a:lnTo>
                  <a:pt x="11315929" y="3384936"/>
                </a:lnTo>
                <a:cubicBezTo>
                  <a:pt x="11312860" y="3822021"/>
                  <a:pt x="11324294" y="4846858"/>
                  <a:pt x="11310581" y="5975606"/>
                </a:cubicBezTo>
                <a:lnTo>
                  <a:pt x="15914" y="5974051"/>
                </a:lnTo>
                <a:cubicBezTo>
                  <a:pt x="16507" y="5351600"/>
                  <a:pt x="-117" y="6115558"/>
                  <a:pt x="476" y="6000620"/>
                </a:cubicBezTo>
                <a:cubicBezTo>
                  <a:pt x="-2140" y="4215901"/>
                  <a:pt x="6997" y="1791921"/>
                  <a:pt x="4381" y="720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4306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TopRight-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>
            <a:off x="5488837" y="-596"/>
            <a:ext cx="6738088" cy="33306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rgbClr val="0D0D11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 flipH="1">
            <a:off x="5834016" y="-1793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 flipH="1">
            <a:off x="5676560" y="-12700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accent3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176981" y="5381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6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7197" y="-19794"/>
            <a:ext cx="12230650" cy="6928147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3703145 w 11282536"/>
              <a:gd name="connsiteY7" fmla="*/ 5063179 h 5985218"/>
              <a:gd name="connsiteX8" fmla="*/ 4139076 w 11282536"/>
              <a:gd name="connsiteY8" fmla="*/ 5067115 h 5985218"/>
              <a:gd name="connsiteX9" fmla="*/ 6538429 w 11282536"/>
              <a:gd name="connsiteY9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4139076 w 11282536"/>
              <a:gd name="connsiteY7" fmla="*/ 5067115 h 5985218"/>
              <a:gd name="connsiteX8" fmla="*/ 6538429 w 11282536"/>
              <a:gd name="connsiteY8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6538429 w 11282536"/>
              <a:gd name="connsiteY7" fmla="*/ 2934575 h 5985218"/>
              <a:gd name="connsiteX0" fmla="*/ 5261 w 11282536"/>
              <a:gd name="connsiteY0" fmla="*/ 0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7377677 w 11282536"/>
              <a:gd name="connsiteY2" fmla="*/ 28344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896692 w 11282536"/>
              <a:gd name="connsiteY3" fmla="*/ 1562205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67277 w 11282536"/>
              <a:gd name="connsiteY4" fmla="*/ 5353435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306448"/>
              <a:gd name="connsiteY0" fmla="*/ 0 h 5985218"/>
              <a:gd name="connsiteX1" fmla="*/ 4788200 w 11306448"/>
              <a:gd name="connsiteY1" fmla="*/ 22188 h 5985218"/>
              <a:gd name="connsiteX2" fmla="*/ 4763014 w 11306448"/>
              <a:gd name="connsiteY2" fmla="*/ 2958294 h 5985218"/>
              <a:gd name="connsiteX3" fmla="*/ 7172029 w 11306448"/>
              <a:gd name="connsiteY3" fmla="*/ 5079982 h 5985218"/>
              <a:gd name="connsiteX4" fmla="*/ 11306448 w 11306448"/>
              <a:gd name="connsiteY4" fmla="*/ 5325881 h 5985218"/>
              <a:gd name="connsiteX5" fmla="*/ 11282536 w 11306448"/>
              <a:gd name="connsiteY5" fmla="*/ 5980092 h 5985218"/>
              <a:gd name="connsiteX6" fmla="*/ 3736 w 11306448"/>
              <a:gd name="connsiteY6" fmla="*/ 5985218 h 5985218"/>
              <a:gd name="connsiteX7" fmla="*/ 50 w 11306448"/>
              <a:gd name="connsiteY7" fmla="*/ 5372525 h 5985218"/>
              <a:gd name="connsiteX8" fmla="*/ 5261 w 11306448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44251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16697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8033791 w 11282536"/>
              <a:gd name="connsiteY4" fmla="*/ 5116721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8454879 w 11282536"/>
              <a:gd name="connsiteY5" fmla="*/ 5125906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610924 w 11282536"/>
              <a:gd name="connsiteY4" fmla="*/ 507330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65241 w 11291499"/>
              <a:gd name="connsiteY5" fmla="*/ 5401450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43875 w 11291499"/>
              <a:gd name="connsiteY5" fmla="*/ 5381411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6780"/>
              <a:gd name="connsiteY0" fmla="*/ 0 h 5986772"/>
              <a:gd name="connsiteX1" fmla="*/ 478820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6620671 w 11296780"/>
              <a:gd name="connsiteY5" fmla="*/ 5814117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6236061"/>
              <a:gd name="connsiteX1" fmla="*/ 3647807 w 11296780"/>
              <a:gd name="connsiteY1" fmla="*/ 22188 h 6236061"/>
              <a:gd name="connsiteX2" fmla="*/ 3640032 w 11296780"/>
              <a:gd name="connsiteY2" fmla="*/ 3039937 h 6236061"/>
              <a:gd name="connsiteX3" fmla="*/ 3820490 w 11296780"/>
              <a:gd name="connsiteY3" fmla="*/ 3161382 h 6236061"/>
              <a:gd name="connsiteX4" fmla="*/ 3771888 w 11296780"/>
              <a:gd name="connsiteY4" fmla="*/ 3481271 h 6236061"/>
              <a:gd name="connsiteX5" fmla="*/ 6620671 w 11296780"/>
              <a:gd name="connsiteY5" fmla="*/ 5814117 h 6236061"/>
              <a:gd name="connsiteX6" fmla="*/ 10142218 w 11296780"/>
              <a:gd name="connsiteY6" fmla="*/ 6191758 h 6236061"/>
              <a:gd name="connsiteX7" fmla="*/ 11296780 w 11296780"/>
              <a:gd name="connsiteY7" fmla="*/ 5986772 h 6236061"/>
              <a:gd name="connsiteX8" fmla="*/ 3736 w 11296780"/>
              <a:gd name="connsiteY8" fmla="*/ 5985218 h 6236061"/>
              <a:gd name="connsiteX9" fmla="*/ 50 w 11296780"/>
              <a:gd name="connsiteY9" fmla="*/ 5372525 h 6236061"/>
              <a:gd name="connsiteX10" fmla="*/ 5261 w 11296780"/>
              <a:gd name="connsiteY10" fmla="*/ 0 h 6236061"/>
              <a:gd name="connsiteX0" fmla="*/ 5261 w 10142218"/>
              <a:gd name="connsiteY0" fmla="*/ 0 h 6236061"/>
              <a:gd name="connsiteX1" fmla="*/ 3647807 w 10142218"/>
              <a:gd name="connsiteY1" fmla="*/ 22188 h 6236061"/>
              <a:gd name="connsiteX2" fmla="*/ 3640032 w 10142218"/>
              <a:gd name="connsiteY2" fmla="*/ 3039937 h 6236061"/>
              <a:gd name="connsiteX3" fmla="*/ 3820490 w 10142218"/>
              <a:gd name="connsiteY3" fmla="*/ 3161382 h 6236061"/>
              <a:gd name="connsiteX4" fmla="*/ 3771888 w 10142218"/>
              <a:gd name="connsiteY4" fmla="*/ 3481271 h 6236061"/>
              <a:gd name="connsiteX5" fmla="*/ 6620671 w 10142218"/>
              <a:gd name="connsiteY5" fmla="*/ 5814117 h 6236061"/>
              <a:gd name="connsiteX6" fmla="*/ 10142218 w 10142218"/>
              <a:gd name="connsiteY6" fmla="*/ 6191758 h 6236061"/>
              <a:gd name="connsiteX7" fmla="*/ 7161765 w 10142218"/>
              <a:gd name="connsiteY7" fmla="*/ 5986772 h 6236061"/>
              <a:gd name="connsiteX8" fmla="*/ 3736 w 10142218"/>
              <a:gd name="connsiteY8" fmla="*/ 5985218 h 6236061"/>
              <a:gd name="connsiteX9" fmla="*/ 50 w 10142218"/>
              <a:gd name="connsiteY9" fmla="*/ 5372525 h 6236061"/>
              <a:gd name="connsiteX10" fmla="*/ 5261 w 10142218"/>
              <a:gd name="connsiteY10" fmla="*/ 0 h 6236061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0 w 7189149"/>
              <a:gd name="connsiteY0" fmla="*/ 2305 h 5964584"/>
              <a:gd name="connsiteX1" fmla="*/ 3675191 w 7189149"/>
              <a:gd name="connsiteY1" fmla="*/ 0 h 5964584"/>
              <a:gd name="connsiteX2" fmla="*/ 3667416 w 7189149"/>
              <a:gd name="connsiteY2" fmla="*/ 3017749 h 5964584"/>
              <a:gd name="connsiteX3" fmla="*/ 3847874 w 7189149"/>
              <a:gd name="connsiteY3" fmla="*/ 3139194 h 5964584"/>
              <a:gd name="connsiteX4" fmla="*/ 3799272 w 7189149"/>
              <a:gd name="connsiteY4" fmla="*/ 3459083 h 5964584"/>
              <a:gd name="connsiteX5" fmla="*/ 6648055 w 7189149"/>
              <a:gd name="connsiteY5" fmla="*/ 5791929 h 5964584"/>
              <a:gd name="connsiteX6" fmla="*/ 6983463 w 7189149"/>
              <a:gd name="connsiteY6" fmla="*/ 5769521 h 5964584"/>
              <a:gd name="connsiteX7" fmla="*/ 7189149 w 7189149"/>
              <a:gd name="connsiteY7" fmla="*/ 5964584 h 5964584"/>
              <a:gd name="connsiteX8" fmla="*/ 31120 w 7189149"/>
              <a:gd name="connsiteY8" fmla="*/ 5963030 h 5964584"/>
              <a:gd name="connsiteX9" fmla="*/ 27434 w 7189149"/>
              <a:gd name="connsiteY9" fmla="*/ 5350337 h 5964584"/>
              <a:gd name="connsiteX10" fmla="*/ 0 w 7189149"/>
              <a:gd name="connsiteY10" fmla="*/ 2305 h 5964584"/>
              <a:gd name="connsiteX0" fmla="*/ 0 w 7169562"/>
              <a:gd name="connsiteY0" fmla="*/ 0 h 5968403"/>
              <a:gd name="connsiteX1" fmla="*/ 3655604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890677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36890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70406 w 7169562"/>
              <a:gd name="connsiteY6" fmla="*/ 5761094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44290 w 7169562"/>
              <a:gd name="connsiteY6" fmla="*/ 5767218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4381 w 7173943"/>
              <a:gd name="connsiteY0" fmla="*/ 0 h 6005421"/>
              <a:gd name="connsiteX1" fmla="*/ 3653456 w 7173943"/>
              <a:gd name="connsiteY1" fmla="*/ 3819 h 6005421"/>
              <a:gd name="connsiteX2" fmla="*/ 3652210 w 7173943"/>
              <a:gd name="connsiteY2" fmla="*/ 3021568 h 6005421"/>
              <a:gd name="connsiteX3" fmla="*/ 3786966 w 7173943"/>
              <a:gd name="connsiteY3" fmla="*/ 3130768 h 6005421"/>
              <a:gd name="connsiteX4" fmla="*/ 3790595 w 7173943"/>
              <a:gd name="connsiteY4" fmla="*/ 3469025 h 6005421"/>
              <a:gd name="connsiteX5" fmla="*/ 6619791 w 7173943"/>
              <a:gd name="connsiteY5" fmla="*/ 5771257 h 6005421"/>
              <a:gd name="connsiteX6" fmla="*/ 6948671 w 7173943"/>
              <a:gd name="connsiteY6" fmla="*/ 5767218 h 6005421"/>
              <a:gd name="connsiteX7" fmla="*/ 7173943 w 7173943"/>
              <a:gd name="connsiteY7" fmla="*/ 5968403 h 6005421"/>
              <a:gd name="connsiteX8" fmla="*/ 15914 w 7173943"/>
              <a:gd name="connsiteY8" fmla="*/ 5966849 h 6005421"/>
              <a:gd name="connsiteX9" fmla="*/ 476 w 7173943"/>
              <a:gd name="connsiteY9" fmla="*/ 5993418 h 6005421"/>
              <a:gd name="connsiteX10" fmla="*/ 4381 w 7173943"/>
              <a:gd name="connsiteY10" fmla="*/ 0 h 6005421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3652210 w 7173943"/>
              <a:gd name="connsiteY2" fmla="*/ 3028770 h 6012623"/>
              <a:gd name="connsiteX3" fmla="*/ 3786966 w 7173943"/>
              <a:gd name="connsiteY3" fmla="*/ 3137970 h 6012623"/>
              <a:gd name="connsiteX4" fmla="*/ 3790595 w 7173943"/>
              <a:gd name="connsiteY4" fmla="*/ 3476227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3786966 w 7173943"/>
              <a:gd name="connsiteY3" fmla="*/ 3137970 h 6012623"/>
              <a:gd name="connsiteX4" fmla="*/ 3790595 w 7173943"/>
              <a:gd name="connsiteY4" fmla="*/ 3476227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3790595 w 7173943"/>
              <a:gd name="connsiteY4" fmla="*/ 3476227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6619791 w 7173943"/>
              <a:gd name="connsiteY5" fmla="*/ 5778459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5468114 w 7173943"/>
              <a:gd name="connsiteY5" fmla="*/ 2086173 h 6012623"/>
              <a:gd name="connsiteX6" fmla="*/ 6948671 w 7173943"/>
              <a:gd name="connsiteY6" fmla="*/ 5774420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5468114 w 7173943"/>
              <a:gd name="connsiteY5" fmla="*/ 2086173 h 6012623"/>
              <a:gd name="connsiteX6" fmla="*/ 6231811 w 7173943"/>
              <a:gd name="connsiteY6" fmla="*/ 5179246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173943"/>
              <a:gd name="connsiteY0" fmla="*/ 7202 h 6012623"/>
              <a:gd name="connsiteX1" fmla="*/ 5110681 w 7173943"/>
              <a:gd name="connsiteY1" fmla="*/ 0 h 6012623"/>
              <a:gd name="connsiteX2" fmla="*/ 5109435 w 7173943"/>
              <a:gd name="connsiteY2" fmla="*/ 1673095 h 6012623"/>
              <a:gd name="connsiteX3" fmla="*/ 5302950 w 7173943"/>
              <a:gd name="connsiteY3" fmla="*/ 1782294 h 6012623"/>
              <a:gd name="connsiteX4" fmla="*/ 5306579 w 7173943"/>
              <a:gd name="connsiteY4" fmla="*/ 2054421 h 6012623"/>
              <a:gd name="connsiteX5" fmla="*/ 5468114 w 7173943"/>
              <a:gd name="connsiteY5" fmla="*/ 2086173 h 6012623"/>
              <a:gd name="connsiteX6" fmla="*/ 5432688 w 7173943"/>
              <a:gd name="connsiteY6" fmla="*/ 2456873 h 6012623"/>
              <a:gd name="connsiteX7" fmla="*/ 7173943 w 7173943"/>
              <a:gd name="connsiteY7" fmla="*/ 5975605 h 6012623"/>
              <a:gd name="connsiteX8" fmla="*/ 15914 w 7173943"/>
              <a:gd name="connsiteY8" fmla="*/ 5974051 h 6012623"/>
              <a:gd name="connsiteX9" fmla="*/ 476 w 7173943"/>
              <a:gd name="connsiteY9" fmla="*/ 6000620 h 6012623"/>
              <a:gd name="connsiteX10" fmla="*/ 4381 w 7173943"/>
              <a:gd name="connsiteY10" fmla="*/ 7202 h 6012623"/>
              <a:gd name="connsiteX0" fmla="*/ 4381 w 7536787"/>
              <a:gd name="connsiteY0" fmla="*/ 7202 h 6012623"/>
              <a:gd name="connsiteX1" fmla="*/ 5110681 w 7536787"/>
              <a:gd name="connsiteY1" fmla="*/ 0 h 6012623"/>
              <a:gd name="connsiteX2" fmla="*/ 5109435 w 7536787"/>
              <a:gd name="connsiteY2" fmla="*/ 1673095 h 6012623"/>
              <a:gd name="connsiteX3" fmla="*/ 5302950 w 7536787"/>
              <a:gd name="connsiteY3" fmla="*/ 1782294 h 6012623"/>
              <a:gd name="connsiteX4" fmla="*/ 5306579 w 7536787"/>
              <a:gd name="connsiteY4" fmla="*/ 2054421 h 6012623"/>
              <a:gd name="connsiteX5" fmla="*/ 5468114 w 7536787"/>
              <a:gd name="connsiteY5" fmla="*/ 2086173 h 6012623"/>
              <a:gd name="connsiteX6" fmla="*/ 5432688 w 7536787"/>
              <a:gd name="connsiteY6" fmla="*/ 2456873 h 6012623"/>
              <a:gd name="connsiteX7" fmla="*/ 6373644 w 7536787"/>
              <a:gd name="connsiteY7" fmla="*/ 4337705 h 6012623"/>
              <a:gd name="connsiteX8" fmla="*/ 7173943 w 7536787"/>
              <a:gd name="connsiteY8" fmla="*/ 5975605 h 6012623"/>
              <a:gd name="connsiteX9" fmla="*/ 15914 w 7536787"/>
              <a:gd name="connsiteY9" fmla="*/ 5974051 h 6012623"/>
              <a:gd name="connsiteX10" fmla="*/ 476 w 7536787"/>
              <a:gd name="connsiteY10" fmla="*/ 6000620 h 6012623"/>
              <a:gd name="connsiteX11" fmla="*/ 4381 w 7536787"/>
              <a:gd name="connsiteY11" fmla="*/ 7202 h 6012623"/>
              <a:gd name="connsiteX0" fmla="*/ 4381 w 7663586"/>
              <a:gd name="connsiteY0" fmla="*/ 7202 h 6012623"/>
              <a:gd name="connsiteX1" fmla="*/ 5110681 w 7663586"/>
              <a:gd name="connsiteY1" fmla="*/ 0 h 6012623"/>
              <a:gd name="connsiteX2" fmla="*/ 5109435 w 7663586"/>
              <a:gd name="connsiteY2" fmla="*/ 1673095 h 6012623"/>
              <a:gd name="connsiteX3" fmla="*/ 5302950 w 7663586"/>
              <a:gd name="connsiteY3" fmla="*/ 1782294 h 6012623"/>
              <a:gd name="connsiteX4" fmla="*/ 5306579 w 7663586"/>
              <a:gd name="connsiteY4" fmla="*/ 2054421 h 6012623"/>
              <a:gd name="connsiteX5" fmla="*/ 5468114 w 7663586"/>
              <a:gd name="connsiteY5" fmla="*/ 2086173 h 6012623"/>
              <a:gd name="connsiteX6" fmla="*/ 5432688 w 7663586"/>
              <a:gd name="connsiteY6" fmla="*/ 2456873 h 6012623"/>
              <a:gd name="connsiteX7" fmla="*/ 6996491 w 7663586"/>
              <a:gd name="connsiteY7" fmla="*/ 3389834 h 6012623"/>
              <a:gd name="connsiteX8" fmla="*/ 7173943 w 7663586"/>
              <a:gd name="connsiteY8" fmla="*/ 5975605 h 6012623"/>
              <a:gd name="connsiteX9" fmla="*/ 15914 w 7663586"/>
              <a:gd name="connsiteY9" fmla="*/ 5974051 h 6012623"/>
              <a:gd name="connsiteX10" fmla="*/ 476 w 7663586"/>
              <a:gd name="connsiteY10" fmla="*/ 6000620 h 6012623"/>
              <a:gd name="connsiteX11" fmla="*/ 4381 w 7663586"/>
              <a:gd name="connsiteY11" fmla="*/ 7202 h 6012623"/>
              <a:gd name="connsiteX0" fmla="*/ 4381 w 7858019"/>
              <a:gd name="connsiteY0" fmla="*/ 7202 h 6012623"/>
              <a:gd name="connsiteX1" fmla="*/ 5110681 w 7858019"/>
              <a:gd name="connsiteY1" fmla="*/ 0 h 6012623"/>
              <a:gd name="connsiteX2" fmla="*/ 5109435 w 7858019"/>
              <a:gd name="connsiteY2" fmla="*/ 1673095 h 6012623"/>
              <a:gd name="connsiteX3" fmla="*/ 5302950 w 7858019"/>
              <a:gd name="connsiteY3" fmla="*/ 1782294 h 6012623"/>
              <a:gd name="connsiteX4" fmla="*/ 5306579 w 7858019"/>
              <a:gd name="connsiteY4" fmla="*/ 2054421 h 6012623"/>
              <a:gd name="connsiteX5" fmla="*/ 5468114 w 7858019"/>
              <a:gd name="connsiteY5" fmla="*/ 2086173 h 6012623"/>
              <a:gd name="connsiteX6" fmla="*/ 5432688 w 7858019"/>
              <a:gd name="connsiteY6" fmla="*/ 2456873 h 6012623"/>
              <a:gd name="connsiteX7" fmla="*/ 6996491 w 7858019"/>
              <a:gd name="connsiteY7" fmla="*/ 3389834 h 6012623"/>
              <a:gd name="connsiteX8" fmla="*/ 7548824 w 7858019"/>
              <a:gd name="connsiteY8" fmla="*/ 4712444 h 6012623"/>
              <a:gd name="connsiteX9" fmla="*/ 7173943 w 7858019"/>
              <a:gd name="connsiteY9" fmla="*/ 5975605 h 6012623"/>
              <a:gd name="connsiteX10" fmla="*/ 15914 w 7858019"/>
              <a:gd name="connsiteY10" fmla="*/ 5974051 h 6012623"/>
              <a:gd name="connsiteX11" fmla="*/ 476 w 7858019"/>
              <a:gd name="connsiteY11" fmla="*/ 6000620 h 6012623"/>
              <a:gd name="connsiteX12" fmla="*/ 4381 w 7858019"/>
              <a:gd name="connsiteY12" fmla="*/ 7202 h 6012623"/>
              <a:gd name="connsiteX0" fmla="*/ 4381 w 11309626"/>
              <a:gd name="connsiteY0" fmla="*/ 7202 h 6012623"/>
              <a:gd name="connsiteX1" fmla="*/ 5110681 w 11309626"/>
              <a:gd name="connsiteY1" fmla="*/ 0 h 6012623"/>
              <a:gd name="connsiteX2" fmla="*/ 5109435 w 11309626"/>
              <a:gd name="connsiteY2" fmla="*/ 1673095 h 6012623"/>
              <a:gd name="connsiteX3" fmla="*/ 5302950 w 11309626"/>
              <a:gd name="connsiteY3" fmla="*/ 1782294 h 6012623"/>
              <a:gd name="connsiteX4" fmla="*/ 5306579 w 11309626"/>
              <a:gd name="connsiteY4" fmla="*/ 2054421 h 6012623"/>
              <a:gd name="connsiteX5" fmla="*/ 5468114 w 11309626"/>
              <a:gd name="connsiteY5" fmla="*/ 2086173 h 6012623"/>
              <a:gd name="connsiteX6" fmla="*/ 5432688 w 11309626"/>
              <a:gd name="connsiteY6" fmla="*/ 2456873 h 6012623"/>
              <a:gd name="connsiteX7" fmla="*/ 6996491 w 11309626"/>
              <a:gd name="connsiteY7" fmla="*/ 3389834 h 6012623"/>
              <a:gd name="connsiteX8" fmla="*/ 11309403 w 11309626"/>
              <a:gd name="connsiteY8" fmla="*/ 3433921 h 6012623"/>
              <a:gd name="connsiteX9" fmla="*/ 7173943 w 11309626"/>
              <a:gd name="connsiteY9" fmla="*/ 5975605 h 6012623"/>
              <a:gd name="connsiteX10" fmla="*/ 15914 w 11309626"/>
              <a:gd name="connsiteY10" fmla="*/ 5974051 h 6012623"/>
              <a:gd name="connsiteX11" fmla="*/ 476 w 11309626"/>
              <a:gd name="connsiteY11" fmla="*/ 6000620 h 6012623"/>
              <a:gd name="connsiteX12" fmla="*/ 4381 w 11309626"/>
              <a:gd name="connsiteY12" fmla="*/ 7202 h 6012623"/>
              <a:gd name="connsiteX0" fmla="*/ 4381 w 11857667"/>
              <a:gd name="connsiteY0" fmla="*/ 7202 h 6012623"/>
              <a:gd name="connsiteX1" fmla="*/ 5110681 w 11857667"/>
              <a:gd name="connsiteY1" fmla="*/ 0 h 6012623"/>
              <a:gd name="connsiteX2" fmla="*/ 5109435 w 11857667"/>
              <a:gd name="connsiteY2" fmla="*/ 1673095 h 6012623"/>
              <a:gd name="connsiteX3" fmla="*/ 5302950 w 11857667"/>
              <a:gd name="connsiteY3" fmla="*/ 1782294 h 6012623"/>
              <a:gd name="connsiteX4" fmla="*/ 5306579 w 11857667"/>
              <a:gd name="connsiteY4" fmla="*/ 2054421 h 6012623"/>
              <a:gd name="connsiteX5" fmla="*/ 5468114 w 11857667"/>
              <a:gd name="connsiteY5" fmla="*/ 2086173 h 6012623"/>
              <a:gd name="connsiteX6" fmla="*/ 5432688 w 11857667"/>
              <a:gd name="connsiteY6" fmla="*/ 2456873 h 6012623"/>
              <a:gd name="connsiteX7" fmla="*/ 6996491 w 11857667"/>
              <a:gd name="connsiteY7" fmla="*/ 3389834 h 6012623"/>
              <a:gd name="connsiteX8" fmla="*/ 11309403 w 11857667"/>
              <a:gd name="connsiteY8" fmla="*/ 3433921 h 6012623"/>
              <a:gd name="connsiteX9" fmla="*/ 11287077 w 11857667"/>
              <a:gd name="connsiteY9" fmla="*/ 5997649 h 6012623"/>
              <a:gd name="connsiteX10" fmla="*/ 15914 w 11857667"/>
              <a:gd name="connsiteY10" fmla="*/ 5974051 h 6012623"/>
              <a:gd name="connsiteX11" fmla="*/ 476 w 11857667"/>
              <a:gd name="connsiteY11" fmla="*/ 6000620 h 6012623"/>
              <a:gd name="connsiteX12" fmla="*/ 4381 w 11857667"/>
              <a:gd name="connsiteY12" fmla="*/ 7202 h 6012623"/>
              <a:gd name="connsiteX0" fmla="*/ 4381 w 11316250"/>
              <a:gd name="connsiteY0" fmla="*/ 7202 h 6012623"/>
              <a:gd name="connsiteX1" fmla="*/ 5110681 w 11316250"/>
              <a:gd name="connsiteY1" fmla="*/ 0 h 6012623"/>
              <a:gd name="connsiteX2" fmla="*/ 5109435 w 11316250"/>
              <a:gd name="connsiteY2" fmla="*/ 1673095 h 6012623"/>
              <a:gd name="connsiteX3" fmla="*/ 5302950 w 11316250"/>
              <a:gd name="connsiteY3" fmla="*/ 1782294 h 6012623"/>
              <a:gd name="connsiteX4" fmla="*/ 5306579 w 11316250"/>
              <a:gd name="connsiteY4" fmla="*/ 2054421 h 6012623"/>
              <a:gd name="connsiteX5" fmla="*/ 5468114 w 11316250"/>
              <a:gd name="connsiteY5" fmla="*/ 2086173 h 6012623"/>
              <a:gd name="connsiteX6" fmla="*/ 5432688 w 11316250"/>
              <a:gd name="connsiteY6" fmla="*/ 2456873 h 6012623"/>
              <a:gd name="connsiteX7" fmla="*/ 6996491 w 11316250"/>
              <a:gd name="connsiteY7" fmla="*/ 3389834 h 6012623"/>
              <a:gd name="connsiteX8" fmla="*/ 11309403 w 11316250"/>
              <a:gd name="connsiteY8" fmla="*/ 3433921 h 6012623"/>
              <a:gd name="connsiteX9" fmla="*/ 11287077 w 11316250"/>
              <a:gd name="connsiteY9" fmla="*/ 5997649 h 6012623"/>
              <a:gd name="connsiteX10" fmla="*/ 15914 w 11316250"/>
              <a:gd name="connsiteY10" fmla="*/ 5974051 h 6012623"/>
              <a:gd name="connsiteX11" fmla="*/ 476 w 11316250"/>
              <a:gd name="connsiteY11" fmla="*/ 6000620 h 6012623"/>
              <a:gd name="connsiteX12" fmla="*/ 4381 w 11316250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302950 w 11318549"/>
              <a:gd name="connsiteY3" fmla="*/ 1782294 h 6012623"/>
              <a:gd name="connsiteX4" fmla="*/ 5306579 w 11318549"/>
              <a:gd name="connsiteY4" fmla="*/ 2054421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96422 w 11318549"/>
              <a:gd name="connsiteY3" fmla="*/ 1757802 h 6012623"/>
              <a:gd name="connsiteX4" fmla="*/ 5306579 w 11318549"/>
              <a:gd name="connsiteY4" fmla="*/ 2054421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96422 w 11318549"/>
              <a:gd name="connsiteY3" fmla="*/ 1757802 h 6012623"/>
              <a:gd name="connsiteX4" fmla="*/ 5273934 w 11318549"/>
              <a:gd name="connsiteY4" fmla="*/ 2042175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96422 w 11318549"/>
              <a:gd name="connsiteY3" fmla="*/ 1757802 h 6012623"/>
              <a:gd name="connsiteX4" fmla="*/ 5300050 w 11318549"/>
              <a:gd name="connsiteY4" fmla="*/ 2036052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68114 w 11318549"/>
              <a:gd name="connsiteY5" fmla="*/ 208617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32688 w 11318549"/>
              <a:gd name="connsiteY6" fmla="*/ 2456873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6996491 w 11318549"/>
              <a:gd name="connsiteY7" fmla="*/ 3389834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03020 w 11318549"/>
              <a:gd name="connsiteY7" fmla="*/ 3346972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03020 w 11318549"/>
              <a:gd name="connsiteY7" fmla="*/ 3346972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03020 w 11318549"/>
              <a:gd name="connsiteY7" fmla="*/ 3346972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7 w 11318549"/>
              <a:gd name="connsiteY6" fmla="*/ 242625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65334 w 11318549"/>
              <a:gd name="connsiteY6" fmla="*/ 242625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45748 w 11318549"/>
              <a:gd name="connsiteY6" fmla="*/ 2432381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300050 w 11318549"/>
              <a:gd name="connsiteY4" fmla="*/ 2036052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286993 w 11318549"/>
              <a:gd name="connsiteY4" fmla="*/ 2017683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18549"/>
              <a:gd name="connsiteY0" fmla="*/ 7202 h 6012623"/>
              <a:gd name="connsiteX1" fmla="*/ 5110681 w 11318549"/>
              <a:gd name="connsiteY1" fmla="*/ 0 h 6012623"/>
              <a:gd name="connsiteX2" fmla="*/ 5109435 w 11318549"/>
              <a:gd name="connsiteY2" fmla="*/ 1673095 h 6012623"/>
              <a:gd name="connsiteX3" fmla="*/ 5289894 w 11318549"/>
              <a:gd name="connsiteY3" fmla="*/ 1776171 h 6012623"/>
              <a:gd name="connsiteX4" fmla="*/ 5286993 w 11318549"/>
              <a:gd name="connsiteY4" fmla="*/ 2017683 h 6012623"/>
              <a:gd name="connsiteX5" fmla="*/ 5428940 w 11318549"/>
              <a:gd name="connsiteY5" fmla="*/ 2122913 h 6012623"/>
              <a:gd name="connsiteX6" fmla="*/ 5439220 w 11318549"/>
              <a:gd name="connsiteY6" fmla="*/ 2444627 h 6012623"/>
              <a:gd name="connsiteX7" fmla="*/ 7029136 w 11318549"/>
              <a:gd name="connsiteY7" fmla="*/ 3353095 h 6012623"/>
              <a:gd name="connsiteX8" fmla="*/ 11309403 w 11318549"/>
              <a:gd name="connsiteY8" fmla="*/ 3433921 h 6012623"/>
              <a:gd name="connsiteX9" fmla="*/ 11310581 w 11318549"/>
              <a:gd name="connsiteY9" fmla="*/ 5975606 h 6012623"/>
              <a:gd name="connsiteX10" fmla="*/ 15914 w 11318549"/>
              <a:gd name="connsiteY10" fmla="*/ 5974051 h 6012623"/>
              <a:gd name="connsiteX11" fmla="*/ 476 w 11318549"/>
              <a:gd name="connsiteY11" fmla="*/ 6000620 h 6012623"/>
              <a:gd name="connsiteX12" fmla="*/ 4381 w 11318549"/>
              <a:gd name="connsiteY12" fmla="*/ 7202 h 6012623"/>
              <a:gd name="connsiteX0" fmla="*/ 4381 w 11324292"/>
              <a:gd name="connsiteY0" fmla="*/ 7202 h 6012623"/>
              <a:gd name="connsiteX1" fmla="*/ 5110681 w 11324292"/>
              <a:gd name="connsiteY1" fmla="*/ 0 h 6012623"/>
              <a:gd name="connsiteX2" fmla="*/ 5109435 w 11324292"/>
              <a:gd name="connsiteY2" fmla="*/ 1673095 h 6012623"/>
              <a:gd name="connsiteX3" fmla="*/ 5289894 w 11324292"/>
              <a:gd name="connsiteY3" fmla="*/ 1776171 h 6012623"/>
              <a:gd name="connsiteX4" fmla="*/ 5286993 w 11324292"/>
              <a:gd name="connsiteY4" fmla="*/ 2017683 h 6012623"/>
              <a:gd name="connsiteX5" fmla="*/ 5428940 w 11324292"/>
              <a:gd name="connsiteY5" fmla="*/ 2122913 h 6012623"/>
              <a:gd name="connsiteX6" fmla="*/ 5439220 w 11324292"/>
              <a:gd name="connsiteY6" fmla="*/ 2444627 h 6012623"/>
              <a:gd name="connsiteX7" fmla="*/ 7029136 w 11324292"/>
              <a:gd name="connsiteY7" fmla="*/ 3353095 h 6012623"/>
              <a:gd name="connsiteX8" fmla="*/ 11315931 w 11324292"/>
              <a:gd name="connsiteY8" fmla="*/ 3397182 h 6012623"/>
              <a:gd name="connsiteX9" fmla="*/ 11310581 w 11324292"/>
              <a:gd name="connsiteY9" fmla="*/ 5975606 h 6012623"/>
              <a:gd name="connsiteX10" fmla="*/ 15914 w 11324292"/>
              <a:gd name="connsiteY10" fmla="*/ 5974051 h 6012623"/>
              <a:gd name="connsiteX11" fmla="*/ 476 w 11324292"/>
              <a:gd name="connsiteY11" fmla="*/ 6000620 h 6012623"/>
              <a:gd name="connsiteX12" fmla="*/ 4381 w 11324292"/>
              <a:gd name="connsiteY12" fmla="*/ 7202 h 6012623"/>
              <a:gd name="connsiteX0" fmla="*/ 4381 w 11324292"/>
              <a:gd name="connsiteY0" fmla="*/ 7202 h 6012623"/>
              <a:gd name="connsiteX1" fmla="*/ 5110681 w 11324292"/>
              <a:gd name="connsiteY1" fmla="*/ 0 h 6012623"/>
              <a:gd name="connsiteX2" fmla="*/ 5109435 w 11324292"/>
              <a:gd name="connsiteY2" fmla="*/ 1673095 h 6012623"/>
              <a:gd name="connsiteX3" fmla="*/ 5289894 w 11324292"/>
              <a:gd name="connsiteY3" fmla="*/ 1776171 h 6012623"/>
              <a:gd name="connsiteX4" fmla="*/ 5286993 w 11324292"/>
              <a:gd name="connsiteY4" fmla="*/ 2017683 h 6012623"/>
              <a:gd name="connsiteX5" fmla="*/ 5428940 w 11324292"/>
              <a:gd name="connsiteY5" fmla="*/ 2122913 h 6012623"/>
              <a:gd name="connsiteX6" fmla="*/ 5439220 w 11324292"/>
              <a:gd name="connsiteY6" fmla="*/ 2444627 h 6012623"/>
              <a:gd name="connsiteX7" fmla="*/ 7029136 w 11324292"/>
              <a:gd name="connsiteY7" fmla="*/ 3365342 h 6012623"/>
              <a:gd name="connsiteX8" fmla="*/ 11315931 w 11324292"/>
              <a:gd name="connsiteY8" fmla="*/ 3397182 h 6012623"/>
              <a:gd name="connsiteX9" fmla="*/ 11310581 w 11324292"/>
              <a:gd name="connsiteY9" fmla="*/ 5975606 h 6012623"/>
              <a:gd name="connsiteX10" fmla="*/ 15914 w 11324292"/>
              <a:gd name="connsiteY10" fmla="*/ 5974051 h 6012623"/>
              <a:gd name="connsiteX11" fmla="*/ 476 w 11324292"/>
              <a:gd name="connsiteY11" fmla="*/ 6000620 h 6012623"/>
              <a:gd name="connsiteX12" fmla="*/ 4381 w 11324292"/>
              <a:gd name="connsiteY12" fmla="*/ 7202 h 6012623"/>
              <a:gd name="connsiteX0" fmla="*/ 4381 w 11324292"/>
              <a:gd name="connsiteY0" fmla="*/ 7202 h 6012623"/>
              <a:gd name="connsiteX1" fmla="*/ 5110681 w 11324292"/>
              <a:gd name="connsiteY1" fmla="*/ 0 h 6012623"/>
              <a:gd name="connsiteX2" fmla="*/ 5109435 w 11324292"/>
              <a:gd name="connsiteY2" fmla="*/ 1673095 h 6012623"/>
              <a:gd name="connsiteX3" fmla="*/ 5289894 w 11324292"/>
              <a:gd name="connsiteY3" fmla="*/ 1776171 h 6012623"/>
              <a:gd name="connsiteX4" fmla="*/ 5286993 w 11324292"/>
              <a:gd name="connsiteY4" fmla="*/ 2017683 h 6012623"/>
              <a:gd name="connsiteX5" fmla="*/ 5428940 w 11324292"/>
              <a:gd name="connsiteY5" fmla="*/ 2122913 h 6012623"/>
              <a:gd name="connsiteX6" fmla="*/ 5439220 w 11324292"/>
              <a:gd name="connsiteY6" fmla="*/ 2444627 h 6012623"/>
              <a:gd name="connsiteX7" fmla="*/ 7029136 w 11324292"/>
              <a:gd name="connsiteY7" fmla="*/ 3365342 h 6012623"/>
              <a:gd name="connsiteX8" fmla="*/ 11315931 w 11324292"/>
              <a:gd name="connsiteY8" fmla="*/ 3397182 h 6012623"/>
              <a:gd name="connsiteX9" fmla="*/ 11310581 w 11324292"/>
              <a:gd name="connsiteY9" fmla="*/ 5975606 h 6012623"/>
              <a:gd name="connsiteX10" fmla="*/ 15914 w 11324292"/>
              <a:gd name="connsiteY10" fmla="*/ 5974051 h 6012623"/>
              <a:gd name="connsiteX11" fmla="*/ 476 w 11324292"/>
              <a:gd name="connsiteY11" fmla="*/ 6000620 h 6012623"/>
              <a:gd name="connsiteX12" fmla="*/ 4381 w 11324292"/>
              <a:gd name="connsiteY12" fmla="*/ 7202 h 6012623"/>
              <a:gd name="connsiteX0" fmla="*/ 4381 w 11312977"/>
              <a:gd name="connsiteY0" fmla="*/ 7202 h 6012623"/>
              <a:gd name="connsiteX1" fmla="*/ 5110681 w 11312977"/>
              <a:gd name="connsiteY1" fmla="*/ 0 h 6012623"/>
              <a:gd name="connsiteX2" fmla="*/ 5109435 w 11312977"/>
              <a:gd name="connsiteY2" fmla="*/ 1673095 h 6012623"/>
              <a:gd name="connsiteX3" fmla="*/ 5289894 w 11312977"/>
              <a:gd name="connsiteY3" fmla="*/ 1776171 h 6012623"/>
              <a:gd name="connsiteX4" fmla="*/ 5286993 w 11312977"/>
              <a:gd name="connsiteY4" fmla="*/ 2017683 h 6012623"/>
              <a:gd name="connsiteX5" fmla="*/ 5428940 w 11312977"/>
              <a:gd name="connsiteY5" fmla="*/ 2122913 h 6012623"/>
              <a:gd name="connsiteX6" fmla="*/ 5439220 w 11312977"/>
              <a:gd name="connsiteY6" fmla="*/ 2444627 h 6012623"/>
              <a:gd name="connsiteX7" fmla="*/ 7029136 w 11312977"/>
              <a:gd name="connsiteY7" fmla="*/ 3365342 h 6012623"/>
              <a:gd name="connsiteX8" fmla="*/ 11302872 w 11312977"/>
              <a:gd name="connsiteY8" fmla="*/ 3366566 h 6012623"/>
              <a:gd name="connsiteX9" fmla="*/ 11310581 w 11312977"/>
              <a:gd name="connsiteY9" fmla="*/ 5975606 h 6012623"/>
              <a:gd name="connsiteX10" fmla="*/ 15914 w 11312977"/>
              <a:gd name="connsiteY10" fmla="*/ 5974051 h 6012623"/>
              <a:gd name="connsiteX11" fmla="*/ 476 w 11312977"/>
              <a:gd name="connsiteY11" fmla="*/ 6000620 h 6012623"/>
              <a:gd name="connsiteX12" fmla="*/ 4381 w 11312977"/>
              <a:gd name="connsiteY12" fmla="*/ 7202 h 6012623"/>
              <a:gd name="connsiteX0" fmla="*/ 4381 w 11310581"/>
              <a:gd name="connsiteY0" fmla="*/ 7202 h 6012623"/>
              <a:gd name="connsiteX1" fmla="*/ 5110681 w 11310581"/>
              <a:gd name="connsiteY1" fmla="*/ 0 h 6012623"/>
              <a:gd name="connsiteX2" fmla="*/ 5109435 w 11310581"/>
              <a:gd name="connsiteY2" fmla="*/ 1673095 h 6012623"/>
              <a:gd name="connsiteX3" fmla="*/ 5289894 w 11310581"/>
              <a:gd name="connsiteY3" fmla="*/ 1776171 h 6012623"/>
              <a:gd name="connsiteX4" fmla="*/ 5286993 w 11310581"/>
              <a:gd name="connsiteY4" fmla="*/ 2017683 h 6012623"/>
              <a:gd name="connsiteX5" fmla="*/ 5428940 w 11310581"/>
              <a:gd name="connsiteY5" fmla="*/ 2122913 h 6012623"/>
              <a:gd name="connsiteX6" fmla="*/ 5439220 w 11310581"/>
              <a:gd name="connsiteY6" fmla="*/ 2444627 h 6012623"/>
              <a:gd name="connsiteX7" fmla="*/ 7029136 w 11310581"/>
              <a:gd name="connsiteY7" fmla="*/ 3365342 h 6012623"/>
              <a:gd name="connsiteX8" fmla="*/ 11302872 w 11310581"/>
              <a:gd name="connsiteY8" fmla="*/ 3366566 h 6012623"/>
              <a:gd name="connsiteX9" fmla="*/ 11310581 w 11310581"/>
              <a:gd name="connsiteY9" fmla="*/ 5975606 h 6012623"/>
              <a:gd name="connsiteX10" fmla="*/ 15914 w 11310581"/>
              <a:gd name="connsiteY10" fmla="*/ 5974051 h 6012623"/>
              <a:gd name="connsiteX11" fmla="*/ 476 w 11310581"/>
              <a:gd name="connsiteY11" fmla="*/ 6000620 h 6012623"/>
              <a:gd name="connsiteX12" fmla="*/ 4381 w 11310581"/>
              <a:gd name="connsiteY12" fmla="*/ 7202 h 6012623"/>
              <a:gd name="connsiteX0" fmla="*/ 4381 w 11315929"/>
              <a:gd name="connsiteY0" fmla="*/ 7202 h 6012623"/>
              <a:gd name="connsiteX1" fmla="*/ 5110681 w 11315929"/>
              <a:gd name="connsiteY1" fmla="*/ 0 h 6012623"/>
              <a:gd name="connsiteX2" fmla="*/ 5109435 w 11315929"/>
              <a:gd name="connsiteY2" fmla="*/ 1673095 h 6012623"/>
              <a:gd name="connsiteX3" fmla="*/ 5289894 w 11315929"/>
              <a:gd name="connsiteY3" fmla="*/ 1776171 h 6012623"/>
              <a:gd name="connsiteX4" fmla="*/ 5286993 w 11315929"/>
              <a:gd name="connsiteY4" fmla="*/ 2017683 h 6012623"/>
              <a:gd name="connsiteX5" fmla="*/ 5428940 w 11315929"/>
              <a:gd name="connsiteY5" fmla="*/ 2122913 h 6012623"/>
              <a:gd name="connsiteX6" fmla="*/ 5439220 w 11315929"/>
              <a:gd name="connsiteY6" fmla="*/ 2444627 h 6012623"/>
              <a:gd name="connsiteX7" fmla="*/ 7029136 w 11315929"/>
              <a:gd name="connsiteY7" fmla="*/ 3365342 h 6012623"/>
              <a:gd name="connsiteX8" fmla="*/ 11315929 w 11315929"/>
              <a:gd name="connsiteY8" fmla="*/ 3384936 h 6012623"/>
              <a:gd name="connsiteX9" fmla="*/ 11310581 w 11315929"/>
              <a:gd name="connsiteY9" fmla="*/ 5975606 h 6012623"/>
              <a:gd name="connsiteX10" fmla="*/ 15914 w 11315929"/>
              <a:gd name="connsiteY10" fmla="*/ 5974051 h 6012623"/>
              <a:gd name="connsiteX11" fmla="*/ 476 w 11315929"/>
              <a:gd name="connsiteY11" fmla="*/ 6000620 h 6012623"/>
              <a:gd name="connsiteX12" fmla="*/ 4381 w 11315929"/>
              <a:gd name="connsiteY12" fmla="*/ 7202 h 6012623"/>
              <a:gd name="connsiteX0" fmla="*/ 4381 w 11317503"/>
              <a:gd name="connsiteY0" fmla="*/ 7202 h 6012623"/>
              <a:gd name="connsiteX1" fmla="*/ 5110681 w 11317503"/>
              <a:gd name="connsiteY1" fmla="*/ 0 h 6012623"/>
              <a:gd name="connsiteX2" fmla="*/ 5109435 w 11317503"/>
              <a:gd name="connsiteY2" fmla="*/ 1673095 h 6012623"/>
              <a:gd name="connsiteX3" fmla="*/ 5289894 w 11317503"/>
              <a:gd name="connsiteY3" fmla="*/ 1776171 h 6012623"/>
              <a:gd name="connsiteX4" fmla="*/ 5286993 w 11317503"/>
              <a:gd name="connsiteY4" fmla="*/ 2017683 h 6012623"/>
              <a:gd name="connsiteX5" fmla="*/ 5428940 w 11317503"/>
              <a:gd name="connsiteY5" fmla="*/ 2122913 h 6012623"/>
              <a:gd name="connsiteX6" fmla="*/ 5439220 w 11317503"/>
              <a:gd name="connsiteY6" fmla="*/ 2444627 h 6012623"/>
              <a:gd name="connsiteX7" fmla="*/ 7029136 w 11317503"/>
              <a:gd name="connsiteY7" fmla="*/ 3365342 h 6012623"/>
              <a:gd name="connsiteX8" fmla="*/ 11315929 w 11317503"/>
              <a:gd name="connsiteY8" fmla="*/ 3384936 h 6012623"/>
              <a:gd name="connsiteX9" fmla="*/ 11310581 w 11317503"/>
              <a:gd name="connsiteY9" fmla="*/ 5975606 h 6012623"/>
              <a:gd name="connsiteX10" fmla="*/ 15914 w 11317503"/>
              <a:gd name="connsiteY10" fmla="*/ 5974051 h 6012623"/>
              <a:gd name="connsiteX11" fmla="*/ 476 w 11317503"/>
              <a:gd name="connsiteY11" fmla="*/ 6000620 h 6012623"/>
              <a:gd name="connsiteX12" fmla="*/ 4381 w 11317503"/>
              <a:gd name="connsiteY12" fmla="*/ 7202 h 601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17503" h="6012623">
                <a:moveTo>
                  <a:pt x="4381" y="7202"/>
                </a:moveTo>
                <a:lnTo>
                  <a:pt x="5110681" y="0"/>
                </a:lnTo>
                <a:cubicBezTo>
                  <a:pt x="5108814" y="997071"/>
                  <a:pt x="5111302" y="676024"/>
                  <a:pt x="5109435" y="1673095"/>
                </a:cubicBezTo>
                <a:lnTo>
                  <a:pt x="5289894" y="1776171"/>
                </a:lnTo>
                <a:cubicBezTo>
                  <a:pt x="5288928" y="1884842"/>
                  <a:pt x="5287959" y="1909012"/>
                  <a:pt x="5286993" y="2017683"/>
                </a:cubicBezTo>
                <a:lnTo>
                  <a:pt x="5428940" y="2122913"/>
                </a:lnTo>
                <a:cubicBezTo>
                  <a:pt x="5442809" y="2115444"/>
                  <a:pt x="5415155" y="2446644"/>
                  <a:pt x="5439220" y="2444627"/>
                </a:cubicBezTo>
                <a:cubicBezTo>
                  <a:pt x="5864358" y="2679048"/>
                  <a:pt x="6438594" y="3011569"/>
                  <a:pt x="7029136" y="3365342"/>
                </a:cubicBezTo>
                <a:lnTo>
                  <a:pt x="11315929" y="3384936"/>
                </a:lnTo>
                <a:cubicBezTo>
                  <a:pt x="11312860" y="3822021"/>
                  <a:pt x="11324294" y="4846858"/>
                  <a:pt x="11310581" y="5975606"/>
                </a:cubicBezTo>
                <a:lnTo>
                  <a:pt x="15914" y="5974051"/>
                </a:lnTo>
                <a:cubicBezTo>
                  <a:pt x="16507" y="5351600"/>
                  <a:pt x="-117" y="6115558"/>
                  <a:pt x="476" y="6000620"/>
                </a:cubicBezTo>
                <a:cubicBezTo>
                  <a:pt x="-2140" y="4215901"/>
                  <a:pt x="6997" y="1791921"/>
                  <a:pt x="4381" y="720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4306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BottomRight-Red/Purple/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 flipV="1">
            <a:off x="5476137" y="3540610"/>
            <a:ext cx="6738088" cy="33306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chemeClr val="accent4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 flipH="1" flipV="1">
            <a:off x="5821316" y="2974937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 flipH="1" flipV="1">
            <a:off x="5663860" y="3197711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265881" y="39036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6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7198" y="-19794"/>
            <a:ext cx="12238775" cy="6928147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3703145 w 11282536"/>
              <a:gd name="connsiteY7" fmla="*/ 5063179 h 5985218"/>
              <a:gd name="connsiteX8" fmla="*/ 4139076 w 11282536"/>
              <a:gd name="connsiteY8" fmla="*/ 5067115 h 5985218"/>
              <a:gd name="connsiteX9" fmla="*/ 6538429 w 11282536"/>
              <a:gd name="connsiteY9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4139076 w 11282536"/>
              <a:gd name="connsiteY7" fmla="*/ 5067115 h 5985218"/>
              <a:gd name="connsiteX8" fmla="*/ 6538429 w 11282536"/>
              <a:gd name="connsiteY8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6538429 w 11282536"/>
              <a:gd name="connsiteY7" fmla="*/ 2934575 h 5985218"/>
              <a:gd name="connsiteX0" fmla="*/ 5261 w 11282536"/>
              <a:gd name="connsiteY0" fmla="*/ 0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7377677 w 11282536"/>
              <a:gd name="connsiteY2" fmla="*/ 28344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896692 w 11282536"/>
              <a:gd name="connsiteY3" fmla="*/ 1562205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67277 w 11282536"/>
              <a:gd name="connsiteY4" fmla="*/ 5353435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306448"/>
              <a:gd name="connsiteY0" fmla="*/ 0 h 5985218"/>
              <a:gd name="connsiteX1" fmla="*/ 4788200 w 11306448"/>
              <a:gd name="connsiteY1" fmla="*/ 22188 h 5985218"/>
              <a:gd name="connsiteX2" fmla="*/ 4763014 w 11306448"/>
              <a:gd name="connsiteY2" fmla="*/ 2958294 h 5985218"/>
              <a:gd name="connsiteX3" fmla="*/ 7172029 w 11306448"/>
              <a:gd name="connsiteY3" fmla="*/ 5079982 h 5985218"/>
              <a:gd name="connsiteX4" fmla="*/ 11306448 w 11306448"/>
              <a:gd name="connsiteY4" fmla="*/ 5325881 h 5985218"/>
              <a:gd name="connsiteX5" fmla="*/ 11282536 w 11306448"/>
              <a:gd name="connsiteY5" fmla="*/ 5980092 h 5985218"/>
              <a:gd name="connsiteX6" fmla="*/ 3736 w 11306448"/>
              <a:gd name="connsiteY6" fmla="*/ 5985218 h 5985218"/>
              <a:gd name="connsiteX7" fmla="*/ 50 w 11306448"/>
              <a:gd name="connsiteY7" fmla="*/ 5372525 h 5985218"/>
              <a:gd name="connsiteX8" fmla="*/ 5261 w 11306448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44251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16697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8033791 w 11282536"/>
              <a:gd name="connsiteY4" fmla="*/ 5116721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8454879 w 11282536"/>
              <a:gd name="connsiteY5" fmla="*/ 5125906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610924 w 11282536"/>
              <a:gd name="connsiteY4" fmla="*/ 507330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65241 w 11291499"/>
              <a:gd name="connsiteY5" fmla="*/ 5401450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43875 w 11291499"/>
              <a:gd name="connsiteY5" fmla="*/ 5381411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6780"/>
              <a:gd name="connsiteY0" fmla="*/ 0 h 5986772"/>
              <a:gd name="connsiteX1" fmla="*/ 478820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6620671 w 11296780"/>
              <a:gd name="connsiteY5" fmla="*/ 5814117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6236061"/>
              <a:gd name="connsiteX1" fmla="*/ 3647807 w 11296780"/>
              <a:gd name="connsiteY1" fmla="*/ 22188 h 6236061"/>
              <a:gd name="connsiteX2" fmla="*/ 3640032 w 11296780"/>
              <a:gd name="connsiteY2" fmla="*/ 3039937 h 6236061"/>
              <a:gd name="connsiteX3" fmla="*/ 3820490 w 11296780"/>
              <a:gd name="connsiteY3" fmla="*/ 3161382 h 6236061"/>
              <a:gd name="connsiteX4" fmla="*/ 3771888 w 11296780"/>
              <a:gd name="connsiteY4" fmla="*/ 3481271 h 6236061"/>
              <a:gd name="connsiteX5" fmla="*/ 6620671 w 11296780"/>
              <a:gd name="connsiteY5" fmla="*/ 5814117 h 6236061"/>
              <a:gd name="connsiteX6" fmla="*/ 10142218 w 11296780"/>
              <a:gd name="connsiteY6" fmla="*/ 6191758 h 6236061"/>
              <a:gd name="connsiteX7" fmla="*/ 11296780 w 11296780"/>
              <a:gd name="connsiteY7" fmla="*/ 5986772 h 6236061"/>
              <a:gd name="connsiteX8" fmla="*/ 3736 w 11296780"/>
              <a:gd name="connsiteY8" fmla="*/ 5985218 h 6236061"/>
              <a:gd name="connsiteX9" fmla="*/ 50 w 11296780"/>
              <a:gd name="connsiteY9" fmla="*/ 5372525 h 6236061"/>
              <a:gd name="connsiteX10" fmla="*/ 5261 w 11296780"/>
              <a:gd name="connsiteY10" fmla="*/ 0 h 6236061"/>
              <a:gd name="connsiteX0" fmla="*/ 5261 w 10142218"/>
              <a:gd name="connsiteY0" fmla="*/ 0 h 6236061"/>
              <a:gd name="connsiteX1" fmla="*/ 3647807 w 10142218"/>
              <a:gd name="connsiteY1" fmla="*/ 22188 h 6236061"/>
              <a:gd name="connsiteX2" fmla="*/ 3640032 w 10142218"/>
              <a:gd name="connsiteY2" fmla="*/ 3039937 h 6236061"/>
              <a:gd name="connsiteX3" fmla="*/ 3820490 w 10142218"/>
              <a:gd name="connsiteY3" fmla="*/ 3161382 h 6236061"/>
              <a:gd name="connsiteX4" fmla="*/ 3771888 w 10142218"/>
              <a:gd name="connsiteY4" fmla="*/ 3481271 h 6236061"/>
              <a:gd name="connsiteX5" fmla="*/ 6620671 w 10142218"/>
              <a:gd name="connsiteY5" fmla="*/ 5814117 h 6236061"/>
              <a:gd name="connsiteX6" fmla="*/ 10142218 w 10142218"/>
              <a:gd name="connsiteY6" fmla="*/ 6191758 h 6236061"/>
              <a:gd name="connsiteX7" fmla="*/ 7161765 w 10142218"/>
              <a:gd name="connsiteY7" fmla="*/ 5986772 h 6236061"/>
              <a:gd name="connsiteX8" fmla="*/ 3736 w 10142218"/>
              <a:gd name="connsiteY8" fmla="*/ 5985218 h 6236061"/>
              <a:gd name="connsiteX9" fmla="*/ 50 w 10142218"/>
              <a:gd name="connsiteY9" fmla="*/ 5372525 h 6236061"/>
              <a:gd name="connsiteX10" fmla="*/ 5261 w 10142218"/>
              <a:gd name="connsiteY10" fmla="*/ 0 h 6236061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0 w 7189149"/>
              <a:gd name="connsiteY0" fmla="*/ 2305 h 5964584"/>
              <a:gd name="connsiteX1" fmla="*/ 3675191 w 7189149"/>
              <a:gd name="connsiteY1" fmla="*/ 0 h 5964584"/>
              <a:gd name="connsiteX2" fmla="*/ 3667416 w 7189149"/>
              <a:gd name="connsiteY2" fmla="*/ 3017749 h 5964584"/>
              <a:gd name="connsiteX3" fmla="*/ 3847874 w 7189149"/>
              <a:gd name="connsiteY3" fmla="*/ 3139194 h 5964584"/>
              <a:gd name="connsiteX4" fmla="*/ 3799272 w 7189149"/>
              <a:gd name="connsiteY4" fmla="*/ 3459083 h 5964584"/>
              <a:gd name="connsiteX5" fmla="*/ 6648055 w 7189149"/>
              <a:gd name="connsiteY5" fmla="*/ 5791929 h 5964584"/>
              <a:gd name="connsiteX6" fmla="*/ 6983463 w 7189149"/>
              <a:gd name="connsiteY6" fmla="*/ 5769521 h 5964584"/>
              <a:gd name="connsiteX7" fmla="*/ 7189149 w 7189149"/>
              <a:gd name="connsiteY7" fmla="*/ 5964584 h 5964584"/>
              <a:gd name="connsiteX8" fmla="*/ 31120 w 7189149"/>
              <a:gd name="connsiteY8" fmla="*/ 5963030 h 5964584"/>
              <a:gd name="connsiteX9" fmla="*/ 27434 w 7189149"/>
              <a:gd name="connsiteY9" fmla="*/ 5350337 h 5964584"/>
              <a:gd name="connsiteX10" fmla="*/ 0 w 7189149"/>
              <a:gd name="connsiteY10" fmla="*/ 2305 h 5964584"/>
              <a:gd name="connsiteX0" fmla="*/ 0 w 7169562"/>
              <a:gd name="connsiteY0" fmla="*/ 0 h 5968403"/>
              <a:gd name="connsiteX1" fmla="*/ 3655604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890677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36890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70406 w 7169562"/>
              <a:gd name="connsiteY6" fmla="*/ 5761094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44290 w 7169562"/>
              <a:gd name="connsiteY6" fmla="*/ 5767218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4381 w 7173943"/>
              <a:gd name="connsiteY0" fmla="*/ 0 h 6005421"/>
              <a:gd name="connsiteX1" fmla="*/ 3653456 w 7173943"/>
              <a:gd name="connsiteY1" fmla="*/ 3819 h 6005421"/>
              <a:gd name="connsiteX2" fmla="*/ 3652210 w 7173943"/>
              <a:gd name="connsiteY2" fmla="*/ 3021568 h 6005421"/>
              <a:gd name="connsiteX3" fmla="*/ 3786966 w 7173943"/>
              <a:gd name="connsiteY3" fmla="*/ 3130768 h 6005421"/>
              <a:gd name="connsiteX4" fmla="*/ 3790595 w 7173943"/>
              <a:gd name="connsiteY4" fmla="*/ 3469025 h 6005421"/>
              <a:gd name="connsiteX5" fmla="*/ 6619791 w 7173943"/>
              <a:gd name="connsiteY5" fmla="*/ 5771257 h 6005421"/>
              <a:gd name="connsiteX6" fmla="*/ 6948671 w 7173943"/>
              <a:gd name="connsiteY6" fmla="*/ 5767218 h 6005421"/>
              <a:gd name="connsiteX7" fmla="*/ 7173943 w 7173943"/>
              <a:gd name="connsiteY7" fmla="*/ 5968403 h 6005421"/>
              <a:gd name="connsiteX8" fmla="*/ 15914 w 7173943"/>
              <a:gd name="connsiteY8" fmla="*/ 5966849 h 6005421"/>
              <a:gd name="connsiteX9" fmla="*/ 476 w 7173943"/>
              <a:gd name="connsiteY9" fmla="*/ 5993418 h 6005421"/>
              <a:gd name="connsiteX10" fmla="*/ 4381 w 7173943"/>
              <a:gd name="connsiteY10" fmla="*/ 0 h 6005421"/>
              <a:gd name="connsiteX0" fmla="*/ 4381 w 11362645"/>
              <a:gd name="connsiteY0" fmla="*/ 18224 h 6023645"/>
              <a:gd name="connsiteX1" fmla="*/ 11362645 w 11362645"/>
              <a:gd name="connsiteY1" fmla="*/ 0 h 6023645"/>
              <a:gd name="connsiteX2" fmla="*/ 3652210 w 11362645"/>
              <a:gd name="connsiteY2" fmla="*/ 3039792 h 6023645"/>
              <a:gd name="connsiteX3" fmla="*/ 3786966 w 11362645"/>
              <a:gd name="connsiteY3" fmla="*/ 3148992 h 6023645"/>
              <a:gd name="connsiteX4" fmla="*/ 3790595 w 11362645"/>
              <a:gd name="connsiteY4" fmla="*/ 3487249 h 6023645"/>
              <a:gd name="connsiteX5" fmla="*/ 6619791 w 11362645"/>
              <a:gd name="connsiteY5" fmla="*/ 5789481 h 6023645"/>
              <a:gd name="connsiteX6" fmla="*/ 6948671 w 11362645"/>
              <a:gd name="connsiteY6" fmla="*/ 5785442 h 6023645"/>
              <a:gd name="connsiteX7" fmla="*/ 7173943 w 11362645"/>
              <a:gd name="connsiteY7" fmla="*/ 5986627 h 6023645"/>
              <a:gd name="connsiteX8" fmla="*/ 15914 w 11362645"/>
              <a:gd name="connsiteY8" fmla="*/ 5985073 h 6023645"/>
              <a:gd name="connsiteX9" fmla="*/ 476 w 11362645"/>
              <a:gd name="connsiteY9" fmla="*/ 6011642 h 6023645"/>
              <a:gd name="connsiteX10" fmla="*/ 4381 w 11362645"/>
              <a:gd name="connsiteY10" fmla="*/ 18224 h 6023645"/>
              <a:gd name="connsiteX0" fmla="*/ 4381 w 12079505"/>
              <a:gd name="connsiteY0" fmla="*/ 0 h 6005421"/>
              <a:gd name="connsiteX1" fmla="*/ 12079505 w 12079505"/>
              <a:gd name="connsiteY1" fmla="*/ 202211 h 6005421"/>
              <a:gd name="connsiteX2" fmla="*/ 3652210 w 12079505"/>
              <a:gd name="connsiteY2" fmla="*/ 3021568 h 6005421"/>
              <a:gd name="connsiteX3" fmla="*/ 3786966 w 12079505"/>
              <a:gd name="connsiteY3" fmla="*/ 3130768 h 6005421"/>
              <a:gd name="connsiteX4" fmla="*/ 3790595 w 12079505"/>
              <a:gd name="connsiteY4" fmla="*/ 3469025 h 6005421"/>
              <a:gd name="connsiteX5" fmla="*/ 6619791 w 12079505"/>
              <a:gd name="connsiteY5" fmla="*/ 5771257 h 6005421"/>
              <a:gd name="connsiteX6" fmla="*/ 6948671 w 12079505"/>
              <a:gd name="connsiteY6" fmla="*/ 5767218 h 6005421"/>
              <a:gd name="connsiteX7" fmla="*/ 7173943 w 12079505"/>
              <a:gd name="connsiteY7" fmla="*/ 5968403 h 6005421"/>
              <a:gd name="connsiteX8" fmla="*/ 15914 w 12079505"/>
              <a:gd name="connsiteY8" fmla="*/ 5966849 h 6005421"/>
              <a:gd name="connsiteX9" fmla="*/ 476 w 12079505"/>
              <a:gd name="connsiteY9" fmla="*/ 5993418 h 6005421"/>
              <a:gd name="connsiteX10" fmla="*/ 4381 w 12079505"/>
              <a:gd name="connsiteY10" fmla="*/ 0 h 6005421"/>
              <a:gd name="connsiteX0" fmla="*/ 4381 w 12079505"/>
              <a:gd name="connsiteY0" fmla="*/ 0 h 6005421"/>
              <a:gd name="connsiteX1" fmla="*/ 12079505 w 12079505"/>
              <a:gd name="connsiteY1" fmla="*/ 202211 h 6005421"/>
              <a:gd name="connsiteX2" fmla="*/ 11337895 w 12079505"/>
              <a:gd name="connsiteY2" fmla="*/ 2580698 h 6005421"/>
              <a:gd name="connsiteX3" fmla="*/ 3786966 w 12079505"/>
              <a:gd name="connsiteY3" fmla="*/ 3130768 h 6005421"/>
              <a:gd name="connsiteX4" fmla="*/ 3790595 w 12079505"/>
              <a:gd name="connsiteY4" fmla="*/ 3469025 h 6005421"/>
              <a:gd name="connsiteX5" fmla="*/ 6619791 w 12079505"/>
              <a:gd name="connsiteY5" fmla="*/ 5771257 h 6005421"/>
              <a:gd name="connsiteX6" fmla="*/ 6948671 w 12079505"/>
              <a:gd name="connsiteY6" fmla="*/ 5767218 h 6005421"/>
              <a:gd name="connsiteX7" fmla="*/ 7173943 w 12079505"/>
              <a:gd name="connsiteY7" fmla="*/ 5968403 h 6005421"/>
              <a:gd name="connsiteX8" fmla="*/ 15914 w 12079505"/>
              <a:gd name="connsiteY8" fmla="*/ 5966849 h 6005421"/>
              <a:gd name="connsiteX9" fmla="*/ 476 w 12079505"/>
              <a:gd name="connsiteY9" fmla="*/ 5993418 h 6005421"/>
              <a:gd name="connsiteX10" fmla="*/ 4381 w 12079505"/>
              <a:gd name="connsiteY10" fmla="*/ 0 h 6005421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3786966 w 11337991"/>
              <a:gd name="connsiteY3" fmla="*/ 3137970 h 6012623"/>
              <a:gd name="connsiteX4" fmla="*/ 3790595 w 11337991"/>
              <a:gd name="connsiteY4" fmla="*/ 3476227 h 6012623"/>
              <a:gd name="connsiteX5" fmla="*/ 6619791 w 11337991"/>
              <a:gd name="connsiteY5" fmla="*/ 5778459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3790595 w 11337991"/>
              <a:gd name="connsiteY4" fmla="*/ 3476227 h 6012623"/>
              <a:gd name="connsiteX5" fmla="*/ 6619791 w 11337991"/>
              <a:gd name="connsiteY5" fmla="*/ 5778459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6619791 w 11337991"/>
              <a:gd name="connsiteY5" fmla="*/ 5778459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3388683 w 11337991"/>
              <a:gd name="connsiteY8" fmla="*/ 4833684 h 6012623"/>
              <a:gd name="connsiteX9" fmla="*/ 15914 w 11337991"/>
              <a:gd name="connsiteY9" fmla="*/ 5974051 h 6012623"/>
              <a:gd name="connsiteX10" fmla="*/ 476 w 11337991"/>
              <a:gd name="connsiteY10" fmla="*/ 6000620 h 6012623"/>
              <a:gd name="connsiteX11" fmla="*/ 4381 w 11337991"/>
              <a:gd name="connsiteY11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5127951 w 11337991"/>
              <a:gd name="connsiteY8" fmla="*/ 4326684 h 6012623"/>
              <a:gd name="connsiteX9" fmla="*/ 15914 w 11337991"/>
              <a:gd name="connsiteY9" fmla="*/ 5974051 h 6012623"/>
              <a:gd name="connsiteX10" fmla="*/ 476 w 11337991"/>
              <a:gd name="connsiteY10" fmla="*/ 6000620 h 6012623"/>
              <a:gd name="connsiteX11" fmla="*/ 4381 w 11337991"/>
              <a:gd name="connsiteY11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5127951 w 11337991"/>
              <a:gd name="connsiteY8" fmla="*/ 4326684 h 6012623"/>
              <a:gd name="connsiteX9" fmla="*/ 3623719 w 11337991"/>
              <a:gd name="connsiteY9" fmla="*/ 4811640 h 6012623"/>
              <a:gd name="connsiteX10" fmla="*/ 15914 w 11337991"/>
              <a:gd name="connsiteY10" fmla="*/ 5974051 h 6012623"/>
              <a:gd name="connsiteX11" fmla="*/ 476 w 11337991"/>
              <a:gd name="connsiteY11" fmla="*/ 6000620 h 6012623"/>
              <a:gd name="connsiteX12" fmla="*/ 4381 w 11337991"/>
              <a:gd name="connsiteY12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5127951 w 11337991"/>
              <a:gd name="connsiteY8" fmla="*/ 4326684 h 6012623"/>
              <a:gd name="connsiteX9" fmla="*/ 5092696 w 11337991"/>
              <a:gd name="connsiteY9" fmla="*/ 5968924 h 6012623"/>
              <a:gd name="connsiteX10" fmla="*/ 15914 w 11337991"/>
              <a:gd name="connsiteY10" fmla="*/ 5974051 h 6012623"/>
              <a:gd name="connsiteX11" fmla="*/ 476 w 11337991"/>
              <a:gd name="connsiteY11" fmla="*/ 6000620 h 6012623"/>
              <a:gd name="connsiteX12" fmla="*/ 4381 w 11337991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2218 w 11325022"/>
              <a:gd name="connsiteY3" fmla="*/ 261994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2219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2219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31336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61900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61900 h 6012623"/>
              <a:gd name="connsiteX6" fmla="*/ 5278608 w 11325022"/>
              <a:gd name="connsiteY6" fmla="*/ 3982774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61900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095306 w 11325022"/>
              <a:gd name="connsiteY8" fmla="*/ 434505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095306 w 11325022"/>
              <a:gd name="connsiteY8" fmla="*/ 434505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8748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095306 w 11325022"/>
              <a:gd name="connsiteY8" fmla="*/ 434505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25022" h="6012623">
                <a:moveTo>
                  <a:pt x="4381" y="7202"/>
                </a:moveTo>
                <a:lnTo>
                  <a:pt x="11315637" y="0"/>
                </a:lnTo>
                <a:cubicBezTo>
                  <a:pt x="11313770" y="997071"/>
                  <a:pt x="11326705" y="1615323"/>
                  <a:pt x="11324838" y="2612394"/>
                </a:cubicBezTo>
                <a:lnTo>
                  <a:pt x="7048748" y="2638317"/>
                </a:lnTo>
                <a:cubicBezTo>
                  <a:pt x="6793153" y="2795974"/>
                  <a:pt x="5848142" y="3318571"/>
                  <a:pt x="5409734" y="3561952"/>
                </a:cubicBezTo>
                <a:lnTo>
                  <a:pt x="5409353" y="3886393"/>
                </a:lnTo>
                <a:cubicBezTo>
                  <a:pt x="5423222" y="3878924"/>
                  <a:pt x="5254543" y="3984791"/>
                  <a:pt x="5278608" y="3982774"/>
                </a:cubicBezTo>
                <a:cubicBezTo>
                  <a:pt x="5289135" y="3984491"/>
                  <a:pt x="5276161" y="4219390"/>
                  <a:pt x="5284512" y="4229271"/>
                </a:cubicBezTo>
                <a:lnTo>
                  <a:pt x="5095306" y="4345054"/>
                </a:lnTo>
                <a:cubicBezTo>
                  <a:pt x="5100965" y="4935330"/>
                  <a:pt x="5093566" y="5427634"/>
                  <a:pt x="5092696" y="5968924"/>
                </a:cubicBezTo>
                <a:lnTo>
                  <a:pt x="15914" y="5974051"/>
                </a:lnTo>
                <a:cubicBezTo>
                  <a:pt x="16507" y="5351600"/>
                  <a:pt x="-117" y="6115558"/>
                  <a:pt x="476" y="6000620"/>
                </a:cubicBezTo>
                <a:cubicBezTo>
                  <a:pt x="-2140" y="4215901"/>
                  <a:pt x="6997" y="1791921"/>
                  <a:pt x="4381" y="720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1521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BottomRight-Black/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 flipV="1">
            <a:off x="5476137" y="3540610"/>
            <a:ext cx="6738088" cy="33306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rgbClr val="0D0D1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 flipH="1" flipV="1">
            <a:off x="5821316" y="2974937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rgbClr val="0D0D1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 flipH="1" flipV="1">
            <a:off x="5663860" y="3197711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tx1">
              <a:lumMod val="5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265881" y="39036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6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7198" y="-19794"/>
            <a:ext cx="12238775" cy="6928147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3703145 w 11282536"/>
              <a:gd name="connsiteY7" fmla="*/ 5063179 h 5985218"/>
              <a:gd name="connsiteX8" fmla="*/ 4139076 w 11282536"/>
              <a:gd name="connsiteY8" fmla="*/ 5067115 h 5985218"/>
              <a:gd name="connsiteX9" fmla="*/ 6538429 w 11282536"/>
              <a:gd name="connsiteY9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4139076 w 11282536"/>
              <a:gd name="connsiteY7" fmla="*/ 5067115 h 5985218"/>
              <a:gd name="connsiteX8" fmla="*/ 6538429 w 11282536"/>
              <a:gd name="connsiteY8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6538429 w 11282536"/>
              <a:gd name="connsiteY7" fmla="*/ 2934575 h 5985218"/>
              <a:gd name="connsiteX0" fmla="*/ 5261 w 11282536"/>
              <a:gd name="connsiteY0" fmla="*/ 0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7377677 w 11282536"/>
              <a:gd name="connsiteY2" fmla="*/ 28344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896692 w 11282536"/>
              <a:gd name="connsiteY3" fmla="*/ 1562205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67277 w 11282536"/>
              <a:gd name="connsiteY4" fmla="*/ 5353435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306448"/>
              <a:gd name="connsiteY0" fmla="*/ 0 h 5985218"/>
              <a:gd name="connsiteX1" fmla="*/ 4788200 w 11306448"/>
              <a:gd name="connsiteY1" fmla="*/ 22188 h 5985218"/>
              <a:gd name="connsiteX2" fmla="*/ 4763014 w 11306448"/>
              <a:gd name="connsiteY2" fmla="*/ 2958294 h 5985218"/>
              <a:gd name="connsiteX3" fmla="*/ 7172029 w 11306448"/>
              <a:gd name="connsiteY3" fmla="*/ 5079982 h 5985218"/>
              <a:gd name="connsiteX4" fmla="*/ 11306448 w 11306448"/>
              <a:gd name="connsiteY4" fmla="*/ 5325881 h 5985218"/>
              <a:gd name="connsiteX5" fmla="*/ 11282536 w 11306448"/>
              <a:gd name="connsiteY5" fmla="*/ 5980092 h 5985218"/>
              <a:gd name="connsiteX6" fmla="*/ 3736 w 11306448"/>
              <a:gd name="connsiteY6" fmla="*/ 5985218 h 5985218"/>
              <a:gd name="connsiteX7" fmla="*/ 50 w 11306448"/>
              <a:gd name="connsiteY7" fmla="*/ 5372525 h 5985218"/>
              <a:gd name="connsiteX8" fmla="*/ 5261 w 11306448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44251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16697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8033791 w 11282536"/>
              <a:gd name="connsiteY4" fmla="*/ 5116721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8454879 w 11282536"/>
              <a:gd name="connsiteY5" fmla="*/ 5125906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610924 w 11282536"/>
              <a:gd name="connsiteY4" fmla="*/ 507330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65241 w 11291499"/>
              <a:gd name="connsiteY5" fmla="*/ 5401450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43875 w 11291499"/>
              <a:gd name="connsiteY5" fmla="*/ 5381411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6780"/>
              <a:gd name="connsiteY0" fmla="*/ 0 h 5986772"/>
              <a:gd name="connsiteX1" fmla="*/ 478820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6620671 w 11296780"/>
              <a:gd name="connsiteY5" fmla="*/ 5814117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6236061"/>
              <a:gd name="connsiteX1" fmla="*/ 3647807 w 11296780"/>
              <a:gd name="connsiteY1" fmla="*/ 22188 h 6236061"/>
              <a:gd name="connsiteX2" fmla="*/ 3640032 w 11296780"/>
              <a:gd name="connsiteY2" fmla="*/ 3039937 h 6236061"/>
              <a:gd name="connsiteX3" fmla="*/ 3820490 w 11296780"/>
              <a:gd name="connsiteY3" fmla="*/ 3161382 h 6236061"/>
              <a:gd name="connsiteX4" fmla="*/ 3771888 w 11296780"/>
              <a:gd name="connsiteY4" fmla="*/ 3481271 h 6236061"/>
              <a:gd name="connsiteX5" fmla="*/ 6620671 w 11296780"/>
              <a:gd name="connsiteY5" fmla="*/ 5814117 h 6236061"/>
              <a:gd name="connsiteX6" fmla="*/ 10142218 w 11296780"/>
              <a:gd name="connsiteY6" fmla="*/ 6191758 h 6236061"/>
              <a:gd name="connsiteX7" fmla="*/ 11296780 w 11296780"/>
              <a:gd name="connsiteY7" fmla="*/ 5986772 h 6236061"/>
              <a:gd name="connsiteX8" fmla="*/ 3736 w 11296780"/>
              <a:gd name="connsiteY8" fmla="*/ 5985218 h 6236061"/>
              <a:gd name="connsiteX9" fmla="*/ 50 w 11296780"/>
              <a:gd name="connsiteY9" fmla="*/ 5372525 h 6236061"/>
              <a:gd name="connsiteX10" fmla="*/ 5261 w 11296780"/>
              <a:gd name="connsiteY10" fmla="*/ 0 h 6236061"/>
              <a:gd name="connsiteX0" fmla="*/ 5261 w 10142218"/>
              <a:gd name="connsiteY0" fmla="*/ 0 h 6236061"/>
              <a:gd name="connsiteX1" fmla="*/ 3647807 w 10142218"/>
              <a:gd name="connsiteY1" fmla="*/ 22188 h 6236061"/>
              <a:gd name="connsiteX2" fmla="*/ 3640032 w 10142218"/>
              <a:gd name="connsiteY2" fmla="*/ 3039937 h 6236061"/>
              <a:gd name="connsiteX3" fmla="*/ 3820490 w 10142218"/>
              <a:gd name="connsiteY3" fmla="*/ 3161382 h 6236061"/>
              <a:gd name="connsiteX4" fmla="*/ 3771888 w 10142218"/>
              <a:gd name="connsiteY4" fmla="*/ 3481271 h 6236061"/>
              <a:gd name="connsiteX5" fmla="*/ 6620671 w 10142218"/>
              <a:gd name="connsiteY5" fmla="*/ 5814117 h 6236061"/>
              <a:gd name="connsiteX6" fmla="*/ 10142218 w 10142218"/>
              <a:gd name="connsiteY6" fmla="*/ 6191758 h 6236061"/>
              <a:gd name="connsiteX7" fmla="*/ 7161765 w 10142218"/>
              <a:gd name="connsiteY7" fmla="*/ 5986772 h 6236061"/>
              <a:gd name="connsiteX8" fmla="*/ 3736 w 10142218"/>
              <a:gd name="connsiteY8" fmla="*/ 5985218 h 6236061"/>
              <a:gd name="connsiteX9" fmla="*/ 50 w 10142218"/>
              <a:gd name="connsiteY9" fmla="*/ 5372525 h 6236061"/>
              <a:gd name="connsiteX10" fmla="*/ 5261 w 10142218"/>
              <a:gd name="connsiteY10" fmla="*/ 0 h 6236061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0 w 7189149"/>
              <a:gd name="connsiteY0" fmla="*/ 2305 h 5964584"/>
              <a:gd name="connsiteX1" fmla="*/ 3675191 w 7189149"/>
              <a:gd name="connsiteY1" fmla="*/ 0 h 5964584"/>
              <a:gd name="connsiteX2" fmla="*/ 3667416 w 7189149"/>
              <a:gd name="connsiteY2" fmla="*/ 3017749 h 5964584"/>
              <a:gd name="connsiteX3" fmla="*/ 3847874 w 7189149"/>
              <a:gd name="connsiteY3" fmla="*/ 3139194 h 5964584"/>
              <a:gd name="connsiteX4" fmla="*/ 3799272 w 7189149"/>
              <a:gd name="connsiteY4" fmla="*/ 3459083 h 5964584"/>
              <a:gd name="connsiteX5" fmla="*/ 6648055 w 7189149"/>
              <a:gd name="connsiteY5" fmla="*/ 5791929 h 5964584"/>
              <a:gd name="connsiteX6" fmla="*/ 6983463 w 7189149"/>
              <a:gd name="connsiteY6" fmla="*/ 5769521 h 5964584"/>
              <a:gd name="connsiteX7" fmla="*/ 7189149 w 7189149"/>
              <a:gd name="connsiteY7" fmla="*/ 5964584 h 5964584"/>
              <a:gd name="connsiteX8" fmla="*/ 31120 w 7189149"/>
              <a:gd name="connsiteY8" fmla="*/ 5963030 h 5964584"/>
              <a:gd name="connsiteX9" fmla="*/ 27434 w 7189149"/>
              <a:gd name="connsiteY9" fmla="*/ 5350337 h 5964584"/>
              <a:gd name="connsiteX10" fmla="*/ 0 w 7189149"/>
              <a:gd name="connsiteY10" fmla="*/ 2305 h 5964584"/>
              <a:gd name="connsiteX0" fmla="*/ 0 w 7169562"/>
              <a:gd name="connsiteY0" fmla="*/ 0 h 5968403"/>
              <a:gd name="connsiteX1" fmla="*/ 3655604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890677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36890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70406 w 7169562"/>
              <a:gd name="connsiteY6" fmla="*/ 5761094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44290 w 7169562"/>
              <a:gd name="connsiteY6" fmla="*/ 5767218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4381 w 7173943"/>
              <a:gd name="connsiteY0" fmla="*/ 0 h 6005421"/>
              <a:gd name="connsiteX1" fmla="*/ 3653456 w 7173943"/>
              <a:gd name="connsiteY1" fmla="*/ 3819 h 6005421"/>
              <a:gd name="connsiteX2" fmla="*/ 3652210 w 7173943"/>
              <a:gd name="connsiteY2" fmla="*/ 3021568 h 6005421"/>
              <a:gd name="connsiteX3" fmla="*/ 3786966 w 7173943"/>
              <a:gd name="connsiteY3" fmla="*/ 3130768 h 6005421"/>
              <a:gd name="connsiteX4" fmla="*/ 3790595 w 7173943"/>
              <a:gd name="connsiteY4" fmla="*/ 3469025 h 6005421"/>
              <a:gd name="connsiteX5" fmla="*/ 6619791 w 7173943"/>
              <a:gd name="connsiteY5" fmla="*/ 5771257 h 6005421"/>
              <a:gd name="connsiteX6" fmla="*/ 6948671 w 7173943"/>
              <a:gd name="connsiteY6" fmla="*/ 5767218 h 6005421"/>
              <a:gd name="connsiteX7" fmla="*/ 7173943 w 7173943"/>
              <a:gd name="connsiteY7" fmla="*/ 5968403 h 6005421"/>
              <a:gd name="connsiteX8" fmla="*/ 15914 w 7173943"/>
              <a:gd name="connsiteY8" fmla="*/ 5966849 h 6005421"/>
              <a:gd name="connsiteX9" fmla="*/ 476 w 7173943"/>
              <a:gd name="connsiteY9" fmla="*/ 5993418 h 6005421"/>
              <a:gd name="connsiteX10" fmla="*/ 4381 w 7173943"/>
              <a:gd name="connsiteY10" fmla="*/ 0 h 6005421"/>
              <a:gd name="connsiteX0" fmla="*/ 4381 w 11362645"/>
              <a:gd name="connsiteY0" fmla="*/ 18224 h 6023645"/>
              <a:gd name="connsiteX1" fmla="*/ 11362645 w 11362645"/>
              <a:gd name="connsiteY1" fmla="*/ 0 h 6023645"/>
              <a:gd name="connsiteX2" fmla="*/ 3652210 w 11362645"/>
              <a:gd name="connsiteY2" fmla="*/ 3039792 h 6023645"/>
              <a:gd name="connsiteX3" fmla="*/ 3786966 w 11362645"/>
              <a:gd name="connsiteY3" fmla="*/ 3148992 h 6023645"/>
              <a:gd name="connsiteX4" fmla="*/ 3790595 w 11362645"/>
              <a:gd name="connsiteY4" fmla="*/ 3487249 h 6023645"/>
              <a:gd name="connsiteX5" fmla="*/ 6619791 w 11362645"/>
              <a:gd name="connsiteY5" fmla="*/ 5789481 h 6023645"/>
              <a:gd name="connsiteX6" fmla="*/ 6948671 w 11362645"/>
              <a:gd name="connsiteY6" fmla="*/ 5785442 h 6023645"/>
              <a:gd name="connsiteX7" fmla="*/ 7173943 w 11362645"/>
              <a:gd name="connsiteY7" fmla="*/ 5986627 h 6023645"/>
              <a:gd name="connsiteX8" fmla="*/ 15914 w 11362645"/>
              <a:gd name="connsiteY8" fmla="*/ 5985073 h 6023645"/>
              <a:gd name="connsiteX9" fmla="*/ 476 w 11362645"/>
              <a:gd name="connsiteY9" fmla="*/ 6011642 h 6023645"/>
              <a:gd name="connsiteX10" fmla="*/ 4381 w 11362645"/>
              <a:gd name="connsiteY10" fmla="*/ 18224 h 6023645"/>
              <a:gd name="connsiteX0" fmla="*/ 4381 w 12079505"/>
              <a:gd name="connsiteY0" fmla="*/ 0 h 6005421"/>
              <a:gd name="connsiteX1" fmla="*/ 12079505 w 12079505"/>
              <a:gd name="connsiteY1" fmla="*/ 202211 h 6005421"/>
              <a:gd name="connsiteX2" fmla="*/ 3652210 w 12079505"/>
              <a:gd name="connsiteY2" fmla="*/ 3021568 h 6005421"/>
              <a:gd name="connsiteX3" fmla="*/ 3786966 w 12079505"/>
              <a:gd name="connsiteY3" fmla="*/ 3130768 h 6005421"/>
              <a:gd name="connsiteX4" fmla="*/ 3790595 w 12079505"/>
              <a:gd name="connsiteY4" fmla="*/ 3469025 h 6005421"/>
              <a:gd name="connsiteX5" fmla="*/ 6619791 w 12079505"/>
              <a:gd name="connsiteY5" fmla="*/ 5771257 h 6005421"/>
              <a:gd name="connsiteX6" fmla="*/ 6948671 w 12079505"/>
              <a:gd name="connsiteY6" fmla="*/ 5767218 h 6005421"/>
              <a:gd name="connsiteX7" fmla="*/ 7173943 w 12079505"/>
              <a:gd name="connsiteY7" fmla="*/ 5968403 h 6005421"/>
              <a:gd name="connsiteX8" fmla="*/ 15914 w 12079505"/>
              <a:gd name="connsiteY8" fmla="*/ 5966849 h 6005421"/>
              <a:gd name="connsiteX9" fmla="*/ 476 w 12079505"/>
              <a:gd name="connsiteY9" fmla="*/ 5993418 h 6005421"/>
              <a:gd name="connsiteX10" fmla="*/ 4381 w 12079505"/>
              <a:gd name="connsiteY10" fmla="*/ 0 h 6005421"/>
              <a:gd name="connsiteX0" fmla="*/ 4381 w 12079505"/>
              <a:gd name="connsiteY0" fmla="*/ 0 h 6005421"/>
              <a:gd name="connsiteX1" fmla="*/ 12079505 w 12079505"/>
              <a:gd name="connsiteY1" fmla="*/ 202211 h 6005421"/>
              <a:gd name="connsiteX2" fmla="*/ 11337895 w 12079505"/>
              <a:gd name="connsiteY2" fmla="*/ 2580698 h 6005421"/>
              <a:gd name="connsiteX3" fmla="*/ 3786966 w 12079505"/>
              <a:gd name="connsiteY3" fmla="*/ 3130768 h 6005421"/>
              <a:gd name="connsiteX4" fmla="*/ 3790595 w 12079505"/>
              <a:gd name="connsiteY4" fmla="*/ 3469025 h 6005421"/>
              <a:gd name="connsiteX5" fmla="*/ 6619791 w 12079505"/>
              <a:gd name="connsiteY5" fmla="*/ 5771257 h 6005421"/>
              <a:gd name="connsiteX6" fmla="*/ 6948671 w 12079505"/>
              <a:gd name="connsiteY6" fmla="*/ 5767218 h 6005421"/>
              <a:gd name="connsiteX7" fmla="*/ 7173943 w 12079505"/>
              <a:gd name="connsiteY7" fmla="*/ 5968403 h 6005421"/>
              <a:gd name="connsiteX8" fmla="*/ 15914 w 12079505"/>
              <a:gd name="connsiteY8" fmla="*/ 5966849 h 6005421"/>
              <a:gd name="connsiteX9" fmla="*/ 476 w 12079505"/>
              <a:gd name="connsiteY9" fmla="*/ 5993418 h 6005421"/>
              <a:gd name="connsiteX10" fmla="*/ 4381 w 12079505"/>
              <a:gd name="connsiteY10" fmla="*/ 0 h 6005421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3786966 w 11337991"/>
              <a:gd name="connsiteY3" fmla="*/ 3137970 h 6012623"/>
              <a:gd name="connsiteX4" fmla="*/ 3790595 w 11337991"/>
              <a:gd name="connsiteY4" fmla="*/ 3476227 h 6012623"/>
              <a:gd name="connsiteX5" fmla="*/ 6619791 w 11337991"/>
              <a:gd name="connsiteY5" fmla="*/ 5778459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3790595 w 11337991"/>
              <a:gd name="connsiteY4" fmla="*/ 3476227 h 6012623"/>
              <a:gd name="connsiteX5" fmla="*/ 6619791 w 11337991"/>
              <a:gd name="connsiteY5" fmla="*/ 5778459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6619791 w 11337991"/>
              <a:gd name="connsiteY5" fmla="*/ 5778459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3388683 w 11337991"/>
              <a:gd name="connsiteY8" fmla="*/ 4833684 h 6012623"/>
              <a:gd name="connsiteX9" fmla="*/ 15914 w 11337991"/>
              <a:gd name="connsiteY9" fmla="*/ 5974051 h 6012623"/>
              <a:gd name="connsiteX10" fmla="*/ 476 w 11337991"/>
              <a:gd name="connsiteY10" fmla="*/ 6000620 h 6012623"/>
              <a:gd name="connsiteX11" fmla="*/ 4381 w 11337991"/>
              <a:gd name="connsiteY11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5127951 w 11337991"/>
              <a:gd name="connsiteY8" fmla="*/ 4326684 h 6012623"/>
              <a:gd name="connsiteX9" fmla="*/ 15914 w 11337991"/>
              <a:gd name="connsiteY9" fmla="*/ 5974051 h 6012623"/>
              <a:gd name="connsiteX10" fmla="*/ 476 w 11337991"/>
              <a:gd name="connsiteY10" fmla="*/ 6000620 h 6012623"/>
              <a:gd name="connsiteX11" fmla="*/ 4381 w 11337991"/>
              <a:gd name="connsiteY11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5127951 w 11337991"/>
              <a:gd name="connsiteY8" fmla="*/ 4326684 h 6012623"/>
              <a:gd name="connsiteX9" fmla="*/ 3623719 w 11337991"/>
              <a:gd name="connsiteY9" fmla="*/ 4811640 h 6012623"/>
              <a:gd name="connsiteX10" fmla="*/ 15914 w 11337991"/>
              <a:gd name="connsiteY10" fmla="*/ 5974051 h 6012623"/>
              <a:gd name="connsiteX11" fmla="*/ 476 w 11337991"/>
              <a:gd name="connsiteY11" fmla="*/ 6000620 h 6012623"/>
              <a:gd name="connsiteX12" fmla="*/ 4381 w 11337991"/>
              <a:gd name="connsiteY12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5127951 w 11337991"/>
              <a:gd name="connsiteY8" fmla="*/ 4326684 h 6012623"/>
              <a:gd name="connsiteX9" fmla="*/ 5092696 w 11337991"/>
              <a:gd name="connsiteY9" fmla="*/ 5968924 h 6012623"/>
              <a:gd name="connsiteX10" fmla="*/ 15914 w 11337991"/>
              <a:gd name="connsiteY10" fmla="*/ 5974051 h 6012623"/>
              <a:gd name="connsiteX11" fmla="*/ 476 w 11337991"/>
              <a:gd name="connsiteY11" fmla="*/ 6000620 h 6012623"/>
              <a:gd name="connsiteX12" fmla="*/ 4381 w 11337991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2218 w 11325022"/>
              <a:gd name="connsiteY3" fmla="*/ 261994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2219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2219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31336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61900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61900 h 6012623"/>
              <a:gd name="connsiteX6" fmla="*/ 5278608 w 11325022"/>
              <a:gd name="connsiteY6" fmla="*/ 3982774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61900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095306 w 11325022"/>
              <a:gd name="connsiteY8" fmla="*/ 434505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095306 w 11325022"/>
              <a:gd name="connsiteY8" fmla="*/ 434505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8748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095306 w 11325022"/>
              <a:gd name="connsiteY8" fmla="*/ 434505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25022" h="6012623">
                <a:moveTo>
                  <a:pt x="4381" y="7202"/>
                </a:moveTo>
                <a:lnTo>
                  <a:pt x="11315637" y="0"/>
                </a:lnTo>
                <a:cubicBezTo>
                  <a:pt x="11313770" y="997071"/>
                  <a:pt x="11326705" y="1615323"/>
                  <a:pt x="11324838" y="2612394"/>
                </a:cubicBezTo>
                <a:lnTo>
                  <a:pt x="7048748" y="2638317"/>
                </a:lnTo>
                <a:cubicBezTo>
                  <a:pt x="6793153" y="2795974"/>
                  <a:pt x="5848142" y="3318571"/>
                  <a:pt x="5409734" y="3561952"/>
                </a:cubicBezTo>
                <a:lnTo>
                  <a:pt x="5409353" y="3886393"/>
                </a:lnTo>
                <a:cubicBezTo>
                  <a:pt x="5423222" y="3878924"/>
                  <a:pt x="5254543" y="3984791"/>
                  <a:pt x="5278608" y="3982774"/>
                </a:cubicBezTo>
                <a:cubicBezTo>
                  <a:pt x="5289135" y="3984491"/>
                  <a:pt x="5276161" y="4219390"/>
                  <a:pt x="5284512" y="4229271"/>
                </a:cubicBezTo>
                <a:lnTo>
                  <a:pt x="5095306" y="4345054"/>
                </a:lnTo>
                <a:cubicBezTo>
                  <a:pt x="5100965" y="4935330"/>
                  <a:pt x="5093566" y="5427634"/>
                  <a:pt x="5092696" y="5968924"/>
                </a:cubicBezTo>
                <a:lnTo>
                  <a:pt x="15914" y="5974051"/>
                </a:lnTo>
                <a:cubicBezTo>
                  <a:pt x="16507" y="5351600"/>
                  <a:pt x="-117" y="6115558"/>
                  <a:pt x="476" y="6000620"/>
                </a:cubicBezTo>
                <a:cubicBezTo>
                  <a:pt x="-2140" y="4215901"/>
                  <a:pt x="6997" y="1791921"/>
                  <a:pt x="4381" y="720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3800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-Right-Red/Purple/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flipH="1">
            <a:off x="5133352" y="270"/>
            <a:ext cx="7080285" cy="5827243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7007314"/>
              <a:gd name="connsiteY0" fmla="*/ 5767186 h 5767186"/>
              <a:gd name="connsiteX1" fmla="*/ 0 w 7007314"/>
              <a:gd name="connsiteY1" fmla="*/ 5743885 h 5767186"/>
              <a:gd name="connsiteX2" fmla="*/ 11652 w 7007314"/>
              <a:gd name="connsiteY2" fmla="*/ 0 h 5767186"/>
              <a:gd name="connsiteX3" fmla="*/ 6979341 w 7007314"/>
              <a:gd name="connsiteY3" fmla="*/ 0 h 5767186"/>
              <a:gd name="connsiteX4" fmla="*/ 7007314 w 7007314"/>
              <a:gd name="connsiteY4" fmla="*/ 3344034 h 5767186"/>
              <a:gd name="connsiteX5" fmla="*/ 4518626 w 7007314"/>
              <a:gd name="connsiteY5" fmla="*/ 5767186 h 5767186"/>
              <a:gd name="connsiteX0" fmla="*/ 4443211 w 7007314"/>
              <a:gd name="connsiteY0" fmla="*/ 5767186 h 5767186"/>
              <a:gd name="connsiteX1" fmla="*/ 0 w 7007314"/>
              <a:gd name="connsiteY1" fmla="*/ 5743885 h 5767186"/>
              <a:gd name="connsiteX2" fmla="*/ 11652 w 7007314"/>
              <a:gd name="connsiteY2" fmla="*/ 0 h 5767186"/>
              <a:gd name="connsiteX3" fmla="*/ 6979341 w 7007314"/>
              <a:gd name="connsiteY3" fmla="*/ 0 h 5767186"/>
              <a:gd name="connsiteX4" fmla="*/ 7007314 w 7007314"/>
              <a:gd name="connsiteY4" fmla="*/ 3344034 h 5767186"/>
              <a:gd name="connsiteX5" fmla="*/ 4443211 w 7007314"/>
              <a:gd name="connsiteY5" fmla="*/ 5767186 h 576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7314" h="5767186">
                <a:moveTo>
                  <a:pt x="4443211" y="5767186"/>
                </a:moveTo>
                <a:lnTo>
                  <a:pt x="0" y="5743885"/>
                </a:lnTo>
                <a:lnTo>
                  <a:pt x="11652" y="0"/>
                </a:lnTo>
                <a:lnTo>
                  <a:pt x="6979341" y="0"/>
                </a:lnTo>
                <a:lnTo>
                  <a:pt x="7007314" y="3344034"/>
                </a:lnTo>
                <a:lnTo>
                  <a:pt x="4443211" y="5767186"/>
                </a:lnTo>
                <a:close/>
              </a:path>
            </a:pathLst>
          </a:custGeom>
          <a:solidFill>
            <a:schemeClr val="accent4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5" name="Freeform 14"/>
          <p:cNvSpPr/>
          <p:nvPr userDrawn="1"/>
        </p:nvSpPr>
        <p:spPr>
          <a:xfrm flipH="1">
            <a:off x="5412541" y="-9071"/>
            <a:ext cx="6804788" cy="6183464"/>
          </a:xfrm>
          <a:custGeom>
            <a:avLst/>
            <a:gdLst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5" fmla="*/ 6373455 w 6734656"/>
              <a:gd name="connsiteY5" fmla="*/ 46604 h 6384683"/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1226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601776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4656" h="6425930">
                <a:moveTo>
                  <a:pt x="6721956" y="0"/>
                </a:moveTo>
                <a:cubicBezTo>
                  <a:pt x="6726189" y="1097281"/>
                  <a:pt x="6730423" y="2194562"/>
                  <a:pt x="6734656" y="3291843"/>
                </a:cubicBezTo>
                <a:lnTo>
                  <a:pt x="3601776" y="6425930"/>
                </a:lnTo>
                <a:lnTo>
                  <a:pt x="0" y="6425930"/>
                </a:lnTo>
                <a:cubicBezTo>
                  <a:pt x="7768" y="4297702"/>
                  <a:pt x="15535" y="2169475"/>
                  <a:pt x="23303" y="41247"/>
                </a:cubicBezTo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7" name="Freeform 16"/>
          <p:cNvSpPr/>
          <p:nvPr userDrawn="1"/>
        </p:nvSpPr>
        <p:spPr>
          <a:xfrm flipH="1">
            <a:off x="5769663" y="-20069"/>
            <a:ext cx="6466033" cy="5485032"/>
          </a:xfrm>
          <a:custGeom>
            <a:avLst/>
            <a:gdLst>
              <a:gd name="connsiteX0" fmla="*/ 3661175 w 6361292"/>
              <a:gd name="connsiteY0" fmla="*/ 5400586 h 5423470"/>
              <a:gd name="connsiteX1" fmla="*/ 0 w 6361292"/>
              <a:gd name="connsiteY1" fmla="*/ 5423470 h 5423470"/>
              <a:gd name="connsiteX2" fmla="*/ 34323 w 6361292"/>
              <a:gd name="connsiteY2" fmla="*/ 0 h 5423470"/>
              <a:gd name="connsiteX3" fmla="*/ 6361292 w 6361292"/>
              <a:gd name="connsiteY3" fmla="*/ 34326 h 5423470"/>
              <a:gd name="connsiteX4" fmla="*/ 6349851 w 6361292"/>
              <a:gd name="connsiteY4" fmla="*/ 2997783 h 5423470"/>
              <a:gd name="connsiteX5" fmla="*/ 3718381 w 6361292"/>
              <a:gd name="connsiteY5" fmla="*/ 5412028 h 5423470"/>
              <a:gd name="connsiteX0" fmla="*/ 3661175 w 6361292"/>
              <a:gd name="connsiteY0" fmla="*/ 5417060 h 5439944"/>
              <a:gd name="connsiteX1" fmla="*/ 0 w 6361292"/>
              <a:gd name="connsiteY1" fmla="*/ 5439944 h 5439944"/>
              <a:gd name="connsiteX2" fmla="*/ 34323 w 6361292"/>
              <a:gd name="connsiteY2" fmla="*/ 16474 h 5439944"/>
              <a:gd name="connsiteX3" fmla="*/ 6361292 w 6361292"/>
              <a:gd name="connsiteY3" fmla="*/ 0 h 5439944"/>
              <a:gd name="connsiteX4" fmla="*/ 6349851 w 6361292"/>
              <a:gd name="connsiteY4" fmla="*/ 3014257 h 5439944"/>
              <a:gd name="connsiteX5" fmla="*/ 3718381 w 6361292"/>
              <a:gd name="connsiteY5" fmla="*/ 5428502 h 5439944"/>
              <a:gd name="connsiteX0" fmla="*/ 3664952 w 6365069"/>
              <a:gd name="connsiteY0" fmla="*/ 5417060 h 5439944"/>
              <a:gd name="connsiteX1" fmla="*/ 3777 w 6365069"/>
              <a:gd name="connsiteY1" fmla="*/ 5439944 h 5439944"/>
              <a:gd name="connsiteX2" fmla="*/ 0 w 6365069"/>
              <a:gd name="connsiteY2" fmla="*/ 16474 h 5439944"/>
              <a:gd name="connsiteX3" fmla="*/ 6365069 w 6365069"/>
              <a:gd name="connsiteY3" fmla="*/ 0 h 5439944"/>
              <a:gd name="connsiteX4" fmla="*/ 6353628 w 6365069"/>
              <a:gd name="connsiteY4" fmla="*/ 3014257 h 5439944"/>
              <a:gd name="connsiteX5" fmla="*/ 3722158 w 6365069"/>
              <a:gd name="connsiteY5" fmla="*/ 5428502 h 5439944"/>
              <a:gd name="connsiteX0" fmla="*/ 3777 w 6365069"/>
              <a:gd name="connsiteY0" fmla="*/ 5439944 h 5439944"/>
              <a:gd name="connsiteX1" fmla="*/ 0 w 6365069"/>
              <a:gd name="connsiteY1" fmla="*/ 16474 h 5439944"/>
              <a:gd name="connsiteX2" fmla="*/ 6365069 w 6365069"/>
              <a:gd name="connsiteY2" fmla="*/ 0 h 5439944"/>
              <a:gd name="connsiteX3" fmla="*/ 6353628 w 6365069"/>
              <a:gd name="connsiteY3" fmla="*/ 3014257 h 5439944"/>
              <a:gd name="connsiteX4" fmla="*/ 3722158 w 6365069"/>
              <a:gd name="connsiteY4" fmla="*/ 5428502 h 5439944"/>
              <a:gd name="connsiteX0" fmla="*/ 0 w 6373992"/>
              <a:gd name="connsiteY0" fmla="*/ 5363744 h 5428502"/>
              <a:gd name="connsiteX1" fmla="*/ 8923 w 6373992"/>
              <a:gd name="connsiteY1" fmla="*/ 16474 h 5428502"/>
              <a:gd name="connsiteX2" fmla="*/ 6373992 w 6373992"/>
              <a:gd name="connsiteY2" fmla="*/ 0 h 5428502"/>
              <a:gd name="connsiteX3" fmla="*/ 6362551 w 6373992"/>
              <a:gd name="connsiteY3" fmla="*/ 3014257 h 5428502"/>
              <a:gd name="connsiteX4" fmla="*/ 3731081 w 6373992"/>
              <a:gd name="connsiteY4" fmla="*/ 5428502 h 5428502"/>
              <a:gd name="connsiteX0" fmla="*/ 0 w 6399392"/>
              <a:gd name="connsiteY0" fmla="*/ 5427244 h 5428502"/>
              <a:gd name="connsiteX1" fmla="*/ 34323 w 6399392"/>
              <a:gd name="connsiteY1" fmla="*/ 16474 h 5428502"/>
              <a:gd name="connsiteX2" fmla="*/ 6399392 w 6399392"/>
              <a:gd name="connsiteY2" fmla="*/ 0 h 5428502"/>
              <a:gd name="connsiteX3" fmla="*/ 6387951 w 6399392"/>
              <a:gd name="connsiteY3" fmla="*/ 3014257 h 5428502"/>
              <a:gd name="connsiteX4" fmla="*/ 3756481 w 6399392"/>
              <a:gd name="connsiteY4" fmla="*/ 5428502 h 542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392" h="5428502">
                <a:moveTo>
                  <a:pt x="0" y="5427244"/>
                </a:moveTo>
                <a:cubicBezTo>
                  <a:pt x="2974" y="3644821"/>
                  <a:pt x="31349" y="1798897"/>
                  <a:pt x="34323" y="16474"/>
                </a:cubicBezTo>
                <a:lnTo>
                  <a:pt x="6399392" y="0"/>
                </a:lnTo>
                <a:cubicBezTo>
                  <a:pt x="6395578" y="987819"/>
                  <a:pt x="6391765" y="2026438"/>
                  <a:pt x="6387951" y="3014257"/>
                </a:cubicBezTo>
                <a:lnTo>
                  <a:pt x="3756481" y="5428502"/>
                </a:lnTo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4037" y="-32659"/>
            <a:ext cx="12208255" cy="6898358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3703145 w 11282536"/>
              <a:gd name="connsiteY7" fmla="*/ 5063179 h 5985218"/>
              <a:gd name="connsiteX8" fmla="*/ 4139076 w 11282536"/>
              <a:gd name="connsiteY8" fmla="*/ 5067115 h 5985218"/>
              <a:gd name="connsiteX9" fmla="*/ 6538429 w 11282536"/>
              <a:gd name="connsiteY9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4139076 w 11282536"/>
              <a:gd name="connsiteY7" fmla="*/ 5067115 h 5985218"/>
              <a:gd name="connsiteX8" fmla="*/ 6538429 w 11282536"/>
              <a:gd name="connsiteY8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6538429 w 11282536"/>
              <a:gd name="connsiteY7" fmla="*/ 2934575 h 5985218"/>
              <a:gd name="connsiteX0" fmla="*/ 5261 w 11282536"/>
              <a:gd name="connsiteY0" fmla="*/ 0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7377677 w 11282536"/>
              <a:gd name="connsiteY2" fmla="*/ 28344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896692 w 11282536"/>
              <a:gd name="connsiteY3" fmla="*/ 1562205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67277 w 11282536"/>
              <a:gd name="connsiteY4" fmla="*/ 5353435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306448"/>
              <a:gd name="connsiteY0" fmla="*/ 0 h 5985218"/>
              <a:gd name="connsiteX1" fmla="*/ 4788200 w 11306448"/>
              <a:gd name="connsiteY1" fmla="*/ 22188 h 5985218"/>
              <a:gd name="connsiteX2" fmla="*/ 4763014 w 11306448"/>
              <a:gd name="connsiteY2" fmla="*/ 2958294 h 5985218"/>
              <a:gd name="connsiteX3" fmla="*/ 7172029 w 11306448"/>
              <a:gd name="connsiteY3" fmla="*/ 5079982 h 5985218"/>
              <a:gd name="connsiteX4" fmla="*/ 11306448 w 11306448"/>
              <a:gd name="connsiteY4" fmla="*/ 5325881 h 5985218"/>
              <a:gd name="connsiteX5" fmla="*/ 11282536 w 11306448"/>
              <a:gd name="connsiteY5" fmla="*/ 5980092 h 5985218"/>
              <a:gd name="connsiteX6" fmla="*/ 3736 w 11306448"/>
              <a:gd name="connsiteY6" fmla="*/ 5985218 h 5985218"/>
              <a:gd name="connsiteX7" fmla="*/ 50 w 11306448"/>
              <a:gd name="connsiteY7" fmla="*/ 5372525 h 5985218"/>
              <a:gd name="connsiteX8" fmla="*/ 5261 w 11306448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44251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16697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8033791 w 11282536"/>
              <a:gd name="connsiteY4" fmla="*/ 5116721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8454879 w 11282536"/>
              <a:gd name="connsiteY5" fmla="*/ 5125906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610924 w 11282536"/>
              <a:gd name="connsiteY4" fmla="*/ 507330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65241 w 11291499"/>
              <a:gd name="connsiteY5" fmla="*/ 5401450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43875 w 11291499"/>
              <a:gd name="connsiteY5" fmla="*/ 5381411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6780"/>
              <a:gd name="connsiteY0" fmla="*/ 0 h 5986772"/>
              <a:gd name="connsiteX1" fmla="*/ 478820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96780" h="5986772">
                <a:moveTo>
                  <a:pt x="5261" y="0"/>
                </a:moveTo>
                <a:lnTo>
                  <a:pt x="4788200" y="22188"/>
                </a:lnTo>
                <a:cubicBezTo>
                  <a:pt x="4786333" y="1019259"/>
                  <a:pt x="4764881" y="1961223"/>
                  <a:pt x="4763014" y="2958294"/>
                </a:cubicBezTo>
                <a:lnTo>
                  <a:pt x="7172029" y="5079982"/>
                </a:lnTo>
                <a:lnTo>
                  <a:pt x="7610924" y="5073302"/>
                </a:lnTo>
                <a:lnTo>
                  <a:pt x="7943875" y="5381411"/>
                </a:lnTo>
                <a:lnTo>
                  <a:pt x="11291316" y="5383496"/>
                </a:lnTo>
                <a:cubicBezTo>
                  <a:pt x="11293138" y="5595443"/>
                  <a:pt x="11294958" y="5774825"/>
                  <a:pt x="11296780" y="5986772"/>
                </a:cubicBezTo>
                <a:lnTo>
                  <a:pt x="3736" y="5985218"/>
                </a:lnTo>
                <a:cubicBezTo>
                  <a:pt x="4329" y="5362767"/>
                  <a:pt x="-543" y="5487463"/>
                  <a:pt x="50" y="5372525"/>
                </a:cubicBezTo>
                <a:lnTo>
                  <a:pt x="5261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560957" y="471725"/>
            <a:ext cx="5201649" cy="250219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5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for the title slide here</a:t>
            </a:r>
            <a:endParaRPr lang="en-US" dirty="0"/>
          </a:p>
        </p:txBody>
      </p:sp>
      <p:pic>
        <p:nvPicPr>
          <p:cNvPr id="16" name="Picture 15" descr="Sitecore_logo_tagline_WHT_lr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19" y="4138289"/>
            <a:ext cx="2769999" cy="922650"/>
          </a:xfrm>
          <a:prstGeom prst="rect">
            <a:avLst/>
          </a:prstGeom>
        </p:spPr>
      </p:pic>
      <p:sp>
        <p:nvSpPr>
          <p:cNvPr id="1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726792" y="3404870"/>
            <a:ext cx="4020198" cy="426300"/>
          </a:xfrm>
          <a:ln>
            <a:noFill/>
          </a:ln>
        </p:spPr>
        <p:txBody>
          <a:bodyPr lIns="0" tIns="0" rIns="0" bIns="0">
            <a:norm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FontTx/>
              <a:buNone/>
              <a:defRPr sz="1800" baseline="0">
                <a:solidFill>
                  <a:srgbClr val="FFFFFF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  <a:lvl2pPr marL="453521" indent="0">
              <a:buFontTx/>
              <a:buNone/>
              <a:defRPr>
                <a:solidFill>
                  <a:srgbClr val="FFFFFF"/>
                </a:solidFill>
              </a:defRPr>
            </a:lvl2pPr>
            <a:lvl3pPr marL="849452" indent="0">
              <a:buFontTx/>
              <a:buNone/>
              <a:defRPr>
                <a:solidFill>
                  <a:srgbClr val="FFFFFF"/>
                </a:solidFill>
              </a:defRPr>
            </a:lvl3pPr>
            <a:lvl4pPr marL="1216588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48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Presented by: John Doe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731031" y="3705436"/>
            <a:ext cx="4020198" cy="426300"/>
          </a:xfrm>
          <a:ln>
            <a:noFill/>
          </a:ln>
        </p:spPr>
        <p:txBody>
          <a:bodyPr lIns="0" tIns="0" rIns="0" bIns="0">
            <a:norm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FontTx/>
              <a:buNone/>
              <a:defRPr sz="1800" baseline="0">
                <a:solidFill>
                  <a:srgbClr val="FFFFFF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  <a:lvl2pPr marL="453521" indent="0">
              <a:buFontTx/>
              <a:buNone/>
              <a:defRPr>
                <a:solidFill>
                  <a:srgbClr val="FFFFFF"/>
                </a:solidFill>
              </a:defRPr>
            </a:lvl2pPr>
            <a:lvl3pPr marL="849452" indent="0">
              <a:buFontTx/>
              <a:buNone/>
              <a:defRPr>
                <a:solidFill>
                  <a:srgbClr val="FFFFFF"/>
                </a:solidFill>
              </a:defRPr>
            </a:lvl3pPr>
            <a:lvl4pPr marL="1216588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48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January 1, 2016</a:t>
            </a:r>
          </a:p>
        </p:txBody>
      </p:sp>
    </p:spTree>
    <p:extLst>
      <p:ext uri="{BB962C8B-B14F-4D97-AF65-F5344CB8AC3E}">
        <p14:creationId xmlns:p14="http://schemas.microsoft.com/office/powerpoint/2010/main" val="1620386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BottomRight-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 flipV="1">
            <a:off x="5476137" y="3540610"/>
            <a:ext cx="6738088" cy="33306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rgbClr val="0D0D11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 flipH="1" flipV="1">
            <a:off x="5821316" y="2974937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 flipH="1" flipV="1">
            <a:off x="5663860" y="3197711"/>
            <a:ext cx="6549572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accent3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265881" y="39036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64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7198" y="-19794"/>
            <a:ext cx="12238775" cy="6928147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3703145 w 11282536"/>
              <a:gd name="connsiteY7" fmla="*/ 5063179 h 5985218"/>
              <a:gd name="connsiteX8" fmla="*/ 4139076 w 11282536"/>
              <a:gd name="connsiteY8" fmla="*/ 5067115 h 5985218"/>
              <a:gd name="connsiteX9" fmla="*/ 6538429 w 11282536"/>
              <a:gd name="connsiteY9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4139076 w 11282536"/>
              <a:gd name="connsiteY7" fmla="*/ 5067115 h 5985218"/>
              <a:gd name="connsiteX8" fmla="*/ 6538429 w 11282536"/>
              <a:gd name="connsiteY8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6538429 w 11282536"/>
              <a:gd name="connsiteY7" fmla="*/ 2934575 h 5985218"/>
              <a:gd name="connsiteX0" fmla="*/ 5261 w 11282536"/>
              <a:gd name="connsiteY0" fmla="*/ 0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7377677 w 11282536"/>
              <a:gd name="connsiteY2" fmla="*/ 28344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896692 w 11282536"/>
              <a:gd name="connsiteY3" fmla="*/ 1562205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67277 w 11282536"/>
              <a:gd name="connsiteY4" fmla="*/ 5353435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306448"/>
              <a:gd name="connsiteY0" fmla="*/ 0 h 5985218"/>
              <a:gd name="connsiteX1" fmla="*/ 4788200 w 11306448"/>
              <a:gd name="connsiteY1" fmla="*/ 22188 h 5985218"/>
              <a:gd name="connsiteX2" fmla="*/ 4763014 w 11306448"/>
              <a:gd name="connsiteY2" fmla="*/ 2958294 h 5985218"/>
              <a:gd name="connsiteX3" fmla="*/ 7172029 w 11306448"/>
              <a:gd name="connsiteY3" fmla="*/ 5079982 h 5985218"/>
              <a:gd name="connsiteX4" fmla="*/ 11306448 w 11306448"/>
              <a:gd name="connsiteY4" fmla="*/ 5325881 h 5985218"/>
              <a:gd name="connsiteX5" fmla="*/ 11282536 w 11306448"/>
              <a:gd name="connsiteY5" fmla="*/ 5980092 h 5985218"/>
              <a:gd name="connsiteX6" fmla="*/ 3736 w 11306448"/>
              <a:gd name="connsiteY6" fmla="*/ 5985218 h 5985218"/>
              <a:gd name="connsiteX7" fmla="*/ 50 w 11306448"/>
              <a:gd name="connsiteY7" fmla="*/ 5372525 h 5985218"/>
              <a:gd name="connsiteX8" fmla="*/ 5261 w 11306448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44251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16697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8033791 w 11282536"/>
              <a:gd name="connsiteY4" fmla="*/ 5116721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8454879 w 11282536"/>
              <a:gd name="connsiteY5" fmla="*/ 5125906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610924 w 11282536"/>
              <a:gd name="connsiteY4" fmla="*/ 507330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65241 w 11291499"/>
              <a:gd name="connsiteY5" fmla="*/ 5401450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43875 w 11291499"/>
              <a:gd name="connsiteY5" fmla="*/ 5381411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6780"/>
              <a:gd name="connsiteY0" fmla="*/ 0 h 5986772"/>
              <a:gd name="connsiteX1" fmla="*/ 478820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6620671 w 11296780"/>
              <a:gd name="connsiteY5" fmla="*/ 5814117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6236061"/>
              <a:gd name="connsiteX1" fmla="*/ 3647807 w 11296780"/>
              <a:gd name="connsiteY1" fmla="*/ 22188 h 6236061"/>
              <a:gd name="connsiteX2" fmla="*/ 3640032 w 11296780"/>
              <a:gd name="connsiteY2" fmla="*/ 3039937 h 6236061"/>
              <a:gd name="connsiteX3" fmla="*/ 3820490 w 11296780"/>
              <a:gd name="connsiteY3" fmla="*/ 3161382 h 6236061"/>
              <a:gd name="connsiteX4" fmla="*/ 3771888 w 11296780"/>
              <a:gd name="connsiteY4" fmla="*/ 3481271 h 6236061"/>
              <a:gd name="connsiteX5" fmla="*/ 6620671 w 11296780"/>
              <a:gd name="connsiteY5" fmla="*/ 5814117 h 6236061"/>
              <a:gd name="connsiteX6" fmla="*/ 10142218 w 11296780"/>
              <a:gd name="connsiteY6" fmla="*/ 6191758 h 6236061"/>
              <a:gd name="connsiteX7" fmla="*/ 11296780 w 11296780"/>
              <a:gd name="connsiteY7" fmla="*/ 5986772 h 6236061"/>
              <a:gd name="connsiteX8" fmla="*/ 3736 w 11296780"/>
              <a:gd name="connsiteY8" fmla="*/ 5985218 h 6236061"/>
              <a:gd name="connsiteX9" fmla="*/ 50 w 11296780"/>
              <a:gd name="connsiteY9" fmla="*/ 5372525 h 6236061"/>
              <a:gd name="connsiteX10" fmla="*/ 5261 w 11296780"/>
              <a:gd name="connsiteY10" fmla="*/ 0 h 6236061"/>
              <a:gd name="connsiteX0" fmla="*/ 5261 w 10142218"/>
              <a:gd name="connsiteY0" fmla="*/ 0 h 6236061"/>
              <a:gd name="connsiteX1" fmla="*/ 3647807 w 10142218"/>
              <a:gd name="connsiteY1" fmla="*/ 22188 h 6236061"/>
              <a:gd name="connsiteX2" fmla="*/ 3640032 w 10142218"/>
              <a:gd name="connsiteY2" fmla="*/ 3039937 h 6236061"/>
              <a:gd name="connsiteX3" fmla="*/ 3820490 w 10142218"/>
              <a:gd name="connsiteY3" fmla="*/ 3161382 h 6236061"/>
              <a:gd name="connsiteX4" fmla="*/ 3771888 w 10142218"/>
              <a:gd name="connsiteY4" fmla="*/ 3481271 h 6236061"/>
              <a:gd name="connsiteX5" fmla="*/ 6620671 w 10142218"/>
              <a:gd name="connsiteY5" fmla="*/ 5814117 h 6236061"/>
              <a:gd name="connsiteX6" fmla="*/ 10142218 w 10142218"/>
              <a:gd name="connsiteY6" fmla="*/ 6191758 h 6236061"/>
              <a:gd name="connsiteX7" fmla="*/ 7161765 w 10142218"/>
              <a:gd name="connsiteY7" fmla="*/ 5986772 h 6236061"/>
              <a:gd name="connsiteX8" fmla="*/ 3736 w 10142218"/>
              <a:gd name="connsiteY8" fmla="*/ 5985218 h 6236061"/>
              <a:gd name="connsiteX9" fmla="*/ 50 w 10142218"/>
              <a:gd name="connsiteY9" fmla="*/ 5372525 h 6236061"/>
              <a:gd name="connsiteX10" fmla="*/ 5261 w 10142218"/>
              <a:gd name="connsiteY10" fmla="*/ 0 h 6236061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0 w 7189149"/>
              <a:gd name="connsiteY0" fmla="*/ 2305 h 5964584"/>
              <a:gd name="connsiteX1" fmla="*/ 3675191 w 7189149"/>
              <a:gd name="connsiteY1" fmla="*/ 0 h 5964584"/>
              <a:gd name="connsiteX2" fmla="*/ 3667416 w 7189149"/>
              <a:gd name="connsiteY2" fmla="*/ 3017749 h 5964584"/>
              <a:gd name="connsiteX3" fmla="*/ 3847874 w 7189149"/>
              <a:gd name="connsiteY3" fmla="*/ 3139194 h 5964584"/>
              <a:gd name="connsiteX4" fmla="*/ 3799272 w 7189149"/>
              <a:gd name="connsiteY4" fmla="*/ 3459083 h 5964584"/>
              <a:gd name="connsiteX5" fmla="*/ 6648055 w 7189149"/>
              <a:gd name="connsiteY5" fmla="*/ 5791929 h 5964584"/>
              <a:gd name="connsiteX6" fmla="*/ 6983463 w 7189149"/>
              <a:gd name="connsiteY6" fmla="*/ 5769521 h 5964584"/>
              <a:gd name="connsiteX7" fmla="*/ 7189149 w 7189149"/>
              <a:gd name="connsiteY7" fmla="*/ 5964584 h 5964584"/>
              <a:gd name="connsiteX8" fmla="*/ 31120 w 7189149"/>
              <a:gd name="connsiteY8" fmla="*/ 5963030 h 5964584"/>
              <a:gd name="connsiteX9" fmla="*/ 27434 w 7189149"/>
              <a:gd name="connsiteY9" fmla="*/ 5350337 h 5964584"/>
              <a:gd name="connsiteX10" fmla="*/ 0 w 7189149"/>
              <a:gd name="connsiteY10" fmla="*/ 2305 h 5964584"/>
              <a:gd name="connsiteX0" fmla="*/ 0 w 7169562"/>
              <a:gd name="connsiteY0" fmla="*/ 0 h 5968403"/>
              <a:gd name="connsiteX1" fmla="*/ 3655604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890677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36890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70406 w 7169562"/>
              <a:gd name="connsiteY6" fmla="*/ 5761094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44290 w 7169562"/>
              <a:gd name="connsiteY6" fmla="*/ 5767218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4381 w 7173943"/>
              <a:gd name="connsiteY0" fmla="*/ 0 h 6005421"/>
              <a:gd name="connsiteX1" fmla="*/ 3653456 w 7173943"/>
              <a:gd name="connsiteY1" fmla="*/ 3819 h 6005421"/>
              <a:gd name="connsiteX2" fmla="*/ 3652210 w 7173943"/>
              <a:gd name="connsiteY2" fmla="*/ 3021568 h 6005421"/>
              <a:gd name="connsiteX3" fmla="*/ 3786966 w 7173943"/>
              <a:gd name="connsiteY3" fmla="*/ 3130768 h 6005421"/>
              <a:gd name="connsiteX4" fmla="*/ 3790595 w 7173943"/>
              <a:gd name="connsiteY4" fmla="*/ 3469025 h 6005421"/>
              <a:gd name="connsiteX5" fmla="*/ 6619791 w 7173943"/>
              <a:gd name="connsiteY5" fmla="*/ 5771257 h 6005421"/>
              <a:gd name="connsiteX6" fmla="*/ 6948671 w 7173943"/>
              <a:gd name="connsiteY6" fmla="*/ 5767218 h 6005421"/>
              <a:gd name="connsiteX7" fmla="*/ 7173943 w 7173943"/>
              <a:gd name="connsiteY7" fmla="*/ 5968403 h 6005421"/>
              <a:gd name="connsiteX8" fmla="*/ 15914 w 7173943"/>
              <a:gd name="connsiteY8" fmla="*/ 5966849 h 6005421"/>
              <a:gd name="connsiteX9" fmla="*/ 476 w 7173943"/>
              <a:gd name="connsiteY9" fmla="*/ 5993418 h 6005421"/>
              <a:gd name="connsiteX10" fmla="*/ 4381 w 7173943"/>
              <a:gd name="connsiteY10" fmla="*/ 0 h 6005421"/>
              <a:gd name="connsiteX0" fmla="*/ 4381 w 11362645"/>
              <a:gd name="connsiteY0" fmla="*/ 18224 h 6023645"/>
              <a:gd name="connsiteX1" fmla="*/ 11362645 w 11362645"/>
              <a:gd name="connsiteY1" fmla="*/ 0 h 6023645"/>
              <a:gd name="connsiteX2" fmla="*/ 3652210 w 11362645"/>
              <a:gd name="connsiteY2" fmla="*/ 3039792 h 6023645"/>
              <a:gd name="connsiteX3" fmla="*/ 3786966 w 11362645"/>
              <a:gd name="connsiteY3" fmla="*/ 3148992 h 6023645"/>
              <a:gd name="connsiteX4" fmla="*/ 3790595 w 11362645"/>
              <a:gd name="connsiteY4" fmla="*/ 3487249 h 6023645"/>
              <a:gd name="connsiteX5" fmla="*/ 6619791 w 11362645"/>
              <a:gd name="connsiteY5" fmla="*/ 5789481 h 6023645"/>
              <a:gd name="connsiteX6" fmla="*/ 6948671 w 11362645"/>
              <a:gd name="connsiteY6" fmla="*/ 5785442 h 6023645"/>
              <a:gd name="connsiteX7" fmla="*/ 7173943 w 11362645"/>
              <a:gd name="connsiteY7" fmla="*/ 5986627 h 6023645"/>
              <a:gd name="connsiteX8" fmla="*/ 15914 w 11362645"/>
              <a:gd name="connsiteY8" fmla="*/ 5985073 h 6023645"/>
              <a:gd name="connsiteX9" fmla="*/ 476 w 11362645"/>
              <a:gd name="connsiteY9" fmla="*/ 6011642 h 6023645"/>
              <a:gd name="connsiteX10" fmla="*/ 4381 w 11362645"/>
              <a:gd name="connsiteY10" fmla="*/ 18224 h 6023645"/>
              <a:gd name="connsiteX0" fmla="*/ 4381 w 12079505"/>
              <a:gd name="connsiteY0" fmla="*/ 0 h 6005421"/>
              <a:gd name="connsiteX1" fmla="*/ 12079505 w 12079505"/>
              <a:gd name="connsiteY1" fmla="*/ 202211 h 6005421"/>
              <a:gd name="connsiteX2" fmla="*/ 3652210 w 12079505"/>
              <a:gd name="connsiteY2" fmla="*/ 3021568 h 6005421"/>
              <a:gd name="connsiteX3" fmla="*/ 3786966 w 12079505"/>
              <a:gd name="connsiteY3" fmla="*/ 3130768 h 6005421"/>
              <a:gd name="connsiteX4" fmla="*/ 3790595 w 12079505"/>
              <a:gd name="connsiteY4" fmla="*/ 3469025 h 6005421"/>
              <a:gd name="connsiteX5" fmla="*/ 6619791 w 12079505"/>
              <a:gd name="connsiteY5" fmla="*/ 5771257 h 6005421"/>
              <a:gd name="connsiteX6" fmla="*/ 6948671 w 12079505"/>
              <a:gd name="connsiteY6" fmla="*/ 5767218 h 6005421"/>
              <a:gd name="connsiteX7" fmla="*/ 7173943 w 12079505"/>
              <a:gd name="connsiteY7" fmla="*/ 5968403 h 6005421"/>
              <a:gd name="connsiteX8" fmla="*/ 15914 w 12079505"/>
              <a:gd name="connsiteY8" fmla="*/ 5966849 h 6005421"/>
              <a:gd name="connsiteX9" fmla="*/ 476 w 12079505"/>
              <a:gd name="connsiteY9" fmla="*/ 5993418 h 6005421"/>
              <a:gd name="connsiteX10" fmla="*/ 4381 w 12079505"/>
              <a:gd name="connsiteY10" fmla="*/ 0 h 6005421"/>
              <a:gd name="connsiteX0" fmla="*/ 4381 w 12079505"/>
              <a:gd name="connsiteY0" fmla="*/ 0 h 6005421"/>
              <a:gd name="connsiteX1" fmla="*/ 12079505 w 12079505"/>
              <a:gd name="connsiteY1" fmla="*/ 202211 h 6005421"/>
              <a:gd name="connsiteX2" fmla="*/ 11337895 w 12079505"/>
              <a:gd name="connsiteY2" fmla="*/ 2580698 h 6005421"/>
              <a:gd name="connsiteX3" fmla="*/ 3786966 w 12079505"/>
              <a:gd name="connsiteY3" fmla="*/ 3130768 h 6005421"/>
              <a:gd name="connsiteX4" fmla="*/ 3790595 w 12079505"/>
              <a:gd name="connsiteY4" fmla="*/ 3469025 h 6005421"/>
              <a:gd name="connsiteX5" fmla="*/ 6619791 w 12079505"/>
              <a:gd name="connsiteY5" fmla="*/ 5771257 h 6005421"/>
              <a:gd name="connsiteX6" fmla="*/ 6948671 w 12079505"/>
              <a:gd name="connsiteY6" fmla="*/ 5767218 h 6005421"/>
              <a:gd name="connsiteX7" fmla="*/ 7173943 w 12079505"/>
              <a:gd name="connsiteY7" fmla="*/ 5968403 h 6005421"/>
              <a:gd name="connsiteX8" fmla="*/ 15914 w 12079505"/>
              <a:gd name="connsiteY8" fmla="*/ 5966849 h 6005421"/>
              <a:gd name="connsiteX9" fmla="*/ 476 w 12079505"/>
              <a:gd name="connsiteY9" fmla="*/ 5993418 h 6005421"/>
              <a:gd name="connsiteX10" fmla="*/ 4381 w 12079505"/>
              <a:gd name="connsiteY10" fmla="*/ 0 h 6005421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3786966 w 11337991"/>
              <a:gd name="connsiteY3" fmla="*/ 3137970 h 6012623"/>
              <a:gd name="connsiteX4" fmla="*/ 3790595 w 11337991"/>
              <a:gd name="connsiteY4" fmla="*/ 3476227 h 6012623"/>
              <a:gd name="connsiteX5" fmla="*/ 6619791 w 11337991"/>
              <a:gd name="connsiteY5" fmla="*/ 5778459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3790595 w 11337991"/>
              <a:gd name="connsiteY4" fmla="*/ 3476227 h 6012623"/>
              <a:gd name="connsiteX5" fmla="*/ 6619791 w 11337991"/>
              <a:gd name="connsiteY5" fmla="*/ 5778459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6619791 w 11337991"/>
              <a:gd name="connsiteY5" fmla="*/ 5778459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6948671 w 11337991"/>
              <a:gd name="connsiteY6" fmla="*/ 5774420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7173943 w 11337991"/>
              <a:gd name="connsiteY7" fmla="*/ 5975605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15914 w 11337991"/>
              <a:gd name="connsiteY8" fmla="*/ 5974051 h 6012623"/>
              <a:gd name="connsiteX9" fmla="*/ 476 w 11337991"/>
              <a:gd name="connsiteY9" fmla="*/ 6000620 h 6012623"/>
              <a:gd name="connsiteX10" fmla="*/ 4381 w 11337991"/>
              <a:gd name="connsiteY10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3388683 w 11337991"/>
              <a:gd name="connsiteY8" fmla="*/ 4833684 h 6012623"/>
              <a:gd name="connsiteX9" fmla="*/ 15914 w 11337991"/>
              <a:gd name="connsiteY9" fmla="*/ 5974051 h 6012623"/>
              <a:gd name="connsiteX10" fmla="*/ 476 w 11337991"/>
              <a:gd name="connsiteY10" fmla="*/ 6000620 h 6012623"/>
              <a:gd name="connsiteX11" fmla="*/ 4381 w 11337991"/>
              <a:gd name="connsiteY11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5127951 w 11337991"/>
              <a:gd name="connsiteY8" fmla="*/ 4326684 h 6012623"/>
              <a:gd name="connsiteX9" fmla="*/ 15914 w 11337991"/>
              <a:gd name="connsiteY9" fmla="*/ 5974051 h 6012623"/>
              <a:gd name="connsiteX10" fmla="*/ 476 w 11337991"/>
              <a:gd name="connsiteY10" fmla="*/ 6000620 h 6012623"/>
              <a:gd name="connsiteX11" fmla="*/ 4381 w 11337991"/>
              <a:gd name="connsiteY11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5127951 w 11337991"/>
              <a:gd name="connsiteY8" fmla="*/ 4326684 h 6012623"/>
              <a:gd name="connsiteX9" fmla="*/ 3623719 w 11337991"/>
              <a:gd name="connsiteY9" fmla="*/ 4811640 h 6012623"/>
              <a:gd name="connsiteX10" fmla="*/ 15914 w 11337991"/>
              <a:gd name="connsiteY10" fmla="*/ 5974051 h 6012623"/>
              <a:gd name="connsiteX11" fmla="*/ 476 w 11337991"/>
              <a:gd name="connsiteY11" fmla="*/ 6000620 h 6012623"/>
              <a:gd name="connsiteX12" fmla="*/ 4381 w 11337991"/>
              <a:gd name="connsiteY12" fmla="*/ 7202 h 6012623"/>
              <a:gd name="connsiteX0" fmla="*/ 4381 w 11337991"/>
              <a:gd name="connsiteY0" fmla="*/ 7202 h 6012623"/>
              <a:gd name="connsiteX1" fmla="*/ 11315637 w 11337991"/>
              <a:gd name="connsiteY1" fmla="*/ 0 h 6012623"/>
              <a:gd name="connsiteX2" fmla="*/ 11337895 w 11337991"/>
              <a:gd name="connsiteY2" fmla="*/ 2587900 h 6012623"/>
              <a:gd name="connsiteX3" fmla="*/ 7042218 w 11337991"/>
              <a:gd name="connsiteY3" fmla="*/ 2619947 h 6012623"/>
              <a:gd name="connsiteX4" fmla="*/ 5435849 w 11337991"/>
              <a:gd name="connsiteY4" fmla="*/ 3586445 h 6012623"/>
              <a:gd name="connsiteX5" fmla="*/ 5468114 w 11337991"/>
              <a:gd name="connsiteY5" fmla="*/ 3904762 h 6012623"/>
              <a:gd name="connsiteX6" fmla="*/ 5291666 w 11337991"/>
              <a:gd name="connsiteY6" fmla="*/ 3933788 h 6012623"/>
              <a:gd name="connsiteX7" fmla="*/ 5317157 w 11337991"/>
              <a:gd name="connsiteY7" fmla="*/ 4223147 h 6012623"/>
              <a:gd name="connsiteX8" fmla="*/ 5127951 w 11337991"/>
              <a:gd name="connsiteY8" fmla="*/ 4326684 h 6012623"/>
              <a:gd name="connsiteX9" fmla="*/ 5092696 w 11337991"/>
              <a:gd name="connsiteY9" fmla="*/ 5968924 h 6012623"/>
              <a:gd name="connsiteX10" fmla="*/ 15914 w 11337991"/>
              <a:gd name="connsiteY10" fmla="*/ 5974051 h 6012623"/>
              <a:gd name="connsiteX11" fmla="*/ 476 w 11337991"/>
              <a:gd name="connsiteY11" fmla="*/ 6000620 h 6012623"/>
              <a:gd name="connsiteX12" fmla="*/ 4381 w 11337991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2218 w 11325022"/>
              <a:gd name="connsiteY3" fmla="*/ 261994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2219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2219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35849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31336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68114 w 11325022"/>
              <a:gd name="connsiteY5" fmla="*/ 3904762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61900 h 6012623"/>
              <a:gd name="connsiteX6" fmla="*/ 5291666 w 11325022"/>
              <a:gd name="connsiteY6" fmla="*/ 3933788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61900 h 6012623"/>
              <a:gd name="connsiteX6" fmla="*/ 5278608 w 11325022"/>
              <a:gd name="connsiteY6" fmla="*/ 3982774 h 6012623"/>
              <a:gd name="connsiteX7" fmla="*/ 5317157 w 11325022"/>
              <a:gd name="connsiteY7" fmla="*/ 4223147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61900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396675 w 11325022"/>
              <a:gd name="connsiteY4" fmla="*/ 3586445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127951 w 11325022"/>
              <a:gd name="connsiteY8" fmla="*/ 432668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095306 w 11325022"/>
              <a:gd name="connsiteY8" fmla="*/ 434505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09574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095306 w 11325022"/>
              <a:gd name="connsiteY8" fmla="*/ 434505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  <a:gd name="connsiteX0" fmla="*/ 4381 w 11325022"/>
              <a:gd name="connsiteY0" fmla="*/ 7202 h 6012623"/>
              <a:gd name="connsiteX1" fmla="*/ 11315637 w 11325022"/>
              <a:gd name="connsiteY1" fmla="*/ 0 h 6012623"/>
              <a:gd name="connsiteX2" fmla="*/ 11324838 w 11325022"/>
              <a:gd name="connsiteY2" fmla="*/ 2612394 h 6012623"/>
              <a:gd name="connsiteX3" fmla="*/ 7048748 w 11325022"/>
              <a:gd name="connsiteY3" fmla="*/ 2638317 h 6012623"/>
              <a:gd name="connsiteX4" fmla="*/ 5409734 w 11325022"/>
              <a:gd name="connsiteY4" fmla="*/ 3561952 h 6012623"/>
              <a:gd name="connsiteX5" fmla="*/ 5409353 w 11325022"/>
              <a:gd name="connsiteY5" fmla="*/ 3886393 h 6012623"/>
              <a:gd name="connsiteX6" fmla="*/ 5278608 w 11325022"/>
              <a:gd name="connsiteY6" fmla="*/ 3982774 h 6012623"/>
              <a:gd name="connsiteX7" fmla="*/ 5284512 w 11325022"/>
              <a:gd name="connsiteY7" fmla="*/ 4229271 h 6012623"/>
              <a:gd name="connsiteX8" fmla="*/ 5095306 w 11325022"/>
              <a:gd name="connsiteY8" fmla="*/ 4345054 h 6012623"/>
              <a:gd name="connsiteX9" fmla="*/ 5092696 w 11325022"/>
              <a:gd name="connsiteY9" fmla="*/ 5968924 h 6012623"/>
              <a:gd name="connsiteX10" fmla="*/ 15914 w 11325022"/>
              <a:gd name="connsiteY10" fmla="*/ 5974051 h 6012623"/>
              <a:gd name="connsiteX11" fmla="*/ 476 w 11325022"/>
              <a:gd name="connsiteY11" fmla="*/ 6000620 h 6012623"/>
              <a:gd name="connsiteX12" fmla="*/ 4381 w 11325022"/>
              <a:gd name="connsiteY12" fmla="*/ 7202 h 601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25022" h="6012623">
                <a:moveTo>
                  <a:pt x="4381" y="7202"/>
                </a:moveTo>
                <a:lnTo>
                  <a:pt x="11315637" y="0"/>
                </a:lnTo>
                <a:cubicBezTo>
                  <a:pt x="11313770" y="997071"/>
                  <a:pt x="11326705" y="1615323"/>
                  <a:pt x="11324838" y="2612394"/>
                </a:cubicBezTo>
                <a:lnTo>
                  <a:pt x="7048748" y="2638317"/>
                </a:lnTo>
                <a:cubicBezTo>
                  <a:pt x="6793153" y="2795974"/>
                  <a:pt x="5848142" y="3318571"/>
                  <a:pt x="5409734" y="3561952"/>
                </a:cubicBezTo>
                <a:lnTo>
                  <a:pt x="5409353" y="3886393"/>
                </a:lnTo>
                <a:cubicBezTo>
                  <a:pt x="5423222" y="3878924"/>
                  <a:pt x="5254543" y="3984791"/>
                  <a:pt x="5278608" y="3982774"/>
                </a:cubicBezTo>
                <a:cubicBezTo>
                  <a:pt x="5289135" y="3984491"/>
                  <a:pt x="5276161" y="4219390"/>
                  <a:pt x="5284512" y="4229271"/>
                </a:cubicBezTo>
                <a:lnTo>
                  <a:pt x="5095306" y="4345054"/>
                </a:lnTo>
                <a:cubicBezTo>
                  <a:pt x="5100965" y="4935330"/>
                  <a:pt x="5093566" y="5427634"/>
                  <a:pt x="5092696" y="5968924"/>
                </a:cubicBezTo>
                <a:lnTo>
                  <a:pt x="15914" y="5974051"/>
                </a:lnTo>
                <a:cubicBezTo>
                  <a:pt x="16507" y="5351600"/>
                  <a:pt x="-117" y="6115558"/>
                  <a:pt x="476" y="6000620"/>
                </a:cubicBezTo>
                <a:cubicBezTo>
                  <a:pt x="-2140" y="4215901"/>
                  <a:pt x="6997" y="1791921"/>
                  <a:pt x="4381" y="720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3800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+Generic Image-Man/Mobile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n-cell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0"/>
            <a:ext cx="12188825" cy="685800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31457" y="-15759"/>
            <a:ext cx="6748435" cy="5006433"/>
            <a:chOff x="-31457" y="-15759"/>
            <a:chExt cx="6748435" cy="5006433"/>
          </a:xfrm>
        </p:grpSpPr>
        <p:sp>
          <p:nvSpPr>
            <p:cNvPr id="15" name="Freeform 14"/>
            <p:cNvSpPr/>
            <p:nvPr userDrawn="1"/>
          </p:nvSpPr>
          <p:spPr>
            <a:xfrm>
              <a:off x="-15569" y="-8811"/>
              <a:ext cx="6387368" cy="4999485"/>
            </a:xfrm>
            <a:custGeom>
              <a:avLst/>
              <a:gdLst>
                <a:gd name="connsiteX0" fmla="*/ 0 w 6380147"/>
                <a:gd name="connsiteY0" fmla="*/ 3830320 h 3840480"/>
                <a:gd name="connsiteX1" fmla="*/ 4632718 w 6380147"/>
                <a:gd name="connsiteY1" fmla="*/ 3840480 h 3840480"/>
                <a:gd name="connsiteX2" fmla="*/ 6380147 w 6380147"/>
                <a:gd name="connsiteY2" fmla="*/ 2773680 h 3840480"/>
                <a:gd name="connsiteX3" fmla="*/ 6359828 w 6380147"/>
                <a:gd name="connsiteY3" fmla="*/ 20320 h 3840480"/>
                <a:gd name="connsiteX4" fmla="*/ 10159 w 6380147"/>
                <a:gd name="connsiteY4" fmla="*/ 0 h 3840480"/>
                <a:gd name="connsiteX5" fmla="*/ 0 w 6380147"/>
                <a:gd name="connsiteY5" fmla="*/ 3830320 h 3840480"/>
                <a:gd name="connsiteX0" fmla="*/ 0 w 6380147"/>
                <a:gd name="connsiteY0" fmla="*/ 3847353 h 3857513"/>
                <a:gd name="connsiteX1" fmla="*/ 4632718 w 6380147"/>
                <a:gd name="connsiteY1" fmla="*/ 3857513 h 3857513"/>
                <a:gd name="connsiteX2" fmla="*/ 6380147 w 6380147"/>
                <a:gd name="connsiteY2" fmla="*/ 2790713 h 3857513"/>
                <a:gd name="connsiteX3" fmla="*/ 6359828 w 6380147"/>
                <a:gd name="connsiteY3" fmla="*/ 0 h 3857513"/>
                <a:gd name="connsiteX4" fmla="*/ 10159 w 6380147"/>
                <a:gd name="connsiteY4" fmla="*/ 17033 h 3857513"/>
                <a:gd name="connsiteX5" fmla="*/ 0 w 6380147"/>
                <a:gd name="connsiteY5" fmla="*/ 3847353 h 3857513"/>
                <a:gd name="connsiteX0" fmla="*/ 5410 w 6385557"/>
                <a:gd name="connsiteY0" fmla="*/ 3860203 h 3870363"/>
                <a:gd name="connsiteX1" fmla="*/ 4638128 w 6385557"/>
                <a:gd name="connsiteY1" fmla="*/ 3870363 h 3870363"/>
                <a:gd name="connsiteX2" fmla="*/ 6385557 w 6385557"/>
                <a:gd name="connsiteY2" fmla="*/ 2803563 h 3870363"/>
                <a:gd name="connsiteX3" fmla="*/ 6365238 w 6385557"/>
                <a:gd name="connsiteY3" fmla="*/ 12850 h 3870363"/>
                <a:gd name="connsiteX4" fmla="*/ 628 w 6385557"/>
                <a:gd name="connsiteY4" fmla="*/ 0 h 3870363"/>
                <a:gd name="connsiteX5" fmla="*/ 5410 w 6385557"/>
                <a:gd name="connsiteY5" fmla="*/ 3860203 h 3870363"/>
                <a:gd name="connsiteX0" fmla="*/ 5410 w 6387368"/>
                <a:gd name="connsiteY0" fmla="*/ 3860203 h 3870363"/>
                <a:gd name="connsiteX1" fmla="*/ 4638128 w 6387368"/>
                <a:gd name="connsiteY1" fmla="*/ 3870363 h 3870363"/>
                <a:gd name="connsiteX2" fmla="*/ 6385557 w 6387368"/>
                <a:gd name="connsiteY2" fmla="*/ 2803563 h 3870363"/>
                <a:gd name="connsiteX3" fmla="*/ 6365238 w 6387368"/>
                <a:gd name="connsiteY3" fmla="*/ 12850 h 3870363"/>
                <a:gd name="connsiteX4" fmla="*/ 628 w 6387368"/>
                <a:gd name="connsiteY4" fmla="*/ 0 h 3870363"/>
                <a:gd name="connsiteX5" fmla="*/ 5410 w 6387368"/>
                <a:gd name="connsiteY5" fmla="*/ 3860203 h 3870363"/>
                <a:gd name="connsiteX0" fmla="*/ 5410 w 6387368"/>
                <a:gd name="connsiteY0" fmla="*/ 3860203 h 3870363"/>
                <a:gd name="connsiteX1" fmla="*/ 4638128 w 6387368"/>
                <a:gd name="connsiteY1" fmla="*/ 3870363 h 3870363"/>
                <a:gd name="connsiteX2" fmla="*/ 6385557 w 6387368"/>
                <a:gd name="connsiteY2" fmla="*/ 2803563 h 3870363"/>
                <a:gd name="connsiteX3" fmla="*/ 6365238 w 6387368"/>
                <a:gd name="connsiteY3" fmla="*/ 12850 h 3870363"/>
                <a:gd name="connsiteX4" fmla="*/ 628 w 6387368"/>
                <a:gd name="connsiteY4" fmla="*/ 0 h 3870363"/>
                <a:gd name="connsiteX5" fmla="*/ 5410 w 6387368"/>
                <a:gd name="connsiteY5" fmla="*/ 3860203 h 3870363"/>
                <a:gd name="connsiteX0" fmla="*/ 5410 w 6387368"/>
                <a:gd name="connsiteY0" fmla="*/ 3897556 h 3897556"/>
                <a:gd name="connsiteX1" fmla="*/ 4638128 w 6387368"/>
                <a:gd name="connsiteY1" fmla="*/ 3870363 h 3897556"/>
                <a:gd name="connsiteX2" fmla="*/ 6385557 w 6387368"/>
                <a:gd name="connsiteY2" fmla="*/ 2803563 h 3897556"/>
                <a:gd name="connsiteX3" fmla="*/ 6365238 w 6387368"/>
                <a:gd name="connsiteY3" fmla="*/ 12850 h 3897556"/>
                <a:gd name="connsiteX4" fmla="*/ 628 w 6387368"/>
                <a:gd name="connsiteY4" fmla="*/ 0 h 3897556"/>
                <a:gd name="connsiteX5" fmla="*/ 5410 w 6387368"/>
                <a:gd name="connsiteY5" fmla="*/ 3897556 h 3897556"/>
                <a:gd name="connsiteX0" fmla="*/ 5410 w 6387368"/>
                <a:gd name="connsiteY0" fmla="*/ 3897556 h 3897556"/>
                <a:gd name="connsiteX1" fmla="*/ 4560146 w 6387368"/>
                <a:gd name="connsiteY1" fmla="*/ 3879048 h 3897556"/>
                <a:gd name="connsiteX2" fmla="*/ 6385557 w 6387368"/>
                <a:gd name="connsiteY2" fmla="*/ 2803563 h 3897556"/>
                <a:gd name="connsiteX3" fmla="*/ 6365238 w 6387368"/>
                <a:gd name="connsiteY3" fmla="*/ 12850 h 3897556"/>
                <a:gd name="connsiteX4" fmla="*/ 628 w 6387368"/>
                <a:gd name="connsiteY4" fmla="*/ 0 h 3897556"/>
                <a:gd name="connsiteX5" fmla="*/ 5410 w 6387368"/>
                <a:gd name="connsiteY5" fmla="*/ 3897556 h 3897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7368" h="3897556">
                  <a:moveTo>
                    <a:pt x="5410" y="3897556"/>
                  </a:moveTo>
                  <a:lnTo>
                    <a:pt x="4560146" y="3879048"/>
                  </a:lnTo>
                  <a:lnTo>
                    <a:pt x="6385557" y="2803563"/>
                  </a:lnTo>
                  <a:cubicBezTo>
                    <a:pt x="6393725" y="2814619"/>
                    <a:pt x="6372011" y="943088"/>
                    <a:pt x="6365238" y="12850"/>
                  </a:cubicBezTo>
                  <a:lnTo>
                    <a:pt x="628" y="0"/>
                  </a:lnTo>
                  <a:cubicBezTo>
                    <a:pt x="-2758" y="1276773"/>
                    <a:pt x="8796" y="2620783"/>
                    <a:pt x="5410" y="3897556"/>
                  </a:cubicBezTo>
                  <a:close/>
                </a:path>
              </a:pathLst>
            </a:custGeom>
            <a:solidFill>
              <a:schemeClr val="accent4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6" name="Freeform 15"/>
            <p:cNvSpPr/>
            <p:nvPr userDrawn="1"/>
          </p:nvSpPr>
          <p:spPr>
            <a:xfrm>
              <a:off x="-21110" y="-7276"/>
              <a:ext cx="6738088" cy="4272348"/>
            </a:xfrm>
            <a:custGeom>
              <a:avLst/>
              <a:gdLst>
                <a:gd name="connsiteX0" fmla="*/ 4404326 w 7014296"/>
                <a:gd name="connsiteY0" fmla="*/ 5767186 h 5767186"/>
                <a:gd name="connsiteX1" fmla="*/ 0 w 7014296"/>
                <a:gd name="connsiteY1" fmla="*/ 5743885 h 5767186"/>
                <a:gd name="connsiteX2" fmla="*/ 11652 w 7014296"/>
                <a:gd name="connsiteY2" fmla="*/ 0 h 5767186"/>
                <a:gd name="connsiteX3" fmla="*/ 6979341 w 7014296"/>
                <a:gd name="connsiteY3" fmla="*/ 0 h 5767186"/>
                <a:gd name="connsiteX4" fmla="*/ 7014296 w 7014296"/>
                <a:gd name="connsiteY4" fmla="*/ 3553519 h 5767186"/>
                <a:gd name="connsiteX5" fmla="*/ 4404326 w 7014296"/>
                <a:gd name="connsiteY5" fmla="*/ 5767186 h 5767186"/>
                <a:gd name="connsiteX0" fmla="*/ 4518626 w 7014296"/>
                <a:gd name="connsiteY0" fmla="*/ 5767186 h 5767186"/>
                <a:gd name="connsiteX1" fmla="*/ 0 w 7014296"/>
                <a:gd name="connsiteY1" fmla="*/ 5743885 h 5767186"/>
                <a:gd name="connsiteX2" fmla="*/ 11652 w 7014296"/>
                <a:gd name="connsiteY2" fmla="*/ 0 h 5767186"/>
                <a:gd name="connsiteX3" fmla="*/ 6979341 w 7014296"/>
                <a:gd name="connsiteY3" fmla="*/ 0 h 5767186"/>
                <a:gd name="connsiteX4" fmla="*/ 7014296 w 7014296"/>
                <a:gd name="connsiteY4" fmla="*/ 3553519 h 5767186"/>
                <a:gd name="connsiteX5" fmla="*/ 4518626 w 7014296"/>
                <a:gd name="connsiteY5" fmla="*/ 5767186 h 5767186"/>
                <a:gd name="connsiteX0" fmla="*/ 4518626 w 6979341"/>
                <a:gd name="connsiteY0" fmla="*/ 5767186 h 5767186"/>
                <a:gd name="connsiteX1" fmla="*/ 0 w 6979341"/>
                <a:gd name="connsiteY1" fmla="*/ 5743885 h 5767186"/>
                <a:gd name="connsiteX2" fmla="*/ 11652 w 6979341"/>
                <a:gd name="connsiteY2" fmla="*/ 0 h 5767186"/>
                <a:gd name="connsiteX3" fmla="*/ 6979341 w 6979341"/>
                <a:gd name="connsiteY3" fmla="*/ 0 h 5767186"/>
                <a:gd name="connsiteX4" fmla="*/ 6951654 w 6979341"/>
                <a:gd name="connsiteY4" fmla="*/ 3537280 h 5767186"/>
                <a:gd name="connsiteX5" fmla="*/ 4518626 w 6979341"/>
                <a:gd name="connsiteY5" fmla="*/ 5767186 h 5767186"/>
                <a:gd name="connsiteX0" fmla="*/ 4444173 w 6979341"/>
                <a:gd name="connsiteY0" fmla="*/ 5623803 h 5743885"/>
                <a:gd name="connsiteX1" fmla="*/ 0 w 6979341"/>
                <a:gd name="connsiteY1" fmla="*/ 5743885 h 5743885"/>
                <a:gd name="connsiteX2" fmla="*/ 11652 w 6979341"/>
                <a:gd name="connsiteY2" fmla="*/ 0 h 5743885"/>
                <a:gd name="connsiteX3" fmla="*/ 6979341 w 6979341"/>
                <a:gd name="connsiteY3" fmla="*/ 0 h 5743885"/>
                <a:gd name="connsiteX4" fmla="*/ 6951654 w 6979341"/>
                <a:gd name="connsiteY4" fmla="*/ 3537280 h 5743885"/>
                <a:gd name="connsiteX5" fmla="*/ 4444173 w 6979341"/>
                <a:gd name="connsiteY5" fmla="*/ 5623803 h 5743885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940002 w 6967689"/>
                <a:gd name="connsiteY4" fmla="*/ 3537280 h 5623803"/>
                <a:gd name="connsiteX5" fmla="*/ 4432521 w 6967689"/>
                <a:gd name="connsiteY5" fmla="*/ 5623803 h 5623803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071386 w 6967689"/>
                <a:gd name="connsiteY4" fmla="*/ 4142676 h 5623803"/>
                <a:gd name="connsiteX5" fmla="*/ 4432521 w 6967689"/>
                <a:gd name="connsiteY5" fmla="*/ 5623803 h 5623803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964820 w 6967689"/>
                <a:gd name="connsiteY4" fmla="*/ 2406148 h 5623803"/>
                <a:gd name="connsiteX5" fmla="*/ 4432521 w 6967689"/>
                <a:gd name="connsiteY5" fmla="*/ 5623803 h 5623803"/>
                <a:gd name="connsiteX0" fmla="*/ 4159528 w 6967689"/>
                <a:gd name="connsiteY0" fmla="*/ 4444875 h 5536776"/>
                <a:gd name="connsiteX1" fmla="*/ 757 w 6967689"/>
                <a:gd name="connsiteY1" fmla="*/ 5536776 h 5536776"/>
                <a:gd name="connsiteX2" fmla="*/ 0 w 6967689"/>
                <a:gd name="connsiteY2" fmla="*/ 0 h 5536776"/>
                <a:gd name="connsiteX3" fmla="*/ 6967689 w 6967689"/>
                <a:gd name="connsiteY3" fmla="*/ 0 h 5536776"/>
                <a:gd name="connsiteX4" fmla="*/ 6964820 w 6967689"/>
                <a:gd name="connsiteY4" fmla="*/ 2406148 h 5536776"/>
                <a:gd name="connsiteX5" fmla="*/ 4159528 w 6967689"/>
                <a:gd name="connsiteY5" fmla="*/ 4444875 h 5536776"/>
                <a:gd name="connsiteX0" fmla="*/ 4159528 w 6967689"/>
                <a:gd name="connsiteY0" fmla="*/ 4444875 h 4444875"/>
                <a:gd name="connsiteX1" fmla="*/ 62801 w 6967689"/>
                <a:gd name="connsiteY1" fmla="*/ 4166671 h 4444875"/>
                <a:gd name="connsiteX2" fmla="*/ 0 w 6967689"/>
                <a:gd name="connsiteY2" fmla="*/ 0 h 4444875"/>
                <a:gd name="connsiteX3" fmla="*/ 6967689 w 6967689"/>
                <a:gd name="connsiteY3" fmla="*/ 0 h 4444875"/>
                <a:gd name="connsiteX4" fmla="*/ 6964820 w 6967689"/>
                <a:gd name="connsiteY4" fmla="*/ 2406148 h 4444875"/>
                <a:gd name="connsiteX5" fmla="*/ 4159528 w 6967689"/>
                <a:gd name="connsiteY5" fmla="*/ 4444875 h 4444875"/>
                <a:gd name="connsiteX0" fmla="*/ 4134711 w 6967689"/>
                <a:gd name="connsiteY0" fmla="*/ 4142177 h 4166670"/>
                <a:gd name="connsiteX1" fmla="*/ 62801 w 6967689"/>
                <a:gd name="connsiteY1" fmla="*/ 4166671 h 4166670"/>
                <a:gd name="connsiteX2" fmla="*/ 0 w 6967689"/>
                <a:gd name="connsiteY2" fmla="*/ 0 h 4166670"/>
                <a:gd name="connsiteX3" fmla="*/ 6967689 w 6967689"/>
                <a:gd name="connsiteY3" fmla="*/ 0 h 4166670"/>
                <a:gd name="connsiteX4" fmla="*/ 6964820 w 6967689"/>
                <a:gd name="connsiteY4" fmla="*/ 2406148 h 4166670"/>
                <a:gd name="connsiteX5" fmla="*/ 4134711 w 6967689"/>
                <a:gd name="connsiteY5" fmla="*/ 4142177 h 4166670"/>
                <a:gd name="connsiteX0" fmla="*/ 4556611 w 6967689"/>
                <a:gd name="connsiteY0" fmla="*/ 4142177 h 4166671"/>
                <a:gd name="connsiteX1" fmla="*/ 62801 w 6967689"/>
                <a:gd name="connsiteY1" fmla="*/ 4166671 h 4166671"/>
                <a:gd name="connsiteX2" fmla="*/ 0 w 6967689"/>
                <a:gd name="connsiteY2" fmla="*/ 0 h 4166671"/>
                <a:gd name="connsiteX3" fmla="*/ 6967689 w 6967689"/>
                <a:gd name="connsiteY3" fmla="*/ 0 h 4166671"/>
                <a:gd name="connsiteX4" fmla="*/ 6964820 w 6967689"/>
                <a:gd name="connsiteY4" fmla="*/ 2406148 h 4166671"/>
                <a:gd name="connsiteX5" fmla="*/ 4556611 w 6967689"/>
                <a:gd name="connsiteY5" fmla="*/ 4142177 h 4166671"/>
                <a:gd name="connsiteX0" fmla="*/ 4556611 w 6967689"/>
                <a:gd name="connsiteY0" fmla="*/ 4142177 h 4166671"/>
                <a:gd name="connsiteX1" fmla="*/ 529349 w 6967689"/>
                <a:gd name="connsiteY1" fmla="*/ 4166671 h 4166671"/>
                <a:gd name="connsiteX2" fmla="*/ 0 w 6967689"/>
                <a:gd name="connsiteY2" fmla="*/ 0 h 4166671"/>
                <a:gd name="connsiteX3" fmla="*/ 6967689 w 6967689"/>
                <a:gd name="connsiteY3" fmla="*/ 0 h 4166671"/>
                <a:gd name="connsiteX4" fmla="*/ 6964820 w 6967689"/>
                <a:gd name="connsiteY4" fmla="*/ 2406148 h 4166671"/>
                <a:gd name="connsiteX5" fmla="*/ 4556611 w 6967689"/>
                <a:gd name="connsiteY5" fmla="*/ 4142177 h 4166671"/>
                <a:gd name="connsiteX0" fmla="*/ 4556611 w 6967689"/>
                <a:gd name="connsiteY0" fmla="*/ 4142177 h 4167189"/>
                <a:gd name="connsiteX1" fmla="*/ 529349 w 6967689"/>
                <a:gd name="connsiteY1" fmla="*/ 4166671 h 4167189"/>
                <a:gd name="connsiteX2" fmla="*/ 0 w 6967689"/>
                <a:gd name="connsiteY2" fmla="*/ 0 h 4167189"/>
                <a:gd name="connsiteX3" fmla="*/ 6967689 w 6967689"/>
                <a:gd name="connsiteY3" fmla="*/ 0 h 4167189"/>
                <a:gd name="connsiteX4" fmla="*/ 6964820 w 6967689"/>
                <a:gd name="connsiteY4" fmla="*/ 2406148 h 4167189"/>
                <a:gd name="connsiteX5" fmla="*/ 4556611 w 6967689"/>
                <a:gd name="connsiteY5" fmla="*/ 4142177 h 4167189"/>
                <a:gd name="connsiteX0" fmla="*/ 4027262 w 6438340"/>
                <a:gd name="connsiteY0" fmla="*/ 4142177 h 4167218"/>
                <a:gd name="connsiteX1" fmla="*/ 0 w 6438340"/>
                <a:gd name="connsiteY1" fmla="*/ 4166671 h 4167218"/>
                <a:gd name="connsiteX2" fmla="*/ 16610 w 6438340"/>
                <a:gd name="connsiteY2" fmla="*/ 127452 h 4167218"/>
                <a:gd name="connsiteX3" fmla="*/ 6438340 w 6438340"/>
                <a:gd name="connsiteY3" fmla="*/ 0 h 4167218"/>
                <a:gd name="connsiteX4" fmla="*/ 6435471 w 6438340"/>
                <a:gd name="connsiteY4" fmla="*/ 2406148 h 4167218"/>
                <a:gd name="connsiteX5" fmla="*/ 4027262 w 6438340"/>
                <a:gd name="connsiteY5" fmla="*/ 4142177 h 4167218"/>
                <a:gd name="connsiteX0" fmla="*/ 4027262 w 6438340"/>
                <a:gd name="connsiteY0" fmla="*/ 4142177 h 4166975"/>
                <a:gd name="connsiteX1" fmla="*/ 0 w 6438340"/>
                <a:gd name="connsiteY1" fmla="*/ 4166671 h 4166975"/>
                <a:gd name="connsiteX2" fmla="*/ 16610 w 6438340"/>
                <a:gd name="connsiteY2" fmla="*/ 127452 h 4166975"/>
                <a:gd name="connsiteX3" fmla="*/ 6438340 w 6438340"/>
                <a:gd name="connsiteY3" fmla="*/ 0 h 4166975"/>
                <a:gd name="connsiteX4" fmla="*/ 6435471 w 6438340"/>
                <a:gd name="connsiteY4" fmla="*/ 2406148 h 4166975"/>
                <a:gd name="connsiteX5" fmla="*/ 4027262 w 6438340"/>
                <a:gd name="connsiteY5" fmla="*/ 4142177 h 4166975"/>
                <a:gd name="connsiteX0" fmla="*/ 4027263 w 6438340"/>
                <a:gd name="connsiteY0" fmla="*/ 4193158 h 4193158"/>
                <a:gd name="connsiteX1" fmla="*/ 0 w 6438340"/>
                <a:gd name="connsiteY1" fmla="*/ 4166671 h 4193158"/>
                <a:gd name="connsiteX2" fmla="*/ 16610 w 6438340"/>
                <a:gd name="connsiteY2" fmla="*/ 127452 h 4193158"/>
                <a:gd name="connsiteX3" fmla="*/ 6438340 w 6438340"/>
                <a:gd name="connsiteY3" fmla="*/ 0 h 4193158"/>
                <a:gd name="connsiteX4" fmla="*/ 6435471 w 6438340"/>
                <a:gd name="connsiteY4" fmla="*/ 2406148 h 4193158"/>
                <a:gd name="connsiteX5" fmla="*/ 4027263 w 6438340"/>
                <a:gd name="connsiteY5" fmla="*/ 4193158 h 4193158"/>
                <a:gd name="connsiteX0" fmla="*/ 4027263 w 6438340"/>
                <a:gd name="connsiteY0" fmla="*/ 4065706 h 4065706"/>
                <a:gd name="connsiteX1" fmla="*/ 0 w 6438340"/>
                <a:gd name="connsiteY1" fmla="*/ 4039219 h 4065706"/>
                <a:gd name="connsiteX2" fmla="*/ 16610 w 6438340"/>
                <a:gd name="connsiteY2" fmla="*/ 0 h 4065706"/>
                <a:gd name="connsiteX3" fmla="*/ 6438340 w 6438340"/>
                <a:gd name="connsiteY3" fmla="*/ 0 h 4065706"/>
                <a:gd name="connsiteX4" fmla="*/ 6435471 w 6438340"/>
                <a:gd name="connsiteY4" fmla="*/ 2278696 h 4065706"/>
                <a:gd name="connsiteX5" fmla="*/ 4027263 w 6438340"/>
                <a:gd name="connsiteY5" fmla="*/ 4065706 h 4065706"/>
                <a:gd name="connsiteX0" fmla="*/ 4027263 w 6435495"/>
                <a:gd name="connsiteY0" fmla="*/ 4168791 h 4168791"/>
                <a:gd name="connsiteX1" fmla="*/ 0 w 6435495"/>
                <a:gd name="connsiteY1" fmla="*/ 4142304 h 4168791"/>
                <a:gd name="connsiteX2" fmla="*/ 16610 w 6435495"/>
                <a:gd name="connsiteY2" fmla="*/ 103085 h 4168791"/>
                <a:gd name="connsiteX3" fmla="*/ 6409711 w 6435495"/>
                <a:gd name="connsiteY3" fmla="*/ 0 h 4168791"/>
                <a:gd name="connsiteX4" fmla="*/ 6435471 w 6435495"/>
                <a:gd name="connsiteY4" fmla="*/ 2381781 h 4168791"/>
                <a:gd name="connsiteX5" fmla="*/ 4027263 w 6435495"/>
                <a:gd name="connsiteY5" fmla="*/ 4168791 h 4168791"/>
                <a:gd name="connsiteX0" fmla="*/ 4027263 w 6435571"/>
                <a:gd name="connsiteY0" fmla="*/ 4178163 h 4178163"/>
                <a:gd name="connsiteX1" fmla="*/ 0 w 6435571"/>
                <a:gd name="connsiteY1" fmla="*/ 4151676 h 4178163"/>
                <a:gd name="connsiteX2" fmla="*/ 16610 w 6435571"/>
                <a:gd name="connsiteY2" fmla="*/ 112457 h 4178163"/>
                <a:gd name="connsiteX3" fmla="*/ 6431184 w 6435571"/>
                <a:gd name="connsiteY3" fmla="*/ 0 h 4178163"/>
                <a:gd name="connsiteX4" fmla="*/ 6435471 w 6435571"/>
                <a:gd name="connsiteY4" fmla="*/ 2391153 h 4178163"/>
                <a:gd name="connsiteX5" fmla="*/ 4027263 w 6435571"/>
                <a:gd name="connsiteY5" fmla="*/ 4178163 h 4178163"/>
                <a:gd name="connsiteX0" fmla="*/ 4047488 w 6455796"/>
                <a:gd name="connsiteY0" fmla="*/ 4178163 h 4178163"/>
                <a:gd name="connsiteX1" fmla="*/ 20225 w 6455796"/>
                <a:gd name="connsiteY1" fmla="*/ 4151676 h 4178163"/>
                <a:gd name="connsiteX2" fmla="*/ 8206 w 6455796"/>
                <a:gd name="connsiteY2" fmla="*/ 18743 h 4178163"/>
                <a:gd name="connsiteX3" fmla="*/ 6451409 w 6455796"/>
                <a:gd name="connsiteY3" fmla="*/ 0 h 4178163"/>
                <a:gd name="connsiteX4" fmla="*/ 6455696 w 6455796"/>
                <a:gd name="connsiteY4" fmla="*/ 2391153 h 4178163"/>
                <a:gd name="connsiteX5" fmla="*/ 4047488 w 6455796"/>
                <a:gd name="connsiteY5" fmla="*/ 4178163 h 417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5796" h="4178163">
                  <a:moveTo>
                    <a:pt x="4047488" y="4178163"/>
                  </a:moveTo>
                  <a:lnTo>
                    <a:pt x="20225" y="4151676"/>
                  </a:lnTo>
                  <a:cubicBezTo>
                    <a:pt x="39825" y="4192368"/>
                    <a:pt x="-21321" y="41777"/>
                    <a:pt x="8206" y="18743"/>
                  </a:cubicBezTo>
                  <a:lnTo>
                    <a:pt x="6451409" y="0"/>
                  </a:lnTo>
                  <a:cubicBezTo>
                    <a:pt x="6450453" y="802049"/>
                    <a:pt x="6456652" y="1589104"/>
                    <a:pt x="6455696" y="2391153"/>
                  </a:cubicBezTo>
                  <a:lnTo>
                    <a:pt x="4047488" y="4178163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7" name="Freeform 16"/>
            <p:cNvSpPr/>
            <p:nvPr userDrawn="1"/>
          </p:nvSpPr>
          <p:spPr>
            <a:xfrm>
              <a:off x="-31457" y="-15759"/>
              <a:ext cx="6549572" cy="4736966"/>
            </a:xfrm>
            <a:custGeom>
              <a:avLst/>
              <a:gdLst>
                <a:gd name="connsiteX0" fmla="*/ 20318 w 6542699"/>
                <a:gd name="connsiteY0" fmla="*/ 3566160 h 3566160"/>
                <a:gd name="connsiteX1" fmla="*/ 4358412 w 6542699"/>
                <a:gd name="connsiteY1" fmla="*/ 3545840 h 3566160"/>
                <a:gd name="connsiteX2" fmla="*/ 6542699 w 6542699"/>
                <a:gd name="connsiteY2" fmla="*/ 2225040 h 3566160"/>
                <a:gd name="connsiteX3" fmla="*/ 6512220 w 6542699"/>
                <a:gd name="connsiteY3" fmla="*/ 0 h 3566160"/>
                <a:gd name="connsiteX4" fmla="*/ 0 w 6542699"/>
                <a:gd name="connsiteY4" fmla="*/ 10160 h 3566160"/>
                <a:gd name="connsiteX5" fmla="*/ 20318 w 6542699"/>
                <a:gd name="connsiteY5" fmla="*/ 3566160 h 3566160"/>
                <a:gd name="connsiteX0" fmla="*/ 20318 w 6549572"/>
                <a:gd name="connsiteY0" fmla="*/ 3685689 h 3685689"/>
                <a:gd name="connsiteX1" fmla="*/ 4358412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29689 h 3685689"/>
                <a:gd name="connsiteX5" fmla="*/ 20318 w 6549572"/>
                <a:gd name="connsiteY5" fmla="*/ 3685689 h 3685689"/>
                <a:gd name="connsiteX0" fmla="*/ 20318 w 6549572"/>
                <a:gd name="connsiteY0" fmla="*/ 3685689 h 3685689"/>
                <a:gd name="connsiteX1" fmla="*/ 4358412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0160 h 3685689"/>
                <a:gd name="connsiteX5" fmla="*/ 20318 w 6549572"/>
                <a:gd name="connsiteY5" fmla="*/ 3685689 h 3685689"/>
                <a:gd name="connsiteX0" fmla="*/ 20318 w 6549572"/>
                <a:gd name="connsiteY0" fmla="*/ 3685689 h 3685689"/>
                <a:gd name="connsiteX1" fmla="*/ 4414114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0160 h 3685689"/>
                <a:gd name="connsiteX5" fmla="*/ 20318 w 6549572"/>
                <a:gd name="connsiteY5" fmla="*/ 3685689 h 3685689"/>
                <a:gd name="connsiteX0" fmla="*/ 20318 w 6549572"/>
                <a:gd name="connsiteY0" fmla="*/ 3692899 h 3692899"/>
                <a:gd name="connsiteX1" fmla="*/ 4414114 w 6549572"/>
                <a:gd name="connsiteY1" fmla="*/ 3672579 h 3692899"/>
                <a:gd name="connsiteX2" fmla="*/ 6542699 w 6549572"/>
                <a:gd name="connsiteY2" fmla="*/ 2351779 h 3692899"/>
                <a:gd name="connsiteX3" fmla="*/ 6549572 w 6549572"/>
                <a:gd name="connsiteY3" fmla="*/ 7210 h 3692899"/>
                <a:gd name="connsiteX4" fmla="*/ 0 w 6549572"/>
                <a:gd name="connsiteY4" fmla="*/ 0 h 3692899"/>
                <a:gd name="connsiteX5" fmla="*/ 20318 w 6549572"/>
                <a:gd name="connsiteY5" fmla="*/ 3692899 h 369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9572" h="3692899">
                  <a:moveTo>
                    <a:pt x="20318" y="3692899"/>
                  </a:moveTo>
                  <a:lnTo>
                    <a:pt x="4414114" y="3672579"/>
                  </a:lnTo>
                  <a:lnTo>
                    <a:pt x="6542699" y="2351779"/>
                  </a:lnTo>
                  <a:lnTo>
                    <a:pt x="6549572" y="7210"/>
                  </a:lnTo>
                  <a:lnTo>
                    <a:pt x="0" y="0"/>
                  </a:lnTo>
                  <a:lnTo>
                    <a:pt x="20318" y="3692899"/>
                  </a:lnTo>
                  <a:close/>
                </a:path>
              </a:pathLst>
            </a:custGeom>
            <a:solidFill>
              <a:srgbClr val="E11F27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156" y="464839"/>
            <a:ext cx="5706522" cy="1790319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7643" y="2201730"/>
            <a:ext cx="4625057" cy="2027370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284163" indent="-1730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rgbClr val="FFFFFF"/>
                </a:solidFill>
              </a:defRPr>
            </a:lvl2pPr>
            <a:lvl3pPr marL="517525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630238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51752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Courier New"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54483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+Generic Image-YgMan/Mobile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4" cy="6861783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5313403" y="-50800"/>
            <a:ext cx="6950644" cy="5191760"/>
            <a:chOff x="5313403" y="-50800"/>
            <a:chExt cx="6950644" cy="5191760"/>
          </a:xfrm>
        </p:grpSpPr>
        <p:sp>
          <p:nvSpPr>
            <p:cNvPr id="12" name="Freeform 11"/>
            <p:cNvSpPr/>
            <p:nvPr userDrawn="1"/>
          </p:nvSpPr>
          <p:spPr>
            <a:xfrm flipH="1">
              <a:off x="5668925" y="-43595"/>
              <a:ext cx="6578758" cy="5184555"/>
            </a:xfrm>
            <a:custGeom>
              <a:avLst/>
              <a:gdLst>
                <a:gd name="connsiteX0" fmla="*/ 0 w 6380147"/>
                <a:gd name="connsiteY0" fmla="*/ 3830320 h 3840480"/>
                <a:gd name="connsiteX1" fmla="*/ 4632718 w 6380147"/>
                <a:gd name="connsiteY1" fmla="*/ 3840480 h 3840480"/>
                <a:gd name="connsiteX2" fmla="*/ 6380147 w 6380147"/>
                <a:gd name="connsiteY2" fmla="*/ 2773680 h 3840480"/>
                <a:gd name="connsiteX3" fmla="*/ 6359828 w 6380147"/>
                <a:gd name="connsiteY3" fmla="*/ 20320 h 3840480"/>
                <a:gd name="connsiteX4" fmla="*/ 10159 w 6380147"/>
                <a:gd name="connsiteY4" fmla="*/ 0 h 3840480"/>
                <a:gd name="connsiteX5" fmla="*/ 0 w 6380147"/>
                <a:gd name="connsiteY5" fmla="*/ 3830320 h 3840480"/>
                <a:gd name="connsiteX0" fmla="*/ 0 w 6380147"/>
                <a:gd name="connsiteY0" fmla="*/ 3847353 h 3857513"/>
                <a:gd name="connsiteX1" fmla="*/ 4632718 w 6380147"/>
                <a:gd name="connsiteY1" fmla="*/ 3857513 h 3857513"/>
                <a:gd name="connsiteX2" fmla="*/ 6380147 w 6380147"/>
                <a:gd name="connsiteY2" fmla="*/ 2790713 h 3857513"/>
                <a:gd name="connsiteX3" fmla="*/ 6359828 w 6380147"/>
                <a:gd name="connsiteY3" fmla="*/ 0 h 3857513"/>
                <a:gd name="connsiteX4" fmla="*/ 10159 w 6380147"/>
                <a:gd name="connsiteY4" fmla="*/ 17033 h 3857513"/>
                <a:gd name="connsiteX5" fmla="*/ 0 w 6380147"/>
                <a:gd name="connsiteY5" fmla="*/ 3847353 h 3857513"/>
                <a:gd name="connsiteX0" fmla="*/ 5410 w 6385557"/>
                <a:gd name="connsiteY0" fmla="*/ 3860203 h 3870363"/>
                <a:gd name="connsiteX1" fmla="*/ 4638128 w 6385557"/>
                <a:gd name="connsiteY1" fmla="*/ 3870363 h 3870363"/>
                <a:gd name="connsiteX2" fmla="*/ 6385557 w 6385557"/>
                <a:gd name="connsiteY2" fmla="*/ 2803563 h 3870363"/>
                <a:gd name="connsiteX3" fmla="*/ 6365238 w 6385557"/>
                <a:gd name="connsiteY3" fmla="*/ 12850 h 3870363"/>
                <a:gd name="connsiteX4" fmla="*/ 628 w 6385557"/>
                <a:gd name="connsiteY4" fmla="*/ 0 h 3870363"/>
                <a:gd name="connsiteX5" fmla="*/ 5410 w 6385557"/>
                <a:gd name="connsiteY5" fmla="*/ 3860203 h 3870363"/>
                <a:gd name="connsiteX0" fmla="*/ 5410 w 6387368"/>
                <a:gd name="connsiteY0" fmla="*/ 3860203 h 3870363"/>
                <a:gd name="connsiteX1" fmla="*/ 4638128 w 6387368"/>
                <a:gd name="connsiteY1" fmla="*/ 3870363 h 3870363"/>
                <a:gd name="connsiteX2" fmla="*/ 6385557 w 6387368"/>
                <a:gd name="connsiteY2" fmla="*/ 2803563 h 3870363"/>
                <a:gd name="connsiteX3" fmla="*/ 6365238 w 6387368"/>
                <a:gd name="connsiteY3" fmla="*/ 12850 h 3870363"/>
                <a:gd name="connsiteX4" fmla="*/ 628 w 6387368"/>
                <a:gd name="connsiteY4" fmla="*/ 0 h 3870363"/>
                <a:gd name="connsiteX5" fmla="*/ 5410 w 6387368"/>
                <a:gd name="connsiteY5" fmla="*/ 3860203 h 3870363"/>
                <a:gd name="connsiteX0" fmla="*/ 5410 w 6387368"/>
                <a:gd name="connsiteY0" fmla="*/ 3860203 h 3870363"/>
                <a:gd name="connsiteX1" fmla="*/ 4638128 w 6387368"/>
                <a:gd name="connsiteY1" fmla="*/ 3870363 h 3870363"/>
                <a:gd name="connsiteX2" fmla="*/ 6385557 w 6387368"/>
                <a:gd name="connsiteY2" fmla="*/ 2803563 h 3870363"/>
                <a:gd name="connsiteX3" fmla="*/ 6365238 w 6387368"/>
                <a:gd name="connsiteY3" fmla="*/ 12850 h 3870363"/>
                <a:gd name="connsiteX4" fmla="*/ 628 w 6387368"/>
                <a:gd name="connsiteY4" fmla="*/ 0 h 3870363"/>
                <a:gd name="connsiteX5" fmla="*/ 5410 w 6387368"/>
                <a:gd name="connsiteY5" fmla="*/ 3860203 h 3870363"/>
                <a:gd name="connsiteX0" fmla="*/ 5410 w 6387368"/>
                <a:gd name="connsiteY0" fmla="*/ 3897556 h 3897556"/>
                <a:gd name="connsiteX1" fmla="*/ 4638128 w 6387368"/>
                <a:gd name="connsiteY1" fmla="*/ 3870363 h 3897556"/>
                <a:gd name="connsiteX2" fmla="*/ 6385557 w 6387368"/>
                <a:gd name="connsiteY2" fmla="*/ 2803563 h 3897556"/>
                <a:gd name="connsiteX3" fmla="*/ 6365238 w 6387368"/>
                <a:gd name="connsiteY3" fmla="*/ 12850 h 3897556"/>
                <a:gd name="connsiteX4" fmla="*/ 628 w 6387368"/>
                <a:gd name="connsiteY4" fmla="*/ 0 h 3897556"/>
                <a:gd name="connsiteX5" fmla="*/ 5410 w 6387368"/>
                <a:gd name="connsiteY5" fmla="*/ 3897556 h 3897556"/>
                <a:gd name="connsiteX0" fmla="*/ 5410 w 6387368"/>
                <a:gd name="connsiteY0" fmla="*/ 3897556 h 3897556"/>
                <a:gd name="connsiteX1" fmla="*/ 4560146 w 6387368"/>
                <a:gd name="connsiteY1" fmla="*/ 3879048 h 3897556"/>
                <a:gd name="connsiteX2" fmla="*/ 6385557 w 6387368"/>
                <a:gd name="connsiteY2" fmla="*/ 2803563 h 3897556"/>
                <a:gd name="connsiteX3" fmla="*/ 6365238 w 6387368"/>
                <a:gd name="connsiteY3" fmla="*/ 12850 h 3897556"/>
                <a:gd name="connsiteX4" fmla="*/ 628 w 6387368"/>
                <a:gd name="connsiteY4" fmla="*/ 0 h 3897556"/>
                <a:gd name="connsiteX5" fmla="*/ 5410 w 6387368"/>
                <a:gd name="connsiteY5" fmla="*/ 3897556 h 3897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7368" h="3897556">
                  <a:moveTo>
                    <a:pt x="5410" y="3897556"/>
                  </a:moveTo>
                  <a:lnTo>
                    <a:pt x="4560146" y="3879048"/>
                  </a:lnTo>
                  <a:lnTo>
                    <a:pt x="6385557" y="2803563"/>
                  </a:lnTo>
                  <a:cubicBezTo>
                    <a:pt x="6393725" y="2814619"/>
                    <a:pt x="6372011" y="943088"/>
                    <a:pt x="6365238" y="12850"/>
                  </a:cubicBezTo>
                  <a:lnTo>
                    <a:pt x="628" y="0"/>
                  </a:lnTo>
                  <a:cubicBezTo>
                    <a:pt x="-2758" y="1276773"/>
                    <a:pt x="8796" y="2620783"/>
                    <a:pt x="5410" y="3897556"/>
                  </a:cubicBezTo>
                  <a:close/>
                </a:path>
              </a:pathLst>
            </a:custGeom>
            <a:solidFill>
              <a:schemeClr val="accent4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3" name="Freeform 12"/>
            <p:cNvSpPr/>
            <p:nvPr userDrawn="1"/>
          </p:nvSpPr>
          <p:spPr>
            <a:xfrm flipH="1">
              <a:off x="5313403" y="-42003"/>
              <a:ext cx="6939987" cy="4430501"/>
            </a:xfrm>
            <a:custGeom>
              <a:avLst/>
              <a:gdLst>
                <a:gd name="connsiteX0" fmla="*/ 4404326 w 7014296"/>
                <a:gd name="connsiteY0" fmla="*/ 5767186 h 5767186"/>
                <a:gd name="connsiteX1" fmla="*/ 0 w 7014296"/>
                <a:gd name="connsiteY1" fmla="*/ 5743885 h 5767186"/>
                <a:gd name="connsiteX2" fmla="*/ 11652 w 7014296"/>
                <a:gd name="connsiteY2" fmla="*/ 0 h 5767186"/>
                <a:gd name="connsiteX3" fmla="*/ 6979341 w 7014296"/>
                <a:gd name="connsiteY3" fmla="*/ 0 h 5767186"/>
                <a:gd name="connsiteX4" fmla="*/ 7014296 w 7014296"/>
                <a:gd name="connsiteY4" fmla="*/ 3553519 h 5767186"/>
                <a:gd name="connsiteX5" fmla="*/ 4404326 w 7014296"/>
                <a:gd name="connsiteY5" fmla="*/ 5767186 h 5767186"/>
                <a:gd name="connsiteX0" fmla="*/ 4518626 w 7014296"/>
                <a:gd name="connsiteY0" fmla="*/ 5767186 h 5767186"/>
                <a:gd name="connsiteX1" fmla="*/ 0 w 7014296"/>
                <a:gd name="connsiteY1" fmla="*/ 5743885 h 5767186"/>
                <a:gd name="connsiteX2" fmla="*/ 11652 w 7014296"/>
                <a:gd name="connsiteY2" fmla="*/ 0 h 5767186"/>
                <a:gd name="connsiteX3" fmla="*/ 6979341 w 7014296"/>
                <a:gd name="connsiteY3" fmla="*/ 0 h 5767186"/>
                <a:gd name="connsiteX4" fmla="*/ 7014296 w 7014296"/>
                <a:gd name="connsiteY4" fmla="*/ 3553519 h 5767186"/>
                <a:gd name="connsiteX5" fmla="*/ 4518626 w 7014296"/>
                <a:gd name="connsiteY5" fmla="*/ 5767186 h 5767186"/>
                <a:gd name="connsiteX0" fmla="*/ 4518626 w 6979341"/>
                <a:gd name="connsiteY0" fmla="*/ 5767186 h 5767186"/>
                <a:gd name="connsiteX1" fmla="*/ 0 w 6979341"/>
                <a:gd name="connsiteY1" fmla="*/ 5743885 h 5767186"/>
                <a:gd name="connsiteX2" fmla="*/ 11652 w 6979341"/>
                <a:gd name="connsiteY2" fmla="*/ 0 h 5767186"/>
                <a:gd name="connsiteX3" fmla="*/ 6979341 w 6979341"/>
                <a:gd name="connsiteY3" fmla="*/ 0 h 5767186"/>
                <a:gd name="connsiteX4" fmla="*/ 6951654 w 6979341"/>
                <a:gd name="connsiteY4" fmla="*/ 3537280 h 5767186"/>
                <a:gd name="connsiteX5" fmla="*/ 4518626 w 6979341"/>
                <a:gd name="connsiteY5" fmla="*/ 5767186 h 5767186"/>
                <a:gd name="connsiteX0" fmla="*/ 4444173 w 6979341"/>
                <a:gd name="connsiteY0" fmla="*/ 5623803 h 5743885"/>
                <a:gd name="connsiteX1" fmla="*/ 0 w 6979341"/>
                <a:gd name="connsiteY1" fmla="*/ 5743885 h 5743885"/>
                <a:gd name="connsiteX2" fmla="*/ 11652 w 6979341"/>
                <a:gd name="connsiteY2" fmla="*/ 0 h 5743885"/>
                <a:gd name="connsiteX3" fmla="*/ 6979341 w 6979341"/>
                <a:gd name="connsiteY3" fmla="*/ 0 h 5743885"/>
                <a:gd name="connsiteX4" fmla="*/ 6951654 w 6979341"/>
                <a:gd name="connsiteY4" fmla="*/ 3537280 h 5743885"/>
                <a:gd name="connsiteX5" fmla="*/ 4444173 w 6979341"/>
                <a:gd name="connsiteY5" fmla="*/ 5623803 h 5743885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940002 w 6967689"/>
                <a:gd name="connsiteY4" fmla="*/ 3537280 h 5623803"/>
                <a:gd name="connsiteX5" fmla="*/ 4432521 w 6967689"/>
                <a:gd name="connsiteY5" fmla="*/ 5623803 h 5623803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071386 w 6967689"/>
                <a:gd name="connsiteY4" fmla="*/ 4142676 h 5623803"/>
                <a:gd name="connsiteX5" fmla="*/ 4432521 w 6967689"/>
                <a:gd name="connsiteY5" fmla="*/ 5623803 h 5623803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964820 w 6967689"/>
                <a:gd name="connsiteY4" fmla="*/ 2406148 h 5623803"/>
                <a:gd name="connsiteX5" fmla="*/ 4432521 w 6967689"/>
                <a:gd name="connsiteY5" fmla="*/ 5623803 h 5623803"/>
                <a:gd name="connsiteX0" fmla="*/ 4159528 w 6967689"/>
                <a:gd name="connsiteY0" fmla="*/ 4444875 h 5536776"/>
                <a:gd name="connsiteX1" fmla="*/ 757 w 6967689"/>
                <a:gd name="connsiteY1" fmla="*/ 5536776 h 5536776"/>
                <a:gd name="connsiteX2" fmla="*/ 0 w 6967689"/>
                <a:gd name="connsiteY2" fmla="*/ 0 h 5536776"/>
                <a:gd name="connsiteX3" fmla="*/ 6967689 w 6967689"/>
                <a:gd name="connsiteY3" fmla="*/ 0 h 5536776"/>
                <a:gd name="connsiteX4" fmla="*/ 6964820 w 6967689"/>
                <a:gd name="connsiteY4" fmla="*/ 2406148 h 5536776"/>
                <a:gd name="connsiteX5" fmla="*/ 4159528 w 6967689"/>
                <a:gd name="connsiteY5" fmla="*/ 4444875 h 5536776"/>
                <a:gd name="connsiteX0" fmla="*/ 4159528 w 6967689"/>
                <a:gd name="connsiteY0" fmla="*/ 4444875 h 4444875"/>
                <a:gd name="connsiteX1" fmla="*/ 62801 w 6967689"/>
                <a:gd name="connsiteY1" fmla="*/ 4166671 h 4444875"/>
                <a:gd name="connsiteX2" fmla="*/ 0 w 6967689"/>
                <a:gd name="connsiteY2" fmla="*/ 0 h 4444875"/>
                <a:gd name="connsiteX3" fmla="*/ 6967689 w 6967689"/>
                <a:gd name="connsiteY3" fmla="*/ 0 h 4444875"/>
                <a:gd name="connsiteX4" fmla="*/ 6964820 w 6967689"/>
                <a:gd name="connsiteY4" fmla="*/ 2406148 h 4444875"/>
                <a:gd name="connsiteX5" fmla="*/ 4159528 w 6967689"/>
                <a:gd name="connsiteY5" fmla="*/ 4444875 h 4444875"/>
                <a:gd name="connsiteX0" fmla="*/ 4134711 w 6967689"/>
                <a:gd name="connsiteY0" fmla="*/ 4142177 h 4166670"/>
                <a:gd name="connsiteX1" fmla="*/ 62801 w 6967689"/>
                <a:gd name="connsiteY1" fmla="*/ 4166671 h 4166670"/>
                <a:gd name="connsiteX2" fmla="*/ 0 w 6967689"/>
                <a:gd name="connsiteY2" fmla="*/ 0 h 4166670"/>
                <a:gd name="connsiteX3" fmla="*/ 6967689 w 6967689"/>
                <a:gd name="connsiteY3" fmla="*/ 0 h 4166670"/>
                <a:gd name="connsiteX4" fmla="*/ 6964820 w 6967689"/>
                <a:gd name="connsiteY4" fmla="*/ 2406148 h 4166670"/>
                <a:gd name="connsiteX5" fmla="*/ 4134711 w 6967689"/>
                <a:gd name="connsiteY5" fmla="*/ 4142177 h 4166670"/>
                <a:gd name="connsiteX0" fmla="*/ 4556611 w 6967689"/>
                <a:gd name="connsiteY0" fmla="*/ 4142177 h 4166671"/>
                <a:gd name="connsiteX1" fmla="*/ 62801 w 6967689"/>
                <a:gd name="connsiteY1" fmla="*/ 4166671 h 4166671"/>
                <a:gd name="connsiteX2" fmla="*/ 0 w 6967689"/>
                <a:gd name="connsiteY2" fmla="*/ 0 h 4166671"/>
                <a:gd name="connsiteX3" fmla="*/ 6967689 w 6967689"/>
                <a:gd name="connsiteY3" fmla="*/ 0 h 4166671"/>
                <a:gd name="connsiteX4" fmla="*/ 6964820 w 6967689"/>
                <a:gd name="connsiteY4" fmla="*/ 2406148 h 4166671"/>
                <a:gd name="connsiteX5" fmla="*/ 4556611 w 6967689"/>
                <a:gd name="connsiteY5" fmla="*/ 4142177 h 4166671"/>
                <a:gd name="connsiteX0" fmla="*/ 4556611 w 6967689"/>
                <a:gd name="connsiteY0" fmla="*/ 4142177 h 4166671"/>
                <a:gd name="connsiteX1" fmla="*/ 529349 w 6967689"/>
                <a:gd name="connsiteY1" fmla="*/ 4166671 h 4166671"/>
                <a:gd name="connsiteX2" fmla="*/ 0 w 6967689"/>
                <a:gd name="connsiteY2" fmla="*/ 0 h 4166671"/>
                <a:gd name="connsiteX3" fmla="*/ 6967689 w 6967689"/>
                <a:gd name="connsiteY3" fmla="*/ 0 h 4166671"/>
                <a:gd name="connsiteX4" fmla="*/ 6964820 w 6967689"/>
                <a:gd name="connsiteY4" fmla="*/ 2406148 h 4166671"/>
                <a:gd name="connsiteX5" fmla="*/ 4556611 w 6967689"/>
                <a:gd name="connsiteY5" fmla="*/ 4142177 h 4166671"/>
                <a:gd name="connsiteX0" fmla="*/ 4556611 w 6967689"/>
                <a:gd name="connsiteY0" fmla="*/ 4142177 h 4167189"/>
                <a:gd name="connsiteX1" fmla="*/ 529349 w 6967689"/>
                <a:gd name="connsiteY1" fmla="*/ 4166671 h 4167189"/>
                <a:gd name="connsiteX2" fmla="*/ 0 w 6967689"/>
                <a:gd name="connsiteY2" fmla="*/ 0 h 4167189"/>
                <a:gd name="connsiteX3" fmla="*/ 6967689 w 6967689"/>
                <a:gd name="connsiteY3" fmla="*/ 0 h 4167189"/>
                <a:gd name="connsiteX4" fmla="*/ 6964820 w 6967689"/>
                <a:gd name="connsiteY4" fmla="*/ 2406148 h 4167189"/>
                <a:gd name="connsiteX5" fmla="*/ 4556611 w 6967689"/>
                <a:gd name="connsiteY5" fmla="*/ 4142177 h 4167189"/>
                <a:gd name="connsiteX0" fmla="*/ 4027262 w 6438340"/>
                <a:gd name="connsiteY0" fmla="*/ 4142177 h 4167218"/>
                <a:gd name="connsiteX1" fmla="*/ 0 w 6438340"/>
                <a:gd name="connsiteY1" fmla="*/ 4166671 h 4167218"/>
                <a:gd name="connsiteX2" fmla="*/ 16610 w 6438340"/>
                <a:gd name="connsiteY2" fmla="*/ 127452 h 4167218"/>
                <a:gd name="connsiteX3" fmla="*/ 6438340 w 6438340"/>
                <a:gd name="connsiteY3" fmla="*/ 0 h 4167218"/>
                <a:gd name="connsiteX4" fmla="*/ 6435471 w 6438340"/>
                <a:gd name="connsiteY4" fmla="*/ 2406148 h 4167218"/>
                <a:gd name="connsiteX5" fmla="*/ 4027262 w 6438340"/>
                <a:gd name="connsiteY5" fmla="*/ 4142177 h 4167218"/>
                <a:gd name="connsiteX0" fmla="*/ 4027262 w 6438340"/>
                <a:gd name="connsiteY0" fmla="*/ 4142177 h 4166975"/>
                <a:gd name="connsiteX1" fmla="*/ 0 w 6438340"/>
                <a:gd name="connsiteY1" fmla="*/ 4166671 h 4166975"/>
                <a:gd name="connsiteX2" fmla="*/ 16610 w 6438340"/>
                <a:gd name="connsiteY2" fmla="*/ 127452 h 4166975"/>
                <a:gd name="connsiteX3" fmla="*/ 6438340 w 6438340"/>
                <a:gd name="connsiteY3" fmla="*/ 0 h 4166975"/>
                <a:gd name="connsiteX4" fmla="*/ 6435471 w 6438340"/>
                <a:gd name="connsiteY4" fmla="*/ 2406148 h 4166975"/>
                <a:gd name="connsiteX5" fmla="*/ 4027262 w 6438340"/>
                <a:gd name="connsiteY5" fmla="*/ 4142177 h 4166975"/>
                <a:gd name="connsiteX0" fmla="*/ 4027263 w 6438340"/>
                <a:gd name="connsiteY0" fmla="*/ 4193158 h 4193158"/>
                <a:gd name="connsiteX1" fmla="*/ 0 w 6438340"/>
                <a:gd name="connsiteY1" fmla="*/ 4166671 h 4193158"/>
                <a:gd name="connsiteX2" fmla="*/ 16610 w 6438340"/>
                <a:gd name="connsiteY2" fmla="*/ 127452 h 4193158"/>
                <a:gd name="connsiteX3" fmla="*/ 6438340 w 6438340"/>
                <a:gd name="connsiteY3" fmla="*/ 0 h 4193158"/>
                <a:gd name="connsiteX4" fmla="*/ 6435471 w 6438340"/>
                <a:gd name="connsiteY4" fmla="*/ 2406148 h 4193158"/>
                <a:gd name="connsiteX5" fmla="*/ 4027263 w 6438340"/>
                <a:gd name="connsiteY5" fmla="*/ 4193158 h 4193158"/>
                <a:gd name="connsiteX0" fmla="*/ 4027263 w 6438340"/>
                <a:gd name="connsiteY0" fmla="*/ 4065706 h 4065706"/>
                <a:gd name="connsiteX1" fmla="*/ 0 w 6438340"/>
                <a:gd name="connsiteY1" fmla="*/ 4039219 h 4065706"/>
                <a:gd name="connsiteX2" fmla="*/ 16610 w 6438340"/>
                <a:gd name="connsiteY2" fmla="*/ 0 h 4065706"/>
                <a:gd name="connsiteX3" fmla="*/ 6438340 w 6438340"/>
                <a:gd name="connsiteY3" fmla="*/ 0 h 4065706"/>
                <a:gd name="connsiteX4" fmla="*/ 6435471 w 6438340"/>
                <a:gd name="connsiteY4" fmla="*/ 2278696 h 4065706"/>
                <a:gd name="connsiteX5" fmla="*/ 4027263 w 6438340"/>
                <a:gd name="connsiteY5" fmla="*/ 4065706 h 4065706"/>
                <a:gd name="connsiteX0" fmla="*/ 4027263 w 6435495"/>
                <a:gd name="connsiteY0" fmla="*/ 4168791 h 4168791"/>
                <a:gd name="connsiteX1" fmla="*/ 0 w 6435495"/>
                <a:gd name="connsiteY1" fmla="*/ 4142304 h 4168791"/>
                <a:gd name="connsiteX2" fmla="*/ 16610 w 6435495"/>
                <a:gd name="connsiteY2" fmla="*/ 103085 h 4168791"/>
                <a:gd name="connsiteX3" fmla="*/ 6409711 w 6435495"/>
                <a:gd name="connsiteY3" fmla="*/ 0 h 4168791"/>
                <a:gd name="connsiteX4" fmla="*/ 6435471 w 6435495"/>
                <a:gd name="connsiteY4" fmla="*/ 2381781 h 4168791"/>
                <a:gd name="connsiteX5" fmla="*/ 4027263 w 6435495"/>
                <a:gd name="connsiteY5" fmla="*/ 4168791 h 4168791"/>
                <a:gd name="connsiteX0" fmla="*/ 4027263 w 6435571"/>
                <a:gd name="connsiteY0" fmla="*/ 4178163 h 4178163"/>
                <a:gd name="connsiteX1" fmla="*/ 0 w 6435571"/>
                <a:gd name="connsiteY1" fmla="*/ 4151676 h 4178163"/>
                <a:gd name="connsiteX2" fmla="*/ 16610 w 6435571"/>
                <a:gd name="connsiteY2" fmla="*/ 112457 h 4178163"/>
                <a:gd name="connsiteX3" fmla="*/ 6431184 w 6435571"/>
                <a:gd name="connsiteY3" fmla="*/ 0 h 4178163"/>
                <a:gd name="connsiteX4" fmla="*/ 6435471 w 6435571"/>
                <a:gd name="connsiteY4" fmla="*/ 2391153 h 4178163"/>
                <a:gd name="connsiteX5" fmla="*/ 4027263 w 6435571"/>
                <a:gd name="connsiteY5" fmla="*/ 4178163 h 4178163"/>
                <a:gd name="connsiteX0" fmla="*/ 4047488 w 6455796"/>
                <a:gd name="connsiteY0" fmla="*/ 4178163 h 4178163"/>
                <a:gd name="connsiteX1" fmla="*/ 20225 w 6455796"/>
                <a:gd name="connsiteY1" fmla="*/ 4151676 h 4178163"/>
                <a:gd name="connsiteX2" fmla="*/ 8206 w 6455796"/>
                <a:gd name="connsiteY2" fmla="*/ 18743 h 4178163"/>
                <a:gd name="connsiteX3" fmla="*/ 6451409 w 6455796"/>
                <a:gd name="connsiteY3" fmla="*/ 0 h 4178163"/>
                <a:gd name="connsiteX4" fmla="*/ 6455696 w 6455796"/>
                <a:gd name="connsiteY4" fmla="*/ 2391153 h 4178163"/>
                <a:gd name="connsiteX5" fmla="*/ 4047488 w 6455796"/>
                <a:gd name="connsiteY5" fmla="*/ 4178163 h 417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5796" h="4178163">
                  <a:moveTo>
                    <a:pt x="4047488" y="4178163"/>
                  </a:moveTo>
                  <a:lnTo>
                    <a:pt x="20225" y="4151676"/>
                  </a:lnTo>
                  <a:cubicBezTo>
                    <a:pt x="39825" y="4192368"/>
                    <a:pt x="-21321" y="41777"/>
                    <a:pt x="8206" y="18743"/>
                  </a:cubicBezTo>
                  <a:lnTo>
                    <a:pt x="6451409" y="0"/>
                  </a:lnTo>
                  <a:cubicBezTo>
                    <a:pt x="6450453" y="802049"/>
                    <a:pt x="6456652" y="1589104"/>
                    <a:pt x="6455696" y="2391153"/>
                  </a:cubicBezTo>
                  <a:lnTo>
                    <a:pt x="4047488" y="4178163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4" name="Freeform 13"/>
            <p:cNvSpPr/>
            <p:nvPr userDrawn="1"/>
          </p:nvSpPr>
          <p:spPr>
            <a:xfrm flipH="1">
              <a:off x="5518225" y="-50800"/>
              <a:ext cx="6745822" cy="4912318"/>
            </a:xfrm>
            <a:custGeom>
              <a:avLst/>
              <a:gdLst>
                <a:gd name="connsiteX0" fmla="*/ 20318 w 6542699"/>
                <a:gd name="connsiteY0" fmla="*/ 3566160 h 3566160"/>
                <a:gd name="connsiteX1" fmla="*/ 4358412 w 6542699"/>
                <a:gd name="connsiteY1" fmla="*/ 3545840 h 3566160"/>
                <a:gd name="connsiteX2" fmla="*/ 6542699 w 6542699"/>
                <a:gd name="connsiteY2" fmla="*/ 2225040 h 3566160"/>
                <a:gd name="connsiteX3" fmla="*/ 6512220 w 6542699"/>
                <a:gd name="connsiteY3" fmla="*/ 0 h 3566160"/>
                <a:gd name="connsiteX4" fmla="*/ 0 w 6542699"/>
                <a:gd name="connsiteY4" fmla="*/ 10160 h 3566160"/>
                <a:gd name="connsiteX5" fmla="*/ 20318 w 6542699"/>
                <a:gd name="connsiteY5" fmla="*/ 3566160 h 3566160"/>
                <a:gd name="connsiteX0" fmla="*/ 20318 w 6549572"/>
                <a:gd name="connsiteY0" fmla="*/ 3685689 h 3685689"/>
                <a:gd name="connsiteX1" fmla="*/ 4358412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29689 h 3685689"/>
                <a:gd name="connsiteX5" fmla="*/ 20318 w 6549572"/>
                <a:gd name="connsiteY5" fmla="*/ 3685689 h 3685689"/>
                <a:gd name="connsiteX0" fmla="*/ 20318 w 6549572"/>
                <a:gd name="connsiteY0" fmla="*/ 3685689 h 3685689"/>
                <a:gd name="connsiteX1" fmla="*/ 4358412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0160 h 3685689"/>
                <a:gd name="connsiteX5" fmla="*/ 20318 w 6549572"/>
                <a:gd name="connsiteY5" fmla="*/ 3685689 h 3685689"/>
                <a:gd name="connsiteX0" fmla="*/ 20318 w 6549572"/>
                <a:gd name="connsiteY0" fmla="*/ 3685689 h 3685689"/>
                <a:gd name="connsiteX1" fmla="*/ 4414114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0160 h 3685689"/>
                <a:gd name="connsiteX5" fmla="*/ 20318 w 6549572"/>
                <a:gd name="connsiteY5" fmla="*/ 3685689 h 3685689"/>
                <a:gd name="connsiteX0" fmla="*/ 20318 w 6549572"/>
                <a:gd name="connsiteY0" fmla="*/ 3692899 h 3692899"/>
                <a:gd name="connsiteX1" fmla="*/ 4414114 w 6549572"/>
                <a:gd name="connsiteY1" fmla="*/ 3672579 h 3692899"/>
                <a:gd name="connsiteX2" fmla="*/ 6542699 w 6549572"/>
                <a:gd name="connsiteY2" fmla="*/ 2351779 h 3692899"/>
                <a:gd name="connsiteX3" fmla="*/ 6549572 w 6549572"/>
                <a:gd name="connsiteY3" fmla="*/ 7210 h 3692899"/>
                <a:gd name="connsiteX4" fmla="*/ 0 w 6549572"/>
                <a:gd name="connsiteY4" fmla="*/ 0 h 3692899"/>
                <a:gd name="connsiteX5" fmla="*/ 20318 w 6549572"/>
                <a:gd name="connsiteY5" fmla="*/ 3692899 h 369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9572" h="3692899">
                  <a:moveTo>
                    <a:pt x="20318" y="3692899"/>
                  </a:moveTo>
                  <a:lnTo>
                    <a:pt x="4414114" y="3672579"/>
                  </a:lnTo>
                  <a:lnTo>
                    <a:pt x="6542699" y="2351779"/>
                  </a:lnTo>
                  <a:lnTo>
                    <a:pt x="6549572" y="7210"/>
                  </a:lnTo>
                  <a:lnTo>
                    <a:pt x="0" y="0"/>
                  </a:lnTo>
                  <a:lnTo>
                    <a:pt x="20318" y="3692899"/>
                  </a:lnTo>
                  <a:close/>
                </a:path>
              </a:pathLst>
            </a:custGeom>
            <a:solidFill>
              <a:schemeClr val="accent6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07056" y="477539"/>
            <a:ext cx="5706522" cy="1790319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097043" y="2125530"/>
            <a:ext cx="4625057" cy="2027370"/>
          </a:xfrm>
          <a:ln>
            <a:noFill/>
          </a:ln>
        </p:spPr>
        <p:txBody>
          <a:bodyPr lIns="0" tIns="0" rIns="0" bIns="0">
            <a:normAutofit/>
          </a:bodyPr>
          <a:lstStyle>
            <a:lvl1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284163" indent="-173038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rgbClr val="FFFFFF"/>
                </a:solidFill>
              </a:defRPr>
            </a:lvl2pPr>
            <a:lvl3pPr marL="517525" indent="-233363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630238" indent="-233363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51752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Courier New"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987360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+Generic Image-Crosswalk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7"/>
            <a:ext cx="12188824" cy="6863447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-31457" y="-15759"/>
            <a:ext cx="6748435" cy="5006433"/>
            <a:chOff x="-31457" y="-15759"/>
            <a:chExt cx="6748435" cy="5006433"/>
          </a:xfrm>
        </p:grpSpPr>
        <p:sp>
          <p:nvSpPr>
            <p:cNvPr id="12" name="Freeform 11"/>
            <p:cNvSpPr/>
            <p:nvPr userDrawn="1"/>
          </p:nvSpPr>
          <p:spPr>
            <a:xfrm>
              <a:off x="-15569" y="-8811"/>
              <a:ext cx="6387368" cy="4999485"/>
            </a:xfrm>
            <a:custGeom>
              <a:avLst/>
              <a:gdLst>
                <a:gd name="connsiteX0" fmla="*/ 0 w 6380147"/>
                <a:gd name="connsiteY0" fmla="*/ 3830320 h 3840480"/>
                <a:gd name="connsiteX1" fmla="*/ 4632718 w 6380147"/>
                <a:gd name="connsiteY1" fmla="*/ 3840480 h 3840480"/>
                <a:gd name="connsiteX2" fmla="*/ 6380147 w 6380147"/>
                <a:gd name="connsiteY2" fmla="*/ 2773680 h 3840480"/>
                <a:gd name="connsiteX3" fmla="*/ 6359828 w 6380147"/>
                <a:gd name="connsiteY3" fmla="*/ 20320 h 3840480"/>
                <a:gd name="connsiteX4" fmla="*/ 10159 w 6380147"/>
                <a:gd name="connsiteY4" fmla="*/ 0 h 3840480"/>
                <a:gd name="connsiteX5" fmla="*/ 0 w 6380147"/>
                <a:gd name="connsiteY5" fmla="*/ 3830320 h 3840480"/>
                <a:gd name="connsiteX0" fmla="*/ 0 w 6380147"/>
                <a:gd name="connsiteY0" fmla="*/ 3847353 h 3857513"/>
                <a:gd name="connsiteX1" fmla="*/ 4632718 w 6380147"/>
                <a:gd name="connsiteY1" fmla="*/ 3857513 h 3857513"/>
                <a:gd name="connsiteX2" fmla="*/ 6380147 w 6380147"/>
                <a:gd name="connsiteY2" fmla="*/ 2790713 h 3857513"/>
                <a:gd name="connsiteX3" fmla="*/ 6359828 w 6380147"/>
                <a:gd name="connsiteY3" fmla="*/ 0 h 3857513"/>
                <a:gd name="connsiteX4" fmla="*/ 10159 w 6380147"/>
                <a:gd name="connsiteY4" fmla="*/ 17033 h 3857513"/>
                <a:gd name="connsiteX5" fmla="*/ 0 w 6380147"/>
                <a:gd name="connsiteY5" fmla="*/ 3847353 h 3857513"/>
                <a:gd name="connsiteX0" fmla="*/ 5410 w 6385557"/>
                <a:gd name="connsiteY0" fmla="*/ 3860203 h 3870363"/>
                <a:gd name="connsiteX1" fmla="*/ 4638128 w 6385557"/>
                <a:gd name="connsiteY1" fmla="*/ 3870363 h 3870363"/>
                <a:gd name="connsiteX2" fmla="*/ 6385557 w 6385557"/>
                <a:gd name="connsiteY2" fmla="*/ 2803563 h 3870363"/>
                <a:gd name="connsiteX3" fmla="*/ 6365238 w 6385557"/>
                <a:gd name="connsiteY3" fmla="*/ 12850 h 3870363"/>
                <a:gd name="connsiteX4" fmla="*/ 628 w 6385557"/>
                <a:gd name="connsiteY4" fmla="*/ 0 h 3870363"/>
                <a:gd name="connsiteX5" fmla="*/ 5410 w 6385557"/>
                <a:gd name="connsiteY5" fmla="*/ 3860203 h 3870363"/>
                <a:gd name="connsiteX0" fmla="*/ 5410 w 6387368"/>
                <a:gd name="connsiteY0" fmla="*/ 3860203 h 3870363"/>
                <a:gd name="connsiteX1" fmla="*/ 4638128 w 6387368"/>
                <a:gd name="connsiteY1" fmla="*/ 3870363 h 3870363"/>
                <a:gd name="connsiteX2" fmla="*/ 6385557 w 6387368"/>
                <a:gd name="connsiteY2" fmla="*/ 2803563 h 3870363"/>
                <a:gd name="connsiteX3" fmla="*/ 6365238 w 6387368"/>
                <a:gd name="connsiteY3" fmla="*/ 12850 h 3870363"/>
                <a:gd name="connsiteX4" fmla="*/ 628 w 6387368"/>
                <a:gd name="connsiteY4" fmla="*/ 0 h 3870363"/>
                <a:gd name="connsiteX5" fmla="*/ 5410 w 6387368"/>
                <a:gd name="connsiteY5" fmla="*/ 3860203 h 3870363"/>
                <a:gd name="connsiteX0" fmla="*/ 5410 w 6387368"/>
                <a:gd name="connsiteY0" fmla="*/ 3860203 h 3870363"/>
                <a:gd name="connsiteX1" fmla="*/ 4638128 w 6387368"/>
                <a:gd name="connsiteY1" fmla="*/ 3870363 h 3870363"/>
                <a:gd name="connsiteX2" fmla="*/ 6385557 w 6387368"/>
                <a:gd name="connsiteY2" fmla="*/ 2803563 h 3870363"/>
                <a:gd name="connsiteX3" fmla="*/ 6365238 w 6387368"/>
                <a:gd name="connsiteY3" fmla="*/ 12850 h 3870363"/>
                <a:gd name="connsiteX4" fmla="*/ 628 w 6387368"/>
                <a:gd name="connsiteY4" fmla="*/ 0 h 3870363"/>
                <a:gd name="connsiteX5" fmla="*/ 5410 w 6387368"/>
                <a:gd name="connsiteY5" fmla="*/ 3860203 h 3870363"/>
                <a:gd name="connsiteX0" fmla="*/ 5410 w 6387368"/>
                <a:gd name="connsiteY0" fmla="*/ 3897556 h 3897556"/>
                <a:gd name="connsiteX1" fmla="*/ 4638128 w 6387368"/>
                <a:gd name="connsiteY1" fmla="*/ 3870363 h 3897556"/>
                <a:gd name="connsiteX2" fmla="*/ 6385557 w 6387368"/>
                <a:gd name="connsiteY2" fmla="*/ 2803563 h 3897556"/>
                <a:gd name="connsiteX3" fmla="*/ 6365238 w 6387368"/>
                <a:gd name="connsiteY3" fmla="*/ 12850 h 3897556"/>
                <a:gd name="connsiteX4" fmla="*/ 628 w 6387368"/>
                <a:gd name="connsiteY4" fmla="*/ 0 h 3897556"/>
                <a:gd name="connsiteX5" fmla="*/ 5410 w 6387368"/>
                <a:gd name="connsiteY5" fmla="*/ 3897556 h 3897556"/>
                <a:gd name="connsiteX0" fmla="*/ 5410 w 6387368"/>
                <a:gd name="connsiteY0" fmla="*/ 3897556 h 3897556"/>
                <a:gd name="connsiteX1" fmla="*/ 4560146 w 6387368"/>
                <a:gd name="connsiteY1" fmla="*/ 3879048 h 3897556"/>
                <a:gd name="connsiteX2" fmla="*/ 6385557 w 6387368"/>
                <a:gd name="connsiteY2" fmla="*/ 2803563 h 3897556"/>
                <a:gd name="connsiteX3" fmla="*/ 6365238 w 6387368"/>
                <a:gd name="connsiteY3" fmla="*/ 12850 h 3897556"/>
                <a:gd name="connsiteX4" fmla="*/ 628 w 6387368"/>
                <a:gd name="connsiteY4" fmla="*/ 0 h 3897556"/>
                <a:gd name="connsiteX5" fmla="*/ 5410 w 6387368"/>
                <a:gd name="connsiteY5" fmla="*/ 3897556 h 3897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7368" h="3897556">
                  <a:moveTo>
                    <a:pt x="5410" y="3897556"/>
                  </a:moveTo>
                  <a:lnTo>
                    <a:pt x="4560146" y="3879048"/>
                  </a:lnTo>
                  <a:lnTo>
                    <a:pt x="6385557" y="2803563"/>
                  </a:lnTo>
                  <a:cubicBezTo>
                    <a:pt x="6393725" y="2814619"/>
                    <a:pt x="6372011" y="943088"/>
                    <a:pt x="6365238" y="12850"/>
                  </a:cubicBezTo>
                  <a:lnTo>
                    <a:pt x="628" y="0"/>
                  </a:lnTo>
                  <a:cubicBezTo>
                    <a:pt x="-2758" y="1276773"/>
                    <a:pt x="8796" y="2620783"/>
                    <a:pt x="5410" y="3897556"/>
                  </a:cubicBezTo>
                  <a:close/>
                </a:path>
              </a:pathLst>
            </a:custGeom>
            <a:solidFill>
              <a:schemeClr val="accent4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3" name="Freeform 12"/>
            <p:cNvSpPr/>
            <p:nvPr userDrawn="1"/>
          </p:nvSpPr>
          <p:spPr>
            <a:xfrm>
              <a:off x="-21110" y="-7276"/>
              <a:ext cx="6738088" cy="4272348"/>
            </a:xfrm>
            <a:custGeom>
              <a:avLst/>
              <a:gdLst>
                <a:gd name="connsiteX0" fmla="*/ 4404326 w 7014296"/>
                <a:gd name="connsiteY0" fmla="*/ 5767186 h 5767186"/>
                <a:gd name="connsiteX1" fmla="*/ 0 w 7014296"/>
                <a:gd name="connsiteY1" fmla="*/ 5743885 h 5767186"/>
                <a:gd name="connsiteX2" fmla="*/ 11652 w 7014296"/>
                <a:gd name="connsiteY2" fmla="*/ 0 h 5767186"/>
                <a:gd name="connsiteX3" fmla="*/ 6979341 w 7014296"/>
                <a:gd name="connsiteY3" fmla="*/ 0 h 5767186"/>
                <a:gd name="connsiteX4" fmla="*/ 7014296 w 7014296"/>
                <a:gd name="connsiteY4" fmla="*/ 3553519 h 5767186"/>
                <a:gd name="connsiteX5" fmla="*/ 4404326 w 7014296"/>
                <a:gd name="connsiteY5" fmla="*/ 5767186 h 5767186"/>
                <a:gd name="connsiteX0" fmla="*/ 4518626 w 7014296"/>
                <a:gd name="connsiteY0" fmla="*/ 5767186 h 5767186"/>
                <a:gd name="connsiteX1" fmla="*/ 0 w 7014296"/>
                <a:gd name="connsiteY1" fmla="*/ 5743885 h 5767186"/>
                <a:gd name="connsiteX2" fmla="*/ 11652 w 7014296"/>
                <a:gd name="connsiteY2" fmla="*/ 0 h 5767186"/>
                <a:gd name="connsiteX3" fmla="*/ 6979341 w 7014296"/>
                <a:gd name="connsiteY3" fmla="*/ 0 h 5767186"/>
                <a:gd name="connsiteX4" fmla="*/ 7014296 w 7014296"/>
                <a:gd name="connsiteY4" fmla="*/ 3553519 h 5767186"/>
                <a:gd name="connsiteX5" fmla="*/ 4518626 w 7014296"/>
                <a:gd name="connsiteY5" fmla="*/ 5767186 h 5767186"/>
                <a:gd name="connsiteX0" fmla="*/ 4518626 w 6979341"/>
                <a:gd name="connsiteY0" fmla="*/ 5767186 h 5767186"/>
                <a:gd name="connsiteX1" fmla="*/ 0 w 6979341"/>
                <a:gd name="connsiteY1" fmla="*/ 5743885 h 5767186"/>
                <a:gd name="connsiteX2" fmla="*/ 11652 w 6979341"/>
                <a:gd name="connsiteY2" fmla="*/ 0 h 5767186"/>
                <a:gd name="connsiteX3" fmla="*/ 6979341 w 6979341"/>
                <a:gd name="connsiteY3" fmla="*/ 0 h 5767186"/>
                <a:gd name="connsiteX4" fmla="*/ 6951654 w 6979341"/>
                <a:gd name="connsiteY4" fmla="*/ 3537280 h 5767186"/>
                <a:gd name="connsiteX5" fmla="*/ 4518626 w 6979341"/>
                <a:gd name="connsiteY5" fmla="*/ 5767186 h 5767186"/>
                <a:gd name="connsiteX0" fmla="*/ 4444173 w 6979341"/>
                <a:gd name="connsiteY0" fmla="*/ 5623803 h 5743885"/>
                <a:gd name="connsiteX1" fmla="*/ 0 w 6979341"/>
                <a:gd name="connsiteY1" fmla="*/ 5743885 h 5743885"/>
                <a:gd name="connsiteX2" fmla="*/ 11652 w 6979341"/>
                <a:gd name="connsiteY2" fmla="*/ 0 h 5743885"/>
                <a:gd name="connsiteX3" fmla="*/ 6979341 w 6979341"/>
                <a:gd name="connsiteY3" fmla="*/ 0 h 5743885"/>
                <a:gd name="connsiteX4" fmla="*/ 6951654 w 6979341"/>
                <a:gd name="connsiteY4" fmla="*/ 3537280 h 5743885"/>
                <a:gd name="connsiteX5" fmla="*/ 4444173 w 6979341"/>
                <a:gd name="connsiteY5" fmla="*/ 5623803 h 5743885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940002 w 6967689"/>
                <a:gd name="connsiteY4" fmla="*/ 3537280 h 5623803"/>
                <a:gd name="connsiteX5" fmla="*/ 4432521 w 6967689"/>
                <a:gd name="connsiteY5" fmla="*/ 5623803 h 5623803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071386 w 6967689"/>
                <a:gd name="connsiteY4" fmla="*/ 4142676 h 5623803"/>
                <a:gd name="connsiteX5" fmla="*/ 4432521 w 6967689"/>
                <a:gd name="connsiteY5" fmla="*/ 5623803 h 5623803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964820 w 6967689"/>
                <a:gd name="connsiteY4" fmla="*/ 2406148 h 5623803"/>
                <a:gd name="connsiteX5" fmla="*/ 4432521 w 6967689"/>
                <a:gd name="connsiteY5" fmla="*/ 5623803 h 5623803"/>
                <a:gd name="connsiteX0" fmla="*/ 4159528 w 6967689"/>
                <a:gd name="connsiteY0" fmla="*/ 4444875 h 5536776"/>
                <a:gd name="connsiteX1" fmla="*/ 757 w 6967689"/>
                <a:gd name="connsiteY1" fmla="*/ 5536776 h 5536776"/>
                <a:gd name="connsiteX2" fmla="*/ 0 w 6967689"/>
                <a:gd name="connsiteY2" fmla="*/ 0 h 5536776"/>
                <a:gd name="connsiteX3" fmla="*/ 6967689 w 6967689"/>
                <a:gd name="connsiteY3" fmla="*/ 0 h 5536776"/>
                <a:gd name="connsiteX4" fmla="*/ 6964820 w 6967689"/>
                <a:gd name="connsiteY4" fmla="*/ 2406148 h 5536776"/>
                <a:gd name="connsiteX5" fmla="*/ 4159528 w 6967689"/>
                <a:gd name="connsiteY5" fmla="*/ 4444875 h 5536776"/>
                <a:gd name="connsiteX0" fmla="*/ 4159528 w 6967689"/>
                <a:gd name="connsiteY0" fmla="*/ 4444875 h 4444875"/>
                <a:gd name="connsiteX1" fmla="*/ 62801 w 6967689"/>
                <a:gd name="connsiteY1" fmla="*/ 4166671 h 4444875"/>
                <a:gd name="connsiteX2" fmla="*/ 0 w 6967689"/>
                <a:gd name="connsiteY2" fmla="*/ 0 h 4444875"/>
                <a:gd name="connsiteX3" fmla="*/ 6967689 w 6967689"/>
                <a:gd name="connsiteY3" fmla="*/ 0 h 4444875"/>
                <a:gd name="connsiteX4" fmla="*/ 6964820 w 6967689"/>
                <a:gd name="connsiteY4" fmla="*/ 2406148 h 4444875"/>
                <a:gd name="connsiteX5" fmla="*/ 4159528 w 6967689"/>
                <a:gd name="connsiteY5" fmla="*/ 4444875 h 4444875"/>
                <a:gd name="connsiteX0" fmla="*/ 4134711 w 6967689"/>
                <a:gd name="connsiteY0" fmla="*/ 4142177 h 4166670"/>
                <a:gd name="connsiteX1" fmla="*/ 62801 w 6967689"/>
                <a:gd name="connsiteY1" fmla="*/ 4166671 h 4166670"/>
                <a:gd name="connsiteX2" fmla="*/ 0 w 6967689"/>
                <a:gd name="connsiteY2" fmla="*/ 0 h 4166670"/>
                <a:gd name="connsiteX3" fmla="*/ 6967689 w 6967689"/>
                <a:gd name="connsiteY3" fmla="*/ 0 h 4166670"/>
                <a:gd name="connsiteX4" fmla="*/ 6964820 w 6967689"/>
                <a:gd name="connsiteY4" fmla="*/ 2406148 h 4166670"/>
                <a:gd name="connsiteX5" fmla="*/ 4134711 w 6967689"/>
                <a:gd name="connsiteY5" fmla="*/ 4142177 h 4166670"/>
                <a:gd name="connsiteX0" fmla="*/ 4556611 w 6967689"/>
                <a:gd name="connsiteY0" fmla="*/ 4142177 h 4166671"/>
                <a:gd name="connsiteX1" fmla="*/ 62801 w 6967689"/>
                <a:gd name="connsiteY1" fmla="*/ 4166671 h 4166671"/>
                <a:gd name="connsiteX2" fmla="*/ 0 w 6967689"/>
                <a:gd name="connsiteY2" fmla="*/ 0 h 4166671"/>
                <a:gd name="connsiteX3" fmla="*/ 6967689 w 6967689"/>
                <a:gd name="connsiteY3" fmla="*/ 0 h 4166671"/>
                <a:gd name="connsiteX4" fmla="*/ 6964820 w 6967689"/>
                <a:gd name="connsiteY4" fmla="*/ 2406148 h 4166671"/>
                <a:gd name="connsiteX5" fmla="*/ 4556611 w 6967689"/>
                <a:gd name="connsiteY5" fmla="*/ 4142177 h 4166671"/>
                <a:gd name="connsiteX0" fmla="*/ 4556611 w 6967689"/>
                <a:gd name="connsiteY0" fmla="*/ 4142177 h 4166671"/>
                <a:gd name="connsiteX1" fmla="*/ 529349 w 6967689"/>
                <a:gd name="connsiteY1" fmla="*/ 4166671 h 4166671"/>
                <a:gd name="connsiteX2" fmla="*/ 0 w 6967689"/>
                <a:gd name="connsiteY2" fmla="*/ 0 h 4166671"/>
                <a:gd name="connsiteX3" fmla="*/ 6967689 w 6967689"/>
                <a:gd name="connsiteY3" fmla="*/ 0 h 4166671"/>
                <a:gd name="connsiteX4" fmla="*/ 6964820 w 6967689"/>
                <a:gd name="connsiteY4" fmla="*/ 2406148 h 4166671"/>
                <a:gd name="connsiteX5" fmla="*/ 4556611 w 6967689"/>
                <a:gd name="connsiteY5" fmla="*/ 4142177 h 4166671"/>
                <a:gd name="connsiteX0" fmla="*/ 4556611 w 6967689"/>
                <a:gd name="connsiteY0" fmla="*/ 4142177 h 4167189"/>
                <a:gd name="connsiteX1" fmla="*/ 529349 w 6967689"/>
                <a:gd name="connsiteY1" fmla="*/ 4166671 h 4167189"/>
                <a:gd name="connsiteX2" fmla="*/ 0 w 6967689"/>
                <a:gd name="connsiteY2" fmla="*/ 0 h 4167189"/>
                <a:gd name="connsiteX3" fmla="*/ 6967689 w 6967689"/>
                <a:gd name="connsiteY3" fmla="*/ 0 h 4167189"/>
                <a:gd name="connsiteX4" fmla="*/ 6964820 w 6967689"/>
                <a:gd name="connsiteY4" fmla="*/ 2406148 h 4167189"/>
                <a:gd name="connsiteX5" fmla="*/ 4556611 w 6967689"/>
                <a:gd name="connsiteY5" fmla="*/ 4142177 h 4167189"/>
                <a:gd name="connsiteX0" fmla="*/ 4027262 w 6438340"/>
                <a:gd name="connsiteY0" fmla="*/ 4142177 h 4167218"/>
                <a:gd name="connsiteX1" fmla="*/ 0 w 6438340"/>
                <a:gd name="connsiteY1" fmla="*/ 4166671 h 4167218"/>
                <a:gd name="connsiteX2" fmla="*/ 16610 w 6438340"/>
                <a:gd name="connsiteY2" fmla="*/ 127452 h 4167218"/>
                <a:gd name="connsiteX3" fmla="*/ 6438340 w 6438340"/>
                <a:gd name="connsiteY3" fmla="*/ 0 h 4167218"/>
                <a:gd name="connsiteX4" fmla="*/ 6435471 w 6438340"/>
                <a:gd name="connsiteY4" fmla="*/ 2406148 h 4167218"/>
                <a:gd name="connsiteX5" fmla="*/ 4027262 w 6438340"/>
                <a:gd name="connsiteY5" fmla="*/ 4142177 h 4167218"/>
                <a:gd name="connsiteX0" fmla="*/ 4027262 w 6438340"/>
                <a:gd name="connsiteY0" fmla="*/ 4142177 h 4166975"/>
                <a:gd name="connsiteX1" fmla="*/ 0 w 6438340"/>
                <a:gd name="connsiteY1" fmla="*/ 4166671 h 4166975"/>
                <a:gd name="connsiteX2" fmla="*/ 16610 w 6438340"/>
                <a:gd name="connsiteY2" fmla="*/ 127452 h 4166975"/>
                <a:gd name="connsiteX3" fmla="*/ 6438340 w 6438340"/>
                <a:gd name="connsiteY3" fmla="*/ 0 h 4166975"/>
                <a:gd name="connsiteX4" fmla="*/ 6435471 w 6438340"/>
                <a:gd name="connsiteY4" fmla="*/ 2406148 h 4166975"/>
                <a:gd name="connsiteX5" fmla="*/ 4027262 w 6438340"/>
                <a:gd name="connsiteY5" fmla="*/ 4142177 h 4166975"/>
                <a:gd name="connsiteX0" fmla="*/ 4027263 w 6438340"/>
                <a:gd name="connsiteY0" fmla="*/ 4193158 h 4193158"/>
                <a:gd name="connsiteX1" fmla="*/ 0 w 6438340"/>
                <a:gd name="connsiteY1" fmla="*/ 4166671 h 4193158"/>
                <a:gd name="connsiteX2" fmla="*/ 16610 w 6438340"/>
                <a:gd name="connsiteY2" fmla="*/ 127452 h 4193158"/>
                <a:gd name="connsiteX3" fmla="*/ 6438340 w 6438340"/>
                <a:gd name="connsiteY3" fmla="*/ 0 h 4193158"/>
                <a:gd name="connsiteX4" fmla="*/ 6435471 w 6438340"/>
                <a:gd name="connsiteY4" fmla="*/ 2406148 h 4193158"/>
                <a:gd name="connsiteX5" fmla="*/ 4027263 w 6438340"/>
                <a:gd name="connsiteY5" fmla="*/ 4193158 h 4193158"/>
                <a:gd name="connsiteX0" fmla="*/ 4027263 w 6438340"/>
                <a:gd name="connsiteY0" fmla="*/ 4065706 h 4065706"/>
                <a:gd name="connsiteX1" fmla="*/ 0 w 6438340"/>
                <a:gd name="connsiteY1" fmla="*/ 4039219 h 4065706"/>
                <a:gd name="connsiteX2" fmla="*/ 16610 w 6438340"/>
                <a:gd name="connsiteY2" fmla="*/ 0 h 4065706"/>
                <a:gd name="connsiteX3" fmla="*/ 6438340 w 6438340"/>
                <a:gd name="connsiteY3" fmla="*/ 0 h 4065706"/>
                <a:gd name="connsiteX4" fmla="*/ 6435471 w 6438340"/>
                <a:gd name="connsiteY4" fmla="*/ 2278696 h 4065706"/>
                <a:gd name="connsiteX5" fmla="*/ 4027263 w 6438340"/>
                <a:gd name="connsiteY5" fmla="*/ 4065706 h 4065706"/>
                <a:gd name="connsiteX0" fmla="*/ 4027263 w 6435495"/>
                <a:gd name="connsiteY0" fmla="*/ 4168791 h 4168791"/>
                <a:gd name="connsiteX1" fmla="*/ 0 w 6435495"/>
                <a:gd name="connsiteY1" fmla="*/ 4142304 h 4168791"/>
                <a:gd name="connsiteX2" fmla="*/ 16610 w 6435495"/>
                <a:gd name="connsiteY2" fmla="*/ 103085 h 4168791"/>
                <a:gd name="connsiteX3" fmla="*/ 6409711 w 6435495"/>
                <a:gd name="connsiteY3" fmla="*/ 0 h 4168791"/>
                <a:gd name="connsiteX4" fmla="*/ 6435471 w 6435495"/>
                <a:gd name="connsiteY4" fmla="*/ 2381781 h 4168791"/>
                <a:gd name="connsiteX5" fmla="*/ 4027263 w 6435495"/>
                <a:gd name="connsiteY5" fmla="*/ 4168791 h 4168791"/>
                <a:gd name="connsiteX0" fmla="*/ 4027263 w 6435571"/>
                <a:gd name="connsiteY0" fmla="*/ 4178163 h 4178163"/>
                <a:gd name="connsiteX1" fmla="*/ 0 w 6435571"/>
                <a:gd name="connsiteY1" fmla="*/ 4151676 h 4178163"/>
                <a:gd name="connsiteX2" fmla="*/ 16610 w 6435571"/>
                <a:gd name="connsiteY2" fmla="*/ 112457 h 4178163"/>
                <a:gd name="connsiteX3" fmla="*/ 6431184 w 6435571"/>
                <a:gd name="connsiteY3" fmla="*/ 0 h 4178163"/>
                <a:gd name="connsiteX4" fmla="*/ 6435471 w 6435571"/>
                <a:gd name="connsiteY4" fmla="*/ 2391153 h 4178163"/>
                <a:gd name="connsiteX5" fmla="*/ 4027263 w 6435571"/>
                <a:gd name="connsiteY5" fmla="*/ 4178163 h 4178163"/>
                <a:gd name="connsiteX0" fmla="*/ 4047488 w 6455796"/>
                <a:gd name="connsiteY0" fmla="*/ 4178163 h 4178163"/>
                <a:gd name="connsiteX1" fmla="*/ 20225 w 6455796"/>
                <a:gd name="connsiteY1" fmla="*/ 4151676 h 4178163"/>
                <a:gd name="connsiteX2" fmla="*/ 8206 w 6455796"/>
                <a:gd name="connsiteY2" fmla="*/ 18743 h 4178163"/>
                <a:gd name="connsiteX3" fmla="*/ 6451409 w 6455796"/>
                <a:gd name="connsiteY3" fmla="*/ 0 h 4178163"/>
                <a:gd name="connsiteX4" fmla="*/ 6455696 w 6455796"/>
                <a:gd name="connsiteY4" fmla="*/ 2391153 h 4178163"/>
                <a:gd name="connsiteX5" fmla="*/ 4047488 w 6455796"/>
                <a:gd name="connsiteY5" fmla="*/ 4178163 h 417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5796" h="4178163">
                  <a:moveTo>
                    <a:pt x="4047488" y="4178163"/>
                  </a:moveTo>
                  <a:lnTo>
                    <a:pt x="20225" y="4151676"/>
                  </a:lnTo>
                  <a:cubicBezTo>
                    <a:pt x="39825" y="4192368"/>
                    <a:pt x="-21321" y="41777"/>
                    <a:pt x="8206" y="18743"/>
                  </a:cubicBezTo>
                  <a:lnTo>
                    <a:pt x="6451409" y="0"/>
                  </a:lnTo>
                  <a:cubicBezTo>
                    <a:pt x="6450453" y="802049"/>
                    <a:pt x="6456652" y="1589104"/>
                    <a:pt x="6455696" y="2391153"/>
                  </a:cubicBezTo>
                  <a:lnTo>
                    <a:pt x="4047488" y="4178163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4" name="Freeform 13"/>
            <p:cNvSpPr/>
            <p:nvPr userDrawn="1"/>
          </p:nvSpPr>
          <p:spPr>
            <a:xfrm>
              <a:off x="-31457" y="-15759"/>
              <a:ext cx="6549572" cy="4736966"/>
            </a:xfrm>
            <a:custGeom>
              <a:avLst/>
              <a:gdLst>
                <a:gd name="connsiteX0" fmla="*/ 20318 w 6542699"/>
                <a:gd name="connsiteY0" fmla="*/ 3566160 h 3566160"/>
                <a:gd name="connsiteX1" fmla="*/ 4358412 w 6542699"/>
                <a:gd name="connsiteY1" fmla="*/ 3545840 h 3566160"/>
                <a:gd name="connsiteX2" fmla="*/ 6542699 w 6542699"/>
                <a:gd name="connsiteY2" fmla="*/ 2225040 h 3566160"/>
                <a:gd name="connsiteX3" fmla="*/ 6512220 w 6542699"/>
                <a:gd name="connsiteY3" fmla="*/ 0 h 3566160"/>
                <a:gd name="connsiteX4" fmla="*/ 0 w 6542699"/>
                <a:gd name="connsiteY4" fmla="*/ 10160 h 3566160"/>
                <a:gd name="connsiteX5" fmla="*/ 20318 w 6542699"/>
                <a:gd name="connsiteY5" fmla="*/ 3566160 h 3566160"/>
                <a:gd name="connsiteX0" fmla="*/ 20318 w 6549572"/>
                <a:gd name="connsiteY0" fmla="*/ 3685689 h 3685689"/>
                <a:gd name="connsiteX1" fmla="*/ 4358412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29689 h 3685689"/>
                <a:gd name="connsiteX5" fmla="*/ 20318 w 6549572"/>
                <a:gd name="connsiteY5" fmla="*/ 3685689 h 3685689"/>
                <a:gd name="connsiteX0" fmla="*/ 20318 w 6549572"/>
                <a:gd name="connsiteY0" fmla="*/ 3685689 h 3685689"/>
                <a:gd name="connsiteX1" fmla="*/ 4358412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0160 h 3685689"/>
                <a:gd name="connsiteX5" fmla="*/ 20318 w 6549572"/>
                <a:gd name="connsiteY5" fmla="*/ 3685689 h 3685689"/>
                <a:gd name="connsiteX0" fmla="*/ 20318 w 6549572"/>
                <a:gd name="connsiteY0" fmla="*/ 3685689 h 3685689"/>
                <a:gd name="connsiteX1" fmla="*/ 4414114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0160 h 3685689"/>
                <a:gd name="connsiteX5" fmla="*/ 20318 w 6549572"/>
                <a:gd name="connsiteY5" fmla="*/ 3685689 h 3685689"/>
                <a:gd name="connsiteX0" fmla="*/ 20318 w 6549572"/>
                <a:gd name="connsiteY0" fmla="*/ 3692899 h 3692899"/>
                <a:gd name="connsiteX1" fmla="*/ 4414114 w 6549572"/>
                <a:gd name="connsiteY1" fmla="*/ 3672579 h 3692899"/>
                <a:gd name="connsiteX2" fmla="*/ 6542699 w 6549572"/>
                <a:gd name="connsiteY2" fmla="*/ 2351779 h 3692899"/>
                <a:gd name="connsiteX3" fmla="*/ 6549572 w 6549572"/>
                <a:gd name="connsiteY3" fmla="*/ 7210 h 3692899"/>
                <a:gd name="connsiteX4" fmla="*/ 0 w 6549572"/>
                <a:gd name="connsiteY4" fmla="*/ 0 h 3692899"/>
                <a:gd name="connsiteX5" fmla="*/ 20318 w 6549572"/>
                <a:gd name="connsiteY5" fmla="*/ 3692899 h 369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9572" h="3692899">
                  <a:moveTo>
                    <a:pt x="20318" y="3692899"/>
                  </a:moveTo>
                  <a:lnTo>
                    <a:pt x="4414114" y="3672579"/>
                  </a:lnTo>
                  <a:lnTo>
                    <a:pt x="6542699" y="2351779"/>
                  </a:lnTo>
                  <a:lnTo>
                    <a:pt x="6549572" y="7210"/>
                  </a:lnTo>
                  <a:lnTo>
                    <a:pt x="0" y="0"/>
                  </a:lnTo>
                  <a:lnTo>
                    <a:pt x="20318" y="3692899"/>
                  </a:lnTo>
                  <a:close/>
                </a:path>
              </a:pathLst>
            </a:custGeom>
            <a:solidFill>
              <a:srgbClr val="E11F27">
                <a:alpha val="6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156" y="464839"/>
            <a:ext cx="5706522" cy="1790319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7643" y="2201730"/>
            <a:ext cx="4625057" cy="2027370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284163" indent="-1730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rgbClr val="FFFFFF"/>
                </a:solidFill>
              </a:defRPr>
            </a:lvl2pPr>
            <a:lvl3pPr marL="517525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630238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51752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Courier New"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404995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+Generic Image-Crow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5"/>
            <a:ext cx="12188824" cy="6856213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5313403" y="-50800"/>
            <a:ext cx="6950644" cy="5191760"/>
            <a:chOff x="5313403" y="-50800"/>
            <a:chExt cx="6950644" cy="5191760"/>
          </a:xfrm>
        </p:grpSpPr>
        <p:sp>
          <p:nvSpPr>
            <p:cNvPr id="16" name="Freeform 15"/>
            <p:cNvSpPr/>
            <p:nvPr userDrawn="1"/>
          </p:nvSpPr>
          <p:spPr>
            <a:xfrm flipH="1">
              <a:off x="5668925" y="-43595"/>
              <a:ext cx="6578758" cy="5184555"/>
            </a:xfrm>
            <a:custGeom>
              <a:avLst/>
              <a:gdLst>
                <a:gd name="connsiteX0" fmla="*/ 0 w 6380147"/>
                <a:gd name="connsiteY0" fmla="*/ 3830320 h 3840480"/>
                <a:gd name="connsiteX1" fmla="*/ 4632718 w 6380147"/>
                <a:gd name="connsiteY1" fmla="*/ 3840480 h 3840480"/>
                <a:gd name="connsiteX2" fmla="*/ 6380147 w 6380147"/>
                <a:gd name="connsiteY2" fmla="*/ 2773680 h 3840480"/>
                <a:gd name="connsiteX3" fmla="*/ 6359828 w 6380147"/>
                <a:gd name="connsiteY3" fmla="*/ 20320 h 3840480"/>
                <a:gd name="connsiteX4" fmla="*/ 10159 w 6380147"/>
                <a:gd name="connsiteY4" fmla="*/ 0 h 3840480"/>
                <a:gd name="connsiteX5" fmla="*/ 0 w 6380147"/>
                <a:gd name="connsiteY5" fmla="*/ 3830320 h 3840480"/>
                <a:gd name="connsiteX0" fmla="*/ 0 w 6380147"/>
                <a:gd name="connsiteY0" fmla="*/ 3847353 h 3857513"/>
                <a:gd name="connsiteX1" fmla="*/ 4632718 w 6380147"/>
                <a:gd name="connsiteY1" fmla="*/ 3857513 h 3857513"/>
                <a:gd name="connsiteX2" fmla="*/ 6380147 w 6380147"/>
                <a:gd name="connsiteY2" fmla="*/ 2790713 h 3857513"/>
                <a:gd name="connsiteX3" fmla="*/ 6359828 w 6380147"/>
                <a:gd name="connsiteY3" fmla="*/ 0 h 3857513"/>
                <a:gd name="connsiteX4" fmla="*/ 10159 w 6380147"/>
                <a:gd name="connsiteY4" fmla="*/ 17033 h 3857513"/>
                <a:gd name="connsiteX5" fmla="*/ 0 w 6380147"/>
                <a:gd name="connsiteY5" fmla="*/ 3847353 h 3857513"/>
                <a:gd name="connsiteX0" fmla="*/ 5410 w 6385557"/>
                <a:gd name="connsiteY0" fmla="*/ 3860203 h 3870363"/>
                <a:gd name="connsiteX1" fmla="*/ 4638128 w 6385557"/>
                <a:gd name="connsiteY1" fmla="*/ 3870363 h 3870363"/>
                <a:gd name="connsiteX2" fmla="*/ 6385557 w 6385557"/>
                <a:gd name="connsiteY2" fmla="*/ 2803563 h 3870363"/>
                <a:gd name="connsiteX3" fmla="*/ 6365238 w 6385557"/>
                <a:gd name="connsiteY3" fmla="*/ 12850 h 3870363"/>
                <a:gd name="connsiteX4" fmla="*/ 628 w 6385557"/>
                <a:gd name="connsiteY4" fmla="*/ 0 h 3870363"/>
                <a:gd name="connsiteX5" fmla="*/ 5410 w 6385557"/>
                <a:gd name="connsiteY5" fmla="*/ 3860203 h 3870363"/>
                <a:gd name="connsiteX0" fmla="*/ 5410 w 6387368"/>
                <a:gd name="connsiteY0" fmla="*/ 3860203 h 3870363"/>
                <a:gd name="connsiteX1" fmla="*/ 4638128 w 6387368"/>
                <a:gd name="connsiteY1" fmla="*/ 3870363 h 3870363"/>
                <a:gd name="connsiteX2" fmla="*/ 6385557 w 6387368"/>
                <a:gd name="connsiteY2" fmla="*/ 2803563 h 3870363"/>
                <a:gd name="connsiteX3" fmla="*/ 6365238 w 6387368"/>
                <a:gd name="connsiteY3" fmla="*/ 12850 h 3870363"/>
                <a:gd name="connsiteX4" fmla="*/ 628 w 6387368"/>
                <a:gd name="connsiteY4" fmla="*/ 0 h 3870363"/>
                <a:gd name="connsiteX5" fmla="*/ 5410 w 6387368"/>
                <a:gd name="connsiteY5" fmla="*/ 3860203 h 3870363"/>
                <a:gd name="connsiteX0" fmla="*/ 5410 w 6387368"/>
                <a:gd name="connsiteY0" fmla="*/ 3860203 h 3870363"/>
                <a:gd name="connsiteX1" fmla="*/ 4638128 w 6387368"/>
                <a:gd name="connsiteY1" fmla="*/ 3870363 h 3870363"/>
                <a:gd name="connsiteX2" fmla="*/ 6385557 w 6387368"/>
                <a:gd name="connsiteY2" fmla="*/ 2803563 h 3870363"/>
                <a:gd name="connsiteX3" fmla="*/ 6365238 w 6387368"/>
                <a:gd name="connsiteY3" fmla="*/ 12850 h 3870363"/>
                <a:gd name="connsiteX4" fmla="*/ 628 w 6387368"/>
                <a:gd name="connsiteY4" fmla="*/ 0 h 3870363"/>
                <a:gd name="connsiteX5" fmla="*/ 5410 w 6387368"/>
                <a:gd name="connsiteY5" fmla="*/ 3860203 h 3870363"/>
                <a:gd name="connsiteX0" fmla="*/ 5410 w 6387368"/>
                <a:gd name="connsiteY0" fmla="*/ 3897556 h 3897556"/>
                <a:gd name="connsiteX1" fmla="*/ 4638128 w 6387368"/>
                <a:gd name="connsiteY1" fmla="*/ 3870363 h 3897556"/>
                <a:gd name="connsiteX2" fmla="*/ 6385557 w 6387368"/>
                <a:gd name="connsiteY2" fmla="*/ 2803563 h 3897556"/>
                <a:gd name="connsiteX3" fmla="*/ 6365238 w 6387368"/>
                <a:gd name="connsiteY3" fmla="*/ 12850 h 3897556"/>
                <a:gd name="connsiteX4" fmla="*/ 628 w 6387368"/>
                <a:gd name="connsiteY4" fmla="*/ 0 h 3897556"/>
                <a:gd name="connsiteX5" fmla="*/ 5410 w 6387368"/>
                <a:gd name="connsiteY5" fmla="*/ 3897556 h 3897556"/>
                <a:gd name="connsiteX0" fmla="*/ 5410 w 6387368"/>
                <a:gd name="connsiteY0" fmla="*/ 3897556 h 3897556"/>
                <a:gd name="connsiteX1" fmla="*/ 4560146 w 6387368"/>
                <a:gd name="connsiteY1" fmla="*/ 3879048 h 3897556"/>
                <a:gd name="connsiteX2" fmla="*/ 6385557 w 6387368"/>
                <a:gd name="connsiteY2" fmla="*/ 2803563 h 3897556"/>
                <a:gd name="connsiteX3" fmla="*/ 6365238 w 6387368"/>
                <a:gd name="connsiteY3" fmla="*/ 12850 h 3897556"/>
                <a:gd name="connsiteX4" fmla="*/ 628 w 6387368"/>
                <a:gd name="connsiteY4" fmla="*/ 0 h 3897556"/>
                <a:gd name="connsiteX5" fmla="*/ 5410 w 6387368"/>
                <a:gd name="connsiteY5" fmla="*/ 3897556 h 3897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7368" h="3897556">
                  <a:moveTo>
                    <a:pt x="5410" y="3897556"/>
                  </a:moveTo>
                  <a:lnTo>
                    <a:pt x="4560146" y="3879048"/>
                  </a:lnTo>
                  <a:lnTo>
                    <a:pt x="6385557" y="2803563"/>
                  </a:lnTo>
                  <a:cubicBezTo>
                    <a:pt x="6393725" y="2814619"/>
                    <a:pt x="6372011" y="943088"/>
                    <a:pt x="6365238" y="12850"/>
                  </a:cubicBezTo>
                  <a:lnTo>
                    <a:pt x="628" y="0"/>
                  </a:lnTo>
                  <a:cubicBezTo>
                    <a:pt x="-2758" y="1276773"/>
                    <a:pt x="8796" y="2620783"/>
                    <a:pt x="5410" y="3897556"/>
                  </a:cubicBezTo>
                  <a:close/>
                </a:path>
              </a:pathLst>
            </a:custGeom>
            <a:solidFill>
              <a:schemeClr val="accent4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7" name="Freeform 16"/>
            <p:cNvSpPr/>
            <p:nvPr userDrawn="1"/>
          </p:nvSpPr>
          <p:spPr>
            <a:xfrm flipH="1">
              <a:off x="5313403" y="-42003"/>
              <a:ext cx="6939987" cy="4430501"/>
            </a:xfrm>
            <a:custGeom>
              <a:avLst/>
              <a:gdLst>
                <a:gd name="connsiteX0" fmla="*/ 4404326 w 7014296"/>
                <a:gd name="connsiteY0" fmla="*/ 5767186 h 5767186"/>
                <a:gd name="connsiteX1" fmla="*/ 0 w 7014296"/>
                <a:gd name="connsiteY1" fmla="*/ 5743885 h 5767186"/>
                <a:gd name="connsiteX2" fmla="*/ 11652 w 7014296"/>
                <a:gd name="connsiteY2" fmla="*/ 0 h 5767186"/>
                <a:gd name="connsiteX3" fmla="*/ 6979341 w 7014296"/>
                <a:gd name="connsiteY3" fmla="*/ 0 h 5767186"/>
                <a:gd name="connsiteX4" fmla="*/ 7014296 w 7014296"/>
                <a:gd name="connsiteY4" fmla="*/ 3553519 h 5767186"/>
                <a:gd name="connsiteX5" fmla="*/ 4404326 w 7014296"/>
                <a:gd name="connsiteY5" fmla="*/ 5767186 h 5767186"/>
                <a:gd name="connsiteX0" fmla="*/ 4518626 w 7014296"/>
                <a:gd name="connsiteY0" fmla="*/ 5767186 h 5767186"/>
                <a:gd name="connsiteX1" fmla="*/ 0 w 7014296"/>
                <a:gd name="connsiteY1" fmla="*/ 5743885 h 5767186"/>
                <a:gd name="connsiteX2" fmla="*/ 11652 w 7014296"/>
                <a:gd name="connsiteY2" fmla="*/ 0 h 5767186"/>
                <a:gd name="connsiteX3" fmla="*/ 6979341 w 7014296"/>
                <a:gd name="connsiteY3" fmla="*/ 0 h 5767186"/>
                <a:gd name="connsiteX4" fmla="*/ 7014296 w 7014296"/>
                <a:gd name="connsiteY4" fmla="*/ 3553519 h 5767186"/>
                <a:gd name="connsiteX5" fmla="*/ 4518626 w 7014296"/>
                <a:gd name="connsiteY5" fmla="*/ 5767186 h 5767186"/>
                <a:gd name="connsiteX0" fmla="*/ 4518626 w 6979341"/>
                <a:gd name="connsiteY0" fmla="*/ 5767186 h 5767186"/>
                <a:gd name="connsiteX1" fmla="*/ 0 w 6979341"/>
                <a:gd name="connsiteY1" fmla="*/ 5743885 h 5767186"/>
                <a:gd name="connsiteX2" fmla="*/ 11652 w 6979341"/>
                <a:gd name="connsiteY2" fmla="*/ 0 h 5767186"/>
                <a:gd name="connsiteX3" fmla="*/ 6979341 w 6979341"/>
                <a:gd name="connsiteY3" fmla="*/ 0 h 5767186"/>
                <a:gd name="connsiteX4" fmla="*/ 6951654 w 6979341"/>
                <a:gd name="connsiteY4" fmla="*/ 3537280 h 5767186"/>
                <a:gd name="connsiteX5" fmla="*/ 4518626 w 6979341"/>
                <a:gd name="connsiteY5" fmla="*/ 5767186 h 5767186"/>
                <a:gd name="connsiteX0" fmla="*/ 4444173 w 6979341"/>
                <a:gd name="connsiteY0" fmla="*/ 5623803 h 5743885"/>
                <a:gd name="connsiteX1" fmla="*/ 0 w 6979341"/>
                <a:gd name="connsiteY1" fmla="*/ 5743885 h 5743885"/>
                <a:gd name="connsiteX2" fmla="*/ 11652 w 6979341"/>
                <a:gd name="connsiteY2" fmla="*/ 0 h 5743885"/>
                <a:gd name="connsiteX3" fmla="*/ 6979341 w 6979341"/>
                <a:gd name="connsiteY3" fmla="*/ 0 h 5743885"/>
                <a:gd name="connsiteX4" fmla="*/ 6951654 w 6979341"/>
                <a:gd name="connsiteY4" fmla="*/ 3537280 h 5743885"/>
                <a:gd name="connsiteX5" fmla="*/ 4444173 w 6979341"/>
                <a:gd name="connsiteY5" fmla="*/ 5623803 h 5743885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940002 w 6967689"/>
                <a:gd name="connsiteY4" fmla="*/ 3537280 h 5623803"/>
                <a:gd name="connsiteX5" fmla="*/ 4432521 w 6967689"/>
                <a:gd name="connsiteY5" fmla="*/ 5623803 h 5623803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071386 w 6967689"/>
                <a:gd name="connsiteY4" fmla="*/ 4142676 h 5623803"/>
                <a:gd name="connsiteX5" fmla="*/ 4432521 w 6967689"/>
                <a:gd name="connsiteY5" fmla="*/ 5623803 h 5623803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964820 w 6967689"/>
                <a:gd name="connsiteY4" fmla="*/ 2406148 h 5623803"/>
                <a:gd name="connsiteX5" fmla="*/ 4432521 w 6967689"/>
                <a:gd name="connsiteY5" fmla="*/ 5623803 h 5623803"/>
                <a:gd name="connsiteX0" fmla="*/ 4159528 w 6967689"/>
                <a:gd name="connsiteY0" fmla="*/ 4444875 h 5536776"/>
                <a:gd name="connsiteX1" fmla="*/ 757 w 6967689"/>
                <a:gd name="connsiteY1" fmla="*/ 5536776 h 5536776"/>
                <a:gd name="connsiteX2" fmla="*/ 0 w 6967689"/>
                <a:gd name="connsiteY2" fmla="*/ 0 h 5536776"/>
                <a:gd name="connsiteX3" fmla="*/ 6967689 w 6967689"/>
                <a:gd name="connsiteY3" fmla="*/ 0 h 5536776"/>
                <a:gd name="connsiteX4" fmla="*/ 6964820 w 6967689"/>
                <a:gd name="connsiteY4" fmla="*/ 2406148 h 5536776"/>
                <a:gd name="connsiteX5" fmla="*/ 4159528 w 6967689"/>
                <a:gd name="connsiteY5" fmla="*/ 4444875 h 5536776"/>
                <a:gd name="connsiteX0" fmla="*/ 4159528 w 6967689"/>
                <a:gd name="connsiteY0" fmla="*/ 4444875 h 4444875"/>
                <a:gd name="connsiteX1" fmla="*/ 62801 w 6967689"/>
                <a:gd name="connsiteY1" fmla="*/ 4166671 h 4444875"/>
                <a:gd name="connsiteX2" fmla="*/ 0 w 6967689"/>
                <a:gd name="connsiteY2" fmla="*/ 0 h 4444875"/>
                <a:gd name="connsiteX3" fmla="*/ 6967689 w 6967689"/>
                <a:gd name="connsiteY3" fmla="*/ 0 h 4444875"/>
                <a:gd name="connsiteX4" fmla="*/ 6964820 w 6967689"/>
                <a:gd name="connsiteY4" fmla="*/ 2406148 h 4444875"/>
                <a:gd name="connsiteX5" fmla="*/ 4159528 w 6967689"/>
                <a:gd name="connsiteY5" fmla="*/ 4444875 h 4444875"/>
                <a:gd name="connsiteX0" fmla="*/ 4134711 w 6967689"/>
                <a:gd name="connsiteY0" fmla="*/ 4142177 h 4166670"/>
                <a:gd name="connsiteX1" fmla="*/ 62801 w 6967689"/>
                <a:gd name="connsiteY1" fmla="*/ 4166671 h 4166670"/>
                <a:gd name="connsiteX2" fmla="*/ 0 w 6967689"/>
                <a:gd name="connsiteY2" fmla="*/ 0 h 4166670"/>
                <a:gd name="connsiteX3" fmla="*/ 6967689 w 6967689"/>
                <a:gd name="connsiteY3" fmla="*/ 0 h 4166670"/>
                <a:gd name="connsiteX4" fmla="*/ 6964820 w 6967689"/>
                <a:gd name="connsiteY4" fmla="*/ 2406148 h 4166670"/>
                <a:gd name="connsiteX5" fmla="*/ 4134711 w 6967689"/>
                <a:gd name="connsiteY5" fmla="*/ 4142177 h 4166670"/>
                <a:gd name="connsiteX0" fmla="*/ 4556611 w 6967689"/>
                <a:gd name="connsiteY0" fmla="*/ 4142177 h 4166671"/>
                <a:gd name="connsiteX1" fmla="*/ 62801 w 6967689"/>
                <a:gd name="connsiteY1" fmla="*/ 4166671 h 4166671"/>
                <a:gd name="connsiteX2" fmla="*/ 0 w 6967689"/>
                <a:gd name="connsiteY2" fmla="*/ 0 h 4166671"/>
                <a:gd name="connsiteX3" fmla="*/ 6967689 w 6967689"/>
                <a:gd name="connsiteY3" fmla="*/ 0 h 4166671"/>
                <a:gd name="connsiteX4" fmla="*/ 6964820 w 6967689"/>
                <a:gd name="connsiteY4" fmla="*/ 2406148 h 4166671"/>
                <a:gd name="connsiteX5" fmla="*/ 4556611 w 6967689"/>
                <a:gd name="connsiteY5" fmla="*/ 4142177 h 4166671"/>
                <a:gd name="connsiteX0" fmla="*/ 4556611 w 6967689"/>
                <a:gd name="connsiteY0" fmla="*/ 4142177 h 4166671"/>
                <a:gd name="connsiteX1" fmla="*/ 529349 w 6967689"/>
                <a:gd name="connsiteY1" fmla="*/ 4166671 h 4166671"/>
                <a:gd name="connsiteX2" fmla="*/ 0 w 6967689"/>
                <a:gd name="connsiteY2" fmla="*/ 0 h 4166671"/>
                <a:gd name="connsiteX3" fmla="*/ 6967689 w 6967689"/>
                <a:gd name="connsiteY3" fmla="*/ 0 h 4166671"/>
                <a:gd name="connsiteX4" fmla="*/ 6964820 w 6967689"/>
                <a:gd name="connsiteY4" fmla="*/ 2406148 h 4166671"/>
                <a:gd name="connsiteX5" fmla="*/ 4556611 w 6967689"/>
                <a:gd name="connsiteY5" fmla="*/ 4142177 h 4166671"/>
                <a:gd name="connsiteX0" fmla="*/ 4556611 w 6967689"/>
                <a:gd name="connsiteY0" fmla="*/ 4142177 h 4167189"/>
                <a:gd name="connsiteX1" fmla="*/ 529349 w 6967689"/>
                <a:gd name="connsiteY1" fmla="*/ 4166671 h 4167189"/>
                <a:gd name="connsiteX2" fmla="*/ 0 w 6967689"/>
                <a:gd name="connsiteY2" fmla="*/ 0 h 4167189"/>
                <a:gd name="connsiteX3" fmla="*/ 6967689 w 6967689"/>
                <a:gd name="connsiteY3" fmla="*/ 0 h 4167189"/>
                <a:gd name="connsiteX4" fmla="*/ 6964820 w 6967689"/>
                <a:gd name="connsiteY4" fmla="*/ 2406148 h 4167189"/>
                <a:gd name="connsiteX5" fmla="*/ 4556611 w 6967689"/>
                <a:gd name="connsiteY5" fmla="*/ 4142177 h 4167189"/>
                <a:gd name="connsiteX0" fmla="*/ 4027262 w 6438340"/>
                <a:gd name="connsiteY0" fmla="*/ 4142177 h 4167218"/>
                <a:gd name="connsiteX1" fmla="*/ 0 w 6438340"/>
                <a:gd name="connsiteY1" fmla="*/ 4166671 h 4167218"/>
                <a:gd name="connsiteX2" fmla="*/ 16610 w 6438340"/>
                <a:gd name="connsiteY2" fmla="*/ 127452 h 4167218"/>
                <a:gd name="connsiteX3" fmla="*/ 6438340 w 6438340"/>
                <a:gd name="connsiteY3" fmla="*/ 0 h 4167218"/>
                <a:gd name="connsiteX4" fmla="*/ 6435471 w 6438340"/>
                <a:gd name="connsiteY4" fmla="*/ 2406148 h 4167218"/>
                <a:gd name="connsiteX5" fmla="*/ 4027262 w 6438340"/>
                <a:gd name="connsiteY5" fmla="*/ 4142177 h 4167218"/>
                <a:gd name="connsiteX0" fmla="*/ 4027262 w 6438340"/>
                <a:gd name="connsiteY0" fmla="*/ 4142177 h 4166975"/>
                <a:gd name="connsiteX1" fmla="*/ 0 w 6438340"/>
                <a:gd name="connsiteY1" fmla="*/ 4166671 h 4166975"/>
                <a:gd name="connsiteX2" fmla="*/ 16610 w 6438340"/>
                <a:gd name="connsiteY2" fmla="*/ 127452 h 4166975"/>
                <a:gd name="connsiteX3" fmla="*/ 6438340 w 6438340"/>
                <a:gd name="connsiteY3" fmla="*/ 0 h 4166975"/>
                <a:gd name="connsiteX4" fmla="*/ 6435471 w 6438340"/>
                <a:gd name="connsiteY4" fmla="*/ 2406148 h 4166975"/>
                <a:gd name="connsiteX5" fmla="*/ 4027262 w 6438340"/>
                <a:gd name="connsiteY5" fmla="*/ 4142177 h 4166975"/>
                <a:gd name="connsiteX0" fmla="*/ 4027263 w 6438340"/>
                <a:gd name="connsiteY0" fmla="*/ 4193158 h 4193158"/>
                <a:gd name="connsiteX1" fmla="*/ 0 w 6438340"/>
                <a:gd name="connsiteY1" fmla="*/ 4166671 h 4193158"/>
                <a:gd name="connsiteX2" fmla="*/ 16610 w 6438340"/>
                <a:gd name="connsiteY2" fmla="*/ 127452 h 4193158"/>
                <a:gd name="connsiteX3" fmla="*/ 6438340 w 6438340"/>
                <a:gd name="connsiteY3" fmla="*/ 0 h 4193158"/>
                <a:gd name="connsiteX4" fmla="*/ 6435471 w 6438340"/>
                <a:gd name="connsiteY4" fmla="*/ 2406148 h 4193158"/>
                <a:gd name="connsiteX5" fmla="*/ 4027263 w 6438340"/>
                <a:gd name="connsiteY5" fmla="*/ 4193158 h 4193158"/>
                <a:gd name="connsiteX0" fmla="*/ 4027263 w 6438340"/>
                <a:gd name="connsiteY0" fmla="*/ 4065706 h 4065706"/>
                <a:gd name="connsiteX1" fmla="*/ 0 w 6438340"/>
                <a:gd name="connsiteY1" fmla="*/ 4039219 h 4065706"/>
                <a:gd name="connsiteX2" fmla="*/ 16610 w 6438340"/>
                <a:gd name="connsiteY2" fmla="*/ 0 h 4065706"/>
                <a:gd name="connsiteX3" fmla="*/ 6438340 w 6438340"/>
                <a:gd name="connsiteY3" fmla="*/ 0 h 4065706"/>
                <a:gd name="connsiteX4" fmla="*/ 6435471 w 6438340"/>
                <a:gd name="connsiteY4" fmla="*/ 2278696 h 4065706"/>
                <a:gd name="connsiteX5" fmla="*/ 4027263 w 6438340"/>
                <a:gd name="connsiteY5" fmla="*/ 4065706 h 4065706"/>
                <a:gd name="connsiteX0" fmla="*/ 4027263 w 6435495"/>
                <a:gd name="connsiteY0" fmla="*/ 4168791 h 4168791"/>
                <a:gd name="connsiteX1" fmla="*/ 0 w 6435495"/>
                <a:gd name="connsiteY1" fmla="*/ 4142304 h 4168791"/>
                <a:gd name="connsiteX2" fmla="*/ 16610 w 6435495"/>
                <a:gd name="connsiteY2" fmla="*/ 103085 h 4168791"/>
                <a:gd name="connsiteX3" fmla="*/ 6409711 w 6435495"/>
                <a:gd name="connsiteY3" fmla="*/ 0 h 4168791"/>
                <a:gd name="connsiteX4" fmla="*/ 6435471 w 6435495"/>
                <a:gd name="connsiteY4" fmla="*/ 2381781 h 4168791"/>
                <a:gd name="connsiteX5" fmla="*/ 4027263 w 6435495"/>
                <a:gd name="connsiteY5" fmla="*/ 4168791 h 4168791"/>
                <a:gd name="connsiteX0" fmla="*/ 4027263 w 6435571"/>
                <a:gd name="connsiteY0" fmla="*/ 4178163 h 4178163"/>
                <a:gd name="connsiteX1" fmla="*/ 0 w 6435571"/>
                <a:gd name="connsiteY1" fmla="*/ 4151676 h 4178163"/>
                <a:gd name="connsiteX2" fmla="*/ 16610 w 6435571"/>
                <a:gd name="connsiteY2" fmla="*/ 112457 h 4178163"/>
                <a:gd name="connsiteX3" fmla="*/ 6431184 w 6435571"/>
                <a:gd name="connsiteY3" fmla="*/ 0 h 4178163"/>
                <a:gd name="connsiteX4" fmla="*/ 6435471 w 6435571"/>
                <a:gd name="connsiteY4" fmla="*/ 2391153 h 4178163"/>
                <a:gd name="connsiteX5" fmla="*/ 4027263 w 6435571"/>
                <a:gd name="connsiteY5" fmla="*/ 4178163 h 4178163"/>
                <a:gd name="connsiteX0" fmla="*/ 4047488 w 6455796"/>
                <a:gd name="connsiteY0" fmla="*/ 4178163 h 4178163"/>
                <a:gd name="connsiteX1" fmla="*/ 20225 w 6455796"/>
                <a:gd name="connsiteY1" fmla="*/ 4151676 h 4178163"/>
                <a:gd name="connsiteX2" fmla="*/ 8206 w 6455796"/>
                <a:gd name="connsiteY2" fmla="*/ 18743 h 4178163"/>
                <a:gd name="connsiteX3" fmla="*/ 6451409 w 6455796"/>
                <a:gd name="connsiteY3" fmla="*/ 0 h 4178163"/>
                <a:gd name="connsiteX4" fmla="*/ 6455696 w 6455796"/>
                <a:gd name="connsiteY4" fmla="*/ 2391153 h 4178163"/>
                <a:gd name="connsiteX5" fmla="*/ 4047488 w 6455796"/>
                <a:gd name="connsiteY5" fmla="*/ 4178163 h 417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5796" h="4178163">
                  <a:moveTo>
                    <a:pt x="4047488" y="4178163"/>
                  </a:moveTo>
                  <a:lnTo>
                    <a:pt x="20225" y="4151676"/>
                  </a:lnTo>
                  <a:cubicBezTo>
                    <a:pt x="39825" y="4192368"/>
                    <a:pt x="-21321" y="41777"/>
                    <a:pt x="8206" y="18743"/>
                  </a:cubicBezTo>
                  <a:lnTo>
                    <a:pt x="6451409" y="0"/>
                  </a:lnTo>
                  <a:cubicBezTo>
                    <a:pt x="6450453" y="802049"/>
                    <a:pt x="6456652" y="1589104"/>
                    <a:pt x="6455696" y="2391153"/>
                  </a:cubicBezTo>
                  <a:lnTo>
                    <a:pt x="4047488" y="4178163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8" name="Freeform 17"/>
            <p:cNvSpPr/>
            <p:nvPr userDrawn="1"/>
          </p:nvSpPr>
          <p:spPr>
            <a:xfrm flipH="1">
              <a:off x="5518225" y="-50800"/>
              <a:ext cx="6745822" cy="4912318"/>
            </a:xfrm>
            <a:custGeom>
              <a:avLst/>
              <a:gdLst>
                <a:gd name="connsiteX0" fmla="*/ 20318 w 6542699"/>
                <a:gd name="connsiteY0" fmla="*/ 3566160 h 3566160"/>
                <a:gd name="connsiteX1" fmla="*/ 4358412 w 6542699"/>
                <a:gd name="connsiteY1" fmla="*/ 3545840 h 3566160"/>
                <a:gd name="connsiteX2" fmla="*/ 6542699 w 6542699"/>
                <a:gd name="connsiteY2" fmla="*/ 2225040 h 3566160"/>
                <a:gd name="connsiteX3" fmla="*/ 6512220 w 6542699"/>
                <a:gd name="connsiteY3" fmla="*/ 0 h 3566160"/>
                <a:gd name="connsiteX4" fmla="*/ 0 w 6542699"/>
                <a:gd name="connsiteY4" fmla="*/ 10160 h 3566160"/>
                <a:gd name="connsiteX5" fmla="*/ 20318 w 6542699"/>
                <a:gd name="connsiteY5" fmla="*/ 3566160 h 3566160"/>
                <a:gd name="connsiteX0" fmla="*/ 20318 w 6549572"/>
                <a:gd name="connsiteY0" fmla="*/ 3685689 h 3685689"/>
                <a:gd name="connsiteX1" fmla="*/ 4358412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29689 h 3685689"/>
                <a:gd name="connsiteX5" fmla="*/ 20318 w 6549572"/>
                <a:gd name="connsiteY5" fmla="*/ 3685689 h 3685689"/>
                <a:gd name="connsiteX0" fmla="*/ 20318 w 6549572"/>
                <a:gd name="connsiteY0" fmla="*/ 3685689 h 3685689"/>
                <a:gd name="connsiteX1" fmla="*/ 4358412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0160 h 3685689"/>
                <a:gd name="connsiteX5" fmla="*/ 20318 w 6549572"/>
                <a:gd name="connsiteY5" fmla="*/ 3685689 h 3685689"/>
                <a:gd name="connsiteX0" fmla="*/ 20318 w 6549572"/>
                <a:gd name="connsiteY0" fmla="*/ 3685689 h 3685689"/>
                <a:gd name="connsiteX1" fmla="*/ 4414114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0160 h 3685689"/>
                <a:gd name="connsiteX5" fmla="*/ 20318 w 6549572"/>
                <a:gd name="connsiteY5" fmla="*/ 3685689 h 3685689"/>
                <a:gd name="connsiteX0" fmla="*/ 20318 w 6549572"/>
                <a:gd name="connsiteY0" fmla="*/ 3692899 h 3692899"/>
                <a:gd name="connsiteX1" fmla="*/ 4414114 w 6549572"/>
                <a:gd name="connsiteY1" fmla="*/ 3672579 h 3692899"/>
                <a:gd name="connsiteX2" fmla="*/ 6542699 w 6549572"/>
                <a:gd name="connsiteY2" fmla="*/ 2351779 h 3692899"/>
                <a:gd name="connsiteX3" fmla="*/ 6549572 w 6549572"/>
                <a:gd name="connsiteY3" fmla="*/ 7210 h 3692899"/>
                <a:gd name="connsiteX4" fmla="*/ 0 w 6549572"/>
                <a:gd name="connsiteY4" fmla="*/ 0 h 3692899"/>
                <a:gd name="connsiteX5" fmla="*/ 20318 w 6549572"/>
                <a:gd name="connsiteY5" fmla="*/ 3692899 h 369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9572" h="3692899">
                  <a:moveTo>
                    <a:pt x="20318" y="3692899"/>
                  </a:moveTo>
                  <a:lnTo>
                    <a:pt x="4414114" y="3672579"/>
                  </a:lnTo>
                  <a:lnTo>
                    <a:pt x="6542699" y="2351779"/>
                  </a:lnTo>
                  <a:lnTo>
                    <a:pt x="6549572" y="7210"/>
                  </a:lnTo>
                  <a:lnTo>
                    <a:pt x="0" y="0"/>
                  </a:lnTo>
                  <a:lnTo>
                    <a:pt x="20318" y="3692899"/>
                  </a:lnTo>
                  <a:close/>
                </a:path>
              </a:pathLst>
            </a:custGeom>
            <a:solidFill>
              <a:schemeClr val="accent6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07056" y="477539"/>
            <a:ext cx="5706522" cy="1790319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97043" y="2125530"/>
            <a:ext cx="4625057" cy="2027370"/>
          </a:xfrm>
          <a:ln>
            <a:noFill/>
          </a:ln>
        </p:spPr>
        <p:txBody>
          <a:bodyPr lIns="0" tIns="0" rIns="0" bIns="0">
            <a:normAutofit/>
          </a:bodyPr>
          <a:lstStyle>
            <a:lvl1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284163" indent="-173038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rgbClr val="FFFFFF"/>
                </a:solidFill>
              </a:defRPr>
            </a:lvl2pPr>
            <a:lvl3pPr marL="517525" indent="-233363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630238" indent="-233363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51752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Courier New"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946393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+Generic Image-ConfTbl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68247"/>
          </a:xfrm>
          <a:prstGeom prst="rect">
            <a:avLst/>
          </a:prstGeom>
        </p:spPr>
      </p:pic>
      <p:sp>
        <p:nvSpPr>
          <p:cNvPr id="2" name="Freeform 1"/>
          <p:cNvSpPr/>
          <p:nvPr userDrawn="1"/>
        </p:nvSpPr>
        <p:spPr>
          <a:xfrm>
            <a:off x="-15569" y="-8811"/>
            <a:ext cx="6387368" cy="4999485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  <a:gd name="connsiteX0" fmla="*/ 5410 w 6387368"/>
              <a:gd name="connsiteY0" fmla="*/ 3897556 h 3897556"/>
              <a:gd name="connsiteX1" fmla="*/ 4560146 w 6387368"/>
              <a:gd name="connsiteY1" fmla="*/ 3879048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560146" y="3879048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chemeClr val="accent4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-21110" y="-7276"/>
            <a:ext cx="6738088" cy="4272348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-20317" y="-6511"/>
            <a:ext cx="6549572" cy="4727718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414114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414114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475 h 3685689"/>
              <a:gd name="connsiteX5" fmla="*/ 20318 w 6549572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9572" h="3685689">
                <a:moveTo>
                  <a:pt x="20318" y="3685689"/>
                </a:moveTo>
                <a:lnTo>
                  <a:pt x="4414114" y="3665369"/>
                </a:lnTo>
                <a:lnTo>
                  <a:pt x="6542699" y="2344569"/>
                </a:lnTo>
                <a:lnTo>
                  <a:pt x="6549572" y="0"/>
                </a:lnTo>
                <a:lnTo>
                  <a:pt x="0" y="1475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156" y="464839"/>
            <a:ext cx="5706522" cy="1790319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7643" y="2201730"/>
            <a:ext cx="4625057" cy="2027370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284163" indent="-1730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rgbClr val="FFFFFF"/>
                </a:solidFill>
              </a:defRPr>
            </a:lvl2pPr>
            <a:lvl3pPr marL="517525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630238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51752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Courier New"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203414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+Generic Image-Woman/Mobile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8823" cy="6858998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5313403" y="-50800"/>
            <a:ext cx="6950644" cy="5191760"/>
            <a:chOff x="5313403" y="-50800"/>
            <a:chExt cx="6950644" cy="5191760"/>
          </a:xfrm>
        </p:grpSpPr>
        <p:sp>
          <p:nvSpPr>
            <p:cNvPr id="16" name="Freeform 15"/>
            <p:cNvSpPr/>
            <p:nvPr userDrawn="1"/>
          </p:nvSpPr>
          <p:spPr>
            <a:xfrm flipH="1">
              <a:off x="5668925" y="-43595"/>
              <a:ext cx="6578758" cy="5184555"/>
            </a:xfrm>
            <a:custGeom>
              <a:avLst/>
              <a:gdLst>
                <a:gd name="connsiteX0" fmla="*/ 0 w 6380147"/>
                <a:gd name="connsiteY0" fmla="*/ 3830320 h 3840480"/>
                <a:gd name="connsiteX1" fmla="*/ 4632718 w 6380147"/>
                <a:gd name="connsiteY1" fmla="*/ 3840480 h 3840480"/>
                <a:gd name="connsiteX2" fmla="*/ 6380147 w 6380147"/>
                <a:gd name="connsiteY2" fmla="*/ 2773680 h 3840480"/>
                <a:gd name="connsiteX3" fmla="*/ 6359828 w 6380147"/>
                <a:gd name="connsiteY3" fmla="*/ 20320 h 3840480"/>
                <a:gd name="connsiteX4" fmla="*/ 10159 w 6380147"/>
                <a:gd name="connsiteY4" fmla="*/ 0 h 3840480"/>
                <a:gd name="connsiteX5" fmla="*/ 0 w 6380147"/>
                <a:gd name="connsiteY5" fmla="*/ 3830320 h 3840480"/>
                <a:gd name="connsiteX0" fmla="*/ 0 w 6380147"/>
                <a:gd name="connsiteY0" fmla="*/ 3847353 h 3857513"/>
                <a:gd name="connsiteX1" fmla="*/ 4632718 w 6380147"/>
                <a:gd name="connsiteY1" fmla="*/ 3857513 h 3857513"/>
                <a:gd name="connsiteX2" fmla="*/ 6380147 w 6380147"/>
                <a:gd name="connsiteY2" fmla="*/ 2790713 h 3857513"/>
                <a:gd name="connsiteX3" fmla="*/ 6359828 w 6380147"/>
                <a:gd name="connsiteY3" fmla="*/ 0 h 3857513"/>
                <a:gd name="connsiteX4" fmla="*/ 10159 w 6380147"/>
                <a:gd name="connsiteY4" fmla="*/ 17033 h 3857513"/>
                <a:gd name="connsiteX5" fmla="*/ 0 w 6380147"/>
                <a:gd name="connsiteY5" fmla="*/ 3847353 h 3857513"/>
                <a:gd name="connsiteX0" fmla="*/ 5410 w 6385557"/>
                <a:gd name="connsiteY0" fmla="*/ 3860203 h 3870363"/>
                <a:gd name="connsiteX1" fmla="*/ 4638128 w 6385557"/>
                <a:gd name="connsiteY1" fmla="*/ 3870363 h 3870363"/>
                <a:gd name="connsiteX2" fmla="*/ 6385557 w 6385557"/>
                <a:gd name="connsiteY2" fmla="*/ 2803563 h 3870363"/>
                <a:gd name="connsiteX3" fmla="*/ 6365238 w 6385557"/>
                <a:gd name="connsiteY3" fmla="*/ 12850 h 3870363"/>
                <a:gd name="connsiteX4" fmla="*/ 628 w 6385557"/>
                <a:gd name="connsiteY4" fmla="*/ 0 h 3870363"/>
                <a:gd name="connsiteX5" fmla="*/ 5410 w 6385557"/>
                <a:gd name="connsiteY5" fmla="*/ 3860203 h 3870363"/>
                <a:gd name="connsiteX0" fmla="*/ 5410 w 6387368"/>
                <a:gd name="connsiteY0" fmla="*/ 3860203 h 3870363"/>
                <a:gd name="connsiteX1" fmla="*/ 4638128 w 6387368"/>
                <a:gd name="connsiteY1" fmla="*/ 3870363 h 3870363"/>
                <a:gd name="connsiteX2" fmla="*/ 6385557 w 6387368"/>
                <a:gd name="connsiteY2" fmla="*/ 2803563 h 3870363"/>
                <a:gd name="connsiteX3" fmla="*/ 6365238 w 6387368"/>
                <a:gd name="connsiteY3" fmla="*/ 12850 h 3870363"/>
                <a:gd name="connsiteX4" fmla="*/ 628 w 6387368"/>
                <a:gd name="connsiteY4" fmla="*/ 0 h 3870363"/>
                <a:gd name="connsiteX5" fmla="*/ 5410 w 6387368"/>
                <a:gd name="connsiteY5" fmla="*/ 3860203 h 3870363"/>
                <a:gd name="connsiteX0" fmla="*/ 5410 w 6387368"/>
                <a:gd name="connsiteY0" fmla="*/ 3860203 h 3870363"/>
                <a:gd name="connsiteX1" fmla="*/ 4638128 w 6387368"/>
                <a:gd name="connsiteY1" fmla="*/ 3870363 h 3870363"/>
                <a:gd name="connsiteX2" fmla="*/ 6385557 w 6387368"/>
                <a:gd name="connsiteY2" fmla="*/ 2803563 h 3870363"/>
                <a:gd name="connsiteX3" fmla="*/ 6365238 w 6387368"/>
                <a:gd name="connsiteY3" fmla="*/ 12850 h 3870363"/>
                <a:gd name="connsiteX4" fmla="*/ 628 w 6387368"/>
                <a:gd name="connsiteY4" fmla="*/ 0 h 3870363"/>
                <a:gd name="connsiteX5" fmla="*/ 5410 w 6387368"/>
                <a:gd name="connsiteY5" fmla="*/ 3860203 h 3870363"/>
                <a:gd name="connsiteX0" fmla="*/ 5410 w 6387368"/>
                <a:gd name="connsiteY0" fmla="*/ 3897556 h 3897556"/>
                <a:gd name="connsiteX1" fmla="*/ 4638128 w 6387368"/>
                <a:gd name="connsiteY1" fmla="*/ 3870363 h 3897556"/>
                <a:gd name="connsiteX2" fmla="*/ 6385557 w 6387368"/>
                <a:gd name="connsiteY2" fmla="*/ 2803563 h 3897556"/>
                <a:gd name="connsiteX3" fmla="*/ 6365238 w 6387368"/>
                <a:gd name="connsiteY3" fmla="*/ 12850 h 3897556"/>
                <a:gd name="connsiteX4" fmla="*/ 628 w 6387368"/>
                <a:gd name="connsiteY4" fmla="*/ 0 h 3897556"/>
                <a:gd name="connsiteX5" fmla="*/ 5410 w 6387368"/>
                <a:gd name="connsiteY5" fmla="*/ 3897556 h 3897556"/>
                <a:gd name="connsiteX0" fmla="*/ 5410 w 6387368"/>
                <a:gd name="connsiteY0" fmla="*/ 3897556 h 3897556"/>
                <a:gd name="connsiteX1" fmla="*/ 4560146 w 6387368"/>
                <a:gd name="connsiteY1" fmla="*/ 3879048 h 3897556"/>
                <a:gd name="connsiteX2" fmla="*/ 6385557 w 6387368"/>
                <a:gd name="connsiteY2" fmla="*/ 2803563 h 3897556"/>
                <a:gd name="connsiteX3" fmla="*/ 6365238 w 6387368"/>
                <a:gd name="connsiteY3" fmla="*/ 12850 h 3897556"/>
                <a:gd name="connsiteX4" fmla="*/ 628 w 6387368"/>
                <a:gd name="connsiteY4" fmla="*/ 0 h 3897556"/>
                <a:gd name="connsiteX5" fmla="*/ 5410 w 6387368"/>
                <a:gd name="connsiteY5" fmla="*/ 3897556 h 3897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7368" h="3897556">
                  <a:moveTo>
                    <a:pt x="5410" y="3897556"/>
                  </a:moveTo>
                  <a:lnTo>
                    <a:pt x="4560146" y="3879048"/>
                  </a:lnTo>
                  <a:lnTo>
                    <a:pt x="6385557" y="2803563"/>
                  </a:lnTo>
                  <a:cubicBezTo>
                    <a:pt x="6393725" y="2814619"/>
                    <a:pt x="6372011" y="943088"/>
                    <a:pt x="6365238" y="12850"/>
                  </a:cubicBezTo>
                  <a:lnTo>
                    <a:pt x="628" y="0"/>
                  </a:lnTo>
                  <a:cubicBezTo>
                    <a:pt x="-2758" y="1276773"/>
                    <a:pt x="8796" y="2620783"/>
                    <a:pt x="5410" y="3897556"/>
                  </a:cubicBezTo>
                  <a:close/>
                </a:path>
              </a:pathLst>
            </a:custGeom>
            <a:solidFill>
              <a:schemeClr val="accent4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7" name="Freeform 16"/>
            <p:cNvSpPr/>
            <p:nvPr userDrawn="1"/>
          </p:nvSpPr>
          <p:spPr>
            <a:xfrm flipH="1">
              <a:off x="5313403" y="-42003"/>
              <a:ext cx="6939987" cy="4430501"/>
            </a:xfrm>
            <a:custGeom>
              <a:avLst/>
              <a:gdLst>
                <a:gd name="connsiteX0" fmla="*/ 4404326 w 7014296"/>
                <a:gd name="connsiteY0" fmla="*/ 5767186 h 5767186"/>
                <a:gd name="connsiteX1" fmla="*/ 0 w 7014296"/>
                <a:gd name="connsiteY1" fmla="*/ 5743885 h 5767186"/>
                <a:gd name="connsiteX2" fmla="*/ 11652 w 7014296"/>
                <a:gd name="connsiteY2" fmla="*/ 0 h 5767186"/>
                <a:gd name="connsiteX3" fmla="*/ 6979341 w 7014296"/>
                <a:gd name="connsiteY3" fmla="*/ 0 h 5767186"/>
                <a:gd name="connsiteX4" fmla="*/ 7014296 w 7014296"/>
                <a:gd name="connsiteY4" fmla="*/ 3553519 h 5767186"/>
                <a:gd name="connsiteX5" fmla="*/ 4404326 w 7014296"/>
                <a:gd name="connsiteY5" fmla="*/ 5767186 h 5767186"/>
                <a:gd name="connsiteX0" fmla="*/ 4518626 w 7014296"/>
                <a:gd name="connsiteY0" fmla="*/ 5767186 h 5767186"/>
                <a:gd name="connsiteX1" fmla="*/ 0 w 7014296"/>
                <a:gd name="connsiteY1" fmla="*/ 5743885 h 5767186"/>
                <a:gd name="connsiteX2" fmla="*/ 11652 w 7014296"/>
                <a:gd name="connsiteY2" fmla="*/ 0 h 5767186"/>
                <a:gd name="connsiteX3" fmla="*/ 6979341 w 7014296"/>
                <a:gd name="connsiteY3" fmla="*/ 0 h 5767186"/>
                <a:gd name="connsiteX4" fmla="*/ 7014296 w 7014296"/>
                <a:gd name="connsiteY4" fmla="*/ 3553519 h 5767186"/>
                <a:gd name="connsiteX5" fmla="*/ 4518626 w 7014296"/>
                <a:gd name="connsiteY5" fmla="*/ 5767186 h 5767186"/>
                <a:gd name="connsiteX0" fmla="*/ 4518626 w 6979341"/>
                <a:gd name="connsiteY0" fmla="*/ 5767186 h 5767186"/>
                <a:gd name="connsiteX1" fmla="*/ 0 w 6979341"/>
                <a:gd name="connsiteY1" fmla="*/ 5743885 h 5767186"/>
                <a:gd name="connsiteX2" fmla="*/ 11652 w 6979341"/>
                <a:gd name="connsiteY2" fmla="*/ 0 h 5767186"/>
                <a:gd name="connsiteX3" fmla="*/ 6979341 w 6979341"/>
                <a:gd name="connsiteY3" fmla="*/ 0 h 5767186"/>
                <a:gd name="connsiteX4" fmla="*/ 6951654 w 6979341"/>
                <a:gd name="connsiteY4" fmla="*/ 3537280 h 5767186"/>
                <a:gd name="connsiteX5" fmla="*/ 4518626 w 6979341"/>
                <a:gd name="connsiteY5" fmla="*/ 5767186 h 5767186"/>
                <a:gd name="connsiteX0" fmla="*/ 4444173 w 6979341"/>
                <a:gd name="connsiteY0" fmla="*/ 5623803 h 5743885"/>
                <a:gd name="connsiteX1" fmla="*/ 0 w 6979341"/>
                <a:gd name="connsiteY1" fmla="*/ 5743885 h 5743885"/>
                <a:gd name="connsiteX2" fmla="*/ 11652 w 6979341"/>
                <a:gd name="connsiteY2" fmla="*/ 0 h 5743885"/>
                <a:gd name="connsiteX3" fmla="*/ 6979341 w 6979341"/>
                <a:gd name="connsiteY3" fmla="*/ 0 h 5743885"/>
                <a:gd name="connsiteX4" fmla="*/ 6951654 w 6979341"/>
                <a:gd name="connsiteY4" fmla="*/ 3537280 h 5743885"/>
                <a:gd name="connsiteX5" fmla="*/ 4444173 w 6979341"/>
                <a:gd name="connsiteY5" fmla="*/ 5623803 h 5743885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940002 w 6967689"/>
                <a:gd name="connsiteY4" fmla="*/ 3537280 h 5623803"/>
                <a:gd name="connsiteX5" fmla="*/ 4432521 w 6967689"/>
                <a:gd name="connsiteY5" fmla="*/ 5623803 h 5623803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071386 w 6967689"/>
                <a:gd name="connsiteY4" fmla="*/ 4142676 h 5623803"/>
                <a:gd name="connsiteX5" fmla="*/ 4432521 w 6967689"/>
                <a:gd name="connsiteY5" fmla="*/ 5623803 h 5623803"/>
                <a:gd name="connsiteX0" fmla="*/ 4432521 w 6967689"/>
                <a:gd name="connsiteY0" fmla="*/ 5623803 h 5623803"/>
                <a:gd name="connsiteX1" fmla="*/ 757 w 6967689"/>
                <a:gd name="connsiteY1" fmla="*/ 5536776 h 5623803"/>
                <a:gd name="connsiteX2" fmla="*/ 0 w 6967689"/>
                <a:gd name="connsiteY2" fmla="*/ 0 h 5623803"/>
                <a:gd name="connsiteX3" fmla="*/ 6967689 w 6967689"/>
                <a:gd name="connsiteY3" fmla="*/ 0 h 5623803"/>
                <a:gd name="connsiteX4" fmla="*/ 6964820 w 6967689"/>
                <a:gd name="connsiteY4" fmla="*/ 2406148 h 5623803"/>
                <a:gd name="connsiteX5" fmla="*/ 4432521 w 6967689"/>
                <a:gd name="connsiteY5" fmla="*/ 5623803 h 5623803"/>
                <a:gd name="connsiteX0" fmla="*/ 4159528 w 6967689"/>
                <a:gd name="connsiteY0" fmla="*/ 4444875 h 5536776"/>
                <a:gd name="connsiteX1" fmla="*/ 757 w 6967689"/>
                <a:gd name="connsiteY1" fmla="*/ 5536776 h 5536776"/>
                <a:gd name="connsiteX2" fmla="*/ 0 w 6967689"/>
                <a:gd name="connsiteY2" fmla="*/ 0 h 5536776"/>
                <a:gd name="connsiteX3" fmla="*/ 6967689 w 6967689"/>
                <a:gd name="connsiteY3" fmla="*/ 0 h 5536776"/>
                <a:gd name="connsiteX4" fmla="*/ 6964820 w 6967689"/>
                <a:gd name="connsiteY4" fmla="*/ 2406148 h 5536776"/>
                <a:gd name="connsiteX5" fmla="*/ 4159528 w 6967689"/>
                <a:gd name="connsiteY5" fmla="*/ 4444875 h 5536776"/>
                <a:gd name="connsiteX0" fmla="*/ 4159528 w 6967689"/>
                <a:gd name="connsiteY0" fmla="*/ 4444875 h 4444875"/>
                <a:gd name="connsiteX1" fmla="*/ 62801 w 6967689"/>
                <a:gd name="connsiteY1" fmla="*/ 4166671 h 4444875"/>
                <a:gd name="connsiteX2" fmla="*/ 0 w 6967689"/>
                <a:gd name="connsiteY2" fmla="*/ 0 h 4444875"/>
                <a:gd name="connsiteX3" fmla="*/ 6967689 w 6967689"/>
                <a:gd name="connsiteY3" fmla="*/ 0 h 4444875"/>
                <a:gd name="connsiteX4" fmla="*/ 6964820 w 6967689"/>
                <a:gd name="connsiteY4" fmla="*/ 2406148 h 4444875"/>
                <a:gd name="connsiteX5" fmla="*/ 4159528 w 6967689"/>
                <a:gd name="connsiteY5" fmla="*/ 4444875 h 4444875"/>
                <a:gd name="connsiteX0" fmla="*/ 4134711 w 6967689"/>
                <a:gd name="connsiteY0" fmla="*/ 4142177 h 4166670"/>
                <a:gd name="connsiteX1" fmla="*/ 62801 w 6967689"/>
                <a:gd name="connsiteY1" fmla="*/ 4166671 h 4166670"/>
                <a:gd name="connsiteX2" fmla="*/ 0 w 6967689"/>
                <a:gd name="connsiteY2" fmla="*/ 0 h 4166670"/>
                <a:gd name="connsiteX3" fmla="*/ 6967689 w 6967689"/>
                <a:gd name="connsiteY3" fmla="*/ 0 h 4166670"/>
                <a:gd name="connsiteX4" fmla="*/ 6964820 w 6967689"/>
                <a:gd name="connsiteY4" fmla="*/ 2406148 h 4166670"/>
                <a:gd name="connsiteX5" fmla="*/ 4134711 w 6967689"/>
                <a:gd name="connsiteY5" fmla="*/ 4142177 h 4166670"/>
                <a:gd name="connsiteX0" fmla="*/ 4556611 w 6967689"/>
                <a:gd name="connsiteY0" fmla="*/ 4142177 h 4166671"/>
                <a:gd name="connsiteX1" fmla="*/ 62801 w 6967689"/>
                <a:gd name="connsiteY1" fmla="*/ 4166671 h 4166671"/>
                <a:gd name="connsiteX2" fmla="*/ 0 w 6967689"/>
                <a:gd name="connsiteY2" fmla="*/ 0 h 4166671"/>
                <a:gd name="connsiteX3" fmla="*/ 6967689 w 6967689"/>
                <a:gd name="connsiteY3" fmla="*/ 0 h 4166671"/>
                <a:gd name="connsiteX4" fmla="*/ 6964820 w 6967689"/>
                <a:gd name="connsiteY4" fmla="*/ 2406148 h 4166671"/>
                <a:gd name="connsiteX5" fmla="*/ 4556611 w 6967689"/>
                <a:gd name="connsiteY5" fmla="*/ 4142177 h 4166671"/>
                <a:gd name="connsiteX0" fmla="*/ 4556611 w 6967689"/>
                <a:gd name="connsiteY0" fmla="*/ 4142177 h 4166671"/>
                <a:gd name="connsiteX1" fmla="*/ 529349 w 6967689"/>
                <a:gd name="connsiteY1" fmla="*/ 4166671 h 4166671"/>
                <a:gd name="connsiteX2" fmla="*/ 0 w 6967689"/>
                <a:gd name="connsiteY2" fmla="*/ 0 h 4166671"/>
                <a:gd name="connsiteX3" fmla="*/ 6967689 w 6967689"/>
                <a:gd name="connsiteY3" fmla="*/ 0 h 4166671"/>
                <a:gd name="connsiteX4" fmla="*/ 6964820 w 6967689"/>
                <a:gd name="connsiteY4" fmla="*/ 2406148 h 4166671"/>
                <a:gd name="connsiteX5" fmla="*/ 4556611 w 6967689"/>
                <a:gd name="connsiteY5" fmla="*/ 4142177 h 4166671"/>
                <a:gd name="connsiteX0" fmla="*/ 4556611 w 6967689"/>
                <a:gd name="connsiteY0" fmla="*/ 4142177 h 4167189"/>
                <a:gd name="connsiteX1" fmla="*/ 529349 w 6967689"/>
                <a:gd name="connsiteY1" fmla="*/ 4166671 h 4167189"/>
                <a:gd name="connsiteX2" fmla="*/ 0 w 6967689"/>
                <a:gd name="connsiteY2" fmla="*/ 0 h 4167189"/>
                <a:gd name="connsiteX3" fmla="*/ 6967689 w 6967689"/>
                <a:gd name="connsiteY3" fmla="*/ 0 h 4167189"/>
                <a:gd name="connsiteX4" fmla="*/ 6964820 w 6967689"/>
                <a:gd name="connsiteY4" fmla="*/ 2406148 h 4167189"/>
                <a:gd name="connsiteX5" fmla="*/ 4556611 w 6967689"/>
                <a:gd name="connsiteY5" fmla="*/ 4142177 h 4167189"/>
                <a:gd name="connsiteX0" fmla="*/ 4027262 w 6438340"/>
                <a:gd name="connsiteY0" fmla="*/ 4142177 h 4167218"/>
                <a:gd name="connsiteX1" fmla="*/ 0 w 6438340"/>
                <a:gd name="connsiteY1" fmla="*/ 4166671 h 4167218"/>
                <a:gd name="connsiteX2" fmla="*/ 16610 w 6438340"/>
                <a:gd name="connsiteY2" fmla="*/ 127452 h 4167218"/>
                <a:gd name="connsiteX3" fmla="*/ 6438340 w 6438340"/>
                <a:gd name="connsiteY3" fmla="*/ 0 h 4167218"/>
                <a:gd name="connsiteX4" fmla="*/ 6435471 w 6438340"/>
                <a:gd name="connsiteY4" fmla="*/ 2406148 h 4167218"/>
                <a:gd name="connsiteX5" fmla="*/ 4027262 w 6438340"/>
                <a:gd name="connsiteY5" fmla="*/ 4142177 h 4167218"/>
                <a:gd name="connsiteX0" fmla="*/ 4027262 w 6438340"/>
                <a:gd name="connsiteY0" fmla="*/ 4142177 h 4166975"/>
                <a:gd name="connsiteX1" fmla="*/ 0 w 6438340"/>
                <a:gd name="connsiteY1" fmla="*/ 4166671 h 4166975"/>
                <a:gd name="connsiteX2" fmla="*/ 16610 w 6438340"/>
                <a:gd name="connsiteY2" fmla="*/ 127452 h 4166975"/>
                <a:gd name="connsiteX3" fmla="*/ 6438340 w 6438340"/>
                <a:gd name="connsiteY3" fmla="*/ 0 h 4166975"/>
                <a:gd name="connsiteX4" fmla="*/ 6435471 w 6438340"/>
                <a:gd name="connsiteY4" fmla="*/ 2406148 h 4166975"/>
                <a:gd name="connsiteX5" fmla="*/ 4027262 w 6438340"/>
                <a:gd name="connsiteY5" fmla="*/ 4142177 h 4166975"/>
                <a:gd name="connsiteX0" fmla="*/ 4027263 w 6438340"/>
                <a:gd name="connsiteY0" fmla="*/ 4193158 h 4193158"/>
                <a:gd name="connsiteX1" fmla="*/ 0 w 6438340"/>
                <a:gd name="connsiteY1" fmla="*/ 4166671 h 4193158"/>
                <a:gd name="connsiteX2" fmla="*/ 16610 w 6438340"/>
                <a:gd name="connsiteY2" fmla="*/ 127452 h 4193158"/>
                <a:gd name="connsiteX3" fmla="*/ 6438340 w 6438340"/>
                <a:gd name="connsiteY3" fmla="*/ 0 h 4193158"/>
                <a:gd name="connsiteX4" fmla="*/ 6435471 w 6438340"/>
                <a:gd name="connsiteY4" fmla="*/ 2406148 h 4193158"/>
                <a:gd name="connsiteX5" fmla="*/ 4027263 w 6438340"/>
                <a:gd name="connsiteY5" fmla="*/ 4193158 h 4193158"/>
                <a:gd name="connsiteX0" fmla="*/ 4027263 w 6438340"/>
                <a:gd name="connsiteY0" fmla="*/ 4065706 h 4065706"/>
                <a:gd name="connsiteX1" fmla="*/ 0 w 6438340"/>
                <a:gd name="connsiteY1" fmla="*/ 4039219 h 4065706"/>
                <a:gd name="connsiteX2" fmla="*/ 16610 w 6438340"/>
                <a:gd name="connsiteY2" fmla="*/ 0 h 4065706"/>
                <a:gd name="connsiteX3" fmla="*/ 6438340 w 6438340"/>
                <a:gd name="connsiteY3" fmla="*/ 0 h 4065706"/>
                <a:gd name="connsiteX4" fmla="*/ 6435471 w 6438340"/>
                <a:gd name="connsiteY4" fmla="*/ 2278696 h 4065706"/>
                <a:gd name="connsiteX5" fmla="*/ 4027263 w 6438340"/>
                <a:gd name="connsiteY5" fmla="*/ 4065706 h 4065706"/>
                <a:gd name="connsiteX0" fmla="*/ 4027263 w 6435495"/>
                <a:gd name="connsiteY0" fmla="*/ 4168791 h 4168791"/>
                <a:gd name="connsiteX1" fmla="*/ 0 w 6435495"/>
                <a:gd name="connsiteY1" fmla="*/ 4142304 h 4168791"/>
                <a:gd name="connsiteX2" fmla="*/ 16610 w 6435495"/>
                <a:gd name="connsiteY2" fmla="*/ 103085 h 4168791"/>
                <a:gd name="connsiteX3" fmla="*/ 6409711 w 6435495"/>
                <a:gd name="connsiteY3" fmla="*/ 0 h 4168791"/>
                <a:gd name="connsiteX4" fmla="*/ 6435471 w 6435495"/>
                <a:gd name="connsiteY4" fmla="*/ 2381781 h 4168791"/>
                <a:gd name="connsiteX5" fmla="*/ 4027263 w 6435495"/>
                <a:gd name="connsiteY5" fmla="*/ 4168791 h 4168791"/>
                <a:gd name="connsiteX0" fmla="*/ 4027263 w 6435571"/>
                <a:gd name="connsiteY0" fmla="*/ 4178163 h 4178163"/>
                <a:gd name="connsiteX1" fmla="*/ 0 w 6435571"/>
                <a:gd name="connsiteY1" fmla="*/ 4151676 h 4178163"/>
                <a:gd name="connsiteX2" fmla="*/ 16610 w 6435571"/>
                <a:gd name="connsiteY2" fmla="*/ 112457 h 4178163"/>
                <a:gd name="connsiteX3" fmla="*/ 6431184 w 6435571"/>
                <a:gd name="connsiteY3" fmla="*/ 0 h 4178163"/>
                <a:gd name="connsiteX4" fmla="*/ 6435471 w 6435571"/>
                <a:gd name="connsiteY4" fmla="*/ 2391153 h 4178163"/>
                <a:gd name="connsiteX5" fmla="*/ 4027263 w 6435571"/>
                <a:gd name="connsiteY5" fmla="*/ 4178163 h 4178163"/>
                <a:gd name="connsiteX0" fmla="*/ 4047488 w 6455796"/>
                <a:gd name="connsiteY0" fmla="*/ 4178163 h 4178163"/>
                <a:gd name="connsiteX1" fmla="*/ 20225 w 6455796"/>
                <a:gd name="connsiteY1" fmla="*/ 4151676 h 4178163"/>
                <a:gd name="connsiteX2" fmla="*/ 8206 w 6455796"/>
                <a:gd name="connsiteY2" fmla="*/ 18743 h 4178163"/>
                <a:gd name="connsiteX3" fmla="*/ 6451409 w 6455796"/>
                <a:gd name="connsiteY3" fmla="*/ 0 h 4178163"/>
                <a:gd name="connsiteX4" fmla="*/ 6455696 w 6455796"/>
                <a:gd name="connsiteY4" fmla="*/ 2391153 h 4178163"/>
                <a:gd name="connsiteX5" fmla="*/ 4047488 w 6455796"/>
                <a:gd name="connsiteY5" fmla="*/ 4178163 h 417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5796" h="4178163">
                  <a:moveTo>
                    <a:pt x="4047488" y="4178163"/>
                  </a:moveTo>
                  <a:lnTo>
                    <a:pt x="20225" y="4151676"/>
                  </a:lnTo>
                  <a:cubicBezTo>
                    <a:pt x="39825" y="4192368"/>
                    <a:pt x="-21321" y="41777"/>
                    <a:pt x="8206" y="18743"/>
                  </a:cubicBezTo>
                  <a:lnTo>
                    <a:pt x="6451409" y="0"/>
                  </a:lnTo>
                  <a:cubicBezTo>
                    <a:pt x="6450453" y="802049"/>
                    <a:pt x="6456652" y="1589104"/>
                    <a:pt x="6455696" y="2391153"/>
                  </a:cubicBezTo>
                  <a:lnTo>
                    <a:pt x="4047488" y="4178163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8" name="Freeform 17"/>
            <p:cNvSpPr/>
            <p:nvPr userDrawn="1"/>
          </p:nvSpPr>
          <p:spPr>
            <a:xfrm flipH="1">
              <a:off x="5518225" y="-50800"/>
              <a:ext cx="6745822" cy="4912318"/>
            </a:xfrm>
            <a:custGeom>
              <a:avLst/>
              <a:gdLst>
                <a:gd name="connsiteX0" fmla="*/ 20318 w 6542699"/>
                <a:gd name="connsiteY0" fmla="*/ 3566160 h 3566160"/>
                <a:gd name="connsiteX1" fmla="*/ 4358412 w 6542699"/>
                <a:gd name="connsiteY1" fmla="*/ 3545840 h 3566160"/>
                <a:gd name="connsiteX2" fmla="*/ 6542699 w 6542699"/>
                <a:gd name="connsiteY2" fmla="*/ 2225040 h 3566160"/>
                <a:gd name="connsiteX3" fmla="*/ 6512220 w 6542699"/>
                <a:gd name="connsiteY3" fmla="*/ 0 h 3566160"/>
                <a:gd name="connsiteX4" fmla="*/ 0 w 6542699"/>
                <a:gd name="connsiteY4" fmla="*/ 10160 h 3566160"/>
                <a:gd name="connsiteX5" fmla="*/ 20318 w 6542699"/>
                <a:gd name="connsiteY5" fmla="*/ 3566160 h 3566160"/>
                <a:gd name="connsiteX0" fmla="*/ 20318 w 6549572"/>
                <a:gd name="connsiteY0" fmla="*/ 3685689 h 3685689"/>
                <a:gd name="connsiteX1" fmla="*/ 4358412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29689 h 3685689"/>
                <a:gd name="connsiteX5" fmla="*/ 20318 w 6549572"/>
                <a:gd name="connsiteY5" fmla="*/ 3685689 h 3685689"/>
                <a:gd name="connsiteX0" fmla="*/ 20318 w 6549572"/>
                <a:gd name="connsiteY0" fmla="*/ 3685689 h 3685689"/>
                <a:gd name="connsiteX1" fmla="*/ 4358412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0160 h 3685689"/>
                <a:gd name="connsiteX5" fmla="*/ 20318 w 6549572"/>
                <a:gd name="connsiteY5" fmla="*/ 3685689 h 3685689"/>
                <a:gd name="connsiteX0" fmla="*/ 20318 w 6549572"/>
                <a:gd name="connsiteY0" fmla="*/ 3685689 h 3685689"/>
                <a:gd name="connsiteX1" fmla="*/ 4414114 w 6549572"/>
                <a:gd name="connsiteY1" fmla="*/ 3665369 h 3685689"/>
                <a:gd name="connsiteX2" fmla="*/ 6542699 w 6549572"/>
                <a:gd name="connsiteY2" fmla="*/ 2344569 h 3685689"/>
                <a:gd name="connsiteX3" fmla="*/ 6549572 w 6549572"/>
                <a:gd name="connsiteY3" fmla="*/ 0 h 3685689"/>
                <a:gd name="connsiteX4" fmla="*/ 0 w 6549572"/>
                <a:gd name="connsiteY4" fmla="*/ 10160 h 3685689"/>
                <a:gd name="connsiteX5" fmla="*/ 20318 w 6549572"/>
                <a:gd name="connsiteY5" fmla="*/ 3685689 h 3685689"/>
                <a:gd name="connsiteX0" fmla="*/ 20318 w 6549572"/>
                <a:gd name="connsiteY0" fmla="*/ 3692899 h 3692899"/>
                <a:gd name="connsiteX1" fmla="*/ 4414114 w 6549572"/>
                <a:gd name="connsiteY1" fmla="*/ 3672579 h 3692899"/>
                <a:gd name="connsiteX2" fmla="*/ 6542699 w 6549572"/>
                <a:gd name="connsiteY2" fmla="*/ 2351779 h 3692899"/>
                <a:gd name="connsiteX3" fmla="*/ 6549572 w 6549572"/>
                <a:gd name="connsiteY3" fmla="*/ 7210 h 3692899"/>
                <a:gd name="connsiteX4" fmla="*/ 0 w 6549572"/>
                <a:gd name="connsiteY4" fmla="*/ 0 h 3692899"/>
                <a:gd name="connsiteX5" fmla="*/ 20318 w 6549572"/>
                <a:gd name="connsiteY5" fmla="*/ 3692899 h 369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9572" h="3692899">
                  <a:moveTo>
                    <a:pt x="20318" y="3692899"/>
                  </a:moveTo>
                  <a:lnTo>
                    <a:pt x="4414114" y="3672579"/>
                  </a:lnTo>
                  <a:lnTo>
                    <a:pt x="6542699" y="2351779"/>
                  </a:lnTo>
                  <a:lnTo>
                    <a:pt x="6549572" y="7210"/>
                  </a:lnTo>
                  <a:lnTo>
                    <a:pt x="0" y="0"/>
                  </a:lnTo>
                  <a:lnTo>
                    <a:pt x="20318" y="3692899"/>
                  </a:lnTo>
                  <a:close/>
                </a:path>
              </a:pathLst>
            </a:custGeom>
            <a:solidFill>
              <a:schemeClr val="accent6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07056" y="477539"/>
            <a:ext cx="5706522" cy="1790319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97043" y="2125530"/>
            <a:ext cx="4625057" cy="2027370"/>
          </a:xfrm>
          <a:ln>
            <a:noFill/>
          </a:ln>
        </p:spPr>
        <p:txBody>
          <a:bodyPr lIns="0" tIns="0" rIns="0" bIns="0">
            <a:normAutofit/>
          </a:bodyPr>
          <a:lstStyle>
            <a:lvl1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284163" indent="-173038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000">
                <a:solidFill>
                  <a:srgbClr val="FFFFFF"/>
                </a:solidFill>
              </a:defRPr>
            </a:lvl2pPr>
            <a:lvl3pPr marL="517525" indent="-233363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630238" indent="-233363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51752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Courier New"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250200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/Text: Revers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-34535" y="-4886"/>
            <a:ext cx="12267921" cy="6430834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  <a:gd name="connsiteX0" fmla="*/ 5955652 w 6455796"/>
              <a:gd name="connsiteY0" fmla="*/ 4462688 h 4462688"/>
              <a:gd name="connsiteX1" fmla="*/ 20225 w 6455796"/>
              <a:gd name="connsiteY1" fmla="*/ 4151676 h 4462688"/>
              <a:gd name="connsiteX2" fmla="*/ 8206 w 6455796"/>
              <a:gd name="connsiteY2" fmla="*/ 18743 h 4462688"/>
              <a:gd name="connsiteX3" fmla="*/ 6451409 w 6455796"/>
              <a:gd name="connsiteY3" fmla="*/ 0 h 4462688"/>
              <a:gd name="connsiteX4" fmla="*/ 6455696 w 6455796"/>
              <a:gd name="connsiteY4" fmla="*/ 2391153 h 4462688"/>
              <a:gd name="connsiteX5" fmla="*/ 5955652 w 6455796"/>
              <a:gd name="connsiteY5" fmla="*/ 4462688 h 4462688"/>
              <a:gd name="connsiteX0" fmla="*/ 5958300 w 6458444"/>
              <a:gd name="connsiteY0" fmla="*/ 4462688 h 4462688"/>
              <a:gd name="connsiteX1" fmla="*/ 3980 w 6458444"/>
              <a:gd name="connsiteY1" fmla="*/ 4444103 h 4462688"/>
              <a:gd name="connsiteX2" fmla="*/ 10854 w 6458444"/>
              <a:gd name="connsiteY2" fmla="*/ 18743 h 4462688"/>
              <a:gd name="connsiteX3" fmla="*/ 6454057 w 6458444"/>
              <a:gd name="connsiteY3" fmla="*/ 0 h 4462688"/>
              <a:gd name="connsiteX4" fmla="*/ 6458344 w 6458444"/>
              <a:gd name="connsiteY4" fmla="*/ 2391153 h 4462688"/>
              <a:gd name="connsiteX5" fmla="*/ 5958300 w 6458444"/>
              <a:gd name="connsiteY5" fmla="*/ 4462688 h 4462688"/>
              <a:gd name="connsiteX0" fmla="*/ 5958300 w 6454057"/>
              <a:gd name="connsiteY0" fmla="*/ 4462688 h 4462688"/>
              <a:gd name="connsiteX1" fmla="*/ 3980 w 6454057"/>
              <a:gd name="connsiteY1" fmla="*/ 4444103 h 4462688"/>
              <a:gd name="connsiteX2" fmla="*/ 10854 w 6454057"/>
              <a:gd name="connsiteY2" fmla="*/ 18743 h 4462688"/>
              <a:gd name="connsiteX3" fmla="*/ 6454057 w 6454057"/>
              <a:gd name="connsiteY3" fmla="*/ 0 h 4462688"/>
              <a:gd name="connsiteX4" fmla="*/ 6433154 w 6454057"/>
              <a:gd name="connsiteY4" fmla="*/ 3608284 h 4462688"/>
              <a:gd name="connsiteX5" fmla="*/ 5958300 w 6454057"/>
              <a:gd name="connsiteY5" fmla="*/ 4462688 h 4462688"/>
              <a:gd name="connsiteX0" fmla="*/ 5958300 w 6464694"/>
              <a:gd name="connsiteY0" fmla="*/ 4462688 h 4462688"/>
              <a:gd name="connsiteX1" fmla="*/ 3980 w 6464694"/>
              <a:gd name="connsiteY1" fmla="*/ 4444103 h 4462688"/>
              <a:gd name="connsiteX2" fmla="*/ 10854 w 6464694"/>
              <a:gd name="connsiteY2" fmla="*/ 18743 h 4462688"/>
              <a:gd name="connsiteX3" fmla="*/ 6454057 w 6464694"/>
              <a:gd name="connsiteY3" fmla="*/ 0 h 4462688"/>
              <a:gd name="connsiteX4" fmla="*/ 6464642 w 6464694"/>
              <a:gd name="connsiteY4" fmla="*/ 3592477 h 4462688"/>
              <a:gd name="connsiteX5" fmla="*/ 5958300 w 6464694"/>
              <a:gd name="connsiteY5" fmla="*/ 4462688 h 4462688"/>
              <a:gd name="connsiteX0" fmla="*/ 5958300 w 6466652"/>
              <a:gd name="connsiteY0" fmla="*/ 4446881 h 4446881"/>
              <a:gd name="connsiteX1" fmla="*/ 3980 w 6466652"/>
              <a:gd name="connsiteY1" fmla="*/ 4428296 h 4446881"/>
              <a:gd name="connsiteX2" fmla="*/ 10854 w 6466652"/>
              <a:gd name="connsiteY2" fmla="*/ 2936 h 4446881"/>
              <a:gd name="connsiteX3" fmla="*/ 6466652 w 6466652"/>
              <a:gd name="connsiteY3" fmla="*/ 0 h 4446881"/>
              <a:gd name="connsiteX4" fmla="*/ 6464642 w 6466652"/>
              <a:gd name="connsiteY4" fmla="*/ 3576670 h 4446881"/>
              <a:gd name="connsiteX5" fmla="*/ 5958300 w 6466652"/>
              <a:gd name="connsiteY5" fmla="*/ 4446881 h 4446881"/>
              <a:gd name="connsiteX0" fmla="*/ 6428141 w 6936493"/>
              <a:gd name="connsiteY0" fmla="*/ 4446881 h 4446881"/>
              <a:gd name="connsiteX1" fmla="*/ 473821 w 6936493"/>
              <a:gd name="connsiteY1" fmla="*/ 4428296 h 4446881"/>
              <a:gd name="connsiteX2" fmla="*/ 472489 w 6936493"/>
              <a:gd name="connsiteY2" fmla="*/ 3238911 h 4446881"/>
              <a:gd name="connsiteX3" fmla="*/ 480695 w 6936493"/>
              <a:gd name="connsiteY3" fmla="*/ 2936 h 4446881"/>
              <a:gd name="connsiteX4" fmla="*/ 6936493 w 6936493"/>
              <a:gd name="connsiteY4" fmla="*/ 0 h 4446881"/>
              <a:gd name="connsiteX5" fmla="*/ 6934483 w 6936493"/>
              <a:gd name="connsiteY5" fmla="*/ 3576670 h 4446881"/>
              <a:gd name="connsiteX6" fmla="*/ 6428141 w 6936493"/>
              <a:gd name="connsiteY6" fmla="*/ 4446881 h 4446881"/>
              <a:gd name="connsiteX0" fmla="*/ 6396081 w 6904433"/>
              <a:gd name="connsiteY0" fmla="*/ 4446881 h 4446881"/>
              <a:gd name="connsiteX1" fmla="*/ 441761 w 6904433"/>
              <a:gd name="connsiteY1" fmla="*/ 4428296 h 4446881"/>
              <a:gd name="connsiteX2" fmla="*/ 440429 w 6904433"/>
              <a:gd name="connsiteY2" fmla="*/ 3238911 h 4446881"/>
              <a:gd name="connsiteX3" fmla="*/ 448635 w 6904433"/>
              <a:gd name="connsiteY3" fmla="*/ 2936 h 4446881"/>
              <a:gd name="connsiteX4" fmla="*/ 6904433 w 6904433"/>
              <a:gd name="connsiteY4" fmla="*/ 0 h 4446881"/>
              <a:gd name="connsiteX5" fmla="*/ 6902423 w 6904433"/>
              <a:gd name="connsiteY5" fmla="*/ 3576670 h 4446881"/>
              <a:gd name="connsiteX6" fmla="*/ 6396081 w 6904433"/>
              <a:gd name="connsiteY6" fmla="*/ 4446881 h 4446881"/>
              <a:gd name="connsiteX0" fmla="*/ 5956875 w 6465227"/>
              <a:gd name="connsiteY0" fmla="*/ 4446881 h 4446881"/>
              <a:gd name="connsiteX1" fmla="*/ 2555 w 6465227"/>
              <a:gd name="connsiteY1" fmla="*/ 4428296 h 4446881"/>
              <a:gd name="connsiteX2" fmla="*/ 1223 w 6465227"/>
              <a:gd name="connsiteY2" fmla="*/ 3238911 h 4446881"/>
              <a:gd name="connsiteX3" fmla="*/ 9429 w 6465227"/>
              <a:gd name="connsiteY3" fmla="*/ 2936 h 4446881"/>
              <a:gd name="connsiteX4" fmla="*/ 6465227 w 6465227"/>
              <a:gd name="connsiteY4" fmla="*/ 0 h 4446881"/>
              <a:gd name="connsiteX5" fmla="*/ 6463217 w 6465227"/>
              <a:gd name="connsiteY5" fmla="*/ 3576670 h 4446881"/>
              <a:gd name="connsiteX6" fmla="*/ 5956875 w 6465227"/>
              <a:gd name="connsiteY6" fmla="*/ 4446881 h 4446881"/>
              <a:gd name="connsiteX0" fmla="*/ 6207558 w 6715910"/>
              <a:gd name="connsiteY0" fmla="*/ 4446881 h 4446881"/>
              <a:gd name="connsiteX1" fmla="*/ 253238 w 6715910"/>
              <a:gd name="connsiteY1" fmla="*/ 4428296 h 4446881"/>
              <a:gd name="connsiteX2" fmla="*/ 3 w 6715910"/>
              <a:gd name="connsiteY2" fmla="*/ 1674029 h 4446881"/>
              <a:gd name="connsiteX3" fmla="*/ 260112 w 6715910"/>
              <a:gd name="connsiteY3" fmla="*/ 2936 h 4446881"/>
              <a:gd name="connsiteX4" fmla="*/ 6715910 w 6715910"/>
              <a:gd name="connsiteY4" fmla="*/ 0 h 4446881"/>
              <a:gd name="connsiteX5" fmla="*/ 6713900 w 6715910"/>
              <a:gd name="connsiteY5" fmla="*/ 3576670 h 4446881"/>
              <a:gd name="connsiteX6" fmla="*/ 6207558 w 6715910"/>
              <a:gd name="connsiteY6" fmla="*/ 4446881 h 4446881"/>
              <a:gd name="connsiteX0" fmla="*/ 6207558 w 6715910"/>
              <a:gd name="connsiteY0" fmla="*/ 4446881 h 4446881"/>
              <a:gd name="connsiteX1" fmla="*/ 253238 w 6715910"/>
              <a:gd name="connsiteY1" fmla="*/ 4428296 h 4446881"/>
              <a:gd name="connsiteX2" fmla="*/ 3 w 6715910"/>
              <a:gd name="connsiteY2" fmla="*/ 1674029 h 4446881"/>
              <a:gd name="connsiteX3" fmla="*/ 260112 w 6715910"/>
              <a:gd name="connsiteY3" fmla="*/ 2936 h 4446881"/>
              <a:gd name="connsiteX4" fmla="*/ 6715910 w 6715910"/>
              <a:gd name="connsiteY4" fmla="*/ 0 h 4446881"/>
              <a:gd name="connsiteX5" fmla="*/ 6713900 w 6715910"/>
              <a:gd name="connsiteY5" fmla="*/ 3576670 h 4446881"/>
              <a:gd name="connsiteX6" fmla="*/ 6207558 w 6715910"/>
              <a:gd name="connsiteY6" fmla="*/ 4446881 h 4446881"/>
              <a:gd name="connsiteX0" fmla="*/ 6207907 w 6716259"/>
              <a:gd name="connsiteY0" fmla="*/ 4446881 h 4446881"/>
              <a:gd name="connsiteX1" fmla="*/ 253587 w 6716259"/>
              <a:gd name="connsiteY1" fmla="*/ 4428296 h 4446881"/>
              <a:gd name="connsiteX2" fmla="*/ 352 w 6716259"/>
              <a:gd name="connsiteY2" fmla="*/ 1674029 h 4446881"/>
              <a:gd name="connsiteX3" fmla="*/ 260461 w 6716259"/>
              <a:gd name="connsiteY3" fmla="*/ 2936 h 4446881"/>
              <a:gd name="connsiteX4" fmla="*/ 6716259 w 6716259"/>
              <a:gd name="connsiteY4" fmla="*/ 0 h 4446881"/>
              <a:gd name="connsiteX5" fmla="*/ 6714249 w 6716259"/>
              <a:gd name="connsiteY5" fmla="*/ 3576670 h 4446881"/>
              <a:gd name="connsiteX6" fmla="*/ 6207907 w 6716259"/>
              <a:gd name="connsiteY6" fmla="*/ 4446881 h 4446881"/>
              <a:gd name="connsiteX0" fmla="*/ 6208075 w 6716427"/>
              <a:gd name="connsiteY0" fmla="*/ 4446881 h 4446881"/>
              <a:gd name="connsiteX1" fmla="*/ 253755 w 6716427"/>
              <a:gd name="connsiteY1" fmla="*/ 4428296 h 4446881"/>
              <a:gd name="connsiteX2" fmla="*/ 520 w 6716427"/>
              <a:gd name="connsiteY2" fmla="*/ 1674029 h 4446881"/>
              <a:gd name="connsiteX3" fmla="*/ 260629 w 6716427"/>
              <a:gd name="connsiteY3" fmla="*/ 2936 h 4446881"/>
              <a:gd name="connsiteX4" fmla="*/ 6716427 w 6716427"/>
              <a:gd name="connsiteY4" fmla="*/ 0 h 4446881"/>
              <a:gd name="connsiteX5" fmla="*/ 6714417 w 6716427"/>
              <a:gd name="connsiteY5" fmla="*/ 3576670 h 4446881"/>
              <a:gd name="connsiteX6" fmla="*/ 6208075 w 6716427"/>
              <a:gd name="connsiteY6" fmla="*/ 4446881 h 4446881"/>
              <a:gd name="connsiteX0" fmla="*/ 6384202 w 6892554"/>
              <a:gd name="connsiteY0" fmla="*/ 4446881 h 4446881"/>
              <a:gd name="connsiteX1" fmla="*/ 429882 w 6892554"/>
              <a:gd name="connsiteY1" fmla="*/ 4428296 h 4446881"/>
              <a:gd name="connsiteX2" fmla="*/ 315 w 6892554"/>
              <a:gd name="connsiteY2" fmla="*/ 907395 h 4446881"/>
              <a:gd name="connsiteX3" fmla="*/ 436756 w 6892554"/>
              <a:gd name="connsiteY3" fmla="*/ 2936 h 4446881"/>
              <a:gd name="connsiteX4" fmla="*/ 6892554 w 6892554"/>
              <a:gd name="connsiteY4" fmla="*/ 0 h 4446881"/>
              <a:gd name="connsiteX5" fmla="*/ 6890544 w 6892554"/>
              <a:gd name="connsiteY5" fmla="*/ 3576670 h 4446881"/>
              <a:gd name="connsiteX6" fmla="*/ 6384202 w 6892554"/>
              <a:gd name="connsiteY6" fmla="*/ 4446881 h 4446881"/>
              <a:gd name="connsiteX0" fmla="*/ 6384202 w 6892554"/>
              <a:gd name="connsiteY0" fmla="*/ 4459752 h 4459752"/>
              <a:gd name="connsiteX1" fmla="*/ 429882 w 6892554"/>
              <a:gd name="connsiteY1" fmla="*/ 4441167 h 4459752"/>
              <a:gd name="connsiteX2" fmla="*/ 315 w 6892554"/>
              <a:gd name="connsiteY2" fmla="*/ 920266 h 4459752"/>
              <a:gd name="connsiteX3" fmla="*/ 701254 w 6892554"/>
              <a:gd name="connsiteY3" fmla="*/ 0 h 4459752"/>
              <a:gd name="connsiteX4" fmla="*/ 6892554 w 6892554"/>
              <a:gd name="connsiteY4" fmla="*/ 12871 h 4459752"/>
              <a:gd name="connsiteX5" fmla="*/ 6890544 w 6892554"/>
              <a:gd name="connsiteY5" fmla="*/ 3589541 h 4459752"/>
              <a:gd name="connsiteX6" fmla="*/ 6384202 w 6892554"/>
              <a:gd name="connsiteY6" fmla="*/ 4459752 h 4459752"/>
              <a:gd name="connsiteX0" fmla="*/ 6408404 w 6916756"/>
              <a:gd name="connsiteY0" fmla="*/ 4459752 h 4459752"/>
              <a:gd name="connsiteX1" fmla="*/ 659 w 6916756"/>
              <a:gd name="connsiteY1" fmla="*/ 4441167 h 4459752"/>
              <a:gd name="connsiteX2" fmla="*/ 24517 w 6916756"/>
              <a:gd name="connsiteY2" fmla="*/ 920266 h 4459752"/>
              <a:gd name="connsiteX3" fmla="*/ 725456 w 6916756"/>
              <a:gd name="connsiteY3" fmla="*/ 0 h 4459752"/>
              <a:gd name="connsiteX4" fmla="*/ 6916756 w 6916756"/>
              <a:gd name="connsiteY4" fmla="*/ 12871 h 4459752"/>
              <a:gd name="connsiteX5" fmla="*/ 6914746 w 6916756"/>
              <a:gd name="connsiteY5" fmla="*/ 3589541 h 4459752"/>
              <a:gd name="connsiteX6" fmla="*/ 6408404 w 6916756"/>
              <a:gd name="connsiteY6" fmla="*/ 4459752 h 4459752"/>
              <a:gd name="connsiteX0" fmla="*/ 6415730 w 6924082"/>
              <a:gd name="connsiteY0" fmla="*/ 4459752 h 4459752"/>
              <a:gd name="connsiteX1" fmla="*/ 7985 w 6924082"/>
              <a:gd name="connsiteY1" fmla="*/ 4441167 h 4459752"/>
              <a:gd name="connsiteX2" fmla="*/ 6653 w 6924082"/>
              <a:gd name="connsiteY2" fmla="*/ 967687 h 4459752"/>
              <a:gd name="connsiteX3" fmla="*/ 732782 w 6924082"/>
              <a:gd name="connsiteY3" fmla="*/ 0 h 4459752"/>
              <a:gd name="connsiteX4" fmla="*/ 6924082 w 6924082"/>
              <a:gd name="connsiteY4" fmla="*/ 12871 h 4459752"/>
              <a:gd name="connsiteX5" fmla="*/ 6922072 w 6924082"/>
              <a:gd name="connsiteY5" fmla="*/ 3589541 h 4459752"/>
              <a:gd name="connsiteX6" fmla="*/ 6415730 w 6924082"/>
              <a:gd name="connsiteY6" fmla="*/ 4459752 h 4459752"/>
              <a:gd name="connsiteX0" fmla="*/ 6415730 w 6924082"/>
              <a:gd name="connsiteY0" fmla="*/ 4459752 h 4459752"/>
              <a:gd name="connsiteX1" fmla="*/ 7985 w 6924082"/>
              <a:gd name="connsiteY1" fmla="*/ 4441167 h 4459752"/>
              <a:gd name="connsiteX2" fmla="*/ 6653 w 6924082"/>
              <a:gd name="connsiteY2" fmla="*/ 1188984 h 4459752"/>
              <a:gd name="connsiteX3" fmla="*/ 732782 w 6924082"/>
              <a:gd name="connsiteY3" fmla="*/ 0 h 4459752"/>
              <a:gd name="connsiteX4" fmla="*/ 6924082 w 6924082"/>
              <a:gd name="connsiteY4" fmla="*/ 12871 h 4459752"/>
              <a:gd name="connsiteX5" fmla="*/ 6922072 w 6924082"/>
              <a:gd name="connsiteY5" fmla="*/ 3589541 h 4459752"/>
              <a:gd name="connsiteX6" fmla="*/ 6415730 w 6924082"/>
              <a:gd name="connsiteY6" fmla="*/ 4459752 h 4459752"/>
              <a:gd name="connsiteX0" fmla="*/ 6409704 w 6918056"/>
              <a:gd name="connsiteY0" fmla="*/ 4459752 h 4459752"/>
              <a:gd name="connsiteX1" fmla="*/ 1959 w 6918056"/>
              <a:gd name="connsiteY1" fmla="*/ 4441167 h 4459752"/>
              <a:gd name="connsiteX2" fmla="*/ 627 w 6918056"/>
              <a:gd name="connsiteY2" fmla="*/ 1188984 h 4459752"/>
              <a:gd name="connsiteX3" fmla="*/ 726756 w 6918056"/>
              <a:gd name="connsiteY3" fmla="*/ 0 h 4459752"/>
              <a:gd name="connsiteX4" fmla="*/ 6918056 w 6918056"/>
              <a:gd name="connsiteY4" fmla="*/ 12871 h 4459752"/>
              <a:gd name="connsiteX5" fmla="*/ 6916046 w 6918056"/>
              <a:gd name="connsiteY5" fmla="*/ 3589541 h 4459752"/>
              <a:gd name="connsiteX6" fmla="*/ 6409704 w 6918056"/>
              <a:gd name="connsiteY6" fmla="*/ 4459752 h 4459752"/>
              <a:gd name="connsiteX0" fmla="*/ 6409704 w 6918056"/>
              <a:gd name="connsiteY0" fmla="*/ 4459752 h 4459752"/>
              <a:gd name="connsiteX1" fmla="*/ 1959 w 6918056"/>
              <a:gd name="connsiteY1" fmla="*/ 4441167 h 4459752"/>
              <a:gd name="connsiteX2" fmla="*/ 627 w 6918056"/>
              <a:gd name="connsiteY2" fmla="*/ 1188984 h 4459752"/>
              <a:gd name="connsiteX3" fmla="*/ 953468 w 6918056"/>
              <a:gd name="connsiteY3" fmla="*/ 0 h 4459752"/>
              <a:gd name="connsiteX4" fmla="*/ 6918056 w 6918056"/>
              <a:gd name="connsiteY4" fmla="*/ 12871 h 4459752"/>
              <a:gd name="connsiteX5" fmla="*/ 6916046 w 6918056"/>
              <a:gd name="connsiteY5" fmla="*/ 3589541 h 4459752"/>
              <a:gd name="connsiteX6" fmla="*/ 6409704 w 6918056"/>
              <a:gd name="connsiteY6" fmla="*/ 4459752 h 4459752"/>
              <a:gd name="connsiteX0" fmla="*/ 6409704 w 6918056"/>
              <a:gd name="connsiteY0" fmla="*/ 4467656 h 4467656"/>
              <a:gd name="connsiteX1" fmla="*/ 1959 w 6918056"/>
              <a:gd name="connsiteY1" fmla="*/ 4449071 h 4467656"/>
              <a:gd name="connsiteX2" fmla="*/ 627 w 6918056"/>
              <a:gd name="connsiteY2" fmla="*/ 1196888 h 4467656"/>
              <a:gd name="connsiteX3" fmla="*/ 947170 w 6918056"/>
              <a:gd name="connsiteY3" fmla="*/ 0 h 4467656"/>
              <a:gd name="connsiteX4" fmla="*/ 6918056 w 6918056"/>
              <a:gd name="connsiteY4" fmla="*/ 20775 h 4467656"/>
              <a:gd name="connsiteX5" fmla="*/ 6916046 w 6918056"/>
              <a:gd name="connsiteY5" fmla="*/ 3597445 h 4467656"/>
              <a:gd name="connsiteX6" fmla="*/ 6409704 w 6918056"/>
              <a:gd name="connsiteY6" fmla="*/ 4467656 h 4467656"/>
              <a:gd name="connsiteX0" fmla="*/ 6353026 w 6918056"/>
              <a:gd name="connsiteY0" fmla="*/ 4609918 h 4609918"/>
              <a:gd name="connsiteX1" fmla="*/ 1959 w 6918056"/>
              <a:gd name="connsiteY1" fmla="*/ 4449071 h 4609918"/>
              <a:gd name="connsiteX2" fmla="*/ 627 w 6918056"/>
              <a:gd name="connsiteY2" fmla="*/ 1196888 h 4609918"/>
              <a:gd name="connsiteX3" fmla="*/ 947170 w 6918056"/>
              <a:gd name="connsiteY3" fmla="*/ 0 h 4609918"/>
              <a:gd name="connsiteX4" fmla="*/ 6918056 w 6918056"/>
              <a:gd name="connsiteY4" fmla="*/ 20775 h 4609918"/>
              <a:gd name="connsiteX5" fmla="*/ 6916046 w 6918056"/>
              <a:gd name="connsiteY5" fmla="*/ 3597445 h 4609918"/>
              <a:gd name="connsiteX6" fmla="*/ 6353026 w 6918056"/>
              <a:gd name="connsiteY6" fmla="*/ 4609918 h 4609918"/>
              <a:gd name="connsiteX0" fmla="*/ 6352501 w 6917531"/>
              <a:gd name="connsiteY0" fmla="*/ 4609918 h 4615044"/>
              <a:gd name="connsiteX1" fmla="*/ 7731 w 6917531"/>
              <a:gd name="connsiteY1" fmla="*/ 4615044 h 4615044"/>
              <a:gd name="connsiteX2" fmla="*/ 102 w 6917531"/>
              <a:gd name="connsiteY2" fmla="*/ 1196888 h 4615044"/>
              <a:gd name="connsiteX3" fmla="*/ 946645 w 6917531"/>
              <a:gd name="connsiteY3" fmla="*/ 0 h 4615044"/>
              <a:gd name="connsiteX4" fmla="*/ 6917531 w 6917531"/>
              <a:gd name="connsiteY4" fmla="*/ 20775 h 4615044"/>
              <a:gd name="connsiteX5" fmla="*/ 6915521 w 6917531"/>
              <a:gd name="connsiteY5" fmla="*/ 3597445 h 4615044"/>
              <a:gd name="connsiteX6" fmla="*/ 6352501 w 6917531"/>
              <a:gd name="connsiteY6" fmla="*/ 4609918 h 4615044"/>
              <a:gd name="connsiteX0" fmla="*/ 6352501 w 6942751"/>
              <a:gd name="connsiteY0" fmla="*/ 4609918 h 4615044"/>
              <a:gd name="connsiteX1" fmla="*/ 7731 w 6942751"/>
              <a:gd name="connsiteY1" fmla="*/ 4615044 h 4615044"/>
              <a:gd name="connsiteX2" fmla="*/ 102 w 6942751"/>
              <a:gd name="connsiteY2" fmla="*/ 1196888 h 4615044"/>
              <a:gd name="connsiteX3" fmla="*/ 946645 w 6942751"/>
              <a:gd name="connsiteY3" fmla="*/ 0 h 4615044"/>
              <a:gd name="connsiteX4" fmla="*/ 6942751 w 6942751"/>
              <a:gd name="connsiteY4" fmla="*/ 4968 h 4615044"/>
              <a:gd name="connsiteX5" fmla="*/ 6915521 w 6942751"/>
              <a:gd name="connsiteY5" fmla="*/ 3597445 h 4615044"/>
              <a:gd name="connsiteX6" fmla="*/ 6352501 w 6942751"/>
              <a:gd name="connsiteY6" fmla="*/ 4609918 h 4615044"/>
              <a:gd name="connsiteX0" fmla="*/ 6352501 w 6942751"/>
              <a:gd name="connsiteY0" fmla="*/ 4609918 h 4615044"/>
              <a:gd name="connsiteX1" fmla="*/ 7731 w 6942751"/>
              <a:gd name="connsiteY1" fmla="*/ 4615044 h 4615044"/>
              <a:gd name="connsiteX2" fmla="*/ 102 w 6942751"/>
              <a:gd name="connsiteY2" fmla="*/ 1196888 h 4615044"/>
              <a:gd name="connsiteX3" fmla="*/ 946645 w 6942751"/>
              <a:gd name="connsiteY3" fmla="*/ 0 h 4615044"/>
              <a:gd name="connsiteX4" fmla="*/ 6942751 w 6942751"/>
              <a:gd name="connsiteY4" fmla="*/ 4968 h 4615044"/>
              <a:gd name="connsiteX5" fmla="*/ 6934436 w 6942751"/>
              <a:gd name="connsiteY5" fmla="*/ 3565831 h 4615044"/>
              <a:gd name="connsiteX6" fmla="*/ 6352501 w 6942751"/>
              <a:gd name="connsiteY6" fmla="*/ 4609918 h 4615044"/>
              <a:gd name="connsiteX0" fmla="*/ 6352501 w 6942751"/>
              <a:gd name="connsiteY0" fmla="*/ 4562497 h 4615044"/>
              <a:gd name="connsiteX1" fmla="*/ 7731 w 6942751"/>
              <a:gd name="connsiteY1" fmla="*/ 4615044 h 4615044"/>
              <a:gd name="connsiteX2" fmla="*/ 102 w 6942751"/>
              <a:gd name="connsiteY2" fmla="*/ 1196888 h 4615044"/>
              <a:gd name="connsiteX3" fmla="*/ 946645 w 6942751"/>
              <a:gd name="connsiteY3" fmla="*/ 0 h 4615044"/>
              <a:gd name="connsiteX4" fmla="*/ 6942751 w 6942751"/>
              <a:gd name="connsiteY4" fmla="*/ 4968 h 4615044"/>
              <a:gd name="connsiteX5" fmla="*/ 6934436 w 6942751"/>
              <a:gd name="connsiteY5" fmla="*/ 3565831 h 4615044"/>
              <a:gd name="connsiteX6" fmla="*/ 6352501 w 6942751"/>
              <a:gd name="connsiteY6" fmla="*/ 4562497 h 4615044"/>
              <a:gd name="connsiteX0" fmla="*/ 6353030 w 6943280"/>
              <a:gd name="connsiteY0" fmla="*/ 4562497 h 4562497"/>
              <a:gd name="connsiteX1" fmla="*/ 1955 w 6943280"/>
              <a:gd name="connsiteY1" fmla="*/ 4551817 h 4562497"/>
              <a:gd name="connsiteX2" fmla="*/ 631 w 6943280"/>
              <a:gd name="connsiteY2" fmla="*/ 1196888 h 4562497"/>
              <a:gd name="connsiteX3" fmla="*/ 947174 w 6943280"/>
              <a:gd name="connsiteY3" fmla="*/ 0 h 4562497"/>
              <a:gd name="connsiteX4" fmla="*/ 6943280 w 6943280"/>
              <a:gd name="connsiteY4" fmla="*/ 4968 h 4562497"/>
              <a:gd name="connsiteX5" fmla="*/ 6934965 w 6943280"/>
              <a:gd name="connsiteY5" fmla="*/ 3565831 h 4562497"/>
              <a:gd name="connsiteX6" fmla="*/ 6353030 w 6943280"/>
              <a:gd name="connsiteY6" fmla="*/ 4562497 h 45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3280" h="4562497">
                <a:moveTo>
                  <a:pt x="6353030" y="4562497"/>
                </a:moveTo>
                <a:lnTo>
                  <a:pt x="1955" y="4551817"/>
                </a:lnTo>
                <a:cubicBezTo>
                  <a:pt x="-1936" y="4548076"/>
                  <a:pt x="1297" y="2822979"/>
                  <a:pt x="631" y="1196888"/>
                </a:cubicBezTo>
                <a:cubicBezTo>
                  <a:pt x="-10818" y="1170638"/>
                  <a:pt x="946724" y="10288"/>
                  <a:pt x="947174" y="0"/>
                </a:cubicBezTo>
                <a:lnTo>
                  <a:pt x="6943280" y="4968"/>
                </a:lnTo>
                <a:cubicBezTo>
                  <a:pt x="6942324" y="807017"/>
                  <a:pt x="6935921" y="2763782"/>
                  <a:pt x="6934965" y="3565831"/>
                </a:cubicBezTo>
                <a:lnTo>
                  <a:pt x="6353030" y="4562497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>
            <a:off x="-22279" y="-11138"/>
            <a:ext cx="12260154" cy="6913698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  <a:gd name="connsiteX0" fmla="*/ 5410 w 6387368"/>
              <a:gd name="connsiteY0" fmla="*/ 3897556 h 3897556"/>
              <a:gd name="connsiteX1" fmla="*/ 4560146 w 6387368"/>
              <a:gd name="connsiteY1" fmla="*/ 3879048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  <a:gd name="connsiteX0" fmla="*/ 5410 w 6397992"/>
              <a:gd name="connsiteY0" fmla="*/ 3897556 h 3897556"/>
              <a:gd name="connsiteX1" fmla="*/ 4560146 w 6397992"/>
              <a:gd name="connsiteY1" fmla="*/ 3879048 h 3897556"/>
              <a:gd name="connsiteX2" fmla="*/ 6396697 w 6397992"/>
              <a:gd name="connsiteY2" fmla="*/ 2699348 h 3897556"/>
              <a:gd name="connsiteX3" fmla="*/ 6365238 w 6397992"/>
              <a:gd name="connsiteY3" fmla="*/ 12850 h 3897556"/>
              <a:gd name="connsiteX4" fmla="*/ 628 w 6397992"/>
              <a:gd name="connsiteY4" fmla="*/ 0 h 3897556"/>
              <a:gd name="connsiteX5" fmla="*/ 5410 w 6397992"/>
              <a:gd name="connsiteY5" fmla="*/ 3897556 h 3897556"/>
              <a:gd name="connsiteX0" fmla="*/ 5410 w 6397992"/>
              <a:gd name="connsiteY0" fmla="*/ 3897556 h 3897556"/>
              <a:gd name="connsiteX1" fmla="*/ 6124506 w 6397992"/>
              <a:gd name="connsiteY1" fmla="*/ 3891649 h 3897556"/>
              <a:gd name="connsiteX2" fmla="*/ 6396697 w 6397992"/>
              <a:gd name="connsiteY2" fmla="*/ 2699348 h 3897556"/>
              <a:gd name="connsiteX3" fmla="*/ 6365238 w 6397992"/>
              <a:gd name="connsiteY3" fmla="*/ 12850 h 3897556"/>
              <a:gd name="connsiteX4" fmla="*/ 628 w 6397992"/>
              <a:gd name="connsiteY4" fmla="*/ 0 h 3897556"/>
              <a:gd name="connsiteX5" fmla="*/ 5410 w 6397992"/>
              <a:gd name="connsiteY5" fmla="*/ 3897556 h 3897556"/>
              <a:gd name="connsiteX0" fmla="*/ 5410 w 6738621"/>
              <a:gd name="connsiteY0" fmla="*/ 3897556 h 3897556"/>
              <a:gd name="connsiteX1" fmla="*/ 6124506 w 6738621"/>
              <a:gd name="connsiteY1" fmla="*/ 3891649 h 3897556"/>
              <a:gd name="connsiteX2" fmla="*/ 6738490 w 6738621"/>
              <a:gd name="connsiteY2" fmla="*/ 3102570 h 3897556"/>
              <a:gd name="connsiteX3" fmla="*/ 6365238 w 6738621"/>
              <a:gd name="connsiteY3" fmla="*/ 12850 h 3897556"/>
              <a:gd name="connsiteX4" fmla="*/ 628 w 6738621"/>
              <a:gd name="connsiteY4" fmla="*/ 0 h 3897556"/>
              <a:gd name="connsiteX5" fmla="*/ 5410 w 6738621"/>
              <a:gd name="connsiteY5" fmla="*/ 3897556 h 3897556"/>
              <a:gd name="connsiteX0" fmla="*/ 5410 w 6754915"/>
              <a:gd name="connsiteY0" fmla="*/ 3897556 h 3897556"/>
              <a:gd name="connsiteX1" fmla="*/ 6124506 w 6754915"/>
              <a:gd name="connsiteY1" fmla="*/ 3891649 h 3897556"/>
              <a:gd name="connsiteX2" fmla="*/ 6738490 w 6754915"/>
              <a:gd name="connsiteY2" fmla="*/ 3102570 h 3897556"/>
              <a:gd name="connsiteX3" fmla="*/ 6753042 w 6754915"/>
              <a:gd name="connsiteY3" fmla="*/ 6550 h 3897556"/>
              <a:gd name="connsiteX4" fmla="*/ 628 w 6754915"/>
              <a:gd name="connsiteY4" fmla="*/ 0 h 3897556"/>
              <a:gd name="connsiteX5" fmla="*/ 5410 w 6754915"/>
              <a:gd name="connsiteY5" fmla="*/ 3897556 h 3897556"/>
              <a:gd name="connsiteX0" fmla="*/ 0 w 7222757"/>
              <a:gd name="connsiteY0" fmla="*/ 3903856 h 3903856"/>
              <a:gd name="connsiteX1" fmla="*/ 6592348 w 7222757"/>
              <a:gd name="connsiteY1" fmla="*/ 3891649 h 3903856"/>
              <a:gd name="connsiteX2" fmla="*/ 7206332 w 7222757"/>
              <a:gd name="connsiteY2" fmla="*/ 3102570 h 3903856"/>
              <a:gd name="connsiteX3" fmla="*/ 7220884 w 7222757"/>
              <a:gd name="connsiteY3" fmla="*/ 6550 h 3903856"/>
              <a:gd name="connsiteX4" fmla="*/ 468470 w 7222757"/>
              <a:gd name="connsiteY4" fmla="*/ 0 h 3903856"/>
              <a:gd name="connsiteX5" fmla="*/ 0 w 7222757"/>
              <a:gd name="connsiteY5" fmla="*/ 3903856 h 3903856"/>
              <a:gd name="connsiteX0" fmla="*/ 1267 w 7224024"/>
              <a:gd name="connsiteY0" fmla="*/ 3903856 h 3903856"/>
              <a:gd name="connsiteX1" fmla="*/ 6593615 w 7224024"/>
              <a:gd name="connsiteY1" fmla="*/ 3891649 h 3903856"/>
              <a:gd name="connsiteX2" fmla="*/ 7207599 w 7224024"/>
              <a:gd name="connsiteY2" fmla="*/ 3102570 h 3903856"/>
              <a:gd name="connsiteX3" fmla="*/ 7222151 w 7224024"/>
              <a:gd name="connsiteY3" fmla="*/ 6550 h 3903856"/>
              <a:gd name="connsiteX4" fmla="*/ 469737 w 7224024"/>
              <a:gd name="connsiteY4" fmla="*/ 0 h 3903856"/>
              <a:gd name="connsiteX5" fmla="*/ 1267 w 7224024"/>
              <a:gd name="connsiteY5" fmla="*/ 3903856 h 3903856"/>
              <a:gd name="connsiteX0" fmla="*/ 382132 w 7604889"/>
              <a:gd name="connsiteY0" fmla="*/ 3903856 h 3903856"/>
              <a:gd name="connsiteX1" fmla="*/ 6974480 w 7604889"/>
              <a:gd name="connsiteY1" fmla="*/ 3891649 h 3903856"/>
              <a:gd name="connsiteX2" fmla="*/ 7588464 w 7604889"/>
              <a:gd name="connsiteY2" fmla="*/ 3102570 h 3903856"/>
              <a:gd name="connsiteX3" fmla="*/ 7603016 w 7604889"/>
              <a:gd name="connsiteY3" fmla="*/ 6550 h 3903856"/>
              <a:gd name="connsiteX4" fmla="*/ 850602 w 7604889"/>
              <a:gd name="connsiteY4" fmla="*/ 0 h 3903856"/>
              <a:gd name="connsiteX5" fmla="*/ 798423 w 7604889"/>
              <a:gd name="connsiteY5" fmla="*/ 850547 h 3903856"/>
              <a:gd name="connsiteX6" fmla="*/ 382132 w 7604889"/>
              <a:gd name="connsiteY6" fmla="*/ 3903856 h 3903856"/>
              <a:gd name="connsiteX0" fmla="*/ 382132 w 7604889"/>
              <a:gd name="connsiteY0" fmla="*/ 3903856 h 3903856"/>
              <a:gd name="connsiteX1" fmla="*/ 6974480 w 7604889"/>
              <a:gd name="connsiteY1" fmla="*/ 3891649 h 3903856"/>
              <a:gd name="connsiteX2" fmla="*/ 7588464 w 7604889"/>
              <a:gd name="connsiteY2" fmla="*/ 3102570 h 3903856"/>
              <a:gd name="connsiteX3" fmla="*/ 7603016 w 7604889"/>
              <a:gd name="connsiteY3" fmla="*/ 6550 h 3903856"/>
              <a:gd name="connsiteX4" fmla="*/ 850602 w 7604889"/>
              <a:gd name="connsiteY4" fmla="*/ 0 h 3903856"/>
              <a:gd name="connsiteX5" fmla="*/ 798423 w 7604889"/>
              <a:gd name="connsiteY5" fmla="*/ 850547 h 3903856"/>
              <a:gd name="connsiteX6" fmla="*/ 382132 w 7604889"/>
              <a:gd name="connsiteY6" fmla="*/ 3903856 h 3903856"/>
              <a:gd name="connsiteX0" fmla="*/ 365807 w 7588564"/>
              <a:gd name="connsiteY0" fmla="*/ 3903856 h 3903856"/>
              <a:gd name="connsiteX1" fmla="*/ 6958155 w 7588564"/>
              <a:gd name="connsiteY1" fmla="*/ 3891649 h 3903856"/>
              <a:gd name="connsiteX2" fmla="*/ 7572139 w 7588564"/>
              <a:gd name="connsiteY2" fmla="*/ 3102570 h 3903856"/>
              <a:gd name="connsiteX3" fmla="*/ 7586691 w 7588564"/>
              <a:gd name="connsiteY3" fmla="*/ 6550 h 3903856"/>
              <a:gd name="connsiteX4" fmla="*/ 834277 w 7588564"/>
              <a:gd name="connsiteY4" fmla="*/ 0 h 3903856"/>
              <a:gd name="connsiteX5" fmla="*/ 782098 w 7588564"/>
              <a:gd name="connsiteY5" fmla="*/ 850547 h 3903856"/>
              <a:gd name="connsiteX6" fmla="*/ 365807 w 7588564"/>
              <a:gd name="connsiteY6" fmla="*/ 3903856 h 3903856"/>
              <a:gd name="connsiteX0" fmla="*/ 365807 w 7588564"/>
              <a:gd name="connsiteY0" fmla="*/ 3903856 h 3903856"/>
              <a:gd name="connsiteX1" fmla="*/ 6958155 w 7588564"/>
              <a:gd name="connsiteY1" fmla="*/ 3891649 h 3903856"/>
              <a:gd name="connsiteX2" fmla="*/ 7572139 w 7588564"/>
              <a:gd name="connsiteY2" fmla="*/ 3102570 h 3903856"/>
              <a:gd name="connsiteX3" fmla="*/ 7586691 w 7588564"/>
              <a:gd name="connsiteY3" fmla="*/ 6550 h 3903856"/>
              <a:gd name="connsiteX4" fmla="*/ 834277 w 7588564"/>
              <a:gd name="connsiteY4" fmla="*/ 0 h 3903856"/>
              <a:gd name="connsiteX5" fmla="*/ 782098 w 7588564"/>
              <a:gd name="connsiteY5" fmla="*/ 850547 h 3903856"/>
              <a:gd name="connsiteX6" fmla="*/ 365807 w 7588564"/>
              <a:gd name="connsiteY6" fmla="*/ 3903856 h 3903856"/>
              <a:gd name="connsiteX0" fmla="*/ 373542 w 7596299"/>
              <a:gd name="connsiteY0" fmla="*/ 3903856 h 3903856"/>
              <a:gd name="connsiteX1" fmla="*/ 6965890 w 7596299"/>
              <a:gd name="connsiteY1" fmla="*/ 3891649 h 3903856"/>
              <a:gd name="connsiteX2" fmla="*/ 7579874 w 7596299"/>
              <a:gd name="connsiteY2" fmla="*/ 3102570 h 3903856"/>
              <a:gd name="connsiteX3" fmla="*/ 7594426 w 7596299"/>
              <a:gd name="connsiteY3" fmla="*/ 6550 h 3903856"/>
              <a:gd name="connsiteX4" fmla="*/ 842012 w 7596299"/>
              <a:gd name="connsiteY4" fmla="*/ 0 h 3903856"/>
              <a:gd name="connsiteX5" fmla="*/ 789833 w 7596299"/>
              <a:gd name="connsiteY5" fmla="*/ 850547 h 3903856"/>
              <a:gd name="connsiteX6" fmla="*/ 373542 w 7596299"/>
              <a:gd name="connsiteY6" fmla="*/ 3903856 h 3903856"/>
              <a:gd name="connsiteX0" fmla="*/ 373542 w 7596299"/>
              <a:gd name="connsiteY0" fmla="*/ 3903856 h 3903856"/>
              <a:gd name="connsiteX1" fmla="*/ 6965890 w 7596299"/>
              <a:gd name="connsiteY1" fmla="*/ 3891649 h 3903856"/>
              <a:gd name="connsiteX2" fmla="*/ 7579874 w 7596299"/>
              <a:gd name="connsiteY2" fmla="*/ 3102570 h 3903856"/>
              <a:gd name="connsiteX3" fmla="*/ 7594426 w 7596299"/>
              <a:gd name="connsiteY3" fmla="*/ 6550 h 3903856"/>
              <a:gd name="connsiteX4" fmla="*/ 842012 w 7596299"/>
              <a:gd name="connsiteY4" fmla="*/ 0 h 3903856"/>
              <a:gd name="connsiteX5" fmla="*/ 789833 w 7596299"/>
              <a:gd name="connsiteY5" fmla="*/ 850547 h 3903856"/>
              <a:gd name="connsiteX6" fmla="*/ 373542 w 7596299"/>
              <a:gd name="connsiteY6" fmla="*/ 3903856 h 3903856"/>
              <a:gd name="connsiteX0" fmla="*/ 373542 w 7596299"/>
              <a:gd name="connsiteY0" fmla="*/ 3903856 h 3903856"/>
              <a:gd name="connsiteX1" fmla="*/ 6965890 w 7596299"/>
              <a:gd name="connsiteY1" fmla="*/ 3891649 h 3903856"/>
              <a:gd name="connsiteX2" fmla="*/ 7579874 w 7596299"/>
              <a:gd name="connsiteY2" fmla="*/ 3102570 h 3903856"/>
              <a:gd name="connsiteX3" fmla="*/ 7594426 w 7596299"/>
              <a:gd name="connsiteY3" fmla="*/ 6550 h 3903856"/>
              <a:gd name="connsiteX4" fmla="*/ 842012 w 7596299"/>
              <a:gd name="connsiteY4" fmla="*/ 0 h 3903856"/>
              <a:gd name="connsiteX5" fmla="*/ 789833 w 7596299"/>
              <a:gd name="connsiteY5" fmla="*/ 850547 h 3903856"/>
              <a:gd name="connsiteX6" fmla="*/ 373542 w 7596299"/>
              <a:gd name="connsiteY6" fmla="*/ 3903856 h 3903856"/>
              <a:gd name="connsiteX0" fmla="*/ 0 w 7222757"/>
              <a:gd name="connsiteY0" fmla="*/ 3903856 h 3903856"/>
              <a:gd name="connsiteX1" fmla="*/ 6592348 w 7222757"/>
              <a:gd name="connsiteY1" fmla="*/ 3891649 h 3903856"/>
              <a:gd name="connsiteX2" fmla="*/ 7206332 w 7222757"/>
              <a:gd name="connsiteY2" fmla="*/ 3102570 h 3903856"/>
              <a:gd name="connsiteX3" fmla="*/ 7220884 w 7222757"/>
              <a:gd name="connsiteY3" fmla="*/ 6550 h 3903856"/>
              <a:gd name="connsiteX4" fmla="*/ 468470 w 7222757"/>
              <a:gd name="connsiteY4" fmla="*/ 0 h 3903856"/>
              <a:gd name="connsiteX5" fmla="*/ 416291 w 7222757"/>
              <a:gd name="connsiteY5" fmla="*/ 850547 h 3903856"/>
              <a:gd name="connsiteX6" fmla="*/ 0 w 7222757"/>
              <a:gd name="connsiteY6" fmla="*/ 3903856 h 3903856"/>
              <a:gd name="connsiteX0" fmla="*/ 45274 w 7268031"/>
              <a:gd name="connsiteY0" fmla="*/ 3903856 h 3903856"/>
              <a:gd name="connsiteX1" fmla="*/ 6637622 w 7268031"/>
              <a:gd name="connsiteY1" fmla="*/ 3891649 h 3903856"/>
              <a:gd name="connsiteX2" fmla="*/ 7251606 w 7268031"/>
              <a:gd name="connsiteY2" fmla="*/ 3102570 h 3903856"/>
              <a:gd name="connsiteX3" fmla="*/ 7266158 w 7268031"/>
              <a:gd name="connsiteY3" fmla="*/ 6550 h 3903856"/>
              <a:gd name="connsiteX4" fmla="*/ 513744 w 7268031"/>
              <a:gd name="connsiteY4" fmla="*/ 0 h 3903856"/>
              <a:gd name="connsiteX5" fmla="*/ 1459 w 7268031"/>
              <a:gd name="connsiteY5" fmla="*/ 907250 h 3903856"/>
              <a:gd name="connsiteX6" fmla="*/ 45274 w 7268031"/>
              <a:gd name="connsiteY6" fmla="*/ 3903856 h 3903856"/>
              <a:gd name="connsiteX0" fmla="*/ 43815 w 7266572"/>
              <a:gd name="connsiteY0" fmla="*/ 3903856 h 3903856"/>
              <a:gd name="connsiteX1" fmla="*/ 6636163 w 7266572"/>
              <a:gd name="connsiteY1" fmla="*/ 3891649 h 3903856"/>
              <a:gd name="connsiteX2" fmla="*/ 7250147 w 7266572"/>
              <a:gd name="connsiteY2" fmla="*/ 3102570 h 3903856"/>
              <a:gd name="connsiteX3" fmla="*/ 7264699 w 7266572"/>
              <a:gd name="connsiteY3" fmla="*/ 6550 h 3903856"/>
              <a:gd name="connsiteX4" fmla="*/ 512285 w 7266572"/>
              <a:gd name="connsiteY4" fmla="*/ 0 h 3903856"/>
              <a:gd name="connsiteX5" fmla="*/ 0 w 7266572"/>
              <a:gd name="connsiteY5" fmla="*/ 907250 h 3903856"/>
              <a:gd name="connsiteX6" fmla="*/ 43815 w 7266572"/>
              <a:gd name="connsiteY6" fmla="*/ 3903856 h 3903856"/>
              <a:gd name="connsiteX0" fmla="*/ 43815 w 7266572"/>
              <a:gd name="connsiteY0" fmla="*/ 3903856 h 3903856"/>
              <a:gd name="connsiteX1" fmla="*/ 6636163 w 7266572"/>
              <a:gd name="connsiteY1" fmla="*/ 3891649 h 3903856"/>
              <a:gd name="connsiteX2" fmla="*/ 7250147 w 7266572"/>
              <a:gd name="connsiteY2" fmla="*/ 3102570 h 3903856"/>
              <a:gd name="connsiteX3" fmla="*/ 7264699 w 7266572"/>
              <a:gd name="connsiteY3" fmla="*/ 6550 h 3903856"/>
              <a:gd name="connsiteX4" fmla="*/ 512285 w 7266572"/>
              <a:gd name="connsiteY4" fmla="*/ 0 h 3903856"/>
              <a:gd name="connsiteX5" fmla="*/ 0 w 7266572"/>
              <a:gd name="connsiteY5" fmla="*/ 907250 h 3903856"/>
              <a:gd name="connsiteX6" fmla="*/ 43815 w 7266572"/>
              <a:gd name="connsiteY6" fmla="*/ 3903856 h 3903856"/>
              <a:gd name="connsiteX0" fmla="*/ 4377 w 7227134"/>
              <a:gd name="connsiteY0" fmla="*/ 3903856 h 3903856"/>
              <a:gd name="connsiteX1" fmla="*/ 6596725 w 7227134"/>
              <a:gd name="connsiteY1" fmla="*/ 3891649 h 3903856"/>
              <a:gd name="connsiteX2" fmla="*/ 7210709 w 7227134"/>
              <a:gd name="connsiteY2" fmla="*/ 3102570 h 3903856"/>
              <a:gd name="connsiteX3" fmla="*/ 7225261 w 7227134"/>
              <a:gd name="connsiteY3" fmla="*/ 6550 h 3903856"/>
              <a:gd name="connsiteX4" fmla="*/ 472847 w 7227134"/>
              <a:gd name="connsiteY4" fmla="*/ 0 h 3903856"/>
              <a:gd name="connsiteX5" fmla="*/ 0 w 7227134"/>
              <a:gd name="connsiteY5" fmla="*/ 617434 h 3903856"/>
              <a:gd name="connsiteX6" fmla="*/ 4377 w 7227134"/>
              <a:gd name="connsiteY6" fmla="*/ 3903856 h 3903856"/>
              <a:gd name="connsiteX0" fmla="*/ 4377 w 7227134"/>
              <a:gd name="connsiteY0" fmla="*/ 3910156 h 3910156"/>
              <a:gd name="connsiteX1" fmla="*/ 6596725 w 7227134"/>
              <a:gd name="connsiteY1" fmla="*/ 3897949 h 3910156"/>
              <a:gd name="connsiteX2" fmla="*/ 7210709 w 7227134"/>
              <a:gd name="connsiteY2" fmla="*/ 3108870 h 3910156"/>
              <a:gd name="connsiteX3" fmla="*/ 7225261 w 7227134"/>
              <a:gd name="connsiteY3" fmla="*/ 12850 h 3910156"/>
              <a:gd name="connsiteX4" fmla="*/ 821213 w 7227134"/>
              <a:gd name="connsiteY4" fmla="*/ 0 h 3910156"/>
              <a:gd name="connsiteX5" fmla="*/ 0 w 7227134"/>
              <a:gd name="connsiteY5" fmla="*/ 623734 h 3910156"/>
              <a:gd name="connsiteX6" fmla="*/ 4377 w 7227134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27786 w 7233707"/>
              <a:gd name="connsiteY4" fmla="*/ 0 h 3910156"/>
              <a:gd name="connsiteX5" fmla="*/ 0 w 7233707"/>
              <a:gd name="connsiteY5" fmla="*/ 863147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27786 w 7233707"/>
              <a:gd name="connsiteY4" fmla="*/ 0 h 3910156"/>
              <a:gd name="connsiteX5" fmla="*/ 0 w 7233707"/>
              <a:gd name="connsiteY5" fmla="*/ 762342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27786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01494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768629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29590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768629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3707" h="3910156">
                <a:moveTo>
                  <a:pt x="10950" y="3910156"/>
                </a:moveTo>
                <a:lnTo>
                  <a:pt x="6629590" y="3897949"/>
                </a:lnTo>
                <a:lnTo>
                  <a:pt x="7217282" y="3108870"/>
                </a:lnTo>
                <a:cubicBezTo>
                  <a:pt x="7225450" y="3119926"/>
                  <a:pt x="7238607" y="943088"/>
                  <a:pt x="7231834" y="12850"/>
                </a:cubicBezTo>
                <a:lnTo>
                  <a:pt x="768629" y="0"/>
                </a:lnTo>
                <a:lnTo>
                  <a:pt x="0" y="718239"/>
                </a:lnTo>
                <a:lnTo>
                  <a:pt x="10950" y="391015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-23434" y="144824"/>
            <a:ext cx="12258211" cy="6539087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414114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414114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475 h 3685689"/>
              <a:gd name="connsiteX5" fmla="*/ 20318 w 6549572"/>
              <a:gd name="connsiteY5" fmla="*/ 3685689 h 3685689"/>
              <a:gd name="connsiteX0" fmla="*/ 20318 w 6549572"/>
              <a:gd name="connsiteY0" fmla="*/ 3685689 h 3690570"/>
              <a:gd name="connsiteX1" fmla="*/ 6478018 w 6549572"/>
              <a:gd name="connsiteY1" fmla="*/ 3690570 h 3690570"/>
              <a:gd name="connsiteX2" fmla="*/ 6542699 w 6549572"/>
              <a:gd name="connsiteY2" fmla="*/ 2344569 h 3690570"/>
              <a:gd name="connsiteX3" fmla="*/ 6549572 w 6549572"/>
              <a:gd name="connsiteY3" fmla="*/ 0 h 3690570"/>
              <a:gd name="connsiteX4" fmla="*/ 0 w 6549572"/>
              <a:gd name="connsiteY4" fmla="*/ 1475 h 3690570"/>
              <a:gd name="connsiteX5" fmla="*/ 20318 w 6549572"/>
              <a:gd name="connsiteY5" fmla="*/ 3685689 h 3690570"/>
              <a:gd name="connsiteX0" fmla="*/ 20318 w 6739887"/>
              <a:gd name="connsiteY0" fmla="*/ 3685689 h 3690570"/>
              <a:gd name="connsiteX1" fmla="*/ 6478018 w 6739887"/>
              <a:gd name="connsiteY1" fmla="*/ 3690570 h 3690570"/>
              <a:gd name="connsiteX2" fmla="*/ 6739887 w 6739887"/>
              <a:gd name="connsiteY2" fmla="*/ 3352626 h 3690570"/>
              <a:gd name="connsiteX3" fmla="*/ 6549572 w 6739887"/>
              <a:gd name="connsiteY3" fmla="*/ 0 h 3690570"/>
              <a:gd name="connsiteX4" fmla="*/ 0 w 6739887"/>
              <a:gd name="connsiteY4" fmla="*/ 1475 h 3690570"/>
              <a:gd name="connsiteX5" fmla="*/ 20318 w 6739887"/>
              <a:gd name="connsiteY5" fmla="*/ 3685689 h 3690570"/>
              <a:gd name="connsiteX0" fmla="*/ 20318 w 6746761"/>
              <a:gd name="connsiteY0" fmla="*/ 3685689 h 3690570"/>
              <a:gd name="connsiteX1" fmla="*/ 6478018 w 6746761"/>
              <a:gd name="connsiteY1" fmla="*/ 3690570 h 3690570"/>
              <a:gd name="connsiteX2" fmla="*/ 6739887 w 6746761"/>
              <a:gd name="connsiteY2" fmla="*/ 3352626 h 3690570"/>
              <a:gd name="connsiteX3" fmla="*/ 6746761 w 6746761"/>
              <a:gd name="connsiteY3" fmla="*/ 0 h 3690570"/>
              <a:gd name="connsiteX4" fmla="*/ 0 w 6746761"/>
              <a:gd name="connsiteY4" fmla="*/ 1475 h 3690570"/>
              <a:gd name="connsiteX5" fmla="*/ 20318 w 6746761"/>
              <a:gd name="connsiteY5" fmla="*/ 3685689 h 369057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72653 w 7219414"/>
              <a:gd name="connsiteY4" fmla="*/ 1475 h 3691990"/>
              <a:gd name="connsiteX5" fmla="*/ 0 w 7219414"/>
              <a:gd name="connsiteY5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0 w 7219414"/>
              <a:gd name="connsiteY5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0 w 7219414"/>
              <a:gd name="connsiteY5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230733 w 7219414"/>
              <a:gd name="connsiteY5" fmla="*/ 1946809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230733 w 7219414"/>
              <a:gd name="connsiteY5" fmla="*/ 1946809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680 w 7219414"/>
              <a:gd name="connsiteY5" fmla="*/ 447325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680 w 7219414"/>
              <a:gd name="connsiteY5" fmla="*/ 567032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387205 w 7219414"/>
              <a:gd name="connsiteY4" fmla="*/ 121182 h 3691990"/>
              <a:gd name="connsiteX5" fmla="*/ 680 w 7219414"/>
              <a:gd name="connsiteY5" fmla="*/ 567032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387205 w 7219414"/>
              <a:gd name="connsiteY4" fmla="*/ 121182 h 3691990"/>
              <a:gd name="connsiteX5" fmla="*/ 680 w 7219414"/>
              <a:gd name="connsiteY5" fmla="*/ 567032 h 3691990"/>
              <a:gd name="connsiteX6" fmla="*/ 0 w 7219414"/>
              <a:gd name="connsiteY6" fmla="*/ 3691990 h 3691990"/>
              <a:gd name="connsiteX0" fmla="*/ 0 w 7219414"/>
              <a:gd name="connsiteY0" fmla="*/ 3570808 h 3570808"/>
              <a:gd name="connsiteX1" fmla="*/ 6950671 w 7219414"/>
              <a:gd name="connsiteY1" fmla="*/ 3569388 h 3570808"/>
              <a:gd name="connsiteX2" fmla="*/ 7212540 w 7219414"/>
              <a:gd name="connsiteY2" fmla="*/ 3231444 h 3570808"/>
              <a:gd name="connsiteX3" fmla="*/ 7219414 w 7219414"/>
              <a:gd name="connsiteY3" fmla="*/ 36327 h 3570808"/>
              <a:gd name="connsiteX4" fmla="*/ 387205 w 7219414"/>
              <a:gd name="connsiteY4" fmla="*/ 0 h 3570808"/>
              <a:gd name="connsiteX5" fmla="*/ 680 w 7219414"/>
              <a:gd name="connsiteY5" fmla="*/ 445850 h 3570808"/>
              <a:gd name="connsiteX6" fmla="*/ 0 w 7219414"/>
              <a:gd name="connsiteY6" fmla="*/ 3570808 h 3570808"/>
              <a:gd name="connsiteX0" fmla="*/ 0 w 7219414"/>
              <a:gd name="connsiteY0" fmla="*/ 3570808 h 3570808"/>
              <a:gd name="connsiteX1" fmla="*/ 6950671 w 7219414"/>
              <a:gd name="connsiteY1" fmla="*/ 3569388 h 3570808"/>
              <a:gd name="connsiteX2" fmla="*/ 7212540 w 7219414"/>
              <a:gd name="connsiteY2" fmla="*/ 3231444 h 3570808"/>
              <a:gd name="connsiteX3" fmla="*/ 7219414 w 7219414"/>
              <a:gd name="connsiteY3" fmla="*/ 36327 h 3570808"/>
              <a:gd name="connsiteX4" fmla="*/ 387205 w 7219414"/>
              <a:gd name="connsiteY4" fmla="*/ 0 h 3570808"/>
              <a:gd name="connsiteX5" fmla="*/ 7253 w 7219414"/>
              <a:gd name="connsiteY5" fmla="*/ 338744 h 3570808"/>
              <a:gd name="connsiteX6" fmla="*/ 0 w 7219414"/>
              <a:gd name="connsiteY6" fmla="*/ 3570808 h 3570808"/>
              <a:gd name="connsiteX0" fmla="*/ 0 w 7219414"/>
              <a:gd name="connsiteY0" fmla="*/ 3545606 h 3545606"/>
              <a:gd name="connsiteX1" fmla="*/ 6950671 w 7219414"/>
              <a:gd name="connsiteY1" fmla="*/ 3544186 h 3545606"/>
              <a:gd name="connsiteX2" fmla="*/ 7212540 w 7219414"/>
              <a:gd name="connsiteY2" fmla="*/ 3206242 h 3545606"/>
              <a:gd name="connsiteX3" fmla="*/ 7219414 w 7219414"/>
              <a:gd name="connsiteY3" fmla="*/ 11125 h 3545606"/>
              <a:gd name="connsiteX4" fmla="*/ 367486 w 7219414"/>
              <a:gd name="connsiteY4" fmla="*/ 0 h 3545606"/>
              <a:gd name="connsiteX5" fmla="*/ 7253 w 7219414"/>
              <a:gd name="connsiteY5" fmla="*/ 313542 h 3545606"/>
              <a:gd name="connsiteX6" fmla="*/ 0 w 7219414"/>
              <a:gd name="connsiteY6" fmla="*/ 3545606 h 3545606"/>
              <a:gd name="connsiteX0" fmla="*/ 0 w 7219414"/>
              <a:gd name="connsiteY0" fmla="*/ 3589709 h 3589709"/>
              <a:gd name="connsiteX1" fmla="*/ 6950671 w 7219414"/>
              <a:gd name="connsiteY1" fmla="*/ 3588289 h 3589709"/>
              <a:gd name="connsiteX2" fmla="*/ 7212540 w 7219414"/>
              <a:gd name="connsiteY2" fmla="*/ 3250345 h 3589709"/>
              <a:gd name="connsiteX3" fmla="*/ 7219414 w 7219414"/>
              <a:gd name="connsiteY3" fmla="*/ 55228 h 3589709"/>
              <a:gd name="connsiteX4" fmla="*/ 433215 w 7219414"/>
              <a:gd name="connsiteY4" fmla="*/ 0 h 3589709"/>
              <a:gd name="connsiteX5" fmla="*/ 7253 w 7219414"/>
              <a:gd name="connsiteY5" fmla="*/ 357645 h 3589709"/>
              <a:gd name="connsiteX6" fmla="*/ 0 w 7219414"/>
              <a:gd name="connsiteY6" fmla="*/ 3589709 h 3589709"/>
              <a:gd name="connsiteX0" fmla="*/ 0 w 7245706"/>
              <a:gd name="connsiteY0" fmla="*/ 3597484 h 3597484"/>
              <a:gd name="connsiteX1" fmla="*/ 6950671 w 7245706"/>
              <a:gd name="connsiteY1" fmla="*/ 3596064 h 3597484"/>
              <a:gd name="connsiteX2" fmla="*/ 7212540 w 7245706"/>
              <a:gd name="connsiteY2" fmla="*/ 3258120 h 3597484"/>
              <a:gd name="connsiteX3" fmla="*/ 7245706 w 7245706"/>
              <a:gd name="connsiteY3" fmla="*/ 0 h 3597484"/>
              <a:gd name="connsiteX4" fmla="*/ 433215 w 7245706"/>
              <a:gd name="connsiteY4" fmla="*/ 7775 h 3597484"/>
              <a:gd name="connsiteX5" fmla="*/ 7253 w 7245706"/>
              <a:gd name="connsiteY5" fmla="*/ 365420 h 3597484"/>
              <a:gd name="connsiteX6" fmla="*/ 0 w 7245706"/>
              <a:gd name="connsiteY6" fmla="*/ 3597484 h 3597484"/>
              <a:gd name="connsiteX0" fmla="*/ 0 w 7245706"/>
              <a:gd name="connsiteY0" fmla="*/ 3589709 h 3589709"/>
              <a:gd name="connsiteX1" fmla="*/ 6950671 w 7245706"/>
              <a:gd name="connsiteY1" fmla="*/ 3588289 h 3589709"/>
              <a:gd name="connsiteX2" fmla="*/ 7212540 w 7245706"/>
              <a:gd name="connsiteY2" fmla="*/ 3250345 h 3589709"/>
              <a:gd name="connsiteX3" fmla="*/ 7245706 w 7245706"/>
              <a:gd name="connsiteY3" fmla="*/ 17427 h 3589709"/>
              <a:gd name="connsiteX4" fmla="*/ 433215 w 7245706"/>
              <a:gd name="connsiteY4" fmla="*/ 0 h 3589709"/>
              <a:gd name="connsiteX5" fmla="*/ 7253 w 7245706"/>
              <a:gd name="connsiteY5" fmla="*/ 357645 h 3589709"/>
              <a:gd name="connsiteX6" fmla="*/ 0 w 7245706"/>
              <a:gd name="connsiteY6" fmla="*/ 3589709 h 3589709"/>
              <a:gd name="connsiteX0" fmla="*/ 0 w 7245706"/>
              <a:gd name="connsiteY0" fmla="*/ 3652712 h 3652712"/>
              <a:gd name="connsiteX1" fmla="*/ 6950671 w 7245706"/>
              <a:gd name="connsiteY1" fmla="*/ 3588289 h 3652712"/>
              <a:gd name="connsiteX2" fmla="*/ 7212540 w 7245706"/>
              <a:gd name="connsiteY2" fmla="*/ 3250345 h 3652712"/>
              <a:gd name="connsiteX3" fmla="*/ 7245706 w 7245706"/>
              <a:gd name="connsiteY3" fmla="*/ 17427 h 3652712"/>
              <a:gd name="connsiteX4" fmla="*/ 433215 w 7245706"/>
              <a:gd name="connsiteY4" fmla="*/ 0 h 3652712"/>
              <a:gd name="connsiteX5" fmla="*/ 7253 w 7245706"/>
              <a:gd name="connsiteY5" fmla="*/ 357645 h 3652712"/>
              <a:gd name="connsiteX6" fmla="*/ 0 w 7245706"/>
              <a:gd name="connsiteY6" fmla="*/ 3652712 h 3652712"/>
              <a:gd name="connsiteX0" fmla="*/ 0 w 7245706"/>
              <a:gd name="connsiteY0" fmla="*/ 3652712 h 3652712"/>
              <a:gd name="connsiteX1" fmla="*/ 6911233 w 7245706"/>
              <a:gd name="connsiteY1" fmla="*/ 3651292 h 3652712"/>
              <a:gd name="connsiteX2" fmla="*/ 7212540 w 7245706"/>
              <a:gd name="connsiteY2" fmla="*/ 3250345 h 3652712"/>
              <a:gd name="connsiteX3" fmla="*/ 7245706 w 7245706"/>
              <a:gd name="connsiteY3" fmla="*/ 17427 h 3652712"/>
              <a:gd name="connsiteX4" fmla="*/ 433215 w 7245706"/>
              <a:gd name="connsiteY4" fmla="*/ 0 h 3652712"/>
              <a:gd name="connsiteX5" fmla="*/ 7253 w 7245706"/>
              <a:gd name="connsiteY5" fmla="*/ 357645 h 3652712"/>
              <a:gd name="connsiteX6" fmla="*/ 0 w 7245706"/>
              <a:gd name="connsiteY6" fmla="*/ 3652712 h 3652712"/>
              <a:gd name="connsiteX0" fmla="*/ 0 w 7232560"/>
              <a:gd name="connsiteY0" fmla="*/ 3673087 h 3673087"/>
              <a:gd name="connsiteX1" fmla="*/ 6911233 w 7232560"/>
              <a:gd name="connsiteY1" fmla="*/ 3671667 h 3673087"/>
              <a:gd name="connsiteX2" fmla="*/ 7212540 w 7232560"/>
              <a:gd name="connsiteY2" fmla="*/ 3270720 h 3673087"/>
              <a:gd name="connsiteX3" fmla="*/ 7232560 w 7232560"/>
              <a:gd name="connsiteY3" fmla="*/ 0 h 3673087"/>
              <a:gd name="connsiteX4" fmla="*/ 433215 w 7232560"/>
              <a:gd name="connsiteY4" fmla="*/ 20375 h 3673087"/>
              <a:gd name="connsiteX5" fmla="*/ 7253 w 7232560"/>
              <a:gd name="connsiteY5" fmla="*/ 378020 h 3673087"/>
              <a:gd name="connsiteX6" fmla="*/ 0 w 7232560"/>
              <a:gd name="connsiteY6" fmla="*/ 3673087 h 3673087"/>
              <a:gd name="connsiteX0" fmla="*/ 0 w 7232560"/>
              <a:gd name="connsiteY0" fmla="*/ 3698289 h 3698289"/>
              <a:gd name="connsiteX1" fmla="*/ 6911233 w 7232560"/>
              <a:gd name="connsiteY1" fmla="*/ 3671667 h 3698289"/>
              <a:gd name="connsiteX2" fmla="*/ 7212540 w 7232560"/>
              <a:gd name="connsiteY2" fmla="*/ 3270720 h 3698289"/>
              <a:gd name="connsiteX3" fmla="*/ 7232560 w 7232560"/>
              <a:gd name="connsiteY3" fmla="*/ 0 h 3698289"/>
              <a:gd name="connsiteX4" fmla="*/ 433215 w 7232560"/>
              <a:gd name="connsiteY4" fmla="*/ 20375 h 3698289"/>
              <a:gd name="connsiteX5" fmla="*/ 7253 w 7232560"/>
              <a:gd name="connsiteY5" fmla="*/ 378020 h 3698289"/>
              <a:gd name="connsiteX6" fmla="*/ 0 w 7232560"/>
              <a:gd name="connsiteY6" fmla="*/ 3698289 h 3698289"/>
              <a:gd name="connsiteX0" fmla="*/ 0 w 7232560"/>
              <a:gd name="connsiteY0" fmla="*/ 3698289 h 3709469"/>
              <a:gd name="connsiteX1" fmla="*/ 6898087 w 7232560"/>
              <a:gd name="connsiteY1" fmla="*/ 3709469 h 3709469"/>
              <a:gd name="connsiteX2" fmla="*/ 7212540 w 7232560"/>
              <a:gd name="connsiteY2" fmla="*/ 3270720 h 3709469"/>
              <a:gd name="connsiteX3" fmla="*/ 7232560 w 7232560"/>
              <a:gd name="connsiteY3" fmla="*/ 0 h 3709469"/>
              <a:gd name="connsiteX4" fmla="*/ 433215 w 7232560"/>
              <a:gd name="connsiteY4" fmla="*/ 20375 h 3709469"/>
              <a:gd name="connsiteX5" fmla="*/ 7253 w 7232560"/>
              <a:gd name="connsiteY5" fmla="*/ 378020 h 3709469"/>
              <a:gd name="connsiteX6" fmla="*/ 0 w 7232560"/>
              <a:gd name="connsiteY6" fmla="*/ 3698289 h 3709469"/>
              <a:gd name="connsiteX0" fmla="*/ 0 w 7232560"/>
              <a:gd name="connsiteY0" fmla="*/ 3698289 h 3698289"/>
              <a:gd name="connsiteX1" fmla="*/ 6898087 w 7232560"/>
              <a:gd name="connsiteY1" fmla="*/ 3696868 h 3698289"/>
              <a:gd name="connsiteX2" fmla="*/ 7212540 w 7232560"/>
              <a:gd name="connsiteY2" fmla="*/ 3270720 h 3698289"/>
              <a:gd name="connsiteX3" fmla="*/ 7232560 w 7232560"/>
              <a:gd name="connsiteY3" fmla="*/ 0 h 3698289"/>
              <a:gd name="connsiteX4" fmla="*/ 433215 w 7232560"/>
              <a:gd name="connsiteY4" fmla="*/ 20375 h 3698289"/>
              <a:gd name="connsiteX5" fmla="*/ 7253 w 7232560"/>
              <a:gd name="connsiteY5" fmla="*/ 378020 h 3698289"/>
              <a:gd name="connsiteX6" fmla="*/ 0 w 7232560"/>
              <a:gd name="connsiteY6" fmla="*/ 3698289 h 3698289"/>
              <a:gd name="connsiteX0" fmla="*/ 0 w 7232560"/>
              <a:gd name="connsiteY0" fmla="*/ 3698289 h 3698289"/>
              <a:gd name="connsiteX1" fmla="*/ 6898087 w 7232560"/>
              <a:gd name="connsiteY1" fmla="*/ 3696868 h 3698289"/>
              <a:gd name="connsiteX2" fmla="*/ 7212540 w 7232560"/>
              <a:gd name="connsiteY2" fmla="*/ 3270720 h 3698289"/>
              <a:gd name="connsiteX3" fmla="*/ 7232560 w 7232560"/>
              <a:gd name="connsiteY3" fmla="*/ 0 h 3698289"/>
              <a:gd name="connsiteX4" fmla="*/ 433215 w 7232560"/>
              <a:gd name="connsiteY4" fmla="*/ 20375 h 3698289"/>
              <a:gd name="connsiteX5" fmla="*/ 7253 w 7232560"/>
              <a:gd name="connsiteY5" fmla="*/ 409522 h 3698289"/>
              <a:gd name="connsiteX6" fmla="*/ 0 w 7232560"/>
              <a:gd name="connsiteY6" fmla="*/ 3698289 h 369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2560" h="3698289">
                <a:moveTo>
                  <a:pt x="0" y="3698289"/>
                </a:moveTo>
                <a:lnTo>
                  <a:pt x="6898087" y="3696868"/>
                </a:lnTo>
                <a:lnTo>
                  <a:pt x="7212540" y="3270720"/>
                </a:lnTo>
                <a:cubicBezTo>
                  <a:pt x="7214831" y="2153178"/>
                  <a:pt x="7229123" y="1676313"/>
                  <a:pt x="7232560" y="0"/>
                </a:cubicBezTo>
                <a:lnTo>
                  <a:pt x="433215" y="20375"/>
                </a:lnTo>
                <a:lnTo>
                  <a:pt x="7253" y="409522"/>
                </a:lnTo>
                <a:cubicBezTo>
                  <a:pt x="7026" y="1491077"/>
                  <a:pt x="227" y="2616734"/>
                  <a:pt x="0" y="3698289"/>
                </a:cubicBezTo>
                <a:close/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111309" y="1373412"/>
            <a:ext cx="9973236" cy="1177624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113776" y="2697907"/>
            <a:ext cx="9993050" cy="3206238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284163" indent="-17303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600">
                <a:solidFill>
                  <a:srgbClr val="FFFFFF"/>
                </a:solidFill>
              </a:defRPr>
            </a:lvl2pPr>
            <a:lvl3pPr marL="517525" indent="-2333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 sz="2400">
                <a:solidFill>
                  <a:srgbClr val="FFFFFF"/>
                </a:solidFill>
              </a:defRPr>
            </a:lvl3pPr>
            <a:lvl4pPr marL="630238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22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803275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Arial"/>
              <a:buChar char="•"/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0448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Headline/Text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88810" cy="8993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74306" cy="895350"/>
          </a:xfrm>
          <a:prstGeom prst="rect">
            <a:avLst/>
          </a:prstGeom>
          <a:solidFill>
            <a:srgbClr val="632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Title 15"/>
          <p:cNvSpPr>
            <a:spLocks noGrp="1"/>
          </p:cNvSpPr>
          <p:nvPr>
            <p:ph type="title" hasCustomPrompt="1"/>
          </p:nvPr>
        </p:nvSpPr>
        <p:spPr>
          <a:xfrm>
            <a:off x="321705" y="42675"/>
            <a:ext cx="10984155" cy="81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31800" y="1090013"/>
            <a:ext cx="11353800" cy="531078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3460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2pPr>
            <a:lvl3pPr marL="5746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 sz="2000">
                <a:solidFill>
                  <a:schemeClr val="tx1"/>
                </a:solidFill>
              </a:defRPr>
            </a:lvl3pPr>
            <a:lvl4pPr marL="8667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2604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0000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90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Headline/Text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88810" cy="899322"/>
          </a:xfrm>
          <a:prstGeom prst="rect">
            <a:avLst/>
          </a:prstGeom>
        </p:spPr>
      </p:pic>
      <p:pic>
        <p:nvPicPr>
          <p:cNvPr id="10" name="Picture 9" descr="Sitecore_logo_tagline_WHT_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2" y="197946"/>
            <a:ext cx="1626761" cy="5418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74306" cy="895350"/>
          </a:xfrm>
          <a:prstGeom prst="rect">
            <a:avLst/>
          </a:prstGeom>
          <a:solidFill>
            <a:srgbClr val="632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Title 15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348838" cy="810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31800" y="1950720"/>
            <a:ext cx="11353800" cy="445008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3460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2pPr>
            <a:lvl3pPr marL="5746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 sz="2000">
                <a:solidFill>
                  <a:schemeClr val="tx1"/>
                </a:solidFill>
              </a:defRPr>
            </a:lvl3pPr>
            <a:lvl4pPr marL="8667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2604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0000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44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-Left-Red/Purple/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231" y="-14497"/>
            <a:ext cx="8146065" cy="6692229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234972 w 7014296"/>
              <a:gd name="connsiteY0" fmla="*/ 5776253 h 5776253"/>
              <a:gd name="connsiteX1" fmla="*/ 0 w 7014296"/>
              <a:gd name="connsiteY1" fmla="*/ 5743885 h 5776253"/>
              <a:gd name="connsiteX2" fmla="*/ 11652 w 7014296"/>
              <a:gd name="connsiteY2" fmla="*/ 0 h 5776253"/>
              <a:gd name="connsiteX3" fmla="*/ 6979341 w 7014296"/>
              <a:gd name="connsiteY3" fmla="*/ 0 h 5776253"/>
              <a:gd name="connsiteX4" fmla="*/ 7014296 w 7014296"/>
              <a:gd name="connsiteY4" fmla="*/ 3553519 h 5776253"/>
              <a:gd name="connsiteX5" fmla="*/ 4234972 w 7014296"/>
              <a:gd name="connsiteY5" fmla="*/ 5776253 h 5776253"/>
              <a:gd name="connsiteX0" fmla="*/ 4234972 w 6979341"/>
              <a:gd name="connsiteY0" fmla="*/ 5776253 h 5776253"/>
              <a:gd name="connsiteX1" fmla="*/ 0 w 6979341"/>
              <a:gd name="connsiteY1" fmla="*/ 5743885 h 5776253"/>
              <a:gd name="connsiteX2" fmla="*/ 11652 w 6979341"/>
              <a:gd name="connsiteY2" fmla="*/ 0 h 5776253"/>
              <a:gd name="connsiteX3" fmla="*/ 6979341 w 6979341"/>
              <a:gd name="connsiteY3" fmla="*/ 0 h 5776253"/>
              <a:gd name="connsiteX4" fmla="*/ 6787373 w 6979341"/>
              <a:gd name="connsiteY4" fmla="*/ 3236173 h 5776253"/>
              <a:gd name="connsiteX5" fmla="*/ 4234972 w 6979341"/>
              <a:gd name="connsiteY5" fmla="*/ 5776253 h 5776253"/>
              <a:gd name="connsiteX0" fmla="*/ 4234972 w 6787373"/>
              <a:gd name="connsiteY0" fmla="*/ 5776253 h 5776253"/>
              <a:gd name="connsiteX1" fmla="*/ 0 w 6787373"/>
              <a:gd name="connsiteY1" fmla="*/ 5743885 h 5776253"/>
              <a:gd name="connsiteX2" fmla="*/ 11652 w 6787373"/>
              <a:gd name="connsiteY2" fmla="*/ 0 h 5776253"/>
              <a:gd name="connsiteX3" fmla="*/ 6776731 w 6787373"/>
              <a:gd name="connsiteY3" fmla="*/ 81603 h 5776253"/>
              <a:gd name="connsiteX4" fmla="*/ 6787373 w 6787373"/>
              <a:gd name="connsiteY4" fmla="*/ 3236173 h 5776253"/>
              <a:gd name="connsiteX5" fmla="*/ 4234972 w 6787373"/>
              <a:gd name="connsiteY5" fmla="*/ 5776253 h 5776253"/>
              <a:gd name="connsiteX0" fmla="*/ 4234972 w 6787373"/>
              <a:gd name="connsiteY0" fmla="*/ 5721851 h 5721851"/>
              <a:gd name="connsiteX1" fmla="*/ 0 w 6787373"/>
              <a:gd name="connsiteY1" fmla="*/ 5689483 h 5721851"/>
              <a:gd name="connsiteX2" fmla="*/ 11652 w 6787373"/>
              <a:gd name="connsiteY2" fmla="*/ 0 h 5721851"/>
              <a:gd name="connsiteX3" fmla="*/ 6776731 w 6787373"/>
              <a:gd name="connsiteY3" fmla="*/ 27201 h 5721851"/>
              <a:gd name="connsiteX4" fmla="*/ 6787373 w 6787373"/>
              <a:gd name="connsiteY4" fmla="*/ 3181771 h 5721851"/>
              <a:gd name="connsiteX5" fmla="*/ 4234972 w 6787373"/>
              <a:gd name="connsiteY5" fmla="*/ 5721851 h 5721851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11652 w 6793572"/>
              <a:gd name="connsiteY2" fmla="*/ 380815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295306 w 6793572"/>
              <a:gd name="connsiteY2" fmla="*/ 0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3939666 w 6498266"/>
              <a:gd name="connsiteY0" fmla="*/ 6102666 h 6102666"/>
              <a:gd name="connsiteX1" fmla="*/ 12661 w 6498266"/>
              <a:gd name="connsiteY1" fmla="*/ 5952426 h 6102666"/>
              <a:gd name="connsiteX2" fmla="*/ 0 w 6498266"/>
              <a:gd name="connsiteY2" fmla="*/ 0 h 6102666"/>
              <a:gd name="connsiteX3" fmla="*/ 6497633 w 6498266"/>
              <a:gd name="connsiteY3" fmla="*/ 0 h 6102666"/>
              <a:gd name="connsiteX4" fmla="*/ 6492067 w 6498266"/>
              <a:gd name="connsiteY4" fmla="*/ 3562586 h 6102666"/>
              <a:gd name="connsiteX5" fmla="*/ 3939666 w 6498266"/>
              <a:gd name="connsiteY5" fmla="*/ 6102666 h 6102666"/>
              <a:gd name="connsiteX0" fmla="*/ 3996398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3996398 w 6498266"/>
              <a:gd name="connsiteY5" fmla="*/ 5948526 h 5952426"/>
              <a:gd name="connsiteX0" fmla="*/ 4036920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4036920 w 6498266"/>
              <a:gd name="connsiteY5" fmla="*/ 5948526 h 5952426"/>
              <a:gd name="connsiteX0" fmla="*/ 4036920 w 6498266"/>
              <a:gd name="connsiteY0" fmla="*/ 5948526 h 5972308"/>
              <a:gd name="connsiteX1" fmla="*/ 3775 w 6498266"/>
              <a:gd name="connsiteY1" fmla="*/ 5972308 h 5972308"/>
              <a:gd name="connsiteX2" fmla="*/ 0 w 6498266"/>
              <a:gd name="connsiteY2" fmla="*/ 0 h 5972308"/>
              <a:gd name="connsiteX3" fmla="*/ 6497633 w 6498266"/>
              <a:gd name="connsiteY3" fmla="*/ 0 h 5972308"/>
              <a:gd name="connsiteX4" fmla="*/ 6492067 w 6498266"/>
              <a:gd name="connsiteY4" fmla="*/ 3562586 h 5972308"/>
              <a:gd name="connsiteX5" fmla="*/ 4036920 w 6498266"/>
              <a:gd name="connsiteY5" fmla="*/ 5948526 h 5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8266" h="5972308">
                <a:moveTo>
                  <a:pt x="4036920" y="5948526"/>
                </a:moveTo>
                <a:lnTo>
                  <a:pt x="3775" y="5972308"/>
                </a:lnTo>
                <a:cubicBezTo>
                  <a:pt x="-445" y="3988166"/>
                  <a:pt x="4220" y="1984142"/>
                  <a:pt x="0" y="0"/>
                </a:cubicBezTo>
                <a:lnTo>
                  <a:pt x="6497633" y="0"/>
                </a:lnTo>
                <a:cubicBezTo>
                  <a:pt x="6501180" y="1051523"/>
                  <a:pt x="6488520" y="2511063"/>
                  <a:pt x="6492067" y="3562586"/>
                </a:cubicBezTo>
                <a:lnTo>
                  <a:pt x="4036920" y="5948526"/>
                </a:lnTo>
                <a:close/>
              </a:path>
            </a:pathLst>
          </a:custGeom>
          <a:solidFill>
            <a:schemeClr val="accent4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8353" y="-27072"/>
            <a:ext cx="8304563" cy="6915555"/>
          </a:xfrm>
          <a:custGeom>
            <a:avLst/>
            <a:gdLst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5" fmla="*/ 6373455 w 6734656"/>
              <a:gd name="connsiteY5" fmla="*/ 46604 h 6384683"/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1226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210588 h 6425930"/>
              <a:gd name="connsiteX4" fmla="*/ 23303 w 6734656"/>
              <a:gd name="connsiteY4" fmla="*/ 41247 h 6425930"/>
              <a:gd name="connsiteX0" fmla="*/ 6721956 w 6734656"/>
              <a:gd name="connsiteY0" fmla="*/ 0 h 6221922"/>
              <a:gd name="connsiteX1" fmla="*/ 6734656 w 6734656"/>
              <a:gd name="connsiteY1" fmla="*/ 3291843 h 6221922"/>
              <a:gd name="connsiteX2" fmla="*/ 3324477 w 6734656"/>
              <a:gd name="connsiteY2" fmla="*/ 6221922 h 6221922"/>
              <a:gd name="connsiteX3" fmla="*/ 0 w 6734656"/>
              <a:gd name="connsiteY3" fmla="*/ 6210588 h 6221922"/>
              <a:gd name="connsiteX4" fmla="*/ 23303 w 6734656"/>
              <a:gd name="connsiteY4" fmla="*/ 41247 h 6221922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446043 w 6734656"/>
              <a:gd name="connsiteY2" fmla="*/ 6194721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559504 w 6734656"/>
              <a:gd name="connsiteY2" fmla="*/ 6185655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2857"/>
              <a:gd name="connsiteX1" fmla="*/ 6734656 w 6734656"/>
              <a:gd name="connsiteY1" fmla="*/ 3291843 h 6212857"/>
              <a:gd name="connsiteX2" fmla="*/ 3559504 w 6734656"/>
              <a:gd name="connsiteY2" fmla="*/ 6212857 h 6212857"/>
              <a:gd name="connsiteX3" fmla="*/ 0 w 6734656"/>
              <a:gd name="connsiteY3" fmla="*/ 6210588 h 6212857"/>
              <a:gd name="connsiteX4" fmla="*/ 23303 w 6734656"/>
              <a:gd name="connsiteY4" fmla="*/ 41247 h 6212857"/>
              <a:gd name="connsiteX0" fmla="*/ 6721956 w 6722075"/>
              <a:gd name="connsiteY0" fmla="*/ 0 h 6212857"/>
              <a:gd name="connsiteX1" fmla="*/ 6621194 w 6722075"/>
              <a:gd name="connsiteY1" fmla="*/ 3155838 h 6212857"/>
              <a:gd name="connsiteX2" fmla="*/ 3559504 w 6722075"/>
              <a:gd name="connsiteY2" fmla="*/ 6212857 h 6212857"/>
              <a:gd name="connsiteX3" fmla="*/ 0 w 6722075"/>
              <a:gd name="connsiteY3" fmla="*/ 6210588 h 6212857"/>
              <a:gd name="connsiteX4" fmla="*/ 23303 w 6722075"/>
              <a:gd name="connsiteY4" fmla="*/ 41247 h 6212857"/>
              <a:gd name="connsiteX0" fmla="*/ 6624703 w 6625623"/>
              <a:gd name="connsiteY0" fmla="*/ 0 h 6230991"/>
              <a:gd name="connsiteX1" fmla="*/ 6621194 w 6625623"/>
              <a:gd name="connsiteY1" fmla="*/ 3173972 h 6230991"/>
              <a:gd name="connsiteX2" fmla="*/ 3559504 w 6625623"/>
              <a:gd name="connsiteY2" fmla="*/ 6230991 h 6230991"/>
              <a:gd name="connsiteX3" fmla="*/ 0 w 6625623"/>
              <a:gd name="connsiteY3" fmla="*/ 6228722 h 6230991"/>
              <a:gd name="connsiteX4" fmla="*/ 23303 w 6625623"/>
              <a:gd name="connsiteY4" fmla="*/ 59381 h 6230991"/>
              <a:gd name="connsiteX0" fmla="*/ 6624703 w 6624703"/>
              <a:gd name="connsiteY0" fmla="*/ 456 h 6231447"/>
              <a:gd name="connsiteX1" fmla="*/ 6621194 w 6624703"/>
              <a:gd name="connsiteY1" fmla="*/ 3174428 h 6231447"/>
              <a:gd name="connsiteX2" fmla="*/ 3559504 w 6624703"/>
              <a:gd name="connsiteY2" fmla="*/ 6231447 h 6231447"/>
              <a:gd name="connsiteX3" fmla="*/ 0 w 6624703"/>
              <a:gd name="connsiteY3" fmla="*/ 6229178 h 6231447"/>
              <a:gd name="connsiteX4" fmla="*/ 23303 w 6624703"/>
              <a:gd name="connsiteY4" fmla="*/ 59837 h 6231447"/>
              <a:gd name="connsiteX0" fmla="*/ 6624703 w 6624703"/>
              <a:gd name="connsiteY0" fmla="*/ 4088 h 6171610"/>
              <a:gd name="connsiteX1" fmla="*/ 6621194 w 6624703"/>
              <a:gd name="connsiteY1" fmla="*/ 3114591 h 6171610"/>
              <a:gd name="connsiteX2" fmla="*/ 3559504 w 6624703"/>
              <a:gd name="connsiteY2" fmla="*/ 6171610 h 6171610"/>
              <a:gd name="connsiteX3" fmla="*/ 0 w 6624703"/>
              <a:gd name="connsiteY3" fmla="*/ 6169341 h 6171610"/>
              <a:gd name="connsiteX4" fmla="*/ 23303 w 6624703"/>
              <a:gd name="connsiteY4" fmla="*/ 0 h 617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4703" h="6171610">
                <a:moveTo>
                  <a:pt x="6624703" y="4088"/>
                </a:moveTo>
                <a:cubicBezTo>
                  <a:pt x="6620832" y="-32010"/>
                  <a:pt x="6616961" y="2017310"/>
                  <a:pt x="6621194" y="3114591"/>
                </a:cubicBezTo>
                <a:lnTo>
                  <a:pt x="3559504" y="6171610"/>
                </a:lnTo>
                <a:lnTo>
                  <a:pt x="0" y="6169341"/>
                </a:lnTo>
                <a:cubicBezTo>
                  <a:pt x="7768" y="4041113"/>
                  <a:pt x="15535" y="2128228"/>
                  <a:pt x="23303" y="0"/>
                </a:cubicBezTo>
              </a:path>
            </a:pathLst>
          </a:cu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-30475" y="-23181"/>
            <a:ext cx="7981481" cy="6404872"/>
          </a:xfrm>
          <a:custGeom>
            <a:avLst/>
            <a:gdLst>
              <a:gd name="connsiteX0" fmla="*/ 3661175 w 6361292"/>
              <a:gd name="connsiteY0" fmla="*/ 5400586 h 5423470"/>
              <a:gd name="connsiteX1" fmla="*/ 0 w 6361292"/>
              <a:gd name="connsiteY1" fmla="*/ 5423470 h 5423470"/>
              <a:gd name="connsiteX2" fmla="*/ 34323 w 6361292"/>
              <a:gd name="connsiteY2" fmla="*/ 0 h 5423470"/>
              <a:gd name="connsiteX3" fmla="*/ 6361292 w 6361292"/>
              <a:gd name="connsiteY3" fmla="*/ 34326 h 5423470"/>
              <a:gd name="connsiteX4" fmla="*/ 6349851 w 6361292"/>
              <a:gd name="connsiteY4" fmla="*/ 2997783 h 5423470"/>
              <a:gd name="connsiteX5" fmla="*/ 3718381 w 6361292"/>
              <a:gd name="connsiteY5" fmla="*/ 5412028 h 5423470"/>
              <a:gd name="connsiteX0" fmla="*/ 3661175 w 6361292"/>
              <a:gd name="connsiteY0" fmla="*/ 5417060 h 5439944"/>
              <a:gd name="connsiteX1" fmla="*/ 0 w 6361292"/>
              <a:gd name="connsiteY1" fmla="*/ 5439944 h 5439944"/>
              <a:gd name="connsiteX2" fmla="*/ 34323 w 6361292"/>
              <a:gd name="connsiteY2" fmla="*/ 16474 h 5439944"/>
              <a:gd name="connsiteX3" fmla="*/ 6361292 w 6361292"/>
              <a:gd name="connsiteY3" fmla="*/ 0 h 5439944"/>
              <a:gd name="connsiteX4" fmla="*/ 6349851 w 6361292"/>
              <a:gd name="connsiteY4" fmla="*/ 3014257 h 5439944"/>
              <a:gd name="connsiteX5" fmla="*/ 3718381 w 6361292"/>
              <a:gd name="connsiteY5" fmla="*/ 5428502 h 5439944"/>
              <a:gd name="connsiteX0" fmla="*/ 3664952 w 6365069"/>
              <a:gd name="connsiteY0" fmla="*/ 5417060 h 5439944"/>
              <a:gd name="connsiteX1" fmla="*/ 3777 w 6365069"/>
              <a:gd name="connsiteY1" fmla="*/ 5439944 h 5439944"/>
              <a:gd name="connsiteX2" fmla="*/ 0 w 6365069"/>
              <a:gd name="connsiteY2" fmla="*/ 16474 h 5439944"/>
              <a:gd name="connsiteX3" fmla="*/ 6365069 w 6365069"/>
              <a:gd name="connsiteY3" fmla="*/ 0 h 5439944"/>
              <a:gd name="connsiteX4" fmla="*/ 6353628 w 6365069"/>
              <a:gd name="connsiteY4" fmla="*/ 3014257 h 5439944"/>
              <a:gd name="connsiteX5" fmla="*/ 3722158 w 6365069"/>
              <a:gd name="connsiteY5" fmla="*/ 5428502 h 5439944"/>
              <a:gd name="connsiteX0" fmla="*/ 3777 w 6365069"/>
              <a:gd name="connsiteY0" fmla="*/ 5439944 h 5439944"/>
              <a:gd name="connsiteX1" fmla="*/ 0 w 6365069"/>
              <a:gd name="connsiteY1" fmla="*/ 16474 h 5439944"/>
              <a:gd name="connsiteX2" fmla="*/ 6365069 w 6365069"/>
              <a:gd name="connsiteY2" fmla="*/ 0 h 5439944"/>
              <a:gd name="connsiteX3" fmla="*/ 6353628 w 6365069"/>
              <a:gd name="connsiteY3" fmla="*/ 3014257 h 5439944"/>
              <a:gd name="connsiteX4" fmla="*/ 3722158 w 6365069"/>
              <a:gd name="connsiteY4" fmla="*/ 5428502 h 5439944"/>
              <a:gd name="connsiteX0" fmla="*/ 0 w 6373992"/>
              <a:gd name="connsiteY0" fmla="*/ 5363744 h 5428502"/>
              <a:gd name="connsiteX1" fmla="*/ 8923 w 6373992"/>
              <a:gd name="connsiteY1" fmla="*/ 16474 h 5428502"/>
              <a:gd name="connsiteX2" fmla="*/ 6373992 w 6373992"/>
              <a:gd name="connsiteY2" fmla="*/ 0 h 5428502"/>
              <a:gd name="connsiteX3" fmla="*/ 6362551 w 6373992"/>
              <a:gd name="connsiteY3" fmla="*/ 3014257 h 5428502"/>
              <a:gd name="connsiteX4" fmla="*/ 3731081 w 6373992"/>
              <a:gd name="connsiteY4" fmla="*/ 5428502 h 5428502"/>
              <a:gd name="connsiteX0" fmla="*/ 0 w 6399392"/>
              <a:gd name="connsiteY0" fmla="*/ 5427244 h 5428502"/>
              <a:gd name="connsiteX1" fmla="*/ 34323 w 6399392"/>
              <a:gd name="connsiteY1" fmla="*/ 16474 h 5428502"/>
              <a:gd name="connsiteX2" fmla="*/ 6399392 w 6399392"/>
              <a:gd name="connsiteY2" fmla="*/ 0 h 5428502"/>
              <a:gd name="connsiteX3" fmla="*/ 6387951 w 6399392"/>
              <a:gd name="connsiteY3" fmla="*/ 3014257 h 5428502"/>
              <a:gd name="connsiteX4" fmla="*/ 3756481 w 6399392"/>
              <a:gd name="connsiteY4" fmla="*/ 5428502 h 5428502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724063 w 6366974"/>
              <a:gd name="connsiteY4" fmla="*/ 5428502 h 5744591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594392 w 6366974"/>
              <a:gd name="connsiteY4" fmla="*/ 5736781 h 5744591"/>
              <a:gd name="connsiteX0" fmla="*/ 0 w 6366974"/>
              <a:gd name="connsiteY0" fmla="*/ 5728117 h 5728117"/>
              <a:gd name="connsiteX1" fmla="*/ 1905 w 6366974"/>
              <a:gd name="connsiteY1" fmla="*/ 0 h 5728117"/>
              <a:gd name="connsiteX2" fmla="*/ 6366974 w 6366974"/>
              <a:gd name="connsiteY2" fmla="*/ 26411 h 5728117"/>
              <a:gd name="connsiteX3" fmla="*/ 6355533 w 6366974"/>
              <a:gd name="connsiteY3" fmla="*/ 2997783 h 5728117"/>
              <a:gd name="connsiteX4" fmla="*/ 3594392 w 6366974"/>
              <a:gd name="connsiteY4" fmla="*/ 5720307 h 5728117"/>
              <a:gd name="connsiteX0" fmla="*/ 0 w 6366974"/>
              <a:gd name="connsiteY0" fmla="*/ 5701706 h 5701706"/>
              <a:gd name="connsiteX1" fmla="*/ 100479 w 6366974"/>
              <a:gd name="connsiteY1" fmla="*/ 145127 h 5701706"/>
              <a:gd name="connsiteX2" fmla="*/ 6366974 w 6366974"/>
              <a:gd name="connsiteY2" fmla="*/ 0 h 5701706"/>
              <a:gd name="connsiteX3" fmla="*/ 6355533 w 6366974"/>
              <a:gd name="connsiteY3" fmla="*/ 2971372 h 5701706"/>
              <a:gd name="connsiteX4" fmla="*/ 3594392 w 6366974"/>
              <a:gd name="connsiteY4" fmla="*/ 5693896 h 5701706"/>
              <a:gd name="connsiteX0" fmla="*/ 0 w 6366974"/>
              <a:gd name="connsiteY0" fmla="*/ 5715865 h 5715865"/>
              <a:gd name="connsiteX1" fmla="*/ 23810 w 6366974"/>
              <a:gd name="connsiteY1" fmla="*/ 0 h 5715865"/>
              <a:gd name="connsiteX2" fmla="*/ 6366974 w 6366974"/>
              <a:gd name="connsiteY2" fmla="*/ 14159 h 5715865"/>
              <a:gd name="connsiteX3" fmla="*/ 6355533 w 6366974"/>
              <a:gd name="connsiteY3" fmla="*/ 2985531 h 5715865"/>
              <a:gd name="connsiteX4" fmla="*/ 3594392 w 6366974"/>
              <a:gd name="connsiteY4" fmla="*/ 5708055 h 57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974" h="5715865">
                <a:moveTo>
                  <a:pt x="0" y="5715865"/>
                </a:moveTo>
                <a:cubicBezTo>
                  <a:pt x="2974" y="3933442"/>
                  <a:pt x="20836" y="1782423"/>
                  <a:pt x="23810" y="0"/>
                </a:cubicBezTo>
                <a:lnTo>
                  <a:pt x="6366974" y="14159"/>
                </a:lnTo>
                <a:cubicBezTo>
                  <a:pt x="6363160" y="1001978"/>
                  <a:pt x="6359347" y="1997712"/>
                  <a:pt x="6355533" y="2985531"/>
                </a:cubicBezTo>
                <a:lnTo>
                  <a:pt x="3594392" y="5708055"/>
                </a:lnTo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473895" y="-11994"/>
            <a:ext cx="7719723" cy="6875957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57615 w 11282536"/>
              <a:gd name="connsiteY8" fmla="*/ 3180389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814852 w 11282536"/>
              <a:gd name="connsiteY8" fmla="*/ 3488998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4651715 w 11282536"/>
              <a:gd name="connsiteY6" fmla="*/ 5769352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264350 w 11278800"/>
              <a:gd name="connsiteY5" fmla="*/ 5857681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386562 w 11278800"/>
              <a:gd name="connsiteY5" fmla="*/ 5769509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9013"/>
              <a:gd name="connsiteX1" fmla="*/ 7636103 w 11278800"/>
              <a:gd name="connsiteY1" fmla="*/ 13936 h 5959013"/>
              <a:gd name="connsiteX2" fmla="*/ 11273334 w 11278800"/>
              <a:gd name="connsiteY2" fmla="*/ 0 h 5959013"/>
              <a:gd name="connsiteX3" fmla="*/ 11278800 w 11278800"/>
              <a:gd name="connsiteY3" fmla="*/ 5953838 h 5959013"/>
              <a:gd name="connsiteX4" fmla="*/ 0 w 11278800"/>
              <a:gd name="connsiteY4" fmla="*/ 5958964 h 5959013"/>
              <a:gd name="connsiteX5" fmla="*/ 4386562 w 11278800"/>
              <a:gd name="connsiteY5" fmla="*/ 5769509 h 5959013"/>
              <a:gd name="connsiteX6" fmla="*/ 4647979 w 11278800"/>
              <a:gd name="connsiteY6" fmla="*/ 5769352 h 5959013"/>
              <a:gd name="connsiteX7" fmla="*/ 7487996 w 11278800"/>
              <a:gd name="connsiteY7" fmla="*/ 3423341 h 5959013"/>
              <a:gd name="connsiteX8" fmla="*/ 7482083 w 11278800"/>
              <a:gd name="connsiteY8" fmla="*/ 3136302 h 5959013"/>
              <a:gd name="connsiteX9" fmla="*/ 7653407 w 11278800"/>
              <a:gd name="connsiteY9" fmla="*/ 3005312 h 5959013"/>
              <a:gd name="connsiteX0" fmla="*/ 3554589 w 7179982"/>
              <a:gd name="connsiteY0" fmla="*/ 3005312 h 5959013"/>
              <a:gd name="connsiteX1" fmla="*/ 3537285 w 7179982"/>
              <a:gd name="connsiteY1" fmla="*/ 13936 h 5959013"/>
              <a:gd name="connsiteX2" fmla="*/ 7174516 w 7179982"/>
              <a:gd name="connsiteY2" fmla="*/ 0 h 5959013"/>
              <a:gd name="connsiteX3" fmla="*/ 7179982 w 7179982"/>
              <a:gd name="connsiteY3" fmla="*/ 5953838 h 5959013"/>
              <a:gd name="connsiteX4" fmla="*/ 0 w 7179982"/>
              <a:gd name="connsiteY4" fmla="*/ 5958964 h 5959013"/>
              <a:gd name="connsiteX5" fmla="*/ 287744 w 7179982"/>
              <a:gd name="connsiteY5" fmla="*/ 5769509 h 5959013"/>
              <a:gd name="connsiteX6" fmla="*/ 549161 w 7179982"/>
              <a:gd name="connsiteY6" fmla="*/ 5769352 h 5959013"/>
              <a:gd name="connsiteX7" fmla="*/ 3389178 w 7179982"/>
              <a:gd name="connsiteY7" fmla="*/ 3423341 h 5959013"/>
              <a:gd name="connsiteX8" fmla="*/ 3383265 w 7179982"/>
              <a:gd name="connsiteY8" fmla="*/ 3136302 h 5959013"/>
              <a:gd name="connsiteX9" fmla="*/ 3554589 w 7179982"/>
              <a:gd name="connsiteY9" fmla="*/ 3005312 h 5959013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549161 w 7179982"/>
              <a:gd name="connsiteY6" fmla="*/ 5769352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78739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605567 w 7179982"/>
              <a:gd name="connsiteY6" fmla="*/ 577873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13536 w 7138929"/>
              <a:gd name="connsiteY0" fmla="*/ 3005312 h 5959010"/>
              <a:gd name="connsiteX1" fmla="*/ 3496232 w 7138929"/>
              <a:gd name="connsiteY1" fmla="*/ 13936 h 5959010"/>
              <a:gd name="connsiteX2" fmla="*/ 7133463 w 7138929"/>
              <a:gd name="connsiteY2" fmla="*/ 0 h 5959010"/>
              <a:gd name="connsiteX3" fmla="*/ 7138929 w 7138929"/>
              <a:gd name="connsiteY3" fmla="*/ 5953838 h 5959010"/>
              <a:gd name="connsiteX4" fmla="*/ 0 w 7138929"/>
              <a:gd name="connsiteY4" fmla="*/ 5958964 h 5959010"/>
              <a:gd name="connsiteX5" fmla="*/ 248816 w 7138929"/>
              <a:gd name="connsiteY5" fmla="*/ 5758984 h 5959010"/>
              <a:gd name="connsiteX6" fmla="*/ 556933 w 7138929"/>
              <a:gd name="connsiteY6" fmla="*/ 5771629 h 5959010"/>
              <a:gd name="connsiteX7" fmla="*/ 3383585 w 7138929"/>
              <a:gd name="connsiteY7" fmla="*/ 3444673 h 5959010"/>
              <a:gd name="connsiteX8" fmla="*/ 3387703 w 7138929"/>
              <a:gd name="connsiteY8" fmla="*/ 3122080 h 5959010"/>
              <a:gd name="connsiteX9" fmla="*/ 3513536 w 7138929"/>
              <a:gd name="connsiteY9" fmla="*/ 3005312 h 5959010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6933 w 7138929"/>
              <a:gd name="connsiteY6" fmla="*/ 5771629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62004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82592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31275 w 7138929"/>
              <a:gd name="connsiteY0" fmla="*/ 2996993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38929"/>
              <a:gd name="connsiteY0" fmla="*/ 2996993 h 5959014"/>
              <a:gd name="connsiteX1" fmla="*/ 3527274 w 7138929"/>
              <a:gd name="connsiteY1" fmla="*/ 1459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38929 w 7155636"/>
              <a:gd name="connsiteY3" fmla="*/ 595383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61102"/>
              <a:gd name="connsiteY0" fmla="*/ 2996993 h 5959014"/>
              <a:gd name="connsiteX1" fmla="*/ 3527274 w 7161102"/>
              <a:gd name="connsiteY1" fmla="*/ 1459 h 5959014"/>
              <a:gd name="connsiteX2" fmla="*/ 7155636 w 7161102"/>
              <a:gd name="connsiteY2" fmla="*/ 0 h 5959014"/>
              <a:gd name="connsiteX3" fmla="*/ 7161102 w 7161102"/>
              <a:gd name="connsiteY3" fmla="*/ 5953838 h 5959014"/>
              <a:gd name="connsiteX4" fmla="*/ 0 w 7161102"/>
              <a:gd name="connsiteY4" fmla="*/ 5958964 h 5959014"/>
              <a:gd name="connsiteX5" fmla="*/ 208461 w 7161102"/>
              <a:gd name="connsiteY5" fmla="*/ 5773423 h 5959014"/>
              <a:gd name="connsiteX6" fmla="*/ 551801 w 7161102"/>
              <a:gd name="connsiteY6" fmla="*/ 5766817 h 5959014"/>
              <a:gd name="connsiteX7" fmla="*/ 3383585 w 7161102"/>
              <a:gd name="connsiteY7" fmla="*/ 3444673 h 5959014"/>
              <a:gd name="connsiteX8" fmla="*/ 3387703 w 7161102"/>
              <a:gd name="connsiteY8" fmla="*/ 3122080 h 5959014"/>
              <a:gd name="connsiteX9" fmla="*/ 3531275 w 7161102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43363 w 7155636"/>
              <a:gd name="connsiteY3" fmla="*/ 594967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43363"/>
              <a:gd name="connsiteY0" fmla="*/ 3005311 h 5967332"/>
              <a:gd name="connsiteX1" fmla="*/ 3527274 w 7143363"/>
              <a:gd name="connsiteY1" fmla="*/ 9777 h 5967332"/>
              <a:gd name="connsiteX2" fmla="*/ 7137897 w 7143363"/>
              <a:gd name="connsiteY2" fmla="*/ 0 h 5967332"/>
              <a:gd name="connsiteX3" fmla="*/ 7143363 w 7143363"/>
              <a:gd name="connsiteY3" fmla="*/ 5957996 h 5967332"/>
              <a:gd name="connsiteX4" fmla="*/ 0 w 7143363"/>
              <a:gd name="connsiteY4" fmla="*/ 5967282 h 5967332"/>
              <a:gd name="connsiteX5" fmla="*/ 208461 w 7143363"/>
              <a:gd name="connsiteY5" fmla="*/ 5781741 h 5967332"/>
              <a:gd name="connsiteX6" fmla="*/ 551801 w 7143363"/>
              <a:gd name="connsiteY6" fmla="*/ 5775135 h 5967332"/>
              <a:gd name="connsiteX7" fmla="*/ 3383585 w 7143363"/>
              <a:gd name="connsiteY7" fmla="*/ 3452991 h 5967332"/>
              <a:gd name="connsiteX8" fmla="*/ 3387703 w 7143363"/>
              <a:gd name="connsiteY8" fmla="*/ 3130398 h 5967332"/>
              <a:gd name="connsiteX9" fmla="*/ 3531275 w 7143363"/>
              <a:gd name="connsiteY9" fmla="*/ 3005311 h 596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43363" h="5967332">
                <a:moveTo>
                  <a:pt x="3531275" y="3005311"/>
                </a:moveTo>
                <a:cubicBezTo>
                  <a:pt x="3529941" y="2006800"/>
                  <a:pt x="3528608" y="1008288"/>
                  <a:pt x="3527274" y="9777"/>
                </a:cubicBezTo>
                <a:lnTo>
                  <a:pt x="7137897" y="0"/>
                </a:lnTo>
                <a:lnTo>
                  <a:pt x="7143363" y="5957996"/>
                </a:lnTo>
                <a:lnTo>
                  <a:pt x="0" y="5967282"/>
                </a:lnTo>
                <a:cubicBezTo>
                  <a:pt x="593" y="5970867"/>
                  <a:pt x="217268" y="5782053"/>
                  <a:pt x="208461" y="5781741"/>
                </a:cubicBezTo>
                <a:cubicBezTo>
                  <a:pt x="211093" y="5785694"/>
                  <a:pt x="541490" y="5777319"/>
                  <a:pt x="551801" y="5775135"/>
                </a:cubicBezTo>
                <a:cubicBezTo>
                  <a:pt x="542947" y="5777568"/>
                  <a:pt x="2443078" y="4230248"/>
                  <a:pt x="3383585" y="3452991"/>
                </a:cubicBezTo>
                <a:cubicBezTo>
                  <a:pt x="3390091" y="3441719"/>
                  <a:pt x="3386330" y="3237929"/>
                  <a:pt x="3387703" y="3130398"/>
                </a:cubicBezTo>
                <a:lnTo>
                  <a:pt x="3531275" y="30053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7041" y="832830"/>
            <a:ext cx="6771659" cy="151667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for this slide here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2466" y="2439035"/>
            <a:ext cx="5254934" cy="2831466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284163" indent="-17303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400">
                <a:solidFill>
                  <a:srgbClr val="FFFFFF"/>
                </a:solidFill>
              </a:defRPr>
            </a:lvl2pPr>
            <a:lvl3pPr marL="631825" indent="-2333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defRPr sz="2200">
                <a:solidFill>
                  <a:srgbClr val="FFFFFF"/>
                </a:solidFill>
              </a:defRPr>
            </a:lvl3pPr>
            <a:lvl4pPr marL="909638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20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1262063" indent="-2238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Lucida Grande"/>
              <a:buChar char="•"/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82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—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7" y="0"/>
            <a:ext cx="12188810" cy="899322"/>
            <a:chOff x="7" y="0"/>
            <a:chExt cx="12188810" cy="899322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" y="0"/>
              <a:ext cx="12188810" cy="899322"/>
            </a:xfrm>
            <a:prstGeom prst="rect">
              <a:avLst/>
            </a:prstGeom>
          </p:spPr>
        </p:pic>
        <p:pic>
          <p:nvPicPr>
            <p:cNvPr id="15" name="Picture 14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74306" cy="895350"/>
          </a:xfrm>
          <a:prstGeom prst="rect">
            <a:avLst/>
          </a:prstGeom>
          <a:solidFill>
            <a:srgbClr val="632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46922" y="1050000"/>
            <a:ext cx="11216150" cy="810000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GB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081" y="2082800"/>
            <a:ext cx="5384616" cy="42799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1pPr>
            <a:lvl2pPr marL="3460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defRPr sz="1700"/>
            </a:lvl3pPr>
            <a:lvl4pPr marL="862013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>
                <a:latin typeface="Corbel" panose="020B0503020204020204" pitchFamily="34" charset="0"/>
              </a:defRPr>
            </a:lvl4pPr>
            <a:lvl5pPr marL="1090613" indent="-227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text/points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273681" y="2057400"/>
            <a:ext cx="5384616" cy="42799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1pPr>
            <a:lvl2pPr marL="3460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defRPr sz="1700"/>
            </a:lvl3pPr>
            <a:lvl4pPr marL="862013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>
                <a:latin typeface="Corbel" panose="020B0503020204020204" pitchFamily="34" charset="0"/>
              </a:defRPr>
            </a:lvl4pPr>
            <a:lvl5pPr marL="1090613" indent="-227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text/points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81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—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46922" y="1050000"/>
            <a:ext cx="11216150" cy="810000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rgbClr val="0D0D1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GB" dirty="0"/>
          </a:p>
        </p:txBody>
      </p:sp>
      <p:sp>
        <p:nvSpPr>
          <p:cNvPr id="19" name="Content Placeholder 4"/>
          <p:cNvSpPr>
            <a:spLocks noGrp="1"/>
          </p:cNvSpPr>
          <p:nvPr userDrawn="1">
            <p:ph sz="quarter" idx="11" hasCustomPrompt="1"/>
          </p:nvPr>
        </p:nvSpPr>
        <p:spPr>
          <a:xfrm>
            <a:off x="457081" y="2082800"/>
            <a:ext cx="5384616" cy="42799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1pPr>
            <a:lvl2pPr marL="3460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defRPr sz="1700"/>
            </a:lvl3pPr>
            <a:lvl4pPr marL="862013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>
                <a:latin typeface="Corbel" panose="020B0503020204020204" pitchFamily="34" charset="0"/>
              </a:defRPr>
            </a:lvl4pPr>
            <a:lvl5pPr marL="1090613" indent="-227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text/points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 userDrawn="1">
            <p:ph sz="quarter" idx="14" hasCustomPrompt="1"/>
          </p:nvPr>
        </p:nvSpPr>
        <p:spPr>
          <a:xfrm>
            <a:off x="6273681" y="2057400"/>
            <a:ext cx="5384616" cy="42799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1pPr>
            <a:lvl2pPr marL="3460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defRPr sz="1700"/>
            </a:lvl3pPr>
            <a:lvl4pPr marL="862013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>
                <a:latin typeface="Corbel" panose="020B0503020204020204" pitchFamily="34" charset="0"/>
              </a:defRPr>
            </a:lvl4pPr>
            <a:lvl5pPr marL="1090613" indent="-227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text/points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0"/>
            <a:ext cx="12188810" cy="899321"/>
            <a:chOff x="0" y="0"/>
            <a:chExt cx="12188810" cy="89932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1"/>
            </a:xfrm>
            <a:prstGeom prst="rect">
              <a:avLst/>
            </a:prstGeom>
          </p:spPr>
        </p:pic>
        <p:pic>
          <p:nvPicPr>
            <p:cNvPr id="16" name="Picture 15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53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—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46922" y="1050000"/>
            <a:ext cx="11216150" cy="810000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GB" dirty="0"/>
          </a:p>
        </p:txBody>
      </p:sp>
      <p:sp>
        <p:nvSpPr>
          <p:cNvPr id="19" name="Content Placeholder 4"/>
          <p:cNvSpPr>
            <a:spLocks noGrp="1"/>
          </p:cNvSpPr>
          <p:nvPr userDrawn="1">
            <p:ph sz="quarter" idx="11" hasCustomPrompt="1"/>
          </p:nvPr>
        </p:nvSpPr>
        <p:spPr>
          <a:xfrm>
            <a:off x="457081" y="2082800"/>
            <a:ext cx="5384616" cy="42799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1pPr>
            <a:lvl2pPr marL="3460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defRPr sz="1700"/>
            </a:lvl3pPr>
            <a:lvl4pPr marL="862013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>
                <a:latin typeface="Corbel" panose="020B0503020204020204" pitchFamily="34" charset="0"/>
              </a:defRPr>
            </a:lvl4pPr>
            <a:lvl5pPr marL="1090613" indent="-227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text/points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 userDrawn="1">
            <p:ph sz="quarter" idx="14" hasCustomPrompt="1"/>
          </p:nvPr>
        </p:nvSpPr>
        <p:spPr>
          <a:xfrm>
            <a:off x="6273681" y="2057400"/>
            <a:ext cx="5384616" cy="42799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1pPr>
            <a:lvl2pPr marL="346075" indent="-173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defRPr sz="1700"/>
            </a:lvl3pPr>
            <a:lvl4pPr marL="862013" indent="-304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>
                <a:latin typeface="Corbel" panose="020B0503020204020204" pitchFamily="34" charset="0"/>
              </a:defRPr>
            </a:lvl4pPr>
            <a:lvl5pPr marL="1090613" indent="-227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4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text/points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0"/>
            <a:ext cx="12188810" cy="899320"/>
            <a:chOff x="0" y="0"/>
            <a:chExt cx="12188810" cy="89932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0"/>
            </a:xfrm>
            <a:prstGeom prst="rect">
              <a:avLst/>
            </a:prstGeom>
          </p:spPr>
        </p:pic>
        <p:pic>
          <p:nvPicPr>
            <p:cNvPr id="10" name="Picture 9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47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—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7" y="0"/>
            <a:ext cx="12188810" cy="899322"/>
            <a:chOff x="7" y="0"/>
            <a:chExt cx="12188810" cy="899322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" y="0"/>
              <a:ext cx="12188810" cy="899322"/>
            </a:xfrm>
            <a:prstGeom prst="rect">
              <a:avLst/>
            </a:prstGeom>
          </p:spPr>
        </p:pic>
        <p:pic>
          <p:nvPicPr>
            <p:cNvPr id="19" name="Picture 18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274306" cy="895350"/>
          </a:xfrm>
          <a:prstGeom prst="rect">
            <a:avLst/>
          </a:prstGeom>
          <a:solidFill>
            <a:srgbClr val="632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70320"/>
            <a:ext cx="11272264" cy="810000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081" y="2001360"/>
            <a:ext cx="3555874" cy="43812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 baseline="0"/>
            </a:lvl1pPr>
            <a:lvl2pPr marL="284163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174625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30238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912813" indent="-227013">
              <a:defRPr sz="13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3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8178681" y="2001360"/>
            <a:ext cx="3555874" cy="43812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 baseline="0"/>
            </a:lvl1pPr>
            <a:lvl2pPr marL="284163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174625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30238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912813" indent="-227013">
              <a:defRPr sz="13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4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330581" y="2001360"/>
            <a:ext cx="3555874" cy="43812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 baseline="0"/>
            </a:lvl1pPr>
            <a:lvl2pPr marL="284163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174625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30238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912813" indent="-227013">
              <a:defRPr sz="13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1657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—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70320"/>
            <a:ext cx="11272264" cy="810000"/>
          </a:xfrm>
        </p:spPr>
        <p:txBody>
          <a:bodyPr/>
          <a:lstStyle>
            <a:lvl1pPr>
              <a:defRPr baseline="0">
                <a:solidFill>
                  <a:srgbClr val="0D0D11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081" y="2001360"/>
            <a:ext cx="3555874" cy="43812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 baseline="0"/>
            </a:lvl1pPr>
            <a:lvl2pPr marL="284163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174625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30238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912813" indent="-227013">
              <a:defRPr sz="13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8178681" y="2001360"/>
            <a:ext cx="3555874" cy="43812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 baseline="0"/>
            </a:lvl1pPr>
            <a:lvl2pPr marL="284163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174625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30238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912813" indent="-227013">
              <a:defRPr sz="13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330581" y="2001360"/>
            <a:ext cx="3555874" cy="43812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 baseline="0"/>
            </a:lvl1pPr>
            <a:lvl2pPr marL="284163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174625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30238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912813" indent="-227013">
              <a:defRPr sz="13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12188810" cy="899321"/>
            <a:chOff x="0" y="0"/>
            <a:chExt cx="12188810" cy="89932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1"/>
            </a:xfrm>
            <a:prstGeom prst="rect">
              <a:avLst/>
            </a:prstGeom>
          </p:spPr>
        </p:pic>
        <p:pic>
          <p:nvPicPr>
            <p:cNvPr id="19" name="Picture 18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25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—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70320"/>
            <a:ext cx="11272264" cy="810000"/>
          </a:xfrm>
        </p:spPr>
        <p:txBody>
          <a:bodyPr/>
          <a:lstStyle>
            <a:lvl1pPr>
              <a:defRPr baseline="0">
                <a:solidFill>
                  <a:srgbClr val="6E6D6D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081" y="2001360"/>
            <a:ext cx="3555874" cy="43812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 baseline="0"/>
            </a:lvl1pPr>
            <a:lvl2pPr marL="284163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174625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30238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912813" indent="-227013">
              <a:defRPr sz="13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8178681" y="2001360"/>
            <a:ext cx="3555874" cy="43812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 baseline="0"/>
            </a:lvl1pPr>
            <a:lvl2pPr marL="284163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174625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30238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912813" indent="-227013">
              <a:defRPr sz="13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4330581" y="2001360"/>
            <a:ext cx="3555874" cy="43812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 baseline="0"/>
            </a:lvl1pPr>
            <a:lvl2pPr marL="284163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174625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30238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912813" indent="-227013">
              <a:defRPr sz="13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0"/>
            <a:ext cx="12188810" cy="899320"/>
            <a:chOff x="0" y="0"/>
            <a:chExt cx="12188810" cy="899320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0"/>
            </a:xfrm>
            <a:prstGeom prst="rect">
              <a:avLst/>
            </a:prstGeom>
          </p:spPr>
        </p:pic>
        <p:pic>
          <p:nvPicPr>
            <p:cNvPr id="13" name="Picture 12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6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—VertLeftCol-2Small/1Horizontal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7" y="0"/>
            <a:ext cx="12188810" cy="899322"/>
            <a:chOff x="7" y="0"/>
            <a:chExt cx="12188810" cy="899322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" y="0"/>
              <a:ext cx="12188810" cy="899322"/>
            </a:xfrm>
            <a:prstGeom prst="rect">
              <a:avLst/>
            </a:prstGeom>
          </p:spPr>
        </p:pic>
        <p:pic>
          <p:nvPicPr>
            <p:cNvPr id="18" name="Picture 17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274306" cy="895350"/>
          </a:xfrm>
          <a:prstGeom prst="rect">
            <a:avLst/>
          </a:prstGeom>
          <a:solidFill>
            <a:srgbClr val="632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081" y="20828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505252" y="20726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505252" y="4335600"/>
            <a:ext cx="7223318" cy="2027100"/>
          </a:xfrm>
        </p:spPr>
        <p:txBody>
          <a:bodyPr/>
          <a:lstStyle>
            <a:lvl1pPr>
              <a:defRPr sz="2000" baseline="0"/>
            </a:lvl1pPr>
            <a:lvl2pPr marL="835054" indent="-381533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1155398" indent="-305946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18907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8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8175552" y="20726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5972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—VertLeftCol-2Small/1Horizontal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274306" cy="895350"/>
          </a:xfrm>
          <a:prstGeom prst="rect">
            <a:avLst/>
          </a:prstGeom>
          <a:solidFill>
            <a:srgbClr val="009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rgbClr val="0D0D11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081" y="20828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505252" y="20726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505252" y="4335600"/>
            <a:ext cx="7223318" cy="2027100"/>
          </a:xfrm>
        </p:spPr>
        <p:txBody>
          <a:bodyPr/>
          <a:lstStyle>
            <a:lvl1pPr>
              <a:defRPr sz="2000" baseline="0"/>
            </a:lvl1pPr>
            <a:lvl2pPr marL="835054" indent="-381533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1155398" indent="-305946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18907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8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8175552" y="20726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88810" cy="899321"/>
            <a:chOff x="0" y="0"/>
            <a:chExt cx="12188810" cy="89932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1"/>
            </a:xfrm>
            <a:prstGeom prst="rect">
              <a:avLst/>
            </a:prstGeom>
          </p:spPr>
        </p:pic>
        <p:pic>
          <p:nvPicPr>
            <p:cNvPr id="17" name="Picture 16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035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—VertLeftCol-2Small/1Horizontal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274306" cy="895350"/>
          </a:xfrm>
          <a:prstGeom prst="rect">
            <a:avLst/>
          </a:prstGeom>
          <a:solidFill>
            <a:srgbClr val="009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rgbClr val="6E6D6D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081" y="20828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buFont typeface="Arial"/>
              <a:buChar char="•"/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505252" y="20726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505252" y="4335600"/>
            <a:ext cx="7223318" cy="2027100"/>
          </a:xfrm>
        </p:spPr>
        <p:txBody>
          <a:bodyPr/>
          <a:lstStyle>
            <a:lvl1pPr>
              <a:defRPr sz="2000" baseline="0"/>
            </a:lvl1pPr>
            <a:lvl2pPr marL="835054" indent="-381533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1155398" indent="-305946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18907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8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8175552" y="20726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88810" cy="899320"/>
            <a:chOff x="0" y="0"/>
            <a:chExt cx="12188810" cy="899320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0"/>
            </a:xfrm>
            <a:prstGeom prst="rect">
              <a:avLst/>
            </a:prstGeom>
          </p:spPr>
        </p:pic>
        <p:pic>
          <p:nvPicPr>
            <p:cNvPr id="17" name="Picture 16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035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—VertLRightCol-1Horiz/2Small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0" y="-1"/>
            <a:ext cx="12188817" cy="899323"/>
            <a:chOff x="0" y="-1"/>
            <a:chExt cx="12188817" cy="899323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" y="0"/>
              <a:ext cx="12188810" cy="89932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0" y="-1"/>
              <a:ext cx="274306" cy="89647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pic>
          <p:nvPicPr>
            <p:cNvPr id="20" name="Picture 19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29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835781" y="20320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53952" y="42062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53952" y="2047150"/>
            <a:ext cx="7223318" cy="2027100"/>
          </a:xfrm>
        </p:spPr>
        <p:txBody>
          <a:bodyPr/>
          <a:lstStyle>
            <a:lvl1pPr>
              <a:defRPr sz="2000" baseline="0"/>
            </a:lvl1pPr>
            <a:lvl2pPr marL="835054" indent="-381533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1155398" indent="-305946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2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149652" y="42062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5147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-Left-Blacks/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1231" y="-14497"/>
            <a:ext cx="8146065" cy="6692229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234972 w 7014296"/>
              <a:gd name="connsiteY0" fmla="*/ 5776253 h 5776253"/>
              <a:gd name="connsiteX1" fmla="*/ 0 w 7014296"/>
              <a:gd name="connsiteY1" fmla="*/ 5743885 h 5776253"/>
              <a:gd name="connsiteX2" fmla="*/ 11652 w 7014296"/>
              <a:gd name="connsiteY2" fmla="*/ 0 h 5776253"/>
              <a:gd name="connsiteX3" fmla="*/ 6979341 w 7014296"/>
              <a:gd name="connsiteY3" fmla="*/ 0 h 5776253"/>
              <a:gd name="connsiteX4" fmla="*/ 7014296 w 7014296"/>
              <a:gd name="connsiteY4" fmla="*/ 3553519 h 5776253"/>
              <a:gd name="connsiteX5" fmla="*/ 4234972 w 7014296"/>
              <a:gd name="connsiteY5" fmla="*/ 5776253 h 5776253"/>
              <a:gd name="connsiteX0" fmla="*/ 4234972 w 6979341"/>
              <a:gd name="connsiteY0" fmla="*/ 5776253 h 5776253"/>
              <a:gd name="connsiteX1" fmla="*/ 0 w 6979341"/>
              <a:gd name="connsiteY1" fmla="*/ 5743885 h 5776253"/>
              <a:gd name="connsiteX2" fmla="*/ 11652 w 6979341"/>
              <a:gd name="connsiteY2" fmla="*/ 0 h 5776253"/>
              <a:gd name="connsiteX3" fmla="*/ 6979341 w 6979341"/>
              <a:gd name="connsiteY3" fmla="*/ 0 h 5776253"/>
              <a:gd name="connsiteX4" fmla="*/ 6787373 w 6979341"/>
              <a:gd name="connsiteY4" fmla="*/ 3236173 h 5776253"/>
              <a:gd name="connsiteX5" fmla="*/ 4234972 w 6979341"/>
              <a:gd name="connsiteY5" fmla="*/ 5776253 h 5776253"/>
              <a:gd name="connsiteX0" fmla="*/ 4234972 w 6787373"/>
              <a:gd name="connsiteY0" fmla="*/ 5776253 h 5776253"/>
              <a:gd name="connsiteX1" fmla="*/ 0 w 6787373"/>
              <a:gd name="connsiteY1" fmla="*/ 5743885 h 5776253"/>
              <a:gd name="connsiteX2" fmla="*/ 11652 w 6787373"/>
              <a:gd name="connsiteY2" fmla="*/ 0 h 5776253"/>
              <a:gd name="connsiteX3" fmla="*/ 6776731 w 6787373"/>
              <a:gd name="connsiteY3" fmla="*/ 81603 h 5776253"/>
              <a:gd name="connsiteX4" fmla="*/ 6787373 w 6787373"/>
              <a:gd name="connsiteY4" fmla="*/ 3236173 h 5776253"/>
              <a:gd name="connsiteX5" fmla="*/ 4234972 w 6787373"/>
              <a:gd name="connsiteY5" fmla="*/ 5776253 h 5776253"/>
              <a:gd name="connsiteX0" fmla="*/ 4234972 w 6787373"/>
              <a:gd name="connsiteY0" fmla="*/ 5721851 h 5721851"/>
              <a:gd name="connsiteX1" fmla="*/ 0 w 6787373"/>
              <a:gd name="connsiteY1" fmla="*/ 5689483 h 5721851"/>
              <a:gd name="connsiteX2" fmla="*/ 11652 w 6787373"/>
              <a:gd name="connsiteY2" fmla="*/ 0 h 5721851"/>
              <a:gd name="connsiteX3" fmla="*/ 6776731 w 6787373"/>
              <a:gd name="connsiteY3" fmla="*/ 27201 h 5721851"/>
              <a:gd name="connsiteX4" fmla="*/ 6787373 w 6787373"/>
              <a:gd name="connsiteY4" fmla="*/ 3181771 h 5721851"/>
              <a:gd name="connsiteX5" fmla="*/ 4234972 w 6787373"/>
              <a:gd name="connsiteY5" fmla="*/ 5721851 h 5721851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11652 w 6793572"/>
              <a:gd name="connsiteY2" fmla="*/ 380815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295306 w 6793572"/>
              <a:gd name="connsiteY2" fmla="*/ 0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3939666 w 6498266"/>
              <a:gd name="connsiteY0" fmla="*/ 6102666 h 6102666"/>
              <a:gd name="connsiteX1" fmla="*/ 12661 w 6498266"/>
              <a:gd name="connsiteY1" fmla="*/ 5952426 h 6102666"/>
              <a:gd name="connsiteX2" fmla="*/ 0 w 6498266"/>
              <a:gd name="connsiteY2" fmla="*/ 0 h 6102666"/>
              <a:gd name="connsiteX3" fmla="*/ 6497633 w 6498266"/>
              <a:gd name="connsiteY3" fmla="*/ 0 h 6102666"/>
              <a:gd name="connsiteX4" fmla="*/ 6492067 w 6498266"/>
              <a:gd name="connsiteY4" fmla="*/ 3562586 h 6102666"/>
              <a:gd name="connsiteX5" fmla="*/ 3939666 w 6498266"/>
              <a:gd name="connsiteY5" fmla="*/ 6102666 h 6102666"/>
              <a:gd name="connsiteX0" fmla="*/ 3996398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3996398 w 6498266"/>
              <a:gd name="connsiteY5" fmla="*/ 5948526 h 5952426"/>
              <a:gd name="connsiteX0" fmla="*/ 4036920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4036920 w 6498266"/>
              <a:gd name="connsiteY5" fmla="*/ 5948526 h 5952426"/>
              <a:gd name="connsiteX0" fmla="*/ 4036920 w 6498266"/>
              <a:gd name="connsiteY0" fmla="*/ 5948526 h 5972308"/>
              <a:gd name="connsiteX1" fmla="*/ 3775 w 6498266"/>
              <a:gd name="connsiteY1" fmla="*/ 5972308 h 5972308"/>
              <a:gd name="connsiteX2" fmla="*/ 0 w 6498266"/>
              <a:gd name="connsiteY2" fmla="*/ 0 h 5972308"/>
              <a:gd name="connsiteX3" fmla="*/ 6497633 w 6498266"/>
              <a:gd name="connsiteY3" fmla="*/ 0 h 5972308"/>
              <a:gd name="connsiteX4" fmla="*/ 6492067 w 6498266"/>
              <a:gd name="connsiteY4" fmla="*/ 3562586 h 5972308"/>
              <a:gd name="connsiteX5" fmla="*/ 4036920 w 6498266"/>
              <a:gd name="connsiteY5" fmla="*/ 5948526 h 5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8266" h="5972308">
                <a:moveTo>
                  <a:pt x="4036920" y="5948526"/>
                </a:moveTo>
                <a:lnTo>
                  <a:pt x="3775" y="5972308"/>
                </a:lnTo>
                <a:cubicBezTo>
                  <a:pt x="-445" y="3988166"/>
                  <a:pt x="4220" y="1984142"/>
                  <a:pt x="0" y="0"/>
                </a:cubicBezTo>
                <a:lnTo>
                  <a:pt x="6497633" y="0"/>
                </a:lnTo>
                <a:cubicBezTo>
                  <a:pt x="6501180" y="1051523"/>
                  <a:pt x="6488520" y="2511063"/>
                  <a:pt x="6492067" y="3562586"/>
                </a:cubicBezTo>
                <a:lnTo>
                  <a:pt x="4036920" y="5948526"/>
                </a:lnTo>
                <a:close/>
              </a:path>
            </a:pathLst>
          </a:custGeom>
          <a:solidFill>
            <a:srgbClr val="0D0D11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8353" y="-27072"/>
            <a:ext cx="8304563" cy="6915555"/>
          </a:xfrm>
          <a:custGeom>
            <a:avLst/>
            <a:gdLst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5" fmla="*/ 6373455 w 6734656"/>
              <a:gd name="connsiteY5" fmla="*/ 46604 h 6384683"/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1226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210588 h 6425930"/>
              <a:gd name="connsiteX4" fmla="*/ 23303 w 6734656"/>
              <a:gd name="connsiteY4" fmla="*/ 41247 h 6425930"/>
              <a:gd name="connsiteX0" fmla="*/ 6721956 w 6734656"/>
              <a:gd name="connsiteY0" fmla="*/ 0 h 6221922"/>
              <a:gd name="connsiteX1" fmla="*/ 6734656 w 6734656"/>
              <a:gd name="connsiteY1" fmla="*/ 3291843 h 6221922"/>
              <a:gd name="connsiteX2" fmla="*/ 3324477 w 6734656"/>
              <a:gd name="connsiteY2" fmla="*/ 6221922 h 6221922"/>
              <a:gd name="connsiteX3" fmla="*/ 0 w 6734656"/>
              <a:gd name="connsiteY3" fmla="*/ 6210588 h 6221922"/>
              <a:gd name="connsiteX4" fmla="*/ 23303 w 6734656"/>
              <a:gd name="connsiteY4" fmla="*/ 41247 h 6221922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446043 w 6734656"/>
              <a:gd name="connsiteY2" fmla="*/ 6194721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559504 w 6734656"/>
              <a:gd name="connsiteY2" fmla="*/ 6185655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2857"/>
              <a:gd name="connsiteX1" fmla="*/ 6734656 w 6734656"/>
              <a:gd name="connsiteY1" fmla="*/ 3291843 h 6212857"/>
              <a:gd name="connsiteX2" fmla="*/ 3559504 w 6734656"/>
              <a:gd name="connsiteY2" fmla="*/ 6212857 h 6212857"/>
              <a:gd name="connsiteX3" fmla="*/ 0 w 6734656"/>
              <a:gd name="connsiteY3" fmla="*/ 6210588 h 6212857"/>
              <a:gd name="connsiteX4" fmla="*/ 23303 w 6734656"/>
              <a:gd name="connsiteY4" fmla="*/ 41247 h 6212857"/>
              <a:gd name="connsiteX0" fmla="*/ 6721956 w 6722075"/>
              <a:gd name="connsiteY0" fmla="*/ 0 h 6212857"/>
              <a:gd name="connsiteX1" fmla="*/ 6621194 w 6722075"/>
              <a:gd name="connsiteY1" fmla="*/ 3155838 h 6212857"/>
              <a:gd name="connsiteX2" fmla="*/ 3559504 w 6722075"/>
              <a:gd name="connsiteY2" fmla="*/ 6212857 h 6212857"/>
              <a:gd name="connsiteX3" fmla="*/ 0 w 6722075"/>
              <a:gd name="connsiteY3" fmla="*/ 6210588 h 6212857"/>
              <a:gd name="connsiteX4" fmla="*/ 23303 w 6722075"/>
              <a:gd name="connsiteY4" fmla="*/ 41247 h 6212857"/>
              <a:gd name="connsiteX0" fmla="*/ 6624703 w 6625623"/>
              <a:gd name="connsiteY0" fmla="*/ 0 h 6230991"/>
              <a:gd name="connsiteX1" fmla="*/ 6621194 w 6625623"/>
              <a:gd name="connsiteY1" fmla="*/ 3173972 h 6230991"/>
              <a:gd name="connsiteX2" fmla="*/ 3559504 w 6625623"/>
              <a:gd name="connsiteY2" fmla="*/ 6230991 h 6230991"/>
              <a:gd name="connsiteX3" fmla="*/ 0 w 6625623"/>
              <a:gd name="connsiteY3" fmla="*/ 6228722 h 6230991"/>
              <a:gd name="connsiteX4" fmla="*/ 23303 w 6625623"/>
              <a:gd name="connsiteY4" fmla="*/ 59381 h 6230991"/>
              <a:gd name="connsiteX0" fmla="*/ 6624703 w 6624703"/>
              <a:gd name="connsiteY0" fmla="*/ 456 h 6231447"/>
              <a:gd name="connsiteX1" fmla="*/ 6621194 w 6624703"/>
              <a:gd name="connsiteY1" fmla="*/ 3174428 h 6231447"/>
              <a:gd name="connsiteX2" fmla="*/ 3559504 w 6624703"/>
              <a:gd name="connsiteY2" fmla="*/ 6231447 h 6231447"/>
              <a:gd name="connsiteX3" fmla="*/ 0 w 6624703"/>
              <a:gd name="connsiteY3" fmla="*/ 6229178 h 6231447"/>
              <a:gd name="connsiteX4" fmla="*/ 23303 w 6624703"/>
              <a:gd name="connsiteY4" fmla="*/ 59837 h 6231447"/>
              <a:gd name="connsiteX0" fmla="*/ 6624703 w 6624703"/>
              <a:gd name="connsiteY0" fmla="*/ 4088 h 6171610"/>
              <a:gd name="connsiteX1" fmla="*/ 6621194 w 6624703"/>
              <a:gd name="connsiteY1" fmla="*/ 3114591 h 6171610"/>
              <a:gd name="connsiteX2" fmla="*/ 3559504 w 6624703"/>
              <a:gd name="connsiteY2" fmla="*/ 6171610 h 6171610"/>
              <a:gd name="connsiteX3" fmla="*/ 0 w 6624703"/>
              <a:gd name="connsiteY3" fmla="*/ 6169341 h 6171610"/>
              <a:gd name="connsiteX4" fmla="*/ 23303 w 6624703"/>
              <a:gd name="connsiteY4" fmla="*/ 0 h 617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4703" h="6171610">
                <a:moveTo>
                  <a:pt x="6624703" y="4088"/>
                </a:moveTo>
                <a:cubicBezTo>
                  <a:pt x="6620832" y="-32010"/>
                  <a:pt x="6616961" y="2017310"/>
                  <a:pt x="6621194" y="3114591"/>
                </a:cubicBezTo>
                <a:lnTo>
                  <a:pt x="3559504" y="6171610"/>
                </a:lnTo>
                <a:lnTo>
                  <a:pt x="0" y="6169341"/>
                </a:lnTo>
                <a:cubicBezTo>
                  <a:pt x="7768" y="4041113"/>
                  <a:pt x="15535" y="2128228"/>
                  <a:pt x="23303" y="0"/>
                </a:cubicBezTo>
              </a:path>
            </a:pathLst>
          </a:custGeom>
          <a:solidFill>
            <a:srgbClr val="0D0D11">
              <a:alpha val="57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-30475" y="-23181"/>
            <a:ext cx="7981481" cy="6404872"/>
          </a:xfrm>
          <a:custGeom>
            <a:avLst/>
            <a:gdLst>
              <a:gd name="connsiteX0" fmla="*/ 3661175 w 6361292"/>
              <a:gd name="connsiteY0" fmla="*/ 5400586 h 5423470"/>
              <a:gd name="connsiteX1" fmla="*/ 0 w 6361292"/>
              <a:gd name="connsiteY1" fmla="*/ 5423470 h 5423470"/>
              <a:gd name="connsiteX2" fmla="*/ 34323 w 6361292"/>
              <a:gd name="connsiteY2" fmla="*/ 0 h 5423470"/>
              <a:gd name="connsiteX3" fmla="*/ 6361292 w 6361292"/>
              <a:gd name="connsiteY3" fmla="*/ 34326 h 5423470"/>
              <a:gd name="connsiteX4" fmla="*/ 6349851 w 6361292"/>
              <a:gd name="connsiteY4" fmla="*/ 2997783 h 5423470"/>
              <a:gd name="connsiteX5" fmla="*/ 3718381 w 6361292"/>
              <a:gd name="connsiteY5" fmla="*/ 5412028 h 5423470"/>
              <a:gd name="connsiteX0" fmla="*/ 3661175 w 6361292"/>
              <a:gd name="connsiteY0" fmla="*/ 5417060 h 5439944"/>
              <a:gd name="connsiteX1" fmla="*/ 0 w 6361292"/>
              <a:gd name="connsiteY1" fmla="*/ 5439944 h 5439944"/>
              <a:gd name="connsiteX2" fmla="*/ 34323 w 6361292"/>
              <a:gd name="connsiteY2" fmla="*/ 16474 h 5439944"/>
              <a:gd name="connsiteX3" fmla="*/ 6361292 w 6361292"/>
              <a:gd name="connsiteY3" fmla="*/ 0 h 5439944"/>
              <a:gd name="connsiteX4" fmla="*/ 6349851 w 6361292"/>
              <a:gd name="connsiteY4" fmla="*/ 3014257 h 5439944"/>
              <a:gd name="connsiteX5" fmla="*/ 3718381 w 6361292"/>
              <a:gd name="connsiteY5" fmla="*/ 5428502 h 5439944"/>
              <a:gd name="connsiteX0" fmla="*/ 3664952 w 6365069"/>
              <a:gd name="connsiteY0" fmla="*/ 5417060 h 5439944"/>
              <a:gd name="connsiteX1" fmla="*/ 3777 w 6365069"/>
              <a:gd name="connsiteY1" fmla="*/ 5439944 h 5439944"/>
              <a:gd name="connsiteX2" fmla="*/ 0 w 6365069"/>
              <a:gd name="connsiteY2" fmla="*/ 16474 h 5439944"/>
              <a:gd name="connsiteX3" fmla="*/ 6365069 w 6365069"/>
              <a:gd name="connsiteY3" fmla="*/ 0 h 5439944"/>
              <a:gd name="connsiteX4" fmla="*/ 6353628 w 6365069"/>
              <a:gd name="connsiteY4" fmla="*/ 3014257 h 5439944"/>
              <a:gd name="connsiteX5" fmla="*/ 3722158 w 6365069"/>
              <a:gd name="connsiteY5" fmla="*/ 5428502 h 5439944"/>
              <a:gd name="connsiteX0" fmla="*/ 3777 w 6365069"/>
              <a:gd name="connsiteY0" fmla="*/ 5439944 h 5439944"/>
              <a:gd name="connsiteX1" fmla="*/ 0 w 6365069"/>
              <a:gd name="connsiteY1" fmla="*/ 16474 h 5439944"/>
              <a:gd name="connsiteX2" fmla="*/ 6365069 w 6365069"/>
              <a:gd name="connsiteY2" fmla="*/ 0 h 5439944"/>
              <a:gd name="connsiteX3" fmla="*/ 6353628 w 6365069"/>
              <a:gd name="connsiteY3" fmla="*/ 3014257 h 5439944"/>
              <a:gd name="connsiteX4" fmla="*/ 3722158 w 6365069"/>
              <a:gd name="connsiteY4" fmla="*/ 5428502 h 5439944"/>
              <a:gd name="connsiteX0" fmla="*/ 0 w 6373992"/>
              <a:gd name="connsiteY0" fmla="*/ 5363744 h 5428502"/>
              <a:gd name="connsiteX1" fmla="*/ 8923 w 6373992"/>
              <a:gd name="connsiteY1" fmla="*/ 16474 h 5428502"/>
              <a:gd name="connsiteX2" fmla="*/ 6373992 w 6373992"/>
              <a:gd name="connsiteY2" fmla="*/ 0 h 5428502"/>
              <a:gd name="connsiteX3" fmla="*/ 6362551 w 6373992"/>
              <a:gd name="connsiteY3" fmla="*/ 3014257 h 5428502"/>
              <a:gd name="connsiteX4" fmla="*/ 3731081 w 6373992"/>
              <a:gd name="connsiteY4" fmla="*/ 5428502 h 5428502"/>
              <a:gd name="connsiteX0" fmla="*/ 0 w 6399392"/>
              <a:gd name="connsiteY0" fmla="*/ 5427244 h 5428502"/>
              <a:gd name="connsiteX1" fmla="*/ 34323 w 6399392"/>
              <a:gd name="connsiteY1" fmla="*/ 16474 h 5428502"/>
              <a:gd name="connsiteX2" fmla="*/ 6399392 w 6399392"/>
              <a:gd name="connsiteY2" fmla="*/ 0 h 5428502"/>
              <a:gd name="connsiteX3" fmla="*/ 6387951 w 6399392"/>
              <a:gd name="connsiteY3" fmla="*/ 3014257 h 5428502"/>
              <a:gd name="connsiteX4" fmla="*/ 3756481 w 6399392"/>
              <a:gd name="connsiteY4" fmla="*/ 5428502 h 5428502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724063 w 6366974"/>
              <a:gd name="connsiteY4" fmla="*/ 5428502 h 5744591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594392 w 6366974"/>
              <a:gd name="connsiteY4" fmla="*/ 5736781 h 5744591"/>
              <a:gd name="connsiteX0" fmla="*/ 0 w 6366974"/>
              <a:gd name="connsiteY0" fmla="*/ 5728117 h 5728117"/>
              <a:gd name="connsiteX1" fmla="*/ 1905 w 6366974"/>
              <a:gd name="connsiteY1" fmla="*/ 0 h 5728117"/>
              <a:gd name="connsiteX2" fmla="*/ 6366974 w 6366974"/>
              <a:gd name="connsiteY2" fmla="*/ 26411 h 5728117"/>
              <a:gd name="connsiteX3" fmla="*/ 6355533 w 6366974"/>
              <a:gd name="connsiteY3" fmla="*/ 2997783 h 5728117"/>
              <a:gd name="connsiteX4" fmla="*/ 3594392 w 6366974"/>
              <a:gd name="connsiteY4" fmla="*/ 5720307 h 5728117"/>
              <a:gd name="connsiteX0" fmla="*/ 0 w 6366974"/>
              <a:gd name="connsiteY0" fmla="*/ 5701706 h 5701706"/>
              <a:gd name="connsiteX1" fmla="*/ 100479 w 6366974"/>
              <a:gd name="connsiteY1" fmla="*/ 145127 h 5701706"/>
              <a:gd name="connsiteX2" fmla="*/ 6366974 w 6366974"/>
              <a:gd name="connsiteY2" fmla="*/ 0 h 5701706"/>
              <a:gd name="connsiteX3" fmla="*/ 6355533 w 6366974"/>
              <a:gd name="connsiteY3" fmla="*/ 2971372 h 5701706"/>
              <a:gd name="connsiteX4" fmla="*/ 3594392 w 6366974"/>
              <a:gd name="connsiteY4" fmla="*/ 5693896 h 5701706"/>
              <a:gd name="connsiteX0" fmla="*/ 0 w 6366974"/>
              <a:gd name="connsiteY0" fmla="*/ 5715865 h 5715865"/>
              <a:gd name="connsiteX1" fmla="*/ 23810 w 6366974"/>
              <a:gd name="connsiteY1" fmla="*/ 0 h 5715865"/>
              <a:gd name="connsiteX2" fmla="*/ 6366974 w 6366974"/>
              <a:gd name="connsiteY2" fmla="*/ 14159 h 5715865"/>
              <a:gd name="connsiteX3" fmla="*/ 6355533 w 6366974"/>
              <a:gd name="connsiteY3" fmla="*/ 2985531 h 5715865"/>
              <a:gd name="connsiteX4" fmla="*/ 3594392 w 6366974"/>
              <a:gd name="connsiteY4" fmla="*/ 5708055 h 57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974" h="5715865">
                <a:moveTo>
                  <a:pt x="0" y="5715865"/>
                </a:moveTo>
                <a:cubicBezTo>
                  <a:pt x="2974" y="3933442"/>
                  <a:pt x="20836" y="1782423"/>
                  <a:pt x="23810" y="0"/>
                </a:cubicBezTo>
                <a:lnTo>
                  <a:pt x="6366974" y="14159"/>
                </a:lnTo>
                <a:cubicBezTo>
                  <a:pt x="6363160" y="1001978"/>
                  <a:pt x="6359347" y="1997712"/>
                  <a:pt x="6355533" y="2985531"/>
                </a:cubicBezTo>
                <a:lnTo>
                  <a:pt x="3594392" y="5708055"/>
                </a:lnTo>
              </a:path>
            </a:pathLst>
          </a:custGeom>
          <a:solidFill>
            <a:schemeClr val="tx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473895" y="-11994"/>
            <a:ext cx="7719723" cy="6875957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57615 w 11282536"/>
              <a:gd name="connsiteY8" fmla="*/ 3180389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814852 w 11282536"/>
              <a:gd name="connsiteY8" fmla="*/ 3488998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4651715 w 11282536"/>
              <a:gd name="connsiteY6" fmla="*/ 5769352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264350 w 11278800"/>
              <a:gd name="connsiteY5" fmla="*/ 5857681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386562 w 11278800"/>
              <a:gd name="connsiteY5" fmla="*/ 5769509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9013"/>
              <a:gd name="connsiteX1" fmla="*/ 7636103 w 11278800"/>
              <a:gd name="connsiteY1" fmla="*/ 13936 h 5959013"/>
              <a:gd name="connsiteX2" fmla="*/ 11273334 w 11278800"/>
              <a:gd name="connsiteY2" fmla="*/ 0 h 5959013"/>
              <a:gd name="connsiteX3" fmla="*/ 11278800 w 11278800"/>
              <a:gd name="connsiteY3" fmla="*/ 5953838 h 5959013"/>
              <a:gd name="connsiteX4" fmla="*/ 0 w 11278800"/>
              <a:gd name="connsiteY4" fmla="*/ 5958964 h 5959013"/>
              <a:gd name="connsiteX5" fmla="*/ 4386562 w 11278800"/>
              <a:gd name="connsiteY5" fmla="*/ 5769509 h 5959013"/>
              <a:gd name="connsiteX6" fmla="*/ 4647979 w 11278800"/>
              <a:gd name="connsiteY6" fmla="*/ 5769352 h 5959013"/>
              <a:gd name="connsiteX7" fmla="*/ 7487996 w 11278800"/>
              <a:gd name="connsiteY7" fmla="*/ 3423341 h 5959013"/>
              <a:gd name="connsiteX8" fmla="*/ 7482083 w 11278800"/>
              <a:gd name="connsiteY8" fmla="*/ 3136302 h 5959013"/>
              <a:gd name="connsiteX9" fmla="*/ 7653407 w 11278800"/>
              <a:gd name="connsiteY9" fmla="*/ 3005312 h 5959013"/>
              <a:gd name="connsiteX0" fmla="*/ 3554589 w 7179982"/>
              <a:gd name="connsiteY0" fmla="*/ 3005312 h 5959013"/>
              <a:gd name="connsiteX1" fmla="*/ 3537285 w 7179982"/>
              <a:gd name="connsiteY1" fmla="*/ 13936 h 5959013"/>
              <a:gd name="connsiteX2" fmla="*/ 7174516 w 7179982"/>
              <a:gd name="connsiteY2" fmla="*/ 0 h 5959013"/>
              <a:gd name="connsiteX3" fmla="*/ 7179982 w 7179982"/>
              <a:gd name="connsiteY3" fmla="*/ 5953838 h 5959013"/>
              <a:gd name="connsiteX4" fmla="*/ 0 w 7179982"/>
              <a:gd name="connsiteY4" fmla="*/ 5958964 h 5959013"/>
              <a:gd name="connsiteX5" fmla="*/ 287744 w 7179982"/>
              <a:gd name="connsiteY5" fmla="*/ 5769509 h 5959013"/>
              <a:gd name="connsiteX6" fmla="*/ 549161 w 7179982"/>
              <a:gd name="connsiteY6" fmla="*/ 5769352 h 5959013"/>
              <a:gd name="connsiteX7" fmla="*/ 3389178 w 7179982"/>
              <a:gd name="connsiteY7" fmla="*/ 3423341 h 5959013"/>
              <a:gd name="connsiteX8" fmla="*/ 3383265 w 7179982"/>
              <a:gd name="connsiteY8" fmla="*/ 3136302 h 5959013"/>
              <a:gd name="connsiteX9" fmla="*/ 3554589 w 7179982"/>
              <a:gd name="connsiteY9" fmla="*/ 3005312 h 5959013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549161 w 7179982"/>
              <a:gd name="connsiteY6" fmla="*/ 5769352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78739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605567 w 7179982"/>
              <a:gd name="connsiteY6" fmla="*/ 577873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13536 w 7138929"/>
              <a:gd name="connsiteY0" fmla="*/ 3005312 h 5959010"/>
              <a:gd name="connsiteX1" fmla="*/ 3496232 w 7138929"/>
              <a:gd name="connsiteY1" fmla="*/ 13936 h 5959010"/>
              <a:gd name="connsiteX2" fmla="*/ 7133463 w 7138929"/>
              <a:gd name="connsiteY2" fmla="*/ 0 h 5959010"/>
              <a:gd name="connsiteX3" fmla="*/ 7138929 w 7138929"/>
              <a:gd name="connsiteY3" fmla="*/ 5953838 h 5959010"/>
              <a:gd name="connsiteX4" fmla="*/ 0 w 7138929"/>
              <a:gd name="connsiteY4" fmla="*/ 5958964 h 5959010"/>
              <a:gd name="connsiteX5" fmla="*/ 248816 w 7138929"/>
              <a:gd name="connsiteY5" fmla="*/ 5758984 h 5959010"/>
              <a:gd name="connsiteX6" fmla="*/ 556933 w 7138929"/>
              <a:gd name="connsiteY6" fmla="*/ 5771629 h 5959010"/>
              <a:gd name="connsiteX7" fmla="*/ 3383585 w 7138929"/>
              <a:gd name="connsiteY7" fmla="*/ 3444673 h 5959010"/>
              <a:gd name="connsiteX8" fmla="*/ 3387703 w 7138929"/>
              <a:gd name="connsiteY8" fmla="*/ 3122080 h 5959010"/>
              <a:gd name="connsiteX9" fmla="*/ 3513536 w 7138929"/>
              <a:gd name="connsiteY9" fmla="*/ 3005312 h 5959010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6933 w 7138929"/>
              <a:gd name="connsiteY6" fmla="*/ 5771629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62004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82592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31275 w 7138929"/>
              <a:gd name="connsiteY0" fmla="*/ 2996993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38929"/>
              <a:gd name="connsiteY0" fmla="*/ 2996993 h 5959014"/>
              <a:gd name="connsiteX1" fmla="*/ 3527274 w 7138929"/>
              <a:gd name="connsiteY1" fmla="*/ 1459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38929 w 7155636"/>
              <a:gd name="connsiteY3" fmla="*/ 595383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61102"/>
              <a:gd name="connsiteY0" fmla="*/ 2996993 h 5959014"/>
              <a:gd name="connsiteX1" fmla="*/ 3527274 w 7161102"/>
              <a:gd name="connsiteY1" fmla="*/ 1459 h 5959014"/>
              <a:gd name="connsiteX2" fmla="*/ 7155636 w 7161102"/>
              <a:gd name="connsiteY2" fmla="*/ 0 h 5959014"/>
              <a:gd name="connsiteX3" fmla="*/ 7161102 w 7161102"/>
              <a:gd name="connsiteY3" fmla="*/ 5953838 h 5959014"/>
              <a:gd name="connsiteX4" fmla="*/ 0 w 7161102"/>
              <a:gd name="connsiteY4" fmla="*/ 5958964 h 5959014"/>
              <a:gd name="connsiteX5" fmla="*/ 208461 w 7161102"/>
              <a:gd name="connsiteY5" fmla="*/ 5773423 h 5959014"/>
              <a:gd name="connsiteX6" fmla="*/ 551801 w 7161102"/>
              <a:gd name="connsiteY6" fmla="*/ 5766817 h 5959014"/>
              <a:gd name="connsiteX7" fmla="*/ 3383585 w 7161102"/>
              <a:gd name="connsiteY7" fmla="*/ 3444673 h 5959014"/>
              <a:gd name="connsiteX8" fmla="*/ 3387703 w 7161102"/>
              <a:gd name="connsiteY8" fmla="*/ 3122080 h 5959014"/>
              <a:gd name="connsiteX9" fmla="*/ 3531275 w 7161102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43363 w 7155636"/>
              <a:gd name="connsiteY3" fmla="*/ 594967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43363"/>
              <a:gd name="connsiteY0" fmla="*/ 3005311 h 5967332"/>
              <a:gd name="connsiteX1" fmla="*/ 3527274 w 7143363"/>
              <a:gd name="connsiteY1" fmla="*/ 9777 h 5967332"/>
              <a:gd name="connsiteX2" fmla="*/ 7137897 w 7143363"/>
              <a:gd name="connsiteY2" fmla="*/ 0 h 5967332"/>
              <a:gd name="connsiteX3" fmla="*/ 7143363 w 7143363"/>
              <a:gd name="connsiteY3" fmla="*/ 5957996 h 5967332"/>
              <a:gd name="connsiteX4" fmla="*/ 0 w 7143363"/>
              <a:gd name="connsiteY4" fmla="*/ 5967282 h 5967332"/>
              <a:gd name="connsiteX5" fmla="*/ 208461 w 7143363"/>
              <a:gd name="connsiteY5" fmla="*/ 5781741 h 5967332"/>
              <a:gd name="connsiteX6" fmla="*/ 551801 w 7143363"/>
              <a:gd name="connsiteY6" fmla="*/ 5775135 h 5967332"/>
              <a:gd name="connsiteX7" fmla="*/ 3383585 w 7143363"/>
              <a:gd name="connsiteY7" fmla="*/ 3452991 h 5967332"/>
              <a:gd name="connsiteX8" fmla="*/ 3387703 w 7143363"/>
              <a:gd name="connsiteY8" fmla="*/ 3130398 h 5967332"/>
              <a:gd name="connsiteX9" fmla="*/ 3531275 w 7143363"/>
              <a:gd name="connsiteY9" fmla="*/ 3005311 h 596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43363" h="5967332">
                <a:moveTo>
                  <a:pt x="3531275" y="3005311"/>
                </a:moveTo>
                <a:cubicBezTo>
                  <a:pt x="3529941" y="2006800"/>
                  <a:pt x="3528608" y="1008288"/>
                  <a:pt x="3527274" y="9777"/>
                </a:cubicBezTo>
                <a:lnTo>
                  <a:pt x="7137897" y="0"/>
                </a:lnTo>
                <a:lnTo>
                  <a:pt x="7143363" y="5957996"/>
                </a:lnTo>
                <a:lnTo>
                  <a:pt x="0" y="5967282"/>
                </a:lnTo>
                <a:cubicBezTo>
                  <a:pt x="593" y="5970867"/>
                  <a:pt x="217268" y="5782053"/>
                  <a:pt x="208461" y="5781741"/>
                </a:cubicBezTo>
                <a:cubicBezTo>
                  <a:pt x="211093" y="5785694"/>
                  <a:pt x="541490" y="5777319"/>
                  <a:pt x="551801" y="5775135"/>
                </a:cubicBezTo>
                <a:cubicBezTo>
                  <a:pt x="542947" y="5777568"/>
                  <a:pt x="2443078" y="4230248"/>
                  <a:pt x="3383585" y="3452991"/>
                </a:cubicBezTo>
                <a:cubicBezTo>
                  <a:pt x="3390091" y="3441719"/>
                  <a:pt x="3386330" y="3237929"/>
                  <a:pt x="3387703" y="3130398"/>
                </a:cubicBezTo>
                <a:lnTo>
                  <a:pt x="3531275" y="30053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7041" y="832830"/>
            <a:ext cx="6771659" cy="151667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8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headline for this slide here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2466" y="2439035"/>
            <a:ext cx="5254934" cy="2831466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284163" indent="-17303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400">
                <a:solidFill>
                  <a:srgbClr val="FFFFFF"/>
                </a:solidFill>
              </a:defRPr>
            </a:lvl2pPr>
            <a:lvl3pPr marL="631825" indent="-2333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defRPr sz="2200">
                <a:solidFill>
                  <a:srgbClr val="FFFFFF"/>
                </a:solidFill>
              </a:defRPr>
            </a:lvl3pPr>
            <a:lvl4pPr marL="909638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20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1262063" indent="-2238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Lucida Grande"/>
              <a:buChar char="•"/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68344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—VertLRightCol-1Horiz/2Small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0" y="0"/>
            <a:ext cx="12188817" cy="899322"/>
            <a:chOff x="0" y="0"/>
            <a:chExt cx="12188817" cy="899322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" y="0"/>
              <a:ext cx="12188810" cy="89932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0" y="0"/>
              <a:ext cx="274306" cy="8839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pic>
          <p:nvPicPr>
            <p:cNvPr id="20" name="Picture 19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rgbClr val="0D0D11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3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835781" y="20320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6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53952" y="42062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53952" y="2047150"/>
            <a:ext cx="7223318" cy="2027100"/>
          </a:xfrm>
        </p:spPr>
        <p:txBody>
          <a:bodyPr/>
          <a:lstStyle>
            <a:lvl1pPr>
              <a:defRPr sz="2000" baseline="0"/>
            </a:lvl1pPr>
            <a:lvl2pPr marL="835054" indent="-381533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1155398" indent="-305946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8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149652" y="42062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88810" cy="899321"/>
            <a:chOff x="0" y="0"/>
            <a:chExt cx="12188810" cy="899321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1"/>
            </a:xfrm>
            <a:prstGeom prst="rect">
              <a:avLst/>
            </a:prstGeom>
          </p:spPr>
        </p:pic>
        <p:pic>
          <p:nvPicPr>
            <p:cNvPr id="23" name="Picture 22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832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—VertLRightCol-1Horiz/2Small-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0" y="0"/>
            <a:ext cx="12188817" cy="899322"/>
            <a:chOff x="0" y="0"/>
            <a:chExt cx="12188817" cy="899322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" y="0"/>
              <a:ext cx="12188810" cy="89932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0" y="0"/>
              <a:ext cx="274306" cy="8839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pic>
          <p:nvPicPr>
            <p:cNvPr id="20" name="Picture 19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rgbClr val="6E6D6D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3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835781" y="20320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6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53952" y="42062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53952" y="2047150"/>
            <a:ext cx="7223318" cy="2027100"/>
          </a:xfrm>
        </p:spPr>
        <p:txBody>
          <a:bodyPr/>
          <a:lstStyle>
            <a:lvl1pPr>
              <a:defRPr sz="2000" baseline="0"/>
            </a:lvl1pPr>
            <a:lvl2pPr marL="835054" indent="-381533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1155398" indent="-305946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8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4149652" y="42062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88810" cy="899320"/>
            <a:chOff x="0" y="0"/>
            <a:chExt cx="12188810" cy="899320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0"/>
            </a:xfrm>
            <a:prstGeom prst="rect">
              <a:avLst/>
            </a:prstGeom>
          </p:spPr>
        </p:pic>
        <p:pic>
          <p:nvPicPr>
            <p:cNvPr id="23" name="Picture 22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832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—VertLRightCol-2Small/1Horiz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1"/>
            <a:ext cx="12188817" cy="899323"/>
            <a:chOff x="0" y="-1"/>
            <a:chExt cx="12188817" cy="8993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" y="0"/>
              <a:ext cx="12188810" cy="89932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0" y="-1"/>
              <a:ext cx="274306" cy="89647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pic>
          <p:nvPicPr>
            <p:cNvPr id="21" name="Picture 20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810381" y="20701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28552" y="20853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2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28552" y="4348300"/>
            <a:ext cx="7223318" cy="2027100"/>
          </a:xfrm>
        </p:spPr>
        <p:txBody>
          <a:bodyPr/>
          <a:lstStyle>
            <a:lvl1pPr>
              <a:defRPr sz="2000" baseline="0"/>
            </a:lvl1pPr>
            <a:lvl2pPr>
              <a:spcAft>
                <a:spcPts val="0"/>
              </a:spcAft>
              <a:buClr>
                <a:schemeClr val="tx1"/>
              </a:buClr>
              <a:defRPr sz="1800"/>
            </a:lvl2pPr>
            <a:lvl3pPr>
              <a:spcAft>
                <a:spcPts val="0"/>
              </a:spcAft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3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111552" y="20853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097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ntent—VertLRightCol-2Small/1Horiz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rgbClr val="0D0D11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810381" y="20701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28552" y="20853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2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28552" y="4348300"/>
            <a:ext cx="7223318" cy="2027100"/>
          </a:xfrm>
        </p:spPr>
        <p:txBody>
          <a:bodyPr/>
          <a:lstStyle>
            <a:lvl1pPr>
              <a:defRPr sz="2000" baseline="0"/>
            </a:lvl1pPr>
            <a:lvl2pPr>
              <a:spcAft>
                <a:spcPts val="0"/>
              </a:spcAft>
              <a:buClr>
                <a:schemeClr val="tx1"/>
              </a:buClr>
              <a:defRPr sz="1800"/>
            </a:lvl2pPr>
            <a:lvl3pPr>
              <a:spcAft>
                <a:spcPts val="0"/>
              </a:spcAft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3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111552" y="20853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0"/>
            <a:ext cx="12188810" cy="899321"/>
            <a:chOff x="0" y="0"/>
            <a:chExt cx="12188810" cy="899321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1"/>
            </a:xfrm>
            <a:prstGeom prst="rect">
              <a:avLst/>
            </a:prstGeom>
          </p:spPr>
        </p:pic>
        <p:pic>
          <p:nvPicPr>
            <p:cNvPr id="20" name="Picture 19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6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Content—VertLRightCol-2Small/1Horiz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rgbClr val="6E6D6D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810381" y="20701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28552" y="20853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2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28552" y="4348300"/>
            <a:ext cx="7223318" cy="2027100"/>
          </a:xfrm>
        </p:spPr>
        <p:txBody>
          <a:bodyPr/>
          <a:lstStyle>
            <a:lvl1pPr>
              <a:defRPr sz="2000" baseline="0"/>
            </a:lvl1pPr>
            <a:lvl2pPr>
              <a:spcAft>
                <a:spcPts val="0"/>
              </a:spcAft>
              <a:buClr>
                <a:schemeClr val="tx1"/>
              </a:buClr>
              <a:defRPr sz="1800"/>
            </a:lvl2pPr>
            <a:lvl3pPr>
              <a:spcAft>
                <a:spcPts val="0"/>
              </a:spcAft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3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111552" y="20853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0"/>
            <a:ext cx="12188810" cy="899320"/>
            <a:chOff x="0" y="0"/>
            <a:chExt cx="12188810" cy="899320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0"/>
            </a:xfrm>
            <a:prstGeom prst="rect">
              <a:avLst/>
            </a:prstGeom>
          </p:spPr>
        </p:pic>
        <p:pic>
          <p:nvPicPr>
            <p:cNvPr id="20" name="Picture 19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6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—VertLeftCol-1Horiz/2small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1"/>
            <a:ext cx="12188817" cy="899323"/>
            <a:chOff x="0" y="-1"/>
            <a:chExt cx="12188817" cy="8993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" y="0"/>
              <a:ext cx="12188810" cy="89932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0" y="-1"/>
              <a:ext cx="274306" cy="89647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pic>
          <p:nvPicPr>
            <p:cNvPr id="21" name="Picture 20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28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081" y="20828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9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505252" y="42570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517952" y="2087700"/>
            <a:ext cx="7223318" cy="2027100"/>
          </a:xfrm>
        </p:spPr>
        <p:txBody>
          <a:bodyPr/>
          <a:lstStyle>
            <a:lvl1pPr>
              <a:defRPr sz="2000" baseline="0"/>
            </a:lvl1pPr>
            <a:lvl2pPr marL="835054" indent="-381533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1155398" indent="-305946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1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8213652" y="42570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169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ntent—VertLeftCol-1Horiz/2small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rgbClr val="0D0D11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28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081" y="20828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9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505252" y="42570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517952" y="2087700"/>
            <a:ext cx="7223318" cy="2027100"/>
          </a:xfrm>
        </p:spPr>
        <p:txBody>
          <a:bodyPr/>
          <a:lstStyle>
            <a:lvl1pPr>
              <a:defRPr sz="2000" baseline="0"/>
            </a:lvl1pPr>
            <a:lvl2pPr marL="835054" indent="-381533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1155398" indent="-305946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1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8213652" y="42570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0"/>
            <a:ext cx="12188810" cy="899321"/>
            <a:chOff x="0" y="0"/>
            <a:chExt cx="12188810" cy="89932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1"/>
            </a:xfrm>
            <a:prstGeom prst="rect">
              <a:avLst/>
            </a:prstGeom>
          </p:spPr>
        </p:pic>
        <p:pic>
          <p:nvPicPr>
            <p:cNvPr id="16" name="Picture 15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24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Content—VertLeftCol-1Horiz/2small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36762" y="1090640"/>
            <a:ext cx="11272264" cy="810000"/>
          </a:xfrm>
        </p:spPr>
        <p:txBody>
          <a:bodyPr/>
          <a:lstStyle>
            <a:lvl1pPr>
              <a:defRPr>
                <a:solidFill>
                  <a:srgbClr val="6E6D6D"/>
                </a:solidFill>
              </a:defRPr>
            </a:lvl1pPr>
          </a:lstStyle>
          <a:p>
            <a:r>
              <a:rPr lang="en-US" dirty="0" smtClean="0"/>
              <a:t>Click to add a headline here</a:t>
            </a:r>
            <a:endParaRPr lang="en-GB" dirty="0"/>
          </a:p>
        </p:txBody>
      </p:sp>
      <p:sp>
        <p:nvSpPr>
          <p:cNvPr id="28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57081" y="2082800"/>
            <a:ext cx="3897785" cy="4279900"/>
          </a:xfrm>
        </p:spPr>
        <p:txBody>
          <a:bodyPr/>
          <a:lstStyle>
            <a:lvl1pPr>
              <a:defRPr sz="2000"/>
            </a:lvl1pPr>
            <a:lvl2pPr marL="284163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457200" indent="-223838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6842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798513" indent="-227013"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9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505252" y="42570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517952" y="2087700"/>
            <a:ext cx="7223318" cy="2027100"/>
          </a:xfrm>
        </p:spPr>
        <p:txBody>
          <a:bodyPr/>
          <a:lstStyle>
            <a:lvl1pPr>
              <a:defRPr sz="2000" baseline="0"/>
            </a:lvl1pPr>
            <a:lvl2pPr marL="835054" indent="-381533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1155398" indent="-305946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>
              <a:buClr>
                <a:schemeClr val="tx1"/>
              </a:buClr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1" name="Content Placeholder 7"/>
          <p:cNvSpPr>
            <a:spLocks noGrp="1"/>
          </p:cNvSpPr>
          <p:nvPr>
            <p:ph sz="quarter" idx="19" hasCustomPrompt="1"/>
          </p:nvPr>
        </p:nvSpPr>
        <p:spPr>
          <a:xfrm>
            <a:off x="8213652" y="4257039"/>
            <a:ext cx="3537878" cy="2116371"/>
          </a:xfrm>
        </p:spPr>
        <p:txBody>
          <a:bodyPr/>
          <a:lstStyle>
            <a:lvl1pPr>
              <a:defRPr sz="2000"/>
            </a:lvl1pPr>
            <a:lvl2pPr marL="346075" indent="-173038"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1800"/>
            </a:lvl2pPr>
            <a:lvl3pPr marL="517525" indent="-233363"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1600"/>
            </a:lvl3pPr>
            <a:lvl4pPr marL="747713" indent="-304800">
              <a:buClr>
                <a:schemeClr val="tx1"/>
              </a:buClr>
              <a:defRPr sz="1400">
                <a:latin typeface="Corbel" panose="020B0503020204020204" pitchFamily="34" charset="0"/>
              </a:defRPr>
            </a:lvl4pPr>
            <a:lvl5pPr marL="862013" indent="-227013">
              <a:buClr>
                <a:schemeClr val="tx1"/>
              </a:buClr>
              <a:tabLst/>
              <a:defRPr sz="12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0"/>
            <a:ext cx="12188810" cy="899320"/>
            <a:chOff x="0" y="0"/>
            <a:chExt cx="12188810" cy="89932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0"/>
            </a:xfrm>
            <a:prstGeom prst="rect">
              <a:avLst/>
            </a:prstGeom>
          </p:spPr>
        </p:pic>
        <p:pic>
          <p:nvPicPr>
            <p:cNvPr id="16" name="Picture 15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24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31800" y="444500"/>
            <a:ext cx="11315700" cy="5969000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5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nly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-34535" y="-4886"/>
            <a:ext cx="12267921" cy="6430834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  <a:gd name="connsiteX0" fmla="*/ 5955652 w 6455796"/>
              <a:gd name="connsiteY0" fmla="*/ 4462688 h 4462688"/>
              <a:gd name="connsiteX1" fmla="*/ 20225 w 6455796"/>
              <a:gd name="connsiteY1" fmla="*/ 4151676 h 4462688"/>
              <a:gd name="connsiteX2" fmla="*/ 8206 w 6455796"/>
              <a:gd name="connsiteY2" fmla="*/ 18743 h 4462688"/>
              <a:gd name="connsiteX3" fmla="*/ 6451409 w 6455796"/>
              <a:gd name="connsiteY3" fmla="*/ 0 h 4462688"/>
              <a:gd name="connsiteX4" fmla="*/ 6455696 w 6455796"/>
              <a:gd name="connsiteY4" fmla="*/ 2391153 h 4462688"/>
              <a:gd name="connsiteX5" fmla="*/ 5955652 w 6455796"/>
              <a:gd name="connsiteY5" fmla="*/ 4462688 h 4462688"/>
              <a:gd name="connsiteX0" fmla="*/ 5958300 w 6458444"/>
              <a:gd name="connsiteY0" fmla="*/ 4462688 h 4462688"/>
              <a:gd name="connsiteX1" fmla="*/ 3980 w 6458444"/>
              <a:gd name="connsiteY1" fmla="*/ 4444103 h 4462688"/>
              <a:gd name="connsiteX2" fmla="*/ 10854 w 6458444"/>
              <a:gd name="connsiteY2" fmla="*/ 18743 h 4462688"/>
              <a:gd name="connsiteX3" fmla="*/ 6454057 w 6458444"/>
              <a:gd name="connsiteY3" fmla="*/ 0 h 4462688"/>
              <a:gd name="connsiteX4" fmla="*/ 6458344 w 6458444"/>
              <a:gd name="connsiteY4" fmla="*/ 2391153 h 4462688"/>
              <a:gd name="connsiteX5" fmla="*/ 5958300 w 6458444"/>
              <a:gd name="connsiteY5" fmla="*/ 4462688 h 4462688"/>
              <a:gd name="connsiteX0" fmla="*/ 5958300 w 6454057"/>
              <a:gd name="connsiteY0" fmla="*/ 4462688 h 4462688"/>
              <a:gd name="connsiteX1" fmla="*/ 3980 w 6454057"/>
              <a:gd name="connsiteY1" fmla="*/ 4444103 h 4462688"/>
              <a:gd name="connsiteX2" fmla="*/ 10854 w 6454057"/>
              <a:gd name="connsiteY2" fmla="*/ 18743 h 4462688"/>
              <a:gd name="connsiteX3" fmla="*/ 6454057 w 6454057"/>
              <a:gd name="connsiteY3" fmla="*/ 0 h 4462688"/>
              <a:gd name="connsiteX4" fmla="*/ 6433154 w 6454057"/>
              <a:gd name="connsiteY4" fmla="*/ 3608284 h 4462688"/>
              <a:gd name="connsiteX5" fmla="*/ 5958300 w 6454057"/>
              <a:gd name="connsiteY5" fmla="*/ 4462688 h 4462688"/>
              <a:gd name="connsiteX0" fmla="*/ 5958300 w 6464694"/>
              <a:gd name="connsiteY0" fmla="*/ 4462688 h 4462688"/>
              <a:gd name="connsiteX1" fmla="*/ 3980 w 6464694"/>
              <a:gd name="connsiteY1" fmla="*/ 4444103 h 4462688"/>
              <a:gd name="connsiteX2" fmla="*/ 10854 w 6464694"/>
              <a:gd name="connsiteY2" fmla="*/ 18743 h 4462688"/>
              <a:gd name="connsiteX3" fmla="*/ 6454057 w 6464694"/>
              <a:gd name="connsiteY3" fmla="*/ 0 h 4462688"/>
              <a:gd name="connsiteX4" fmla="*/ 6464642 w 6464694"/>
              <a:gd name="connsiteY4" fmla="*/ 3592477 h 4462688"/>
              <a:gd name="connsiteX5" fmla="*/ 5958300 w 6464694"/>
              <a:gd name="connsiteY5" fmla="*/ 4462688 h 4462688"/>
              <a:gd name="connsiteX0" fmla="*/ 5958300 w 6466652"/>
              <a:gd name="connsiteY0" fmla="*/ 4446881 h 4446881"/>
              <a:gd name="connsiteX1" fmla="*/ 3980 w 6466652"/>
              <a:gd name="connsiteY1" fmla="*/ 4428296 h 4446881"/>
              <a:gd name="connsiteX2" fmla="*/ 10854 w 6466652"/>
              <a:gd name="connsiteY2" fmla="*/ 2936 h 4446881"/>
              <a:gd name="connsiteX3" fmla="*/ 6466652 w 6466652"/>
              <a:gd name="connsiteY3" fmla="*/ 0 h 4446881"/>
              <a:gd name="connsiteX4" fmla="*/ 6464642 w 6466652"/>
              <a:gd name="connsiteY4" fmla="*/ 3576670 h 4446881"/>
              <a:gd name="connsiteX5" fmla="*/ 5958300 w 6466652"/>
              <a:gd name="connsiteY5" fmla="*/ 4446881 h 4446881"/>
              <a:gd name="connsiteX0" fmla="*/ 6428141 w 6936493"/>
              <a:gd name="connsiteY0" fmla="*/ 4446881 h 4446881"/>
              <a:gd name="connsiteX1" fmla="*/ 473821 w 6936493"/>
              <a:gd name="connsiteY1" fmla="*/ 4428296 h 4446881"/>
              <a:gd name="connsiteX2" fmla="*/ 472489 w 6936493"/>
              <a:gd name="connsiteY2" fmla="*/ 3238911 h 4446881"/>
              <a:gd name="connsiteX3" fmla="*/ 480695 w 6936493"/>
              <a:gd name="connsiteY3" fmla="*/ 2936 h 4446881"/>
              <a:gd name="connsiteX4" fmla="*/ 6936493 w 6936493"/>
              <a:gd name="connsiteY4" fmla="*/ 0 h 4446881"/>
              <a:gd name="connsiteX5" fmla="*/ 6934483 w 6936493"/>
              <a:gd name="connsiteY5" fmla="*/ 3576670 h 4446881"/>
              <a:gd name="connsiteX6" fmla="*/ 6428141 w 6936493"/>
              <a:gd name="connsiteY6" fmla="*/ 4446881 h 4446881"/>
              <a:gd name="connsiteX0" fmla="*/ 6396081 w 6904433"/>
              <a:gd name="connsiteY0" fmla="*/ 4446881 h 4446881"/>
              <a:gd name="connsiteX1" fmla="*/ 441761 w 6904433"/>
              <a:gd name="connsiteY1" fmla="*/ 4428296 h 4446881"/>
              <a:gd name="connsiteX2" fmla="*/ 440429 w 6904433"/>
              <a:gd name="connsiteY2" fmla="*/ 3238911 h 4446881"/>
              <a:gd name="connsiteX3" fmla="*/ 448635 w 6904433"/>
              <a:gd name="connsiteY3" fmla="*/ 2936 h 4446881"/>
              <a:gd name="connsiteX4" fmla="*/ 6904433 w 6904433"/>
              <a:gd name="connsiteY4" fmla="*/ 0 h 4446881"/>
              <a:gd name="connsiteX5" fmla="*/ 6902423 w 6904433"/>
              <a:gd name="connsiteY5" fmla="*/ 3576670 h 4446881"/>
              <a:gd name="connsiteX6" fmla="*/ 6396081 w 6904433"/>
              <a:gd name="connsiteY6" fmla="*/ 4446881 h 4446881"/>
              <a:gd name="connsiteX0" fmla="*/ 5956875 w 6465227"/>
              <a:gd name="connsiteY0" fmla="*/ 4446881 h 4446881"/>
              <a:gd name="connsiteX1" fmla="*/ 2555 w 6465227"/>
              <a:gd name="connsiteY1" fmla="*/ 4428296 h 4446881"/>
              <a:gd name="connsiteX2" fmla="*/ 1223 w 6465227"/>
              <a:gd name="connsiteY2" fmla="*/ 3238911 h 4446881"/>
              <a:gd name="connsiteX3" fmla="*/ 9429 w 6465227"/>
              <a:gd name="connsiteY3" fmla="*/ 2936 h 4446881"/>
              <a:gd name="connsiteX4" fmla="*/ 6465227 w 6465227"/>
              <a:gd name="connsiteY4" fmla="*/ 0 h 4446881"/>
              <a:gd name="connsiteX5" fmla="*/ 6463217 w 6465227"/>
              <a:gd name="connsiteY5" fmla="*/ 3576670 h 4446881"/>
              <a:gd name="connsiteX6" fmla="*/ 5956875 w 6465227"/>
              <a:gd name="connsiteY6" fmla="*/ 4446881 h 4446881"/>
              <a:gd name="connsiteX0" fmla="*/ 6207558 w 6715910"/>
              <a:gd name="connsiteY0" fmla="*/ 4446881 h 4446881"/>
              <a:gd name="connsiteX1" fmla="*/ 253238 w 6715910"/>
              <a:gd name="connsiteY1" fmla="*/ 4428296 h 4446881"/>
              <a:gd name="connsiteX2" fmla="*/ 3 w 6715910"/>
              <a:gd name="connsiteY2" fmla="*/ 1674029 h 4446881"/>
              <a:gd name="connsiteX3" fmla="*/ 260112 w 6715910"/>
              <a:gd name="connsiteY3" fmla="*/ 2936 h 4446881"/>
              <a:gd name="connsiteX4" fmla="*/ 6715910 w 6715910"/>
              <a:gd name="connsiteY4" fmla="*/ 0 h 4446881"/>
              <a:gd name="connsiteX5" fmla="*/ 6713900 w 6715910"/>
              <a:gd name="connsiteY5" fmla="*/ 3576670 h 4446881"/>
              <a:gd name="connsiteX6" fmla="*/ 6207558 w 6715910"/>
              <a:gd name="connsiteY6" fmla="*/ 4446881 h 4446881"/>
              <a:gd name="connsiteX0" fmla="*/ 6207558 w 6715910"/>
              <a:gd name="connsiteY0" fmla="*/ 4446881 h 4446881"/>
              <a:gd name="connsiteX1" fmla="*/ 253238 w 6715910"/>
              <a:gd name="connsiteY1" fmla="*/ 4428296 h 4446881"/>
              <a:gd name="connsiteX2" fmla="*/ 3 w 6715910"/>
              <a:gd name="connsiteY2" fmla="*/ 1674029 h 4446881"/>
              <a:gd name="connsiteX3" fmla="*/ 260112 w 6715910"/>
              <a:gd name="connsiteY3" fmla="*/ 2936 h 4446881"/>
              <a:gd name="connsiteX4" fmla="*/ 6715910 w 6715910"/>
              <a:gd name="connsiteY4" fmla="*/ 0 h 4446881"/>
              <a:gd name="connsiteX5" fmla="*/ 6713900 w 6715910"/>
              <a:gd name="connsiteY5" fmla="*/ 3576670 h 4446881"/>
              <a:gd name="connsiteX6" fmla="*/ 6207558 w 6715910"/>
              <a:gd name="connsiteY6" fmla="*/ 4446881 h 4446881"/>
              <a:gd name="connsiteX0" fmla="*/ 6207907 w 6716259"/>
              <a:gd name="connsiteY0" fmla="*/ 4446881 h 4446881"/>
              <a:gd name="connsiteX1" fmla="*/ 253587 w 6716259"/>
              <a:gd name="connsiteY1" fmla="*/ 4428296 h 4446881"/>
              <a:gd name="connsiteX2" fmla="*/ 352 w 6716259"/>
              <a:gd name="connsiteY2" fmla="*/ 1674029 h 4446881"/>
              <a:gd name="connsiteX3" fmla="*/ 260461 w 6716259"/>
              <a:gd name="connsiteY3" fmla="*/ 2936 h 4446881"/>
              <a:gd name="connsiteX4" fmla="*/ 6716259 w 6716259"/>
              <a:gd name="connsiteY4" fmla="*/ 0 h 4446881"/>
              <a:gd name="connsiteX5" fmla="*/ 6714249 w 6716259"/>
              <a:gd name="connsiteY5" fmla="*/ 3576670 h 4446881"/>
              <a:gd name="connsiteX6" fmla="*/ 6207907 w 6716259"/>
              <a:gd name="connsiteY6" fmla="*/ 4446881 h 4446881"/>
              <a:gd name="connsiteX0" fmla="*/ 6208075 w 6716427"/>
              <a:gd name="connsiteY0" fmla="*/ 4446881 h 4446881"/>
              <a:gd name="connsiteX1" fmla="*/ 253755 w 6716427"/>
              <a:gd name="connsiteY1" fmla="*/ 4428296 h 4446881"/>
              <a:gd name="connsiteX2" fmla="*/ 520 w 6716427"/>
              <a:gd name="connsiteY2" fmla="*/ 1674029 h 4446881"/>
              <a:gd name="connsiteX3" fmla="*/ 260629 w 6716427"/>
              <a:gd name="connsiteY3" fmla="*/ 2936 h 4446881"/>
              <a:gd name="connsiteX4" fmla="*/ 6716427 w 6716427"/>
              <a:gd name="connsiteY4" fmla="*/ 0 h 4446881"/>
              <a:gd name="connsiteX5" fmla="*/ 6714417 w 6716427"/>
              <a:gd name="connsiteY5" fmla="*/ 3576670 h 4446881"/>
              <a:gd name="connsiteX6" fmla="*/ 6208075 w 6716427"/>
              <a:gd name="connsiteY6" fmla="*/ 4446881 h 4446881"/>
              <a:gd name="connsiteX0" fmla="*/ 6384202 w 6892554"/>
              <a:gd name="connsiteY0" fmla="*/ 4446881 h 4446881"/>
              <a:gd name="connsiteX1" fmla="*/ 429882 w 6892554"/>
              <a:gd name="connsiteY1" fmla="*/ 4428296 h 4446881"/>
              <a:gd name="connsiteX2" fmla="*/ 315 w 6892554"/>
              <a:gd name="connsiteY2" fmla="*/ 907395 h 4446881"/>
              <a:gd name="connsiteX3" fmla="*/ 436756 w 6892554"/>
              <a:gd name="connsiteY3" fmla="*/ 2936 h 4446881"/>
              <a:gd name="connsiteX4" fmla="*/ 6892554 w 6892554"/>
              <a:gd name="connsiteY4" fmla="*/ 0 h 4446881"/>
              <a:gd name="connsiteX5" fmla="*/ 6890544 w 6892554"/>
              <a:gd name="connsiteY5" fmla="*/ 3576670 h 4446881"/>
              <a:gd name="connsiteX6" fmla="*/ 6384202 w 6892554"/>
              <a:gd name="connsiteY6" fmla="*/ 4446881 h 4446881"/>
              <a:gd name="connsiteX0" fmla="*/ 6384202 w 6892554"/>
              <a:gd name="connsiteY0" fmla="*/ 4459752 h 4459752"/>
              <a:gd name="connsiteX1" fmla="*/ 429882 w 6892554"/>
              <a:gd name="connsiteY1" fmla="*/ 4441167 h 4459752"/>
              <a:gd name="connsiteX2" fmla="*/ 315 w 6892554"/>
              <a:gd name="connsiteY2" fmla="*/ 920266 h 4459752"/>
              <a:gd name="connsiteX3" fmla="*/ 701254 w 6892554"/>
              <a:gd name="connsiteY3" fmla="*/ 0 h 4459752"/>
              <a:gd name="connsiteX4" fmla="*/ 6892554 w 6892554"/>
              <a:gd name="connsiteY4" fmla="*/ 12871 h 4459752"/>
              <a:gd name="connsiteX5" fmla="*/ 6890544 w 6892554"/>
              <a:gd name="connsiteY5" fmla="*/ 3589541 h 4459752"/>
              <a:gd name="connsiteX6" fmla="*/ 6384202 w 6892554"/>
              <a:gd name="connsiteY6" fmla="*/ 4459752 h 4459752"/>
              <a:gd name="connsiteX0" fmla="*/ 6408404 w 6916756"/>
              <a:gd name="connsiteY0" fmla="*/ 4459752 h 4459752"/>
              <a:gd name="connsiteX1" fmla="*/ 659 w 6916756"/>
              <a:gd name="connsiteY1" fmla="*/ 4441167 h 4459752"/>
              <a:gd name="connsiteX2" fmla="*/ 24517 w 6916756"/>
              <a:gd name="connsiteY2" fmla="*/ 920266 h 4459752"/>
              <a:gd name="connsiteX3" fmla="*/ 725456 w 6916756"/>
              <a:gd name="connsiteY3" fmla="*/ 0 h 4459752"/>
              <a:gd name="connsiteX4" fmla="*/ 6916756 w 6916756"/>
              <a:gd name="connsiteY4" fmla="*/ 12871 h 4459752"/>
              <a:gd name="connsiteX5" fmla="*/ 6914746 w 6916756"/>
              <a:gd name="connsiteY5" fmla="*/ 3589541 h 4459752"/>
              <a:gd name="connsiteX6" fmla="*/ 6408404 w 6916756"/>
              <a:gd name="connsiteY6" fmla="*/ 4459752 h 4459752"/>
              <a:gd name="connsiteX0" fmla="*/ 6415730 w 6924082"/>
              <a:gd name="connsiteY0" fmla="*/ 4459752 h 4459752"/>
              <a:gd name="connsiteX1" fmla="*/ 7985 w 6924082"/>
              <a:gd name="connsiteY1" fmla="*/ 4441167 h 4459752"/>
              <a:gd name="connsiteX2" fmla="*/ 6653 w 6924082"/>
              <a:gd name="connsiteY2" fmla="*/ 967687 h 4459752"/>
              <a:gd name="connsiteX3" fmla="*/ 732782 w 6924082"/>
              <a:gd name="connsiteY3" fmla="*/ 0 h 4459752"/>
              <a:gd name="connsiteX4" fmla="*/ 6924082 w 6924082"/>
              <a:gd name="connsiteY4" fmla="*/ 12871 h 4459752"/>
              <a:gd name="connsiteX5" fmla="*/ 6922072 w 6924082"/>
              <a:gd name="connsiteY5" fmla="*/ 3589541 h 4459752"/>
              <a:gd name="connsiteX6" fmla="*/ 6415730 w 6924082"/>
              <a:gd name="connsiteY6" fmla="*/ 4459752 h 4459752"/>
              <a:gd name="connsiteX0" fmla="*/ 6415730 w 6924082"/>
              <a:gd name="connsiteY0" fmla="*/ 4459752 h 4459752"/>
              <a:gd name="connsiteX1" fmla="*/ 7985 w 6924082"/>
              <a:gd name="connsiteY1" fmla="*/ 4441167 h 4459752"/>
              <a:gd name="connsiteX2" fmla="*/ 6653 w 6924082"/>
              <a:gd name="connsiteY2" fmla="*/ 1188984 h 4459752"/>
              <a:gd name="connsiteX3" fmla="*/ 732782 w 6924082"/>
              <a:gd name="connsiteY3" fmla="*/ 0 h 4459752"/>
              <a:gd name="connsiteX4" fmla="*/ 6924082 w 6924082"/>
              <a:gd name="connsiteY4" fmla="*/ 12871 h 4459752"/>
              <a:gd name="connsiteX5" fmla="*/ 6922072 w 6924082"/>
              <a:gd name="connsiteY5" fmla="*/ 3589541 h 4459752"/>
              <a:gd name="connsiteX6" fmla="*/ 6415730 w 6924082"/>
              <a:gd name="connsiteY6" fmla="*/ 4459752 h 4459752"/>
              <a:gd name="connsiteX0" fmla="*/ 6409704 w 6918056"/>
              <a:gd name="connsiteY0" fmla="*/ 4459752 h 4459752"/>
              <a:gd name="connsiteX1" fmla="*/ 1959 w 6918056"/>
              <a:gd name="connsiteY1" fmla="*/ 4441167 h 4459752"/>
              <a:gd name="connsiteX2" fmla="*/ 627 w 6918056"/>
              <a:gd name="connsiteY2" fmla="*/ 1188984 h 4459752"/>
              <a:gd name="connsiteX3" fmla="*/ 726756 w 6918056"/>
              <a:gd name="connsiteY3" fmla="*/ 0 h 4459752"/>
              <a:gd name="connsiteX4" fmla="*/ 6918056 w 6918056"/>
              <a:gd name="connsiteY4" fmla="*/ 12871 h 4459752"/>
              <a:gd name="connsiteX5" fmla="*/ 6916046 w 6918056"/>
              <a:gd name="connsiteY5" fmla="*/ 3589541 h 4459752"/>
              <a:gd name="connsiteX6" fmla="*/ 6409704 w 6918056"/>
              <a:gd name="connsiteY6" fmla="*/ 4459752 h 4459752"/>
              <a:gd name="connsiteX0" fmla="*/ 6409704 w 6918056"/>
              <a:gd name="connsiteY0" fmla="*/ 4459752 h 4459752"/>
              <a:gd name="connsiteX1" fmla="*/ 1959 w 6918056"/>
              <a:gd name="connsiteY1" fmla="*/ 4441167 h 4459752"/>
              <a:gd name="connsiteX2" fmla="*/ 627 w 6918056"/>
              <a:gd name="connsiteY2" fmla="*/ 1188984 h 4459752"/>
              <a:gd name="connsiteX3" fmla="*/ 953468 w 6918056"/>
              <a:gd name="connsiteY3" fmla="*/ 0 h 4459752"/>
              <a:gd name="connsiteX4" fmla="*/ 6918056 w 6918056"/>
              <a:gd name="connsiteY4" fmla="*/ 12871 h 4459752"/>
              <a:gd name="connsiteX5" fmla="*/ 6916046 w 6918056"/>
              <a:gd name="connsiteY5" fmla="*/ 3589541 h 4459752"/>
              <a:gd name="connsiteX6" fmla="*/ 6409704 w 6918056"/>
              <a:gd name="connsiteY6" fmla="*/ 4459752 h 4459752"/>
              <a:gd name="connsiteX0" fmla="*/ 6409704 w 6918056"/>
              <a:gd name="connsiteY0" fmla="*/ 4467656 h 4467656"/>
              <a:gd name="connsiteX1" fmla="*/ 1959 w 6918056"/>
              <a:gd name="connsiteY1" fmla="*/ 4449071 h 4467656"/>
              <a:gd name="connsiteX2" fmla="*/ 627 w 6918056"/>
              <a:gd name="connsiteY2" fmla="*/ 1196888 h 4467656"/>
              <a:gd name="connsiteX3" fmla="*/ 947170 w 6918056"/>
              <a:gd name="connsiteY3" fmla="*/ 0 h 4467656"/>
              <a:gd name="connsiteX4" fmla="*/ 6918056 w 6918056"/>
              <a:gd name="connsiteY4" fmla="*/ 20775 h 4467656"/>
              <a:gd name="connsiteX5" fmla="*/ 6916046 w 6918056"/>
              <a:gd name="connsiteY5" fmla="*/ 3597445 h 4467656"/>
              <a:gd name="connsiteX6" fmla="*/ 6409704 w 6918056"/>
              <a:gd name="connsiteY6" fmla="*/ 4467656 h 4467656"/>
              <a:gd name="connsiteX0" fmla="*/ 6353026 w 6918056"/>
              <a:gd name="connsiteY0" fmla="*/ 4609918 h 4609918"/>
              <a:gd name="connsiteX1" fmla="*/ 1959 w 6918056"/>
              <a:gd name="connsiteY1" fmla="*/ 4449071 h 4609918"/>
              <a:gd name="connsiteX2" fmla="*/ 627 w 6918056"/>
              <a:gd name="connsiteY2" fmla="*/ 1196888 h 4609918"/>
              <a:gd name="connsiteX3" fmla="*/ 947170 w 6918056"/>
              <a:gd name="connsiteY3" fmla="*/ 0 h 4609918"/>
              <a:gd name="connsiteX4" fmla="*/ 6918056 w 6918056"/>
              <a:gd name="connsiteY4" fmla="*/ 20775 h 4609918"/>
              <a:gd name="connsiteX5" fmla="*/ 6916046 w 6918056"/>
              <a:gd name="connsiteY5" fmla="*/ 3597445 h 4609918"/>
              <a:gd name="connsiteX6" fmla="*/ 6353026 w 6918056"/>
              <a:gd name="connsiteY6" fmla="*/ 4609918 h 4609918"/>
              <a:gd name="connsiteX0" fmla="*/ 6352501 w 6917531"/>
              <a:gd name="connsiteY0" fmla="*/ 4609918 h 4615044"/>
              <a:gd name="connsiteX1" fmla="*/ 7731 w 6917531"/>
              <a:gd name="connsiteY1" fmla="*/ 4615044 h 4615044"/>
              <a:gd name="connsiteX2" fmla="*/ 102 w 6917531"/>
              <a:gd name="connsiteY2" fmla="*/ 1196888 h 4615044"/>
              <a:gd name="connsiteX3" fmla="*/ 946645 w 6917531"/>
              <a:gd name="connsiteY3" fmla="*/ 0 h 4615044"/>
              <a:gd name="connsiteX4" fmla="*/ 6917531 w 6917531"/>
              <a:gd name="connsiteY4" fmla="*/ 20775 h 4615044"/>
              <a:gd name="connsiteX5" fmla="*/ 6915521 w 6917531"/>
              <a:gd name="connsiteY5" fmla="*/ 3597445 h 4615044"/>
              <a:gd name="connsiteX6" fmla="*/ 6352501 w 6917531"/>
              <a:gd name="connsiteY6" fmla="*/ 4609918 h 4615044"/>
              <a:gd name="connsiteX0" fmla="*/ 6352501 w 6942751"/>
              <a:gd name="connsiteY0" fmla="*/ 4609918 h 4615044"/>
              <a:gd name="connsiteX1" fmla="*/ 7731 w 6942751"/>
              <a:gd name="connsiteY1" fmla="*/ 4615044 h 4615044"/>
              <a:gd name="connsiteX2" fmla="*/ 102 w 6942751"/>
              <a:gd name="connsiteY2" fmla="*/ 1196888 h 4615044"/>
              <a:gd name="connsiteX3" fmla="*/ 946645 w 6942751"/>
              <a:gd name="connsiteY3" fmla="*/ 0 h 4615044"/>
              <a:gd name="connsiteX4" fmla="*/ 6942751 w 6942751"/>
              <a:gd name="connsiteY4" fmla="*/ 4968 h 4615044"/>
              <a:gd name="connsiteX5" fmla="*/ 6915521 w 6942751"/>
              <a:gd name="connsiteY5" fmla="*/ 3597445 h 4615044"/>
              <a:gd name="connsiteX6" fmla="*/ 6352501 w 6942751"/>
              <a:gd name="connsiteY6" fmla="*/ 4609918 h 4615044"/>
              <a:gd name="connsiteX0" fmla="*/ 6352501 w 6942751"/>
              <a:gd name="connsiteY0" fmla="*/ 4609918 h 4615044"/>
              <a:gd name="connsiteX1" fmla="*/ 7731 w 6942751"/>
              <a:gd name="connsiteY1" fmla="*/ 4615044 h 4615044"/>
              <a:gd name="connsiteX2" fmla="*/ 102 w 6942751"/>
              <a:gd name="connsiteY2" fmla="*/ 1196888 h 4615044"/>
              <a:gd name="connsiteX3" fmla="*/ 946645 w 6942751"/>
              <a:gd name="connsiteY3" fmla="*/ 0 h 4615044"/>
              <a:gd name="connsiteX4" fmla="*/ 6942751 w 6942751"/>
              <a:gd name="connsiteY4" fmla="*/ 4968 h 4615044"/>
              <a:gd name="connsiteX5" fmla="*/ 6934436 w 6942751"/>
              <a:gd name="connsiteY5" fmla="*/ 3565831 h 4615044"/>
              <a:gd name="connsiteX6" fmla="*/ 6352501 w 6942751"/>
              <a:gd name="connsiteY6" fmla="*/ 4609918 h 4615044"/>
              <a:gd name="connsiteX0" fmla="*/ 6352501 w 6942751"/>
              <a:gd name="connsiteY0" fmla="*/ 4562497 h 4615044"/>
              <a:gd name="connsiteX1" fmla="*/ 7731 w 6942751"/>
              <a:gd name="connsiteY1" fmla="*/ 4615044 h 4615044"/>
              <a:gd name="connsiteX2" fmla="*/ 102 w 6942751"/>
              <a:gd name="connsiteY2" fmla="*/ 1196888 h 4615044"/>
              <a:gd name="connsiteX3" fmla="*/ 946645 w 6942751"/>
              <a:gd name="connsiteY3" fmla="*/ 0 h 4615044"/>
              <a:gd name="connsiteX4" fmla="*/ 6942751 w 6942751"/>
              <a:gd name="connsiteY4" fmla="*/ 4968 h 4615044"/>
              <a:gd name="connsiteX5" fmla="*/ 6934436 w 6942751"/>
              <a:gd name="connsiteY5" fmla="*/ 3565831 h 4615044"/>
              <a:gd name="connsiteX6" fmla="*/ 6352501 w 6942751"/>
              <a:gd name="connsiteY6" fmla="*/ 4562497 h 4615044"/>
              <a:gd name="connsiteX0" fmla="*/ 6353030 w 6943280"/>
              <a:gd name="connsiteY0" fmla="*/ 4562497 h 4562497"/>
              <a:gd name="connsiteX1" fmla="*/ 1955 w 6943280"/>
              <a:gd name="connsiteY1" fmla="*/ 4551817 h 4562497"/>
              <a:gd name="connsiteX2" fmla="*/ 631 w 6943280"/>
              <a:gd name="connsiteY2" fmla="*/ 1196888 h 4562497"/>
              <a:gd name="connsiteX3" fmla="*/ 947174 w 6943280"/>
              <a:gd name="connsiteY3" fmla="*/ 0 h 4562497"/>
              <a:gd name="connsiteX4" fmla="*/ 6943280 w 6943280"/>
              <a:gd name="connsiteY4" fmla="*/ 4968 h 4562497"/>
              <a:gd name="connsiteX5" fmla="*/ 6934965 w 6943280"/>
              <a:gd name="connsiteY5" fmla="*/ 3565831 h 4562497"/>
              <a:gd name="connsiteX6" fmla="*/ 6353030 w 6943280"/>
              <a:gd name="connsiteY6" fmla="*/ 4562497 h 45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3280" h="4562497">
                <a:moveTo>
                  <a:pt x="6353030" y="4562497"/>
                </a:moveTo>
                <a:lnTo>
                  <a:pt x="1955" y="4551817"/>
                </a:lnTo>
                <a:cubicBezTo>
                  <a:pt x="-1936" y="4548076"/>
                  <a:pt x="1297" y="2822979"/>
                  <a:pt x="631" y="1196888"/>
                </a:cubicBezTo>
                <a:cubicBezTo>
                  <a:pt x="-10818" y="1170638"/>
                  <a:pt x="946724" y="10288"/>
                  <a:pt x="947174" y="0"/>
                </a:cubicBezTo>
                <a:lnTo>
                  <a:pt x="6943280" y="4968"/>
                </a:lnTo>
                <a:cubicBezTo>
                  <a:pt x="6942324" y="807017"/>
                  <a:pt x="6935921" y="2763782"/>
                  <a:pt x="6934965" y="3565831"/>
                </a:cubicBezTo>
                <a:lnTo>
                  <a:pt x="6353030" y="4562497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>
            <a:off x="-22279" y="-11138"/>
            <a:ext cx="12260154" cy="6913698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  <a:gd name="connsiteX0" fmla="*/ 5410 w 6387368"/>
              <a:gd name="connsiteY0" fmla="*/ 3897556 h 3897556"/>
              <a:gd name="connsiteX1" fmla="*/ 4560146 w 6387368"/>
              <a:gd name="connsiteY1" fmla="*/ 3879048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  <a:gd name="connsiteX0" fmla="*/ 5410 w 6397992"/>
              <a:gd name="connsiteY0" fmla="*/ 3897556 h 3897556"/>
              <a:gd name="connsiteX1" fmla="*/ 4560146 w 6397992"/>
              <a:gd name="connsiteY1" fmla="*/ 3879048 h 3897556"/>
              <a:gd name="connsiteX2" fmla="*/ 6396697 w 6397992"/>
              <a:gd name="connsiteY2" fmla="*/ 2699348 h 3897556"/>
              <a:gd name="connsiteX3" fmla="*/ 6365238 w 6397992"/>
              <a:gd name="connsiteY3" fmla="*/ 12850 h 3897556"/>
              <a:gd name="connsiteX4" fmla="*/ 628 w 6397992"/>
              <a:gd name="connsiteY4" fmla="*/ 0 h 3897556"/>
              <a:gd name="connsiteX5" fmla="*/ 5410 w 6397992"/>
              <a:gd name="connsiteY5" fmla="*/ 3897556 h 3897556"/>
              <a:gd name="connsiteX0" fmla="*/ 5410 w 6397992"/>
              <a:gd name="connsiteY0" fmla="*/ 3897556 h 3897556"/>
              <a:gd name="connsiteX1" fmla="*/ 6124506 w 6397992"/>
              <a:gd name="connsiteY1" fmla="*/ 3891649 h 3897556"/>
              <a:gd name="connsiteX2" fmla="*/ 6396697 w 6397992"/>
              <a:gd name="connsiteY2" fmla="*/ 2699348 h 3897556"/>
              <a:gd name="connsiteX3" fmla="*/ 6365238 w 6397992"/>
              <a:gd name="connsiteY3" fmla="*/ 12850 h 3897556"/>
              <a:gd name="connsiteX4" fmla="*/ 628 w 6397992"/>
              <a:gd name="connsiteY4" fmla="*/ 0 h 3897556"/>
              <a:gd name="connsiteX5" fmla="*/ 5410 w 6397992"/>
              <a:gd name="connsiteY5" fmla="*/ 3897556 h 3897556"/>
              <a:gd name="connsiteX0" fmla="*/ 5410 w 6738621"/>
              <a:gd name="connsiteY0" fmla="*/ 3897556 h 3897556"/>
              <a:gd name="connsiteX1" fmla="*/ 6124506 w 6738621"/>
              <a:gd name="connsiteY1" fmla="*/ 3891649 h 3897556"/>
              <a:gd name="connsiteX2" fmla="*/ 6738490 w 6738621"/>
              <a:gd name="connsiteY2" fmla="*/ 3102570 h 3897556"/>
              <a:gd name="connsiteX3" fmla="*/ 6365238 w 6738621"/>
              <a:gd name="connsiteY3" fmla="*/ 12850 h 3897556"/>
              <a:gd name="connsiteX4" fmla="*/ 628 w 6738621"/>
              <a:gd name="connsiteY4" fmla="*/ 0 h 3897556"/>
              <a:gd name="connsiteX5" fmla="*/ 5410 w 6738621"/>
              <a:gd name="connsiteY5" fmla="*/ 3897556 h 3897556"/>
              <a:gd name="connsiteX0" fmla="*/ 5410 w 6754915"/>
              <a:gd name="connsiteY0" fmla="*/ 3897556 h 3897556"/>
              <a:gd name="connsiteX1" fmla="*/ 6124506 w 6754915"/>
              <a:gd name="connsiteY1" fmla="*/ 3891649 h 3897556"/>
              <a:gd name="connsiteX2" fmla="*/ 6738490 w 6754915"/>
              <a:gd name="connsiteY2" fmla="*/ 3102570 h 3897556"/>
              <a:gd name="connsiteX3" fmla="*/ 6753042 w 6754915"/>
              <a:gd name="connsiteY3" fmla="*/ 6550 h 3897556"/>
              <a:gd name="connsiteX4" fmla="*/ 628 w 6754915"/>
              <a:gd name="connsiteY4" fmla="*/ 0 h 3897556"/>
              <a:gd name="connsiteX5" fmla="*/ 5410 w 6754915"/>
              <a:gd name="connsiteY5" fmla="*/ 3897556 h 3897556"/>
              <a:gd name="connsiteX0" fmla="*/ 0 w 7222757"/>
              <a:gd name="connsiteY0" fmla="*/ 3903856 h 3903856"/>
              <a:gd name="connsiteX1" fmla="*/ 6592348 w 7222757"/>
              <a:gd name="connsiteY1" fmla="*/ 3891649 h 3903856"/>
              <a:gd name="connsiteX2" fmla="*/ 7206332 w 7222757"/>
              <a:gd name="connsiteY2" fmla="*/ 3102570 h 3903856"/>
              <a:gd name="connsiteX3" fmla="*/ 7220884 w 7222757"/>
              <a:gd name="connsiteY3" fmla="*/ 6550 h 3903856"/>
              <a:gd name="connsiteX4" fmla="*/ 468470 w 7222757"/>
              <a:gd name="connsiteY4" fmla="*/ 0 h 3903856"/>
              <a:gd name="connsiteX5" fmla="*/ 0 w 7222757"/>
              <a:gd name="connsiteY5" fmla="*/ 3903856 h 3903856"/>
              <a:gd name="connsiteX0" fmla="*/ 1267 w 7224024"/>
              <a:gd name="connsiteY0" fmla="*/ 3903856 h 3903856"/>
              <a:gd name="connsiteX1" fmla="*/ 6593615 w 7224024"/>
              <a:gd name="connsiteY1" fmla="*/ 3891649 h 3903856"/>
              <a:gd name="connsiteX2" fmla="*/ 7207599 w 7224024"/>
              <a:gd name="connsiteY2" fmla="*/ 3102570 h 3903856"/>
              <a:gd name="connsiteX3" fmla="*/ 7222151 w 7224024"/>
              <a:gd name="connsiteY3" fmla="*/ 6550 h 3903856"/>
              <a:gd name="connsiteX4" fmla="*/ 469737 w 7224024"/>
              <a:gd name="connsiteY4" fmla="*/ 0 h 3903856"/>
              <a:gd name="connsiteX5" fmla="*/ 1267 w 7224024"/>
              <a:gd name="connsiteY5" fmla="*/ 3903856 h 3903856"/>
              <a:gd name="connsiteX0" fmla="*/ 382132 w 7604889"/>
              <a:gd name="connsiteY0" fmla="*/ 3903856 h 3903856"/>
              <a:gd name="connsiteX1" fmla="*/ 6974480 w 7604889"/>
              <a:gd name="connsiteY1" fmla="*/ 3891649 h 3903856"/>
              <a:gd name="connsiteX2" fmla="*/ 7588464 w 7604889"/>
              <a:gd name="connsiteY2" fmla="*/ 3102570 h 3903856"/>
              <a:gd name="connsiteX3" fmla="*/ 7603016 w 7604889"/>
              <a:gd name="connsiteY3" fmla="*/ 6550 h 3903856"/>
              <a:gd name="connsiteX4" fmla="*/ 850602 w 7604889"/>
              <a:gd name="connsiteY4" fmla="*/ 0 h 3903856"/>
              <a:gd name="connsiteX5" fmla="*/ 798423 w 7604889"/>
              <a:gd name="connsiteY5" fmla="*/ 850547 h 3903856"/>
              <a:gd name="connsiteX6" fmla="*/ 382132 w 7604889"/>
              <a:gd name="connsiteY6" fmla="*/ 3903856 h 3903856"/>
              <a:gd name="connsiteX0" fmla="*/ 382132 w 7604889"/>
              <a:gd name="connsiteY0" fmla="*/ 3903856 h 3903856"/>
              <a:gd name="connsiteX1" fmla="*/ 6974480 w 7604889"/>
              <a:gd name="connsiteY1" fmla="*/ 3891649 h 3903856"/>
              <a:gd name="connsiteX2" fmla="*/ 7588464 w 7604889"/>
              <a:gd name="connsiteY2" fmla="*/ 3102570 h 3903856"/>
              <a:gd name="connsiteX3" fmla="*/ 7603016 w 7604889"/>
              <a:gd name="connsiteY3" fmla="*/ 6550 h 3903856"/>
              <a:gd name="connsiteX4" fmla="*/ 850602 w 7604889"/>
              <a:gd name="connsiteY4" fmla="*/ 0 h 3903856"/>
              <a:gd name="connsiteX5" fmla="*/ 798423 w 7604889"/>
              <a:gd name="connsiteY5" fmla="*/ 850547 h 3903856"/>
              <a:gd name="connsiteX6" fmla="*/ 382132 w 7604889"/>
              <a:gd name="connsiteY6" fmla="*/ 3903856 h 3903856"/>
              <a:gd name="connsiteX0" fmla="*/ 365807 w 7588564"/>
              <a:gd name="connsiteY0" fmla="*/ 3903856 h 3903856"/>
              <a:gd name="connsiteX1" fmla="*/ 6958155 w 7588564"/>
              <a:gd name="connsiteY1" fmla="*/ 3891649 h 3903856"/>
              <a:gd name="connsiteX2" fmla="*/ 7572139 w 7588564"/>
              <a:gd name="connsiteY2" fmla="*/ 3102570 h 3903856"/>
              <a:gd name="connsiteX3" fmla="*/ 7586691 w 7588564"/>
              <a:gd name="connsiteY3" fmla="*/ 6550 h 3903856"/>
              <a:gd name="connsiteX4" fmla="*/ 834277 w 7588564"/>
              <a:gd name="connsiteY4" fmla="*/ 0 h 3903856"/>
              <a:gd name="connsiteX5" fmla="*/ 782098 w 7588564"/>
              <a:gd name="connsiteY5" fmla="*/ 850547 h 3903856"/>
              <a:gd name="connsiteX6" fmla="*/ 365807 w 7588564"/>
              <a:gd name="connsiteY6" fmla="*/ 3903856 h 3903856"/>
              <a:gd name="connsiteX0" fmla="*/ 365807 w 7588564"/>
              <a:gd name="connsiteY0" fmla="*/ 3903856 h 3903856"/>
              <a:gd name="connsiteX1" fmla="*/ 6958155 w 7588564"/>
              <a:gd name="connsiteY1" fmla="*/ 3891649 h 3903856"/>
              <a:gd name="connsiteX2" fmla="*/ 7572139 w 7588564"/>
              <a:gd name="connsiteY2" fmla="*/ 3102570 h 3903856"/>
              <a:gd name="connsiteX3" fmla="*/ 7586691 w 7588564"/>
              <a:gd name="connsiteY3" fmla="*/ 6550 h 3903856"/>
              <a:gd name="connsiteX4" fmla="*/ 834277 w 7588564"/>
              <a:gd name="connsiteY4" fmla="*/ 0 h 3903856"/>
              <a:gd name="connsiteX5" fmla="*/ 782098 w 7588564"/>
              <a:gd name="connsiteY5" fmla="*/ 850547 h 3903856"/>
              <a:gd name="connsiteX6" fmla="*/ 365807 w 7588564"/>
              <a:gd name="connsiteY6" fmla="*/ 3903856 h 3903856"/>
              <a:gd name="connsiteX0" fmla="*/ 373542 w 7596299"/>
              <a:gd name="connsiteY0" fmla="*/ 3903856 h 3903856"/>
              <a:gd name="connsiteX1" fmla="*/ 6965890 w 7596299"/>
              <a:gd name="connsiteY1" fmla="*/ 3891649 h 3903856"/>
              <a:gd name="connsiteX2" fmla="*/ 7579874 w 7596299"/>
              <a:gd name="connsiteY2" fmla="*/ 3102570 h 3903856"/>
              <a:gd name="connsiteX3" fmla="*/ 7594426 w 7596299"/>
              <a:gd name="connsiteY3" fmla="*/ 6550 h 3903856"/>
              <a:gd name="connsiteX4" fmla="*/ 842012 w 7596299"/>
              <a:gd name="connsiteY4" fmla="*/ 0 h 3903856"/>
              <a:gd name="connsiteX5" fmla="*/ 789833 w 7596299"/>
              <a:gd name="connsiteY5" fmla="*/ 850547 h 3903856"/>
              <a:gd name="connsiteX6" fmla="*/ 373542 w 7596299"/>
              <a:gd name="connsiteY6" fmla="*/ 3903856 h 3903856"/>
              <a:gd name="connsiteX0" fmla="*/ 373542 w 7596299"/>
              <a:gd name="connsiteY0" fmla="*/ 3903856 h 3903856"/>
              <a:gd name="connsiteX1" fmla="*/ 6965890 w 7596299"/>
              <a:gd name="connsiteY1" fmla="*/ 3891649 h 3903856"/>
              <a:gd name="connsiteX2" fmla="*/ 7579874 w 7596299"/>
              <a:gd name="connsiteY2" fmla="*/ 3102570 h 3903856"/>
              <a:gd name="connsiteX3" fmla="*/ 7594426 w 7596299"/>
              <a:gd name="connsiteY3" fmla="*/ 6550 h 3903856"/>
              <a:gd name="connsiteX4" fmla="*/ 842012 w 7596299"/>
              <a:gd name="connsiteY4" fmla="*/ 0 h 3903856"/>
              <a:gd name="connsiteX5" fmla="*/ 789833 w 7596299"/>
              <a:gd name="connsiteY5" fmla="*/ 850547 h 3903856"/>
              <a:gd name="connsiteX6" fmla="*/ 373542 w 7596299"/>
              <a:gd name="connsiteY6" fmla="*/ 3903856 h 3903856"/>
              <a:gd name="connsiteX0" fmla="*/ 373542 w 7596299"/>
              <a:gd name="connsiteY0" fmla="*/ 3903856 h 3903856"/>
              <a:gd name="connsiteX1" fmla="*/ 6965890 w 7596299"/>
              <a:gd name="connsiteY1" fmla="*/ 3891649 h 3903856"/>
              <a:gd name="connsiteX2" fmla="*/ 7579874 w 7596299"/>
              <a:gd name="connsiteY2" fmla="*/ 3102570 h 3903856"/>
              <a:gd name="connsiteX3" fmla="*/ 7594426 w 7596299"/>
              <a:gd name="connsiteY3" fmla="*/ 6550 h 3903856"/>
              <a:gd name="connsiteX4" fmla="*/ 842012 w 7596299"/>
              <a:gd name="connsiteY4" fmla="*/ 0 h 3903856"/>
              <a:gd name="connsiteX5" fmla="*/ 789833 w 7596299"/>
              <a:gd name="connsiteY5" fmla="*/ 850547 h 3903856"/>
              <a:gd name="connsiteX6" fmla="*/ 373542 w 7596299"/>
              <a:gd name="connsiteY6" fmla="*/ 3903856 h 3903856"/>
              <a:gd name="connsiteX0" fmla="*/ 0 w 7222757"/>
              <a:gd name="connsiteY0" fmla="*/ 3903856 h 3903856"/>
              <a:gd name="connsiteX1" fmla="*/ 6592348 w 7222757"/>
              <a:gd name="connsiteY1" fmla="*/ 3891649 h 3903856"/>
              <a:gd name="connsiteX2" fmla="*/ 7206332 w 7222757"/>
              <a:gd name="connsiteY2" fmla="*/ 3102570 h 3903856"/>
              <a:gd name="connsiteX3" fmla="*/ 7220884 w 7222757"/>
              <a:gd name="connsiteY3" fmla="*/ 6550 h 3903856"/>
              <a:gd name="connsiteX4" fmla="*/ 468470 w 7222757"/>
              <a:gd name="connsiteY4" fmla="*/ 0 h 3903856"/>
              <a:gd name="connsiteX5" fmla="*/ 416291 w 7222757"/>
              <a:gd name="connsiteY5" fmla="*/ 850547 h 3903856"/>
              <a:gd name="connsiteX6" fmla="*/ 0 w 7222757"/>
              <a:gd name="connsiteY6" fmla="*/ 3903856 h 3903856"/>
              <a:gd name="connsiteX0" fmla="*/ 45274 w 7268031"/>
              <a:gd name="connsiteY0" fmla="*/ 3903856 h 3903856"/>
              <a:gd name="connsiteX1" fmla="*/ 6637622 w 7268031"/>
              <a:gd name="connsiteY1" fmla="*/ 3891649 h 3903856"/>
              <a:gd name="connsiteX2" fmla="*/ 7251606 w 7268031"/>
              <a:gd name="connsiteY2" fmla="*/ 3102570 h 3903856"/>
              <a:gd name="connsiteX3" fmla="*/ 7266158 w 7268031"/>
              <a:gd name="connsiteY3" fmla="*/ 6550 h 3903856"/>
              <a:gd name="connsiteX4" fmla="*/ 513744 w 7268031"/>
              <a:gd name="connsiteY4" fmla="*/ 0 h 3903856"/>
              <a:gd name="connsiteX5" fmla="*/ 1459 w 7268031"/>
              <a:gd name="connsiteY5" fmla="*/ 907250 h 3903856"/>
              <a:gd name="connsiteX6" fmla="*/ 45274 w 7268031"/>
              <a:gd name="connsiteY6" fmla="*/ 3903856 h 3903856"/>
              <a:gd name="connsiteX0" fmla="*/ 43815 w 7266572"/>
              <a:gd name="connsiteY0" fmla="*/ 3903856 h 3903856"/>
              <a:gd name="connsiteX1" fmla="*/ 6636163 w 7266572"/>
              <a:gd name="connsiteY1" fmla="*/ 3891649 h 3903856"/>
              <a:gd name="connsiteX2" fmla="*/ 7250147 w 7266572"/>
              <a:gd name="connsiteY2" fmla="*/ 3102570 h 3903856"/>
              <a:gd name="connsiteX3" fmla="*/ 7264699 w 7266572"/>
              <a:gd name="connsiteY3" fmla="*/ 6550 h 3903856"/>
              <a:gd name="connsiteX4" fmla="*/ 512285 w 7266572"/>
              <a:gd name="connsiteY4" fmla="*/ 0 h 3903856"/>
              <a:gd name="connsiteX5" fmla="*/ 0 w 7266572"/>
              <a:gd name="connsiteY5" fmla="*/ 907250 h 3903856"/>
              <a:gd name="connsiteX6" fmla="*/ 43815 w 7266572"/>
              <a:gd name="connsiteY6" fmla="*/ 3903856 h 3903856"/>
              <a:gd name="connsiteX0" fmla="*/ 43815 w 7266572"/>
              <a:gd name="connsiteY0" fmla="*/ 3903856 h 3903856"/>
              <a:gd name="connsiteX1" fmla="*/ 6636163 w 7266572"/>
              <a:gd name="connsiteY1" fmla="*/ 3891649 h 3903856"/>
              <a:gd name="connsiteX2" fmla="*/ 7250147 w 7266572"/>
              <a:gd name="connsiteY2" fmla="*/ 3102570 h 3903856"/>
              <a:gd name="connsiteX3" fmla="*/ 7264699 w 7266572"/>
              <a:gd name="connsiteY3" fmla="*/ 6550 h 3903856"/>
              <a:gd name="connsiteX4" fmla="*/ 512285 w 7266572"/>
              <a:gd name="connsiteY4" fmla="*/ 0 h 3903856"/>
              <a:gd name="connsiteX5" fmla="*/ 0 w 7266572"/>
              <a:gd name="connsiteY5" fmla="*/ 907250 h 3903856"/>
              <a:gd name="connsiteX6" fmla="*/ 43815 w 7266572"/>
              <a:gd name="connsiteY6" fmla="*/ 3903856 h 3903856"/>
              <a:gd name="connsiteX0" fmla="*/ 4377 w 7227134"/>
              <a:gd name="connsiteY0" fmla="*/ 3903856 h 3903856"/>
              <a:gd name="connsiteX1" fmla="*/ 6596725 w 7227134"/>
              <a:gd name="connsiteY1" fmla="*/ 3891649 h 3903856"/>
              <a:gd name="connsiteX2" fmla="*/ 7210709 w 7227134"/>
              <a:gd name="connsiteY2" fmla="*/ 3102570 h 3903856"/>
              <a:gd name="connsiteX3" fmla="*/ 7225261 w 7227134"/>
              <a:gd name="connsiteY3" fmla="*/ 6550 h 3903856"/>
              <a:gd name="connsiteX4" fmla="*/ 472847 w 7227134"/>
              <a:gd name="connsiteY4" fmla="*/ 0 h 3903856"/>
              <a:gd name="connsiteX5" fmla="*/ 0 w 7227134"/>
              <a:gd name="connsiteY5" fmla="*/ 617434 h 3903856"/>
              <a:gd name="connsiteX6" fmla="*/ 4377 w 7227134"/>
              <a:gd name="connsiteY6" fmla="*/ 3903856 h 3903856"/>
              <a:gd name="connsiteX0" fmla="*/ 4377 w 7227134"/>
              <a:gd name="connsiteY0" fmla="*/ 3910156 h 3910156"/>
              <a:gd name="connsiteX1" fmla="*/ 6596725 w 7227134"/>
              <a:gd name="connsiteY1" fmla="*/ 3897949 h 3910156"/>
              <a:gd name="connsiteX2" fmla="*/ 7210709 w 7227134"/>
              <a:gd name="connsiteY2" fmla="*/ 3108870 h 3910156"/>
              <a:gd name="connsiteX3" fmla="*/ 7225261 w 7227134"/>
              <a:gd name="connsiteY3" fmla="*/ 12850 h 3910156"/>
              <a:gd name="connsiteX4" fmla="*/ 821213 w 7227134"/>
              <a:gd name="connsiteY4" fmla="*/ 0 h 3910156"/>
              <a:gd name="connsiteX5" fmla="*/ 0 w 7227134"/>
              <a:gd name="connsiteY5" fmla="*/ 623734 h 3910156"/>
              <a:gd name="connsiteX6" fmla="*/ 4377 w 7227134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27786 w 7233707"/>
              <a:gd name="connsiteY4" fmla="*/ 0 h 3910156"/>
              <a:gd name="connsiteX5" fmla="*/ 0 w 7233707"/>
              <a:gd name="connsiteY5" fmla="*/ 863147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27786 w 7233707"/>
              <a:gd name="connsiteY4" fmla="*/ 0 h 3910156"/>
              <a:gd name="connsiteX5" fmla="*/ 0 w 7233707"/>
              <a:gd name="connsiteY5" fmla="*/ 762342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27786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01494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768629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29590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768629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3707" h="3910156">
                <a:moveTo>
                  <a:pt x="10950" y="3910156"/>
                </a:moveTo>
                <a:lnTo>
                  <a:pt x="6629590" y="3897949"/>
                </a:lnTo>
                <a:lnTo>
                  <a:pt x="7217282" y="3108870"/>
                </a:lnTo>
                <a:cubicBezTo>
                  <a:pt x="7225450" y="3119926"/>
                  <a:pt x="7238607" y="943088"/>
                  <a:pt x="7231834" y="12850"/>
                </a:cubicBezTo>
                <a:lnTo>
                  <a:pt x="768629" y="0"/>
                </a:lnTo>
                <a:lnTo>
                  <a:pt x="0" y="718239"/>
                </a:lnTo>
                <a:lnTo>
                  <a:pt x="10950" y="391015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-23434" y="144824"/>
            <a:ext cx="12258211" cy="6539087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414114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414114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475 h 3685689"/>
              <a:gd name="connsiteX5" fmla="*/ 20318 w 6549572"/>
              <a:gd name="connsiteY5" fmla="*/ 3685689 h 3685689"/>
              <a:gd name="connsiteX0" fmla="*/ 20318 w 6549572"/>
              <a:gd name="connsiteY0" fmla="*/ 3685689 h 3690570"/>
              <a:gd name="connsiteX1" fmla="*/ 6478018 w 6549572"/>
              <a:gd name="connsiteY1" fmla="*/ 3690570 h 3690570"/>
              <a:gd name="connsiteX2" fmla="*/ 6542699 w 6549572"/>
              <a:gd name="connsiteY2" fmla="*/ 2344569 h 3690570"/>
              <a:gd name="connsiteX3" fmla="*/ 6549572 w 6549572"/>
              <a:gd name="connsiteY3" fmla="*/ 0 h 3690570"/>
              <a:gd name="connsiteX4" fmla="*/ 0 w 6549572"/>
              <a:gd name="connsiteY4" fmla="*/ 1475 h 3690570"/>
              <a:gd name="connsiteX5" fmla="*/ 20318 w 6549572"/>
              <a:gd name="connsiteY5" fmla="*/ 3685689 h 3690570"/>
              <a:gd name="connsiteX0" fmla="*/ 20318 w 6739887"/>
              <a:gd name="connsiteY0" fmla="*/ 3685689 h 3690570"/>
              <a:gd name="connsiteX1" fmla="*/ 6478018 w 6739887"/>
              <a:gd name="connsiteY1" fmla="*/ 3690570 h 3690570"/>
              <a:gd name="connsiteX2" fmla="*/ 6739887 w 6739887"/>
              <a:gd name="connsiteY2" fmla="*/ 3352626 h 3690570"/>
              <a:gd name="connsiteX3" fmla="*/ 6549572 w 6739887"/>
              <a:gd name="connsiteY3" fmla="*/ 0 h 3690570"/>
              <a:gd name="connsiteX4" fmla="*/ 0 w 6739887"/>
              <a:gd name="connsiteY4" fmla="*/ 1475 h 3690570"/>
              <a:gd name="connsiteX5" fmla="*/ 20318 w 6739887"/>
              <a:gd name="connsiteY5" fmla="*/ 3685689 h 3690570"/>
              <a:gd name="connsiteX0" fmla="*/ 20318 w 6746761"/>
              <a:gd name="connsiteY0" fmla="*/ 3685689 h 3690570"/>
              <a:gd name="connsiteX1" fmla="*/ 6478018 w 6746761"/>
              <a:gd name="connsiteY1" fmla="*/ 3690570 h 3690570"/>
              <a:gd name="connsiteX2" fmla="*/ 6739887 w 6746761"/>
              <a:gd name="connsiteY2" fmla="*/ 3352626 h 3690570"/>
              <a:gd name="connsiteX3" fmla="*/ 6746761 w 6746761"/>
              <a:gd name="connsiteY3" fmla="*/ 0 h 3690570"/>
              <a:gd name="connsiteX4" fmla="*/ 0 w 6746761"/>
              <a:gd name="connsiteY4" fmla="*/ 1475 h 3690570"/>
              <a:gd name="connsiteX5" fmla="*/ 20318 w 6746761"/>
              <a:gd name="connsiteY5" fmla="*/ 3685689 h 369057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72653 w 7219414"/>
              <a:gd name="connsiteY4" fmla="*/ 1475 h 3691990"/>
              <a:gd name="connsiteX5" fmla="*/ 0 w 7219414"/>
              <a:gd name="connsiteY5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0 w 7219414"/>
              <a:gd name="connsiteY5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0 w 7219414"/>
              <a:gd name="connsiteY5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230733 w 7219414"/>
              <a:gd name="connsiteY5" fmla="*/ 1946809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230733 w 7219414"/>
              <a:gd name="connsiteY5" fmla="*/ 1946809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680 w 7219414"/>
              <a:gd name="connsiteY5" fmla="*/ 447325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680 w 7219414"/>
              <a:gd name="connsiteY5" fmla="*/ 567032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387205 w 7219414"/>
              <a:gd name="connsiteY4" fmla="*/ 121182 h 3691990"/>
              <a:gd name="connsiteX5" fmla="*/ 680 w 7219414"/>
              <a:gd name="connsiteY5" fmla="*/ 567032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387205 w 7219414"/>
              <a:gd name="connsiteY4" fmla="*/ 121182 h 3691990"/>
              <a:gd name="connsiteX5" fmla="*/ 680 w 7219414"/>
              <a:gd name="connsiteY5" fmla="*/ 567032 h 3691990"/>
              <a:gd name="connsiteX6" fmla="*/ 0 w 7219414"/>
              <a:gd name="connsiteY6" fmla="*/ 3691990 h 3691990"/>
              <a:gd name="connsiteX0" fmla="*/ 0 w 7219414"/>
              <a:gd name="connsiteY0" fmla="*/ 3570808 h 3570808"/>
              <a:gd name="connsiteX1" fmla="*/ 6950671 w 7219414"/>
              <a:gd name="connsiteY1" fmla="*/ 3569388 h 3570808"/>
              <a:gd name="connsiteX2" fmla="*/ 7212540 w 7219414"/>
              <a:gd name="connsiteY2" fmla="*/ 3231444 h 3570808"/>
              <a:gd name="connsiteX3" fmla="*/ 7219414 w 7219414"/>
              <a:gd name="connsiteY3" fmla="*/ 36327 h 3570808"/>
              <a:gd name="connsiteX4" fmla="*/ 387205 w 7219414"/>
              <a:gd name="connsiteY4" fmla="*/ 0 h 3570808"/>
              <a:gd name="connsiteX5" fmla="*/ 680 w 7219414"/>
              <a:gd name="connsiteY5" fmla="*/ 445850 h 3570808"/>
              <a:gd name="connsiteX6" fmla="*/ 0 w 7219414"/>
              <a:gd name="connsiteY6" fmla="*/ 3570808 h 3570808"/>
              <a:gd name="connsiteX0" fmla="*/ 0 w 7219414"/>
              <a:gd name="connsiteY0" fmla="*/ 3570808 h 3570808"/>
              <a:gd name="connsiteX1" fmla="*/ 6950671 w 7219414"/>
              <a:gd name="connsiteY1" fmla="*/ 3569388 h 3570808"/>
              <a:gd name="connsiteX2" fmla="*/ 7212540 w 7219414"/>
              <a:gd name="connsiteY2" fmla="*/ 3231444 h 3570808"/>
              <a:gd name="connsiteX3" fmla="*/ 7219414 w 7219414"/>
              <a:gd name="connsiteY3" fmla="*/ 36327 h 3570808"/>
              <a:gd name="connsiteX4" fmla="*/ 387205 w 7219414"/>
              <a:gd name="connsiteY4" fmla="*/ 0 h 3570808"/>
              <a:gd name="connsiteX5" fmla="*/ 7253 w 7219414"/>
              <a:gd name="connsiteY5" fmla="*/ 338744 h 3570808"/>
              <a:gd name="connsiteX6" fmla="*/ 0 w 7219414"/>
              <a:gd name="connsiteY6" fmla="*/ 3570808 h 3570808"/>
              <a:gd name="connsiteX0" fmla="*/ 0 w 7219414"/>
              <a:gd name="connsiteY0" fmla="*/ 3545606 h 3545606"/>
              <a:gd name="connsiteX1" fmla="*/ 6950671 w 7219414"/>
              <a:gd name="connsiteY1" fmla="*/ 3544186 h 3545606"/>
              <a:gd name="connsiteX2" fmla="*/ 7212540 w 7219414"/>
              <a:gd name="connsiteY2" fmla="*/ 3206242 h 3545606"/>
              <a:gd name="connsiteX3" fmla="*/ 7219414 w 7219414"/>
              <a:gd name="connsiteY3" fmla="*/ 11125 h 3545606"/>
              <a:gd name="connsiteX4" fmla="*/ 367486 w 7219414"/>
              <a:gd name="connsiteY4" fmla="*/ 0 h 3545606"/>
              <a:gd name="connsiteX5" fmla="*/ 7253 w 7219414"/>
              <a:gd name="connsiteY5" fmla="*/ 313542 h 3545606"/>
              <a:gd name="connsiteX6" fmla="*/ 0 w 7219414"/>
              <a:gd name="connsiteY6" fmla="*/ 3545606 h 3545606"/>
              <a:gd name="connsiteX0" fmla="*/ 0 w 7219414"/>
              <a:gd name="connsiteY0" fmla="*/ 3589709 h 3589709"/>
              <a:gd name="connsiteX1" fmla="*/ 6950671 w 7219414"/>
              <a:gd name="connsiteY1" fmla="*/ 3588289 h 3589709"/>
              <a:gd name="connsiteX2" fmla="*/ 7212540 w 7219414"/>
              <a:gd name="connsiteY2" fmla="*/ 3250345 h 3589709"/>
              <a:gd name="connsiteX3" fmla="*/ 7219414 w 7219414"/>
              <a:gd name="connsiteY3" fmla="*/ 55228 h 3589709"/>
              <a:gd name="connsiteX4" fmla="*/ 433215 w 7219414"/>
              <a:gd name="connsiteY4" fmla="*/ 0 h 3589709"/>
              <a:gd name="connsiteX5" fmla="*/ 7253 w 7219414"/>
              <a:gd name="connsiteY5" fmla="*/ 357645 h 3589709"/>
              <a:gd name="connsiteX6" fmla="*/ 0 w 7219414"/>
              <a:gd name="connsiteY6" fmla="*/ 3589709 h 3589709"/>
              <a:gd name="connsiteX0" fmla="*/ 0 w 7245706"/>
              <a:gd name="connsiteY0" fmla="*/ 3597484 h 3597484"/>
              <a:gd name="connsiteX1" fmla="*/ 6950671 w 7245706"/>
              <a:gd name="connsiteY1" fmla="*/ 3596064 h 3597484"/>
              <a:gd name="connsiteX2" fmla="*/ 7212540 w 7245706"/>
              <a:gd name="connsiteY2" fmla="*/ 3258120 h 3597484"/>
              <a:gd name="connsiteX3" fmla="*/ 7245706 w 7245706"/>
              <a:gd name="connsiteY3" fmla="*/ 0 h 3597484"/>
              <a:gd name="connsiteX4" fmla="*/ 433215 w 7245706"/>
              <a:gd name="connsiteY4" fmla="*/ 7775 h 3597484"/>
              <a:gd name="connsiteX5" fmla="*/ 7253 w 7245706"/>
              <a:gd name="connsiteY5" fmla="*/ 365420 h 3597484"/>
              <a:gd name="connsiteX6" fmla="*/ 0 w 7245706"/>
              <a:gd name="connsiteY6" fmla="*/ 3597484 h 3597484"/>
              <a:gd name="connsiteX0" fmla="*/ 0 w 7245706"/>
              <a:gd name="connsiteY0" fmla="*/ 3589709 h 3589709"/>
              <a:gd name="connsiteX1" fmla="*/ 6950671 w 7245706"/>
              <a:gd name="connsiteY1" fmla="*/ 3588289 h 3589709"/>
              <a:gd name="connsiteX2" fmla="*/ 7212540 w 7245706"/>
              <a:gd name="connsiteY2" fmla="*/ 3250345 h 3589709"/>
              <a:gd name="connsiteX3" fmla="*/ 7245706 w 7245706"/>
              <a:gd name="connsiteY3" fmla="*/ 17427 h 3589709"/>
              <a:gd name="connsiteX4" fmla="*/ 433215 w 7245706"/>
              <a:gd name="connsiteY4" fmla="*/ 0 h 3589709"/>
              <a:gd name="connsiteX5" fmla="*/ 7253 w 7245706"/>
              <a:gd name="connsiteY5" fmla="*/ 357645 h 3589709"/>
              <a:gd name="connsiteX6" fmla="*/ 0 w 7245706"/>
              <a:gd name="connsiteY6" fmla="*/ 3589709 h 3589709"/>
              <a:gd name="connsiteX0" fmla="*/ 0 w 7245706"/>
              <a:gd name="connsiteY0" fmla="*/ 3652712 h 3652712"/>
              <a:gd name="connsiteX1" fmla="*/ 6950671 w 7245706"/>
              <a:gd name="connsiteY1" fmla="*/ 3588289 h 3652712"/>
              <a:gd name="connsiteX2" fmla="*/ 7212540 w 7245706"/>
              <a:gd name="connsiteY2" fmla="*/ 3250345 h 3652712"/>
              <a:gd name="connsiteX3" fmla="*/ 7245706 w 7245706"/>
              <a:gd name="connsiteY3" fmla="*/ 17427 h 3652712"/>
              <a:gd name="connsiteX4" fmla="*/ 433215 w 7245706"/>
              <a:gd name="connsiteY4" fmla="*/ 0 h 3652712"/>
              <a:gd name="connsiteX5" fmla="*/ 7253 w 7245706"/>
              <a:gd name="connsiteY5" fmla="*/ 357645 h 3652712"/>
              <a:gd name="connsiteX6" fmla="*/ 0 w 7245706"/>
              <a:gd name="connsiteY6" fmla="*/ 3652712 h 3652712"/>
              <a:gd name="connsiteX0" fmla="*/ 0 w 7245706"/>
              <a:gd name="connsiteY0" fmla="*/ 3652712 h 3652712"/>
              <a:gd name="connsiteX1" fmla="*/ 6911233 w 7245706"/>
              <a:gd name="connsiteY1" fmla="*/ 3651292 h 3652712"/>
              <a:gd name="connsiteX2" fmla="*/ 7212540 w 7245706"/>
              <a:gd name="connsiteY2" fmla="*/ 3250345 h 3652712"/>
              <a:gd name="connsiteX3" fmla="*/ 7245706 w 7245706"/>
              <a:gd name="connsiteY3" fmla="*/ 17427 h 3652712"/>
              <a:gd name="connsiteX4" fmla="*/ 433215 w 7245706"/>
              <a:gd name="connsiteY4" fmla="*/ 0 h 3652712"/>
              <a:gd name="connsiteX5" fmla="*/ 7253 w 7245706"/>
              <a:gd name="connsiteY5" fmla="*/ 357645 h 3652712"/>
              <a:gd name="connsiteX6" fmla="*/ 0 w 7245706"/>
              <a:gd name="connsiteY6" fmla="*/ 3652712 h 3652712"/>
              <a:gd name="connsiteX0" fmla="*/ 0 w 7232560"/>
              <a:gd name="connsiteY0" fmla="*/ 3673087 h 3673087"/>
              <a:gd name="connsiteX1" fmla="*/ 6911233 w 7232560"/>
              <a:gd name="connsiteY1" fmla="*/ 3671667 h 3673087"/>
              <a:gd name="connsiteX2" fmla="*/ 7212540 w 7232560"/>
              <a:gd name="connsiteY2" fmla="*/ 3270720 h 3673087"/>
              <a:gd name="connsiteX3" fmla="*/ 7232560 w 7232560"/>
              <a:gd name="connsiteY3" fmla="*/ 0 h 3673087"/>
              <a:gd name="connsiteX4" fmla="*/ 433215 w 7232560"/>
              <a:gd name="connsiteY4" fmla="*/ 20375 h 3673087"/>
              <a:gd name="connsiteX5" fmla="*/ 7253 w 7232560"/>
              <a:gd name="connsiteY5" fmla="*/ 378020 h 3673087"/>
              <a:gd name="connsiteX6" fmla="*/ 0 w 7232560"/>
              <a:gd name="connsiteY6" fmla="*/ 3673087 h 3673087"/>
              <a:gd name="connsiteX0" fmla="*/ 0 w 7232560"/>
              <a:gd name="connsiteY0" fmla="*/ 3698289 h 3698289"/>
              <a:gd name="connsiteX1" fmla="*/ 6911233 w 7232560"/>
              <a:gd name="connsiteY1" fmla="*/ 3671667 h 3698289"/>
              <a:gd name="connsiteX2" fmla="*/ 7212540 w 7232560"/>
              <a:gd name="connsiteY2" fmla="*/ 3270720 h 3698289"/>
              <a:gd name="connsiteX3" fmla="*/ 7232560 w 7232560"/>
              <a:gd name="connsiteY3" fmla="*/ 0 h 3698289"/>
              <a:gd name="connsiteX4" fmla="*/ 433215 w 7232560"/>
              <a:gd name="connsiteY4" fmla="*/ 20375 h 3698289"/>
              <a:gd name="connsiteX5" fmla="*/ 7253 w 7232560"/>
              <a:gd name="connsiteY5" fmla="*/ 378020 h 3698289"/>
              <a:gd name="connsiteX6" fmla="*/ 0 w 7232560"/>
              <a:gd name="connsiteY6" fmla="*/ 3698289 h 3698289"/>
              <a:gd name="connsiteX0" fmla="*/ 0 w 7232560"/>
              <a:gd name="connsiteY0" fmla="*/ 3698289 h 3709469"/>
              <a:gd name="connsiteX1" fmla="*/ 6898087 w 7232560"/>
              <a:gd name="connsiteY1" fmla="*/ 3709469 h 3709469"/>
              <a:gd name="connsiteX2" fmla="*/ 7212540 w 7232560"/>
              <a:gd name="connsiteY2" fmla="*/ 3270720 h 3709469"/>
              <a:gd name="connsiteX3" fmla="*/ 7232560 w 7232560"/>
              <a:gd name="connsiteY3" fmla="*/ 0 h 3709469"/>
              <a:gd name="connsiteX4" fmla="*/ 433215 w 7232560"/>
              <a:gd name="connsiteY4" fmla="*/ 20375 h 3709469"/>
              <a:gd name="connsiteX5" fmla="*/ 7253 w 7232560"/>
              <a:gd name="connsiteY5" fmla="*/ 378020 h 3709469"/>
              <a:gd name="connsiteX6" fmla="*/ 0 w 7232560"/>
              <a:gd name="connsiteY6" fmla="*/ 3698289 h 3709469"/>
              <a:gd name="connsiteX0" fmla="*/ 0 w 7232560"/>
              <a:gd name="connsiteY0" fmla="*/ 3698289 h 3698289"/>
              <a:gd name="connsiteX1" fmla="*/ 6898087 w 7232560"/>
              <a:gd name="connsiteY1" fmla="*/ 3696868 h 3698289"/>
              <a:gd name="connsiteX2" fmla="*/ 7212540 w 7232560"/>
              <a:gd name="connsiteY2" fmla="*/ 3270720 h 3698289"/>
              <a:gd name="connsiteX3" fmla="*/ 7232560 w 7232560"/>
              <a:gd name="connsiteY3" fmla="*/ 0 h 3698289"/>
              <a:gd name="connsiteX4" fmla="*/ 433215 w 7232560"/>
              <a:gd name="connsiteY4" fmla="*/ 20375 h 3698289"/>
              <a:gd name="connsiteX5" fmla="*/ 7253 w 7232560"/>
              <a:gd name="connsiteY5" fmla="*/ 378020 h 3698289"/>
              <a:gd name="connsiteX6" fmla="*/ 0 w 7232560"/>
              <a:gd name="connsiteY6" fmla="*/ 3698289 h 3698289"/>
              <a:gd name="connsiteX0" fmla="*/ 0 w 7232560"/>
              <a:gd name="connsiteY0" fmla="*/ 3698289 h 3698289"/>
              <a:gd name="connsiteX1" fmla="*/ 6898087 w 7232560"/>
              <a:gd name="connsiteY1" fmla="*/ 3696868 h 3698289"/>
              <a:gd name="connsiteX2" fmla="*/ 7212540 w 7232560"/>
              <a:gd name="connsiteY2" fmla="*/ 3270720 h 3698289"/>
              <a:gd name="connsiteX3" fmla="*/ 7232560 w 7232560"/>
              <a:gd name="connsiteY3" fmla="*/ 0 h 3698289"/>
              <a:gd name="connsiteX4" fmla="*/ 433215 w 7232560"/>
              <a:gd name="connsiteY4" fmla="*/ 20375 h 3698289"/>
              <a:gd name="connsiteX5" fmla="*/ 7253 w 7232560"/>
              <a:gd name="connsiteY5" fmla="*/ 409522 h 3698289"/>
              <a:gd name="connsiteX6" fmla="*/ 0 w 7232560"/>
              <a:gd name="connsiteY6" fmla="*/ 3698289 h 369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2560" h="3698289">
                <a:moveTo>
                  <a:pt x="0" y="3698289"/>
                </a:moveTo>
                <a:lnTo>
                  <a:pt x="6898087" y="3696868"/>
                </a:lnTo>
                <a:lnTo>
                  <a:pt x="7212540" y="3270720"/>
                </a:lnTo>
                <a:cubicBezTo>
                  <a:pt x="7214831" y="2153178"/>
                  <a:pt x="7229123" y="1676313"/>
                  <a:pt x="7232560" y="0"/>
                </a:cubicBezTo>
                <a:lnTo>
                  <a:pt x="433215" y="20375"/>
                </a:lnTo>
                <a:lnTo>
                  <a:pt x="7253" y="409522"/>
                </a:lnTo>
                <a:cubicBezTo>
                  <a:pt x="7026" y="1491077"/>
                  <a:pt x="227" y="2616734"/>
                  <a:pt x="0" y="3698289"/>
                </a:cubicBezTo>
                <a:close/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46100" y="901700"/>
            <a:ext cx="11315700" cy="5207000"/>
          </a:xfrm>
          <a:custGeom>
            <a:avLst/>
            <a:gdLst>
              <a:gd name="connsiteX0" fmla="*/ 0 w 11315700"/>
              <a:gd name="connsiteY0" fmla="*/ 0 h 5207000"/>
              <a:gd name="connsiteX1" fmla="*/ 11315700 w 11315700"/>
              <a:gd name="connsiteY1" fmla="*/ 0 h 5207000"/>
              <a:gd name="connsiteX2" fmla="*/ 11315700 w 11315700"/>
              <a:gd name="connsiteY2" fmla="*/ 5207000 h 5207000"/>
              <a:gd name="connsiteX3" fmla="*/ 0 w 11315700"/>
              <a:gd name="connsiteY3" fmla="*/ 5207000 h 5207000"/>
              <a:gd name="connsiteX4" fmla="*/ 0 w 11315700"/>
              <a:gd name="connsiteY4" fmla="*/ 0 h 5207000"/>
              <a:gd name="connsiteX0" fmla="*/ 0 w 11315700"/>
              <a:gd name="connsiteY0" fmla="*/ 0 h 5207000"/>
              <a:gd name="connsiteX1" fmla="*/ 800100 w 11315700"/>
              <a:gd name="connsiteY1" fmla="*/ 0 h 5207000"/>
              <a:gd name="connsiteX2" fmla="*/ 11315700 w 11315700"/>
              <a:gd name="connsiteY2" fmla="*/ 0 h 5207000"/>
              <a:gd name="connsiteX3" fmla="*/ 11315700 w 11315700"/>
              <a:gd name="connsiteY3" fmla="*/ 5207000 h 5207000"/>
              <a:gd name="connsiteX4" fmla="*/ 0 w 11315700"/>
              <a:gd name="connsiteY4" fmla="*/ 5207000 h 5207000"/>
              <a:gd name="connsiteX5" fmla="*/ 0 w 11315700"/>
              <a:gd name="connsiteY5" fmla="*/ 0 h 5207000"/>
              <a:gd name="connsiteX0" fmla="*/ 0 w 11315700"/>
              <a:gd name="connsiteY0" fmla="*/ 533400 h 5207000"/>
              <a:gd name="connsiteX1" fmla="*/ 800100 w 11315700"/>
              <a:gd name="connsiteY1" fmla="*/ 0 h 5207000"/>
              <a:gd name="connsiteX2" fmla="*/ 11315700 w 11315700"/>
              <a:gd name="connsiteY2" fmla="*/ 0 h 5207000"/>
              <a:gd name="connsiteX3" fmla="*/ 11315700 w 11315700"/>
              <a:gd name="connsiteY3" fmla="*/ 5207000 h 5207000"/>
              <a:gd name="connsiteX4" fmla="*/ 0 w 11315700"/>
              <a:gd name="connsiteY4" fmla="*/ 5207000 h 5207000"/>
              <a:gd name="connsiteX5" fmla="*/ 0 w 11315700"/>
              <a:gd name="connsiteY5" fmla="*/ 533400 h 5207000"/>
              <a:gd name="connsiteX0" fmla="*/ 0 w 11315700"/>
              <a:gd name="connsiteY0" fmla="*/ 533400 h 5207000"/>
              <a:gd name="connsiteX1" fmla="*/ 469900 w 11315700"/>
              <a:gd name="connsiteY1" fmla="*/ 12700 h 5207000"/>
              <a:gd name="connsiteX2" fmla="*/ 11315700 w 11315700"/>
              <a:gd name="connsiteY2" fmla="*/ 0 h 5207000"/>
              <a:gd name="connsiteX3" fmla="*/ 11315700 w 11315700"/>
              <a:gd name="connsiteY3" fmla="*/ 5207000 h 5207000"/>
              <a:gd name="connsiteX4" fmla="*/ 0 w 11315700"/>
              <a:gd name="connsiteY4" fmla="*/ 5207000 h 5207000"/>
              <a:gd name="connsiteX5" fmla="*/ 0 w 11315700"/>
              <a:gd name="connsiteY5" fmla="*/ 533400 h 5207000"/>
              <a:gd name="connsiteX0" fmla="*/ 0 w 11315700"/>
              <a:gd name="connsiteY0" fmla="*/ 533400 h 5207000"/>
              <a:gd name="connsiteX1" fmla="*/ 533400 w 11315700"/>
              <a:gd name="connsiteY1" fmla="*/ 12700 h 5207000"/>
              <a:gd name="connsiteX2" fmla="*/ 11315700 w 11315700"/>
              <a:gd name="connsiteY2" fmla="*/ 0 h 5207000"/>
              <a:gd name="connsiteX3" fmla="*/ 11315700 w 11315700"/>
              <a:gd name="connsiteY3" fmla="*/ 5207000 h 5207000"/>
              <a:gd name="connsiteX4" fmla="*/ 0 w 11315700"/>
              <a:gd name="connsiteY4" fmla="*/ 5207000 h 5207000"/>
              <a:gd name="connsiteX5" fmla="*/ 0 w 11315700"/>
              <a:gd name="connsiteY5" fmla="*/ 533400 h 5207000"/>
              <a:gd name="connsiteX0" fmla="*/ 0 w 11315700"/>
              <a:gd name="connsiteY0" fmla="*/ 533400 h 5207000"/>
              <a:gd name="connsiteX1" fmla="*/ 533400 w 11315700"/>
              <a:gd name="connsiteY1" fmla="*/ 12700 h 5207000"/>
              <a:gd name="connsiteX2" fmla="*/ 11315700 w 11315700"/>
              <a:gd name="connsiteY2" fmla="*/ 0 h 5207000"/>
              <a:gd name="connsiteX3" fmla="*/ 10490200 w 11315700"/>
              <a:gd name="connsiteY3" fmla="*/ 5207000 h 5207000"/>
              <a:gd name="connsiteX4" fmla="*/ 0 w 11315700"/>
              <a:gd name="connsiteY4" fmla="*/ 5207000 h 5207000"/>
              <a:gd name="connsiteX5" fmla="*/ 0 w 11315700"/>
              <a:gd name="connsiteY5" fmla="*/ 533400 h 5207000"/>
              <a:gd name="connsiteX0" fmla="*/ 0 w 11315700"/>
              <a:gd name="connsiteY0" fmla="*/ 533400 h 5207000"/>
              <a:gd name="connsiteX1" fmla="*/ 533400 w 11315700"/>
              <a:gd name="connsiteY1" fmla="*/ 12700 h 5207000"/>
              <a:gd name="connsiteX2" fmla="*/ 11315700 w 11315700"/>
              <a:gd name="connsiteY2" fmla="*/ 0 h 5207000"/>
              <a:gd name="connsiteX3" fmla="*/ 10718800 w 11315700"/>
              <a:gd name="connsiteY3" fmla="*/ 3733800 h 5207000"/>
              <a:gd name="connsiteX4" fmla="*/ 10490200 w 11315700"/>
              <a:gd name="connsiteY4" fmla="*/ 5207000 h 5207000"/>
              <a:gd name="connsiteX5" fmla="*/ 0 w 11315700"/>
              <a:gd name="connsiteY5" fmla="*/ 5207000 h 5207000"/>
              <a:gd name="connsiteX6" fmla="*/ 0 w 11315700"/>
              <a:gd name="connsiteY6" fmla="*/ 533400 h 5207000"/>
              <a:gd name="connsiteX0" fmla="*/ 0 w 11315700"/>
              <a:gd name="connsiteY0" fmla="*/ 533400 h 5207000"/>
              <a:gd name="connsiteX1" fmla="*/ 533400 w 11315700"/>
              <a:gd name="connsiteY1" fmla="*/ 12700 h 5207000"/>
              <a:gd name="connsiteX2" fmla="*/ 11315700 w 11315700"/>
              <a:gd name="connsiteY2" fmla="*/ 0 h 5207000"/>
              <a:gd name="connsiteX3" fmla="*/ 11315700 w 11315700"/>
              <a:gd name="connsiteY3" fmla="*/ 4165600 h 5207000"/>
              <a:gd name="connsiteX4" fmla="*/ 10490200 w 11315700"/>
              <a:gd name="connsiteY4" fmla="*/ 5207000 h 5207000"/>
              <a:gd name="connsiteX5" fmla="*/ 0 w 11315700"/>
              <a:gd name="connsiteY5" fmla="*/ 5207000 h 5207000"/>
              <a:gd name="connsiteX6" fmla="*/ 0 w 11315700"/>
              <a:gd name="connsiteY6" fmla="*/ 533400 h 520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5700" h="5207000">
                <a:moveTo>
                  <a:pt x="0" y="533400"/>
                </a:moveTo>
                <a:lnTo>
                  <a:pt x="533400" y="12700"/>
                </a:lnTo>
                <a:lnTo>
                  <a:pt x="11315700" y="0"/>
                </a:lnTo>
                <a:lnTo>
                  <a:pt x="11315700" y="4165600"/>
                </a:lnTo>
                <a:lnTo>
                  <a:pt x="10490200" y="5207000"/>
                </a:lnTo>
                <a:lnTo>
                  <a:pt x="0" y="5207000"/>
                </a:lnTo>
                <a:lnTo>
                  <a:pt x="0" y="53340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algn="ctr"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360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-Left-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231" y="-14497"/>
            <a:ext cx="8146065" cy="6692229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234972 w 7014296"/>
              <a:gd name="connsiteY0" fmla="*/ 5776253 h 5776253"/>
              <a:gd name="connsiteX1" fmla="*/ 0 w 7014296"/>
              <a:gd name="connsiteY1" fmla="*/ 5743885 h 5776253"/>
              <a:gd name="connsiteX2" fmla="*/ 11652 w 7014296"/>
              <a:gd name="connsiteY2" fmla="*/ 0 h 5776253"/>
              <a:gd name="connsiteX3" fmla="*/ 6979341 w 7014296"/>
              <a:gd name="connsiteY3" fmla="*/ 0 h 5776253"/>
              <a:gd name="connsiteX4" fmla="*/ 7014296 w 7014296"/>
              <a:gd name="connsiteY4" fmla="*/ 3553519 h 5776253"/>
              <a:gd name="connsiteX5" fmla="*/ 4234972 w 7014296"/>
              <a:gd name="connsiteY5" fmla="*/ 5776253 h 5776253"/>
              <a:gd name="connsiteX0" fmla="*/ 4234972 w 6979341"/>
              <a:gd name="connsiteY0" fmla="*/ 5776253 h 5776253"/>
              <a:gd name="connsiteX1" fmla="*/ 0 w 6979341"/>
              <a:gd name="connsiteY1" fmla="*/ 5743885 h 5776253"/>
              <a:gd name="connsiteX2" fmla="*/ 11652 w 6979341"/>
              <a:gd name="connsiteY2" fmla="*/ 0 h 5776253"/>
              <a:gd name="connsiteX3" fmla="*/ 6979341 w 6979341"/>
              <a:gd name="connsiteY3" fmla="*/ 0 h 5776253"/>
              <a:gd name="connsiteX4" fmla="*/ 6787373 w 6979341"/>
              <a:gd name="connsiteY4" fmla="*/ 3236173 h 5776253"/>
              <a:gd name="connsiteX5" fmla="*/ 4234972 w 6979341"/>
              <a:gd name="connsiteY5" fmla="*/ 5776253 h 5776253"/>
              <a:gd name="connsiteX0" fmla="*/ 4234972 w 6787373"/>
              <a:gd name="connsiteY0" fmla="*/ 5776253 h 5776253"/>
              <a:gd name="connsiteX1" fmla="*/ 0 w 6787373"/>
              <a:gd name="connsiteY1" fmla="*/ 5743885 h 5776253"/>
              <a:gd name="connsiteX2" fmla="*/ 11652 w 6787373"/>
              <a:gd name="connsiteY2" fmla="*/ 0 h 5776253"/>
              <a:gd name="connsiteX3" fmla="*/ 6776731 w 6787373"/>
              <a:gd name="connsiteY3" fmla="*/ 81603 h 5776253"/>
              <a:gd name="connsiteX4" fmla="*/ 6787373 w 6787373"/>
              <a:gd name="connsiteY4" fmla="*/ 3236173 h 5776253"/>
              <a:gd name="connsiteX5" fmla="*/ 4234972 w 6787373"/>
              <a:gd name="connsiteY5" fmla="*/ 5776253 h 5776253"/>
              <a:gd name="connsiteX0" fmla="*/ 4234972 w 6787373"/>
              <a:gd name="connsiteY0" fmla="*/ 5721851 h 5721851"/>
              <a:gd name="connsiteX1" fmla="*/ 0 w 6787373"/>
              <a:gd name="connsiteY1" fmla="*/ 5689483 h 5721851"/>
              <a:gd name="connsiteX2" fmla="*/ 11652 w 6787373"/>
              <a:gd name="connsiteY2" fmla="*/ 0 h 5721851"/>
              <a:gd name="connsiteX3" fmla="*/ 6776731 w 6787373"/>
              <a:gd name="connsiteY3" fmla="*/ 27201 h 5721851"/>
              <a:gd name="connsiteX4" fmla="*/ 6787373 w 6787373"/>
              <a:gd name="connsiteY4" fmla="*/ 3181771 h 5721851"/>
              <a:gd name="connsiteX5" fmla="*/ 4234972 w 6787373"/>
              <a:gd name="connsiteY5" fmla="*/ 5721851 h 5721851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11652 w 6793572"/>
              <a:gd name="connsiteY2" fmla="*/ 380815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295306 w 6793572"/>
              <a:gd name="connsiteY2" fmla="*/ 0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3939666 w 6498266"/>
              <a:gd name="connsiteY0" fmla="*/ 6102666 h 6102666"/>
              <a:gd name="connsiteX1" fmla="*/ 12661 w 6498266"/>
              <a:gd name="connsiteY1" fmla="*/ 5952426 h 6102666"/>
              <a:gd name="connsiteX2" fmla="*/ 0 w 6498266"/>
              <a:gd name="connsiteY2" fmla="*/ 0 h 6102666"/>
              <a:gd name="connsiteX3" fmla="*/ 6497633 w 6498266"/>
              <a:gd name="connsiteY3" fmla="*/ 0 h 6102666"/>
              <a:gd name="connsiteX4" fmla="*/ 6492067 w 6498266"/>
              <a:gd name="connsiteY4" fmla="*/ 3562586 h 6102666"/>
              <a:gd name="connsiteX5" fmla="*/ 3939666 w 6498266"/>
              <a:gd name="connsiteY5" fmla="*/ 6102666 h 6102666"/>
              <a:gd name="connsiteX0" fmla="*/ 3996398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3996398 w 6498266"/>
              <a:gd name="connsiteY5" fmla="*/ 5948526 h 5952426"/>
              <a:gd name="connsiteX0" fmla="*/ 4036920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4036920 w 6498266"/>
              <a:gd name="connsiteY5" fmla="*/ 5948526 h 5952426"/>
              <a:gd name="connsiteX0" fmla="*/ 4036920 w 6498266"/>
              <a:gd name="connsiteY0" fmla="*/ 5948526 h 5972308"/>
              <a:gd name="connsiteX1" fmla="*/ 3775 w 6498266"/>
              <a:gd name="connsiteY1" fmla="*/ 5972308 h 5972308"/>
              <a:gd name="connsiteX2" fmla="*/ 0 w 6498266"/>
              <a:gd name="connsiteY2" fmla="*/ 0 h 5972308"/>
              <a:gd name="connsiteX3" fmla="*/ 6497633 w 6498266"/>
              <a:gd name="connsiteY3" fmla="*/ 0 h 5972308"/>
              <a:gd name="connsiteX4" fmla="*/ 6492067 w 6498266"/>
              <a:gd name="connsiteY4" fmla="*/ 3562586 h 5972308"/>
              <a:gd name="connsiteX5" fmla="*/ 4036920 w 6498266"/>
              <a:gd name="connsiteY5" fmla="*/ 5948526 h 597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98266" h="5972308">
                <a:moveTo>
                  <a:pt x="4036920" y="5948526"/>
                </a:moveTo>
                <a:lnTo>
                  <a:pt x="3775" y="5972308"/>
                </a:lnTo>
                <a:cubicBezTo>
                  <a:pt x="-445" y="3988166"/>
                  <a:pt x="4220" y="1984142"/>
                  <a:pt x="0" y="0"/>
                </a:cubicBezTo>
                <a:lnTo>
                  <a:pt x="6497633" y="0"/>
                </a:lnTo>
                <a:cubicBezTo>
                  <a:pt x="6501180" y="1051523"/>
                  <a:pt x="6488520" y="2511063"/>
                  <a:pt x="6492067" y="3562586"/>
                </a:cubicBezTo>
                <a:lnTo>
                  <a:pt x="4036920" y="5948526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8353" y="-27072"/>
            <a:ext cx="8304563" cy="6915555"/>
          </a:xfrm>
          <a:custGeom>
            <a:avLst/>
            <a:gdLst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5" fmla="*/ 6373455 w 6734656"/>
              <a:gd name="connsiteY5" fmla="*/ 46604 h 6384683"/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1226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210588 h 6425930"/>
              <a:gd name="connsiteX4" fmla="*/ 23303 w 6734656"/>
              <a:gd name="connsiteY4" fmla="*/ 41247 h 6425930"/>
              <a:gd name="connsiteX0" fmla="*/ 6721956 w 6734656"/>
              <a:gd name="connsiteY0" fmla="*/ 0 h 6221922"/>
              <a:gd name="connsiteX1" fmla="*/ 6734656 w 6734656"/>
              <a:gd name="connsiteY1" fmla="*/ 3291843 h 6221922"/>
              <a:gd name="connsiteX2" fmla="*/ 3324477 w 6734656"/>
              <a:gd name="connsiteY2" fmla="*/ 6221922 h 6221922"/>
              <a:gd name="connsiteX3" fmla="*/ 0 w 6734656"/>
              <a:gd name="connsiteY3" fmla="*/ 6210588 h 6221922"/>
              <a:gd name="connsiteX4" fmla="*/ 23303 w 6734656"/>
              <a:gd name="connsiteY4" fmla="*/ 41247 h 6221922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446043 w 6734656"/>
              <a:gd name="connsiteY2" fmla="*/ 6194721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559504 w 6734656"/>
              <a:gd name="connsiteY2" fmla="*/ 6185655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2857"/>
              <a:gd name="connsiteX1" fmla="*/ 6734656 w 6734656"/>
              <a:gd name="connsiteY1" fmla="*/ 3291843 h 6212857"/>
              <a:gd name="connsiteX2" fmla="*/ 3559504 w 6734656"/>
              <a:gd name="connsiteY2" fmla="*/ 6212857 h 6212857"/>
              <a:gd name="connsiteX3" fmla="*/ 0 w 6734656"/>
              <a:gd name="connsiteY3" fmla="*/ 6210588 h 6212857"/>
              <a:gd name="connsiteX4" fmla="*/ 23303 w 6734656"/>
              <a:gd name="connsiteY4" fmla="*/ 41247 h 6212857"/>
              <a:gd name="connsiteX0" fmla="*/ 6721956 w 6722075"/>
              <a:gd name="connsiteY0" fmla="*/ 0 h 6212857"/>
              <a:gd name="connsiteX1" fmla="*/ 6621194 w 6722075"/>
              <a:gd name="connsiteY1" fmla="*/ 3155838 h 6212857"/>
              <a:gd name="connsiteX2" fmla="*/ 3559504 w 6722075"/>
              <a:gd name="connsiteY2" fmla="*/ 6212857 h 6212857"/>
              <a:gd name="connsiteX3" fmla="*/ 0 w 6722075"/>
              <a:gd name="connsiteY3" fmla="*/ 6210588 h 6212857"/>
              <a:gd name="connsiteX4" fmla="*/ 23303 w 6722075"/>
              <a:gd name="connsiteY4" fmla="*/ 41247 h 6212857"/>
              <a:gd name="connsiteX0" fmla="*/ 6624703 w 6625623"/>
              <a:gd name="connsiteY0" fmla="*/ 0 h 6230991"/>
              <a:gd name="connsiteX1" fmla="*/ 6621194 w 6625623"/>
              <a:gd name="connsiteY1" fmla="*/ 3173972 h 6230991"/>
              <a:gd name="connsiteX2" fmla="*/ 3559504 w 6625623"/>
              <a:gd name="connsiteY2" fmla="*/ 6230991 h 6230991"/>
              <a:gd name="connsiteX3" fmla="*/ 0 w 6625623"/>
              <a:gd name="connsiteY3" fmla="*/ 6228722 h 6230991"/>
              <a:gd name="connsiteX4" fmla="*/ 23303 w 6625623"/>
              <a:gd name="connsiteY4" fmla="*/ 59381 h 6230991"/>
              <a:gd name="connsiteX0" fmla="*/ 6624703 w 6624703"/>
              <a:gd name="connsiteY0" fmla="*/ 456 h 6231447"/>
              <a:gd name="connsiteX1" fmla="*/ 6621194 w 6624703"/>
              <a:gd name="connsiteY1" fmla="*/ 3174428 h 6231447"/>
              <a:gd name="connsiteX2" fmla="*/ 3559504 w 6624703"/>
              <a:gd name="connsiteY2" fmla="*/ 6231447 h 6231447"/>
              <a:gd name="connsiteX3" fmla="*/ 0 w 6624703"/>
              <a:gd name="connsiteY3" fmla="*/ 6229178 h 6231447"/>
              <a:gd name="connsiteX4" fmla="*/ 23303 w 6624703"/>
              <a:gd name="connsiteY4" fmla="*/ 59837 h 6231447"/>
              <a:gd name="connsiteX0" fmla="*/ 6624703 w 6624703"/>
              <a:gd name="connsiteY0" fmla="*/ 4088 h 6171610"/>
              <a:gd name="connsiteX1" fmla="*/ 6621194 w 6624703"/>
              <a:gd name="connsiteY1" fmla="*/ 3114591 h 6171610"/>
              <a:gd name="connsiteX2" fmla="*/ 3559504 w 6624703"/>
              <a:gd name="connsiteY2" fmla="*/ 6171610 h 6171610"/>
              <a:gd name="connsiteX3" fmla="*/ 0 w 6624703"/>
              <a:gd name="connsiteY3" fmla="*/ 6169341 h 6171610"/>
              <a:gd name="connsiteX4" fmla="*/ 23303 w 6624703"/>
              <a:gd name="connsiteY4" fmla="*/ 0 h 617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4703" h="6171610">
                <a:moveTo>
                  <a:pt x="6624703" y="4088"/>
                </a:moveTo>
                <a:cubicBezTo>
                  <a:pt x="6620832" y="-32010"/>
                  <a:pt x="6616961" y="2017310"/>
                  <a:pt x="6621194" y="3114591"/>
                </a:cubicBezTo>
                <a:lnTo>
                  <a:pt x="3559504" y="6171610"/>
                </a:lnTo>
                <a:lnTo>
                  <a:pt x="0" y="6169341"/>
                </a:lnTo>
                <a:cubicBezTo>
                  <a:pt x="7768" y="4041113"/>
                  <a:pt x="15535" y="2128228"/>
                  <a:pt x="23303" y="0"/>
                </a:cubicBezTo>
              </a:path>
            </a:pathLst>
          </a:custGeom>
          <a:solidFill>
            <a:srgbClr val="0D0D11">
              <a:alpha val="23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-30475" y="-23181"/>
            <a:ext cx="7981481" cy="6404872"/>
          </a:xfrm>
          <a:custGeom>
            <a:avLst/>
            <a:gdLst>
              <a:gd name="connsiteX0" fmla="*/ 3661175 w 6361292"/>
              <a:gd name="connsiteY0" fmla="*/ 5400586 h 5423470"/>
              <a:gd name="connsiteX1" fmla="*/ 0 w 6361292"/>
              <a:gd name="connsiteY1" fmla="*/ 5423470 h 5423470"/>
              <a:gd name="connsiteX2" fmla="*/ 34323 w 6361292"/>
              <a:gd name="connsiteY2" fmla="*/ 0 h 5423470"/>
              <a:gd name="connsiteX3" fmla="*/ 6361292 w 6361292"/>
              <a:gd name="connsiteY3" fmla="*/ 34326 h 5423470"/>
              <a:gd name="connsiteX4" fmla="*/ 6349851 w 6361292"/>
              <a:gd name="connsiteY4" fmla="*/ 2997783 h 5423470"/>
              <a:gd name="connsiteX5" fmla="*/ 3718381 w 6361292"/>
              <a:gd name="connsiteY5" fmla="*/ 5412028 h 5423470"/>
              <a:gd name="connsiteX0" fmla="*/ 3661175 w 6361292"/>
              <a:gd name="connsiteY0" fmla="*/ 5417060 h 5439944"/>
              <a:gd name="connsiteX1" fmla="*/ 0 w 6361292"/>
              <a:gd name="connsiteY1" fmla="*/ 5439944 h 5439944"/>
              <a:gd name="connsiteX2" fmla="*/ 34323 w 6361292"/>
              <a:gd name="connsiteY2" fmla="*/ 16474 h 5439944"/>
              <a:gd name="connsiteX3" fmla="*/ 6361292 w 6361292"/>
              <a:gd name="connsiteY3" fmla="*/ 0 h 5439944"/>
              <a:gd name="connsiteX4" fmla="*/ 6349851 w 6361292"/>
              <a:gd name="connsiteY4" fmla="*/ 3014257 h 5439944"/>
              <a:gd name="connsiteX5" fmla="*/ 3718381 w 6361292"/>
              <a:gd name="connsiteY5" fmla="*/ 5428502 h 5439944"/>
              <a:gd name="connsiteX0" fmla="*/ 3664952 w 6365069"/>
              <a:gd name="connsiteY0" fmla="*/ 5417060 h 5439944"/>
              <a:gd name="connsiteX1" fmla="*/ 3777 w 6365069"/>
              <a:gd name="connsiteY1" fmla="*/ 5439944 h 5439944"/>
              <a:gd name="connsiteX2" fmla="*/ 0 w 6365069"/>
              <a:gd name="connsiteY2" fmla="*/ 16474 h 5439944"/>
              <a:gd name="connsiteX3" fmla="*/ 6365069 w 6365069"/>
              <a:gd name="connsiteY3" fmla="*/ 0 h 5439944"/>
              <a:gd name="connsiteX4" fmla="*/ 6353628 w 6365069"/>
              <a:gd name="connsiteY4" fmla="*/ 3014257 h 5439944"/>
              <a:gd name="connsiteX5" fmla="*/ 3722158 w 6365069"/>
              <a:gd name="connsiteY5" fmla="*/ 5428502 h 5439944"/>
              <a:gd name="connsiteX0" fmla="*/ 3777 w 6365069"/>
              <a:gd name="connsiteY0" fmla="*/ 5439944 h 5439944"/>
              <a:gd name="connsiteX1" fmla="*/ 0 w 6365069"/>
              <a:gd name="connsiteY1" fmla="*/ 16474 h 5439944"/>
              <a:gd name="connsiteX2" fmla="*/ 6365069 w 6365069"/>
              <a:gd name="connsiteY2" fmla="*/ 0 h 5439944"/>
              <a:gd name="connsiteX3" fmla="*/ 6353628 w 6365069"/>
              <a:gd name="connsiteY3" fmla="*/ 3014257 h 5439944"/>
              <a:gd name="connsiteX4" fmla="*/ 3722158 w 6365069"/>
              <a:gd name="connsiteY4" fmla="*/ 5428502 h 5439944"/>
              <a:gd name="connsiteX0" fmla="*/ 0 w 6373992"/>
              <a:gd name="connsiteY0" fmla="*/ 5363744 h 5428502"/>
              <a:gd name="connsiteX1" fmla="*/ 8923 w 6373992"/>
              <a:gd name="connsiteY1" fmla="*/ 16474 h 5428502"/>
              <a:gd name="connsiteX2" fmla="*/ 6373992 w 6373992"/>
              <a:gd name="connsiteY2" fmla="*/ 0 h 5428502"/>
              <a:gd name="connsiteX3" fmla="*/ 6362551 w 6373992"/>
              <a:gd name="connsiteY3" fmla="*/ 3014257 h 5428502"/>
              <a:gd name="connsiteX4" fmla="*/ 3731081 w 6373992"/>
              <a:gd name="connsiteY4" fmla="*/ 5428502 h 5428502"/>
              <a:gd name="connsiteX0" fmla="*/ 0 w 6399392"/>
              <a:gd name="connsiteY0" fmla="*/ 5427244 h 5428502"/>
              <a:gd name="connsiteX1" fmla="*/ 34323 w 6399392"/>
              <a:gd name="connsiteY1" fmla="*/ 16474 h 5428502"/>
              <a:gd name="connsiteX2" fmla="*/ 6399392 w 6399392"/>
              <a:gd name="connsiteY2" fmla="*/ 0 h 5428502"/>
              <a:gd name="connsiteX3" fmla="*/ 6387951 w 6399392"/>
              <a:gd name="connsiteY3" fmla="*/ 3014257 h 5428502"/>
              <a:gd name="connsiteX4" fmla="*/ 3756481 w 6399392"/>
              <a:gd name="connsiteY4" fmla="*/ 5428502 h 5428502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724063 w 6366974"/>
              <a:gd name="connsiteY4" fmla="*/ 5428502 h 5744591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594392 w 6366974"/>
              <a:gd name="connsiteY4" fmla="*/ 5736781 h 5744591"/>
              <a:gd name="connsiteX0" fmla="*/ 0 w 6366974"/>
              <a:gd name="connsiteY0" fmla="*/ 5728117 h 5728117"/>
              <a:gd name="connsiteX1" fmla="*/ 1905 w 6366974"/>
              <a:gd name="connsiteY1" fmla="*/ 0 h 5728117"/>
              <a:gd name="connsiteX2" fmla="*/ 6366974 w 6366974"/>
              <a:gd name="connsiteY2" fmla="*/ 26411 h 5728117"/>
              <a:gd name="connsiteX3" fmla="*/ 6355533 w 6366974"/>
              <a:gd name="connsiteY3" fmla="*/ 2997783 h 5728117"/>
              <a:gd name="connsiteX4" fmla="*/ 3594392 w 6366974"/>
              <a:gd name="connsiteY4" fmla="*/ 5720307 h 5728117"/>
              <a:gd name="connsiteX0" fmla="*/ 0 w 6366974"/>
              <a:gd name="connsiteY0" fmla="*/ 5701706 h 5701706"/>
              <a:gd name="connsiteX1" fmla="*/ 100479 w 6366974"/>
              <a:gd name="connsiteY1" fmla="*/ 145127 h 5701706"/>
              <a:gd name="connsiteX2" fmla="*/ 6366974 w 6366974"/>
              <a:gd name="connsiteY2" fmla="*/ 0 h 5701706"/>
              <a:gd name="connsiteX3" fmla="*/ 6355533 w 6366974"/>
              <a:gd name="connsiteY3" fmla="*/ 2971372 h 5701706"/>
              <a:gd name="connsiteX4" fmla="*/ 3594392 w 6366974"/>
              <a:gd name="connsiteY4" fmla="*/ 5693896 h 5701706"/>
              <a:gd name="connsiteX0" fmla="*/ 0 w 6366974"/>
              <a:gd name="connsiteY0" fmla="*/ 5715865 h 5715865"/>
              <a:gd name="connsiteX1" fmla="*/ 23810 w 6366974"/>
              <a:gd name="connsiteY1" fmla="*/ 0 h 5715865"/>
              <a:gd name="connsiteX2" fmla="*/ 6366974 w 6366974"/>
              <a:gd name="connsiteY2" fmla="*/ 14159 h 5715865"/>
              <a:gd name="connsiteX3" fmla="*/ 6355533 w 6366974"/>
              <a:gd name="connsiteY3" fmla="*/ 2985531 h 5715865"/>
              <a:gd name="connsiteX4" fmla="*/ 3594392 w 6366974"/>
              <a:gd name="connsiteY4" fmla="*/ 5708055 h 57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974" h="5715865">
                <a:moveTo>
                  <a:pt x="0" y="5715865"/>
                </a:moveTo>
                <a:cubicBezTo>
                  <a:pt x="2974" y="3933442"/>
                  <a:pt x="20836" y="1782423"/>
                  <a:pt x="23810" y="0"/>
                </a:cubicBezTo>
                <a:lnTo>
                  <a:pt x="6366974" y="14159"/>
                </a:lnTo>
                <a:cubicBezTo>
                  <a:pt x="6363160" y="1001978"/>
                  <a:pt x="6359347" y="1997712"/>
                  <a:pt x="6355533" y="2985531"/>
                </a:cubicBezTo>
                <a:lnTo>
                  <a:pt x="3594392" y="5708055"/>
                </a:lnTo>
              </a:path>
            </a:pathLst>
          </a:custGeom>
          <a:solidFill>
            <a:schemeClr val="accent3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473895" y="-11994"/>
            <a:ext cx="7719723" cy="6875957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57615 w 11282536"/>
              <a:gd name="connsiteY8" fmla="*/ 3180389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814852 w 11282536"/>
              <a:gd name="connsiteY8" fmla="*/ 3488998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4651715 w 11282536"/>
              <a:gd name="connsiteY6" fmla="*/ 5769352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264350 w 11278800"/>
              <a:gd name="connsiteY5" fmla="*/ 5857681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386562 w 11278800"/>
              <a:gd name="connsiteY5" fmla="*/ 5769509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9013"/>
              <a:gd name="connsiteX1" fmla="*/ 7636103 w 11278800"/>
              <a:gd name="connsiteY1" fmla="*/ 13936 h 5959013"/>
              <a:gd name="connsiteX2" fmla="*/ 11273334 w 11278800"/>
              <a:gd name="connsiteY2" fmla="*/ 0 h 5959013"/>
              <a:gd name="connsiteX3" fmla="*/ 11278800 w 11278800"/>
              <a:gd name="connsiteY3" fmla="*/ 5953838 h 5959013"/>
              <a:gd name="connsiteX4" fmla="*/ 0 w 11278800"/>
              <a:gd name="connsiteY4" fmla="*/ 5958964 h 5959013"/>
              <a:gd name="connsiteX5" fmla="*/ 4386562 w 11278800"/>
              <a:gd name="connsiteY5" fmla="*/ 5769509 h 5959013"/>
              <a:gd name="connsiteX6" fmla="*/ 4647979 w 11278800"/>
              <a:gd name="connsiteY6" fmla="*/ 5769352 h 5959013"/>
              <a:gd name="connsiteX7" fmla="*/ 7487996 w 11278800"/>
              <a:gd name="connsiteY7" fmla="*/ 3423341 h 5959013"/>
              <a:gd name="connsiteX8" fmla="*/ 7482083 w 11278800"/>
              <a:gd name="connsiteY8" fmla="*/ 3136302 h 5959013"/>
              <a:gd name="connsiteX9" fmla="*/ 7653407 w 11278800"/>
              <a:gd name="connsiteY9" fmla="*/ 3005312 h 5959013"/>
              <a:gd name="connsiteX0" fmla="*/ 3554589 w 7179982"/>
              <a:gd name="connsiteY0" fmla="*/ 3005312 h 5959013"/>
              <a:gd name="connsiteX1" fmla="*/ 3537285 w 7179982"/>
              <a:gd name="connsiteY1" fmla="*/ 13936 h 5959013"/>
              <a:gd name="connsiteX2" fmla="*/ 7174516 w 7179982"/>
              <a:gd name="connsiteY2" fmla="*/ 0 h 5959013"/>
              <a:gd name="connsiteX3" fmla="*/ 7179982 w 7179982"/>
              <a:gd name="connsiteY3" fmla="*/ 5953838 h 5959013"/>
              <a:gd name="connsiteX4" fmla="*/ 0 w 7179982"/>
              <a:gd name="connsiteY4" fmla="*/ 5958964 h 5959013"/>
              <a:gd name="connsiteX5" fmla="*/ 287744 w 7179982"/>
              <a:gd name="connsiteY5" fmla="*/ 5769509 h 5959013"/>
              <a:gd name="connsiteX6" fmla="*/ 549161 w 7179982"/>
              <a:gd name="connsiteY6" fmla="*/ 5769352 h 5959013"/>
              <a:gd name="connsiteX7" fmla="*/ 3389178 w 7179982"/>
              <a:gd name="connsiteY7" fmla="*/ 3423341 h 5959013"/>
              <a:gd name="connsiteX8" fmla="*/ 3383265 w 7179982"/>
              <a:gd name="connsiteY8" fmla="*/ 3136302 h 5959013"/>
              <a:gd name="connsiteX9" fmla="*/ 3554589 w 7179982"/>
              <a:gd name="connsiteY9" fmla="*/ 3005312 h 5959013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549161 w 7179982"/>
              <a:gd name="connsiteY6" fmla="*/ 5769352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78739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605567 w 7179982"/>
              <a:gd name="connsiteY6" fmla="*/ 577873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13536 w 7138929"/>
              <a:gd name="connsiteY0" fmla="*/ 3005312 h 5959010"/>
              <a:gd name="connsiteX1" fmla="*/ 3496232 w 7138929"/>
              <a:gd name="connsiteY1" fmla="*/ 13936 h 5959010"/>
              <a:gd name="connsiteX2" fmla="*/ 7133463 w 7138929"/>
              <a:gd name="connsiteY2" fmla="*/ 0 h 5959010"/>
              <a:gd name="connsiteX3" fmla="*/ 7138929 w 7138929"/>
              <a:gd name="connsiteY3" fmla="*/ 5953838 h 5959010"/>
              <a:gd name="connsiteX4" fmla="*/ 0 w 7138929"/>
              <a:gd name="connsiteY4" fmla="*/ 5958964 h 5959010"/>
              <a:gd name="connsiteX5" fmla="*/ 248816 w 7138929"/>
              <a:gd name="connsiteY5" fmla="*/ 5758984 h 5959010"/>
              <a:gd name="connsiteX6" fmla="*/ 556933 w 7138929"/>
              <a:gd name="connsiteY6" fmla="*/ 5771629 h 5959010"/>
              <a:gd name="connsiteX7" fmla="*/ 3383585 w 7138929"/>
              <a:gd name="connsiteY7" fmla="*/ 3444673 h 5959010"/>
              <a:gd name="connsiteX8" fmla="*/ 3387703 w 7138929"/>
              <a:gd name="connsiteY8" fmla="*/ 3122080 h 5959010"/>
              <a:gd name="connsiteX9" fmla="*/ 3513536 w 7138929"/>
              <a:gd name="connsiteY9" fmla="*/ 3005312 h 5959010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6933 w 7138929"/>
              <a:gd name="connsiteY6" fmla="*/ 5771629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62004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82592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31275 w 7138929"/>
              <a:gd name="connsiteY0" fmla="*/ 2996993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38929"/>
              <a:gd name="connsiteY0" fmla="*/ 2996993 h 5959014"/>
              <a:gd name="connsiteX1" fmla="*/ 3527274 w 7138929"/>
              <a:gd name="connsiteY1" fmla="*/ 1459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38929 w 7155636"/>
              <a:gd name="connsiteY3" fmla="*/ 595383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61102"/>
              <a:gd name="connsiteY0" fmla="*/ 2996993 h 5959014"/>
              <a:gd name="connsiteX1" fmla="*/ 3527274 w 7161102"/>
              <a:gd name="connsiteY1" fmla="*/ 1459 h 5959014"/>
              <a:gd name="connsiteX2" fmla="*/ 7155636 w 7161102"/>
              <a:gd name="connsiteY2" fmla="*/ 0 h 5959014"/>
              <a:gd name="connsiteX3" fmla="*/ 7161102 w 7161102"/>
              <a:gd name="connsiteY3" fmla="*/ 5953838 h 5959014"/>
              <a:gd name="connsiteX4" fmla="*/ 0 w 7161102"/>
              <a:gd name="connsiteY4" fmla="*/ 5958964 h 5959014"/>
              <a:gd name="connsiteX5" fmla="*/ 208461 w 7161102"/>
              <a:gd name="connsiteY5" fmla="*/ 5773423 h 5959014"/>
              <a:gd name="connsiteX6" fmla="*/ 551801 w 7161102"/>
              <a:gd name="connsiteY6" fmla="*/ 5766817 h 5959014"/>
              <a:gd name="connsiteX7" fmla="*/ 3383585 w 7161102"/>
              <a:gd name="connsiteY7" fmla="*/ 3444673 h 5959014"/>
              <a:gd name="connsiteX8" fmla="*/ 3387703 w 7161102"/>
              <a:gd name="connsiteY8" fmla="*/ 3122080 h 5959014"/>
              <a:gd name="connsiteX9" fmla="*/ 3531275 w 7161102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43363 w 7155636"/>
              <a:gd name="connsiteY3" fmla="*/ 594967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43363"/>
              <a:gd name="connsiteY0" fmla="*/ 3005311 h 5967332"/>
              <a:gd name="connsiteX1" fmla="*/ 3527274 w 7143363"/>
              <a:gd name="connsiteY1" fmla="*/ 9777 h 5967332"/>
              <a:gd name="connsiteX2" fmla="*/ 7137897 w 7143363"/>
              <a:gd name="connsiteY2" fmla="*/ 0 h 5967332"/>
              <a:gd name="connsiteX3" fmla="*/ 7143363 w 7143363"/>
              <a:gd name="connsiteY3" fmla="*/ 5957996 h 5967332"/>
              <a:gd name="connsiteX4" fmla="*/ 0 w 7143363"/>
              <a:gd name="connsiteY4" fmla="*/ 5967282 h 5967332"/>
              <a:gd name="connsiteX5" fmla="*/ 208461 w 7143363"/>
              <a:gd name="connsiteY5" fmla="*/ 5781741 h 5967332"/>
              <a:gd name="connsiteX6" fmla="*/ 551801 w 7143363"/>
              <a:gd name="connsiteY6" fmla="*/ 5775135 h 5967332"/>
              <a:gd name="connsiteX7" fmla="*/ 3383585 w 7143363"/>
              <a:gd name="connsiteY7" fmla="*/ 3452991 h 5967332"/>
              <a:gd name="connsiteX8" fmla="*/ 3387703 w 7143363"/>
              <a:gd name="connsiteY8" fmla="*/ 3130398 h 5967332"/>
              <a:gd name="connsiteX9" fmla="*/ 3531275 w 7143363"/>
              <a:gd name="connsiteY9" fmla="*/ 3005311 h 596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43363" h="5967332">
                <a:moveTo>
                  <a:pt x="3531275" y="3005311"/>
                </a:moveTo>
                <a:cubicBezTo>
                  <a:pt x="3529941" y="2006800"/>
                  <a:pt x="3528608" y="1008288"/>
                  <a:pt x="3527274" y="9777"/>
                </a:cubicBezTo>
                <a:lnTo>
                  <a:pt x="7137897" y="0"/>
                </a:lnTo>
                <a:lnTo>
                  <a:pt x="7143363" y="5957996"/>
                </a:lnTo>
                <a:lnTo>
                  <a:pt x="0" y="5967282"/>
                </a:lnTo>
                <a:cubicBezTo>
                  <a:pt x="593" y="5970867"/>
                  <a:pt x="217268" y="5782053"/>
                  <a:pt x="208461" y="5781741"/>
                </a:cubicBezTo>
                <a:cubicBezTo>
                  <a:pt x="211093" y="5785694"/>
                  <a:pt x="541490" y="5777319"/>
                  <a:pt x="551801" y="5775135"/>
                </a:cubicBezTo>
                <a:cubicBezTo>
                  <a:pt x="542947" y="5777568"/>
                  <a:pt x="2443078" y="4230248"/>
                  <a:pt x="3383585" y="3452991"/>
                </a:cubicBezTo>
                <a:cubicBezTo>
                  <a:pt x="3390091" y="3441719"/>
                  <a:pt x="3386330" y="3237929"/>
                  <a:pt x="3387703" y="3130398"/>
                </a:cubicBezTo>
                <a:lnTo>
                  <a:pt x="3531275" y="30053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7041" y="832830"/>
            <a:ext cx="6771659" cy="151667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8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headline for this slide here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2466" y="2439035"/>
            <a:ext cx="5254934" cy="2831466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chemeClr val="bg1"/>
                </a:solidFill>
              </a:defRPr>
            </a:lvl1pPr>
            <a:lvl2pPr marL="284163" indent="-17303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400">
                <a:solidFill>
                  <a:schemeClr val="bg1"/>
                </a:solidFill>
              </a:defRPr>
            </a:lvl2pPr>
            <a:lvl3pPr marL="631825" indent="-2333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defRPr sz="2200">
                <a:solidFill>
                  <a:schemeClr val="bg1"/>
                </a:solidFill>
              </a:defRPr>
            </a:lvl3pPr>
            <a:lvl4pPr marL="909638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 marL="1262063" indent="-2238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Lucida Grande"/>
              <a:buChar char="•"/>
              <a:defRPr sz="1800">
                <a:solidFill>
                  <a:schemeClr val="bg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68344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-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7389812" y="1308100"/>
            <a:ext cx="3650147" cy="5011174"/>
            <a:chOff x="3656743" y="3689587"/>
            <a:chExt cx="1589708" cy="2182461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3656743" y="3689587"/>
              <a:ext cx="1589708" cy="2182461"/>
              <a:chOff x="7912960" y="1202154"/>
              <a:chExt cx="2271554" cy="3118547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912960" y="1202154"/>
                <a:ext cx="2271554" cy="3118547"/>
              </a:xfrm>
              <a:prstGeom prst="roundRect">
                <a:avLst>
                  <a:gd name="adj" fmla="val 7003"/>
                </a:avLst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8082867" y="1407768"/>
                <a:ext cx="1935776" cy="2564463"/>
              </a:xfrm>
              <a:prstGeom prst="roundRect">
                <a:avLst>
                  <a:gd name="adj" fmla="val 1315"/>
                </a:avLst>
              </a:prstGeom>
              <a:solidFill>
                <a:srgbClr val="CC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sp>
          <p:nvSpPr>
            <p:cNvPr id="28" name="Rectangle 27"/>
            <p:cNvSpPr/>
            <p:nvPr userDrawn="1"/>
          </p:nvSpPr>
          <p:spPr>
            <a:xfrm>
              <a:off x="3781807" y="3849624"/>
              <a:ext cx="1348560" cy="316270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3781808" y="4168995"/>
              <a:ext cx="1348560" cy="63869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3781807" y="4802637"/>
              <a:ext cx="375370" cy="397864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4157178" y="4801673"/>
              <a:ext cx="973190" cy="8265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4386939" y="5690445"/>
              <a:ext cx="119334" cy="119334"/>
            </a:xfrm>
            <a:prstGeom prst="ellipse">
              <a:avLst/>
            </a:prstGeom>
            <a:noFill/>
            <a:ln w="1905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3781807" y="5200501"/>
              <a:ext cx="375370" cy="4276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58800" y="2387600"/>
            <a:ext cx="5816599" cy="3924300"/>
          </a:xfrm>
          <a:prstGeom prst="rect">
            <a:avLst/>
          </a:prstGeom>
        </p:spPr>
        <p:txBody>
          <a:bodyPr/>
          <a:lstStyle>
            <a:lvl2pPr marL="406400" indent="-2286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2200"/>
            </a:lvl2pPr>
            <a:lvl3pPr marL="635000" indent="-2286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2000" baseline="0"/>
            </a:lvl3pPr>
            <a:lvl4pPr marL="798513" indent="-201613">
              <a:buClr>
                <a:schemeClr val="tx1"/>
              </a:buClr>
              <a:buSzPct val="80000"/>
              <a:defRPr sz="1800">
                <a:latin typeface="Corbel" panose="020B0503020204020204" pitchFamily="34" charset="0"/>
              </a:defRPr>
            </a:lvl4pPr>
            <a:lvl5pPr marL="976313" indent="-227013">
              <a:buClr>
                <a:schemeClr val="tx1"/>
              </a:buClr>
              <a:buSzPct val="80000"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text/points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35561" y="1319240"/>
            <a:ext cx="5865239" cy="810000"/>
          </a:xfrm>
        </p:spPr>
        <p:txBody>
          <a:bodyPr/>
          <a:lstStyle>
            <a:lvl1pPr>
              <a:defRPr>
                <a:solidFill>
                  <a:srgbClr val="6E6D6D"/>
                </a:solidFill>
              </a:defRPr>
            </a:lvl1pPr>
          </a:lstStyle>
          <a:p>
            <a:r>
              <a:rPr lang="en-US" dirty="0" smtClean="0"/>
              <a:t>Click to add a headline</a:t>
            </a:r>
            <a:endParaRPr lang="en-GB" dirty="0"/>
          </a:p>
        </p:txBody>
      </p:sp>
      <p:pic>
        <p:nvPicPr>
          <p:cNvPr id="9" name="Picture 8" descr="Sitecore_logo_tagline_WHT_lr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2" y="197946"/>
            <a:ext cx="1626761" cy="541853"/>
          </a:xfrm>
          <a:prstGeom prst="rect">
            <a:avLst/>
          </a:prstGeom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0" y="0"/>
            <a:ext cx="12188810" cy="899321"/>
            <a:chOff x="0" y="0"/>
            <a:chExt cx="12188810" cy="899321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1"/>
            </a:xfrm>
            <a:prstGeom prst="rect">
              <a:avLst/>
            </a:prstGeom>
          </p:spPr>
        </p:pic>
        <p:pic>
          <p:nvPicPr>
            <p:cNvPr id="21" name="Picture 20" descr="Sitecore_logo_tagline_WHT_lrg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670800" y="1658938"/>
            <a:ext cx="3116263" cy="4106862"/>
          </a:xfrm>
          <a:solidFill>
            <a:srgbClr val="0D0D11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-Brow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408561" y="1486880"/>
            <a:ext cx="4589899" cy="1032800"/>
          </a:xfrm>
        </p:spPr>
        <p:txBody>
          <a:bodyPr/>
          <a:lstStyle>
            <a:lvl1pPr>
              <a:defRPr baseline="0">
                <a:solidFill>
                  <a:srgbClr val="6E6D6D"/>
                </a:solidFill>
              </a:defRPr>
            </a:lvl1pPr>
          </a:lstStyle>
          <a:p>
            <a:r>
              <a:rPr lang="en-US" dirty="0" smtClean="0"/>
              <a:t>Click to add a headline for this device</a:t>
            </a:r>
            <a:endParaRPr lang="en-GB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345111" y="1569334"/>
            <a:ext cx="6414345" cy="4553383"/>
            <a:chOff x="6214759" y="1926482"/>
            <a:chExt cx="5517641" cy="3916835"/>
          </a:xfrm>
        </p:grpSpPr>
        <p:sp>
          <p:nvSpPr>
            <p:cNvPr id="19" name="Rounded Rectangle 18"/>
            <p:cNvSpPr/>
            <p:nvPr/>
          </p:nvSpPr>
          <p:spPr>
            <a:xfrm>
              <a:off x="6214759" y="1926482"/>
              <a:ext cx="5517641" cy="3916835"/>
            </a:xfrm>
            <a:prstGeom prst="roundRect">
              <a:avLst>
                <a:gd name="adj" fmla="val 385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0" name="Round Same Side Corner Rectangle 19"/>
            <p:cNvSpPr/>
            <p:nvPr/>
          </p:nvSpPr>
          <p:spPr>
            <a:xfrm>
              <a:off x="7556608" y="2031827"/>
              <a:ext cx="1189877" cy="189966"/>
            </a:xfrm>
            <a:prstGeom prst="round2SameRect">
              <a:avLst>
                <a:gd name="adj1" fmla="val 38485"/>
                <a:gd name="adj2" fmla="val 0"/>
              </a:avLst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1" name="Round Same Side Corner Rectangle 20"/>
            <p:cNvSpPr/>
            <p:nvPr/>
          </p:nvSpPr>
          <p:spPr>
            <a:xfrm>
              <a:off x="6418540" y="2031827"/>
              <a:ext cx="1189877" cy="189966"/>
            </a:xfrm>
            <a:prstGeom prst="round2SameRect">
              <a:avLst>
                <a:gd name="adj1" fmla="val 38485"/>
                <a:gd name="adj2" fmla="val 0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82111" y="2190708"/>
              <a:ext cx="5382938" cy="295309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3" name="Round Same Side Corner Rectangle 22"/>
            <p:cNvSpPr/>
            <p:nvPr/>
          </p:nvSpPr>
          <p:spPr>
            <a:xfrm flipV="1">
              <a:off x="6282110" y="2483967"/>
              <a:ext cx="5382938" cy="3248738"/>
            </a:xfrm>
            <a:prstGeom prst="round2SameRect">
              <a:avLst>
                <a:gd name="adj1" fmla="val 2564"/>
                <a:gd name="adj2" fmla="val 0"/>
              </a:avLst>
            </a:prstGeom>
            <a:solidFill>
              <a:srgbClr val="CCCCC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6381195" y="2277163"/>
              <a:ext cx="77930" cy="127147"/>
            </a:xfrm>
            <a:custGeom>
              <a:avLst/>
              <a:gdLst>
                <a:gd name="connsiteX0" fmla="*/ 78581 w 78581"/>
                <a:gd name="connsiteY0" fmla="*/ 0 h 147637"/>
                <a:gd name="connsiteX1" fmla="*/ 78581 w 78581"/>
                <a:gd name="connsiteY1" fmla="*/ 147637 h 147637"/>
                <a:gd name="connsiteX2" fmla="*/ 0 w 78581"/>
                <a:gd name="connsiteY2" fmla="*/ 69056 h 147637"/>
                <a:gd name="connsiteX3" fmla="*/ 78581 w 78581"/>
                <a:gd name="connsiteY3" fmla="*/ 0 h 147637"/>
                <a:gd name="connsiteX0" fmla="*/ 88106 w 88106"/>
                <a:gd name="connsiteY0" fmla="*/ 0 h 147637"/>
                <a:gd name="connsiteX1" fmla="*/ 88106 w 88106"/>
                <a:gd name="connsiteY1" fmla="*/ 147637 h 147637"/>
                <a:gd name="connsiteX2" fmla="*/ 0 w 88106"/>
                <a:gd name="connsiteY2" fmla="*/ 73819 h 147637"/>
                <a:gd name="connsiteX3" fmla="*/ 88106 w 88106"/>
                <a:gd name="connsiteY3" fmla="*/ 0 h 147637"/>
                <a:gd name="connsiteX0" fmla="*/ 90488 w 90488"/>
                <a:gd name="connsiteY0" fmla="*/ 0 h 147637"/>
                <a:gd name="connsiteX1" fmla="*/ 90488 w 90488"/>
                <a:gd name="connsiteY1" fmla="*/ 147637 h 147637"/>
                <a:gd name="connsiteX2" fmla="*/ 0 w 90488"/>
                <a:gd name="connsiteY2" fmla="*/ 80963 h 147637"/>
                <a:gd name="connsiteX3" fmla="*/ 90488 w 90488"/>
                <a:gd name="connsiteY3" fmla="*/ 0 h 147637"/>
                <a:gd name="connsiteX0" fmla="*/ 90488 w 90488"/>
                <a:gd name="connsiteY0" fmla="*/ 0 h 147637"/>
                <a:gd name="connsiteX1" fmla="*/ 90488 w 90488"/>
                <a:gd name="connsiteY1" fmla="*/ 147637 h 147637"/>
                <a:gd name="connsiteX2" fmla="*/ 0 w 90488"/>
                <a:gd name="connsiteY2" fmla="*/ 73819 h 147637"/>
                <a:gd name="connsiteX3" fmla="*/ 90488 w 90488"/>
                <a:gd name="connsiteY3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8" h="147637">
                  <a:moveTo>
                    <a:pt x="90488" y="0"/>
                  </a:moveTo>
                  <a:lnTo>
                    <a:pt x="90488" y="147637"/>
                  </a:lnTo>
                  <a:lnTo>
                    <a:pt x="0" y="73819"/>
                  </a:lnTo>
                  <a:lnTo>
                    <a:pt x="90488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 flipH="1">
              <a:off x="6571159" y="2277163"/>
              <a:ext cx="77930" cy="127147"/>
            </a:xfrm>
            <a:custGeom>
              <a:avLst/>
              <a:gdLst>
                <a:gd name="connsiteX0" fmla="*/ 78581 w 78581"/>
                <a:gd name="connsiteY0" fmla="*/ 0 h 147637"/>
                <a:gd name="connsiteX1" fmla="*/ 78581 w 78581"/>
                <a:gd name="connsiteY1" fmla="*/ 147637 h 147637"/>
                <a:gd name="connsiteX2" fmla="*/ 0 w 78581"/>
                <a:gd name="connsiteY2" fmla="*/ 69056 h 147637"/>
                <a:gd name="connsiteX3" fmla="*/ 78581 w 78581"/>
                <a:gd name="connsiteY3" fmla="*/ 0 h 147637"/>
                <a:gd name="connsiteX0" fmla="*/ 88106 w 88106"/>
                <a:gd name="connsiteY0" fmla="*/ 0 h 147637"/>
                <a:gd name="connsiteX1" fmla="*/ 88106 w 88106"/>
                <a:gd name="connsiteY1" fmla="*/ 147637 h 147637"/>
                <a:gd name="connsiteX2" fmla="*/ 0 w 88106"/>
                <a:gd name="connsiteY2" fmla="*/ 73819 h 147637"/>
                <a:gd name="connsiteX3" fmla="*/ 88106 w 88106"/>
                <a:gd name="connsiteY3" fmla="*/ 0 h 147637"/>
                <a:gd name="connsiteX0" fmla="*/ 90488 w 90488"/>
                <a:gd name="connsiteY0" fmla="*/ 0 h 147637"/>
                <a:gd name="connsiteX1" fmla="*/ 90488 w 90488"/>
                <a:gd name="connsiteY1" fmla="*/ 147637 h 147637"/>
                <a:gd name="connsiteX2" fmla="*/ 0 w 90488"/>
                <a:gd name="connsiteY2" fmla="*/ 80963 h 147637"/>
                <a:gd name="connsiteX3" fmla="*/ 90488 w 90488"/>
                <a:gd name="connsiteY3" fmla="*/ 0 h 147637"/>
                <a:gd name="connsiteX0" fmla="*/ 90488 w 90488"/>
                <a:gd name="connsiteY0" fmla="*/ 0 h 147637"/>
                <a:gd name="connsiteX1" fmla="*/ 90488 w 90488"/>
                <a:gd name="connsiteY1" fmla="*/ 147637 h 147637"/>
                <a:gd name="connsiteX2" fmla="*/ 0 w 90488"/>
                <a:gd name="connsiteY2" fmla="*/ 73819 h 147637"/>
                <a:gd name="connsiteX3" fmla="*/ 90488 w 90488"/>
                <a:gd name="connsiteY3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88" h="147637">
                  <a:moveTo>
                    <a:pt x="90488" y="0"/>
                  </a:moveTo>
                  <a:lnTo>
                    <a:pt x="90488" y="147637"/>
                  </a:lnTo>
                  <a:lnTo>
                    <a:pt x="0" y="73819"/>
                  </a:lnTo>
                  <a:lnTo>
                    <a:pt x="90488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519049" y="2014035"/>
              <a:ext cx="98437" cy="98437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1381371" y="2014035"/>
              <a:ext cx="98437" cy="98437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1243693" y="2014035"/>
              <a:ext cx="98437" cy="98437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761123" y="2246402"/>
              <a:ext cx="4763395" cy="200976"/>
            </a:xfrm>
            <a:prstGeom prst="rect">
              <a:avLst/>
            </a:prstGeom>
            <a:solidFill>
              <a:srgbClr val="BFBFB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78295" y="2258382"/>
              <a:ext cx="4733126" cy="179066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811095" y="2291031"/>
              <a:ext cx="71241" cy="722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cxnSp>
          <p:nvCxnSpPr>
            <p:cNvPr id="32" name="Straight Connector 31"/>
            <p:cNvCxnSpPr>
              <a:endCxn id="31" idx="5"/>
            </p:cNvCxnSpPr>
            <p:nvPr/>
          </p:nvCxnSpPr>
          <p:spPr>
            <a:xfrm flipH="1" flipV="1">
              <a:off x="6871903" y="2352667"/>
              <a:ext cx="48535" cy="51644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295078" y="2502316"/>
              <a:ext cx="5349240" cy="574443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295078" y="3082391"/>
              <a:ext cx="5349240" cy="116007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295077" y="4233277"/>
              <a:ext cx="1488955" cy="14994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784033" y="4233277"/>
              <a:ext cx="3860286" cy="1499427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7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06401" y="2679700"/>
            <a:ext cx="4546599" cy="3467100"/>
          </a:xfrm>
          <a:prstGeom prst="rect">
            <a:avLst/>
          </a:prstGeom>
        </p:spPr>
        <p:txBody>
          <a:bodyPr/>
          <a:lstStyle>
            <a:lvl2pPr marL="406400" indent="-2286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2200"/>
            </a:lvl2pPr>
            <a:lvl3pPr marL="635000" indent="-2286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2000" baseline="0"/>
            </a:lvl3pPr>
            <a:lvl4pPr marL="798513" indent="-201613">
              <a:buClr>
                <a:schemeClr val="tx1"/>
              </a:buClr>
              <a:buSzPct val="80000"/>
              <a:defRPr sz="1800">
                <a:latin typeface="Corbel" panose="020B0503020204020204" pitchFamily="34" charset="0"/>
              </a:defRPr>
            </a:lvl4pPr>
            <a:lvl5pPr marL="976313" indent="-227013">
              <a:buClr>
                <a:schemeClr val="tx1"/>
              </a:buClr>
              <a:buSzPct val="80000"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text/points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0" y="0"/>
            <a:ext cx="12188810" cy="899321"/>
            <a:chOff x="0" y="0"/>
            <a:chExt cx="12188810" cy="899321"/>
          </a:xfrm>
        </p:grpSpPr>
        <p:pic>
          <p:nvPicPr>
            <p:cNvPr id="39" name="Picture 3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1"/>
            </a:xfrm>
            <a:prstGeom prst="rect">
              <a:avLst/>
            </a:prstGeom>
          </p:spPr>
        </p:pic>
        <p:pic>
          <p:nvPicPr>
            <p:cNvPr id="40" name="Picture 39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42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427134" y="2226734"/>
            <a:ext cx="6256866" cy="3776134"/>
          </a:xfrm>
          <a:solidFill>
            <a:srgbClr val="0D0D11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3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—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>
            <a:spLocks noGrp="1"/>
          </p:cNvSpPr>
          <p:nvPr>
            <p:ph type="title" hasCustomPrompt="1"/>
          </p:nvPr>
        </p:nvSpPr>
        <p:spPr>
          <a:xfrm>
            <a:off x="494923" y="1253200"/>
            <a:ext cx="7099677" cy="810000"/>
          </a:xfrm>
        </p:spPr>
        <p:txBody>
          <a:bodyPr/>
          <a:lstStyle>
            <a:lvl1pPr>
              <a:defRPr>
                <a:solidFill>
                  <a:srgbClr val="0D0D11"/>
                </a:solidFill>
              </a:defRPr>
            </a:lvl1pPr>
          </a:lstStyle>
          <a:p>
            <a:r>
              <a:rPr lang="en-US" dirty="0" smtClean="0"/>
              <a:t>Click to add a headline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570912" y="1219200"/>
            <a:ext cx="2296372" cy="5063122"/>
            <a:chOff x="2117442" y="4332734"/>
            <a:chExt cx="685123" cy="1510583"/>
          </a:xfrm>
        </p:grpSpPr>
        <p:sp>
          <p:nvSpPr>
            <p:cNvPr id="18" name="Rounded Rectangle 17"/>
            <p:cNvSpPr/>
            <p:nvPr/>
          </p:nvSpPr>
          <p:spPr>
            <a:xfrm>
              <a:off x="2117442" y="4332734"/>
              <a:ext cx="685123" cy="1510583"/>
            </a:xfrm>
            <a:prstGeom prst="roundRect">
              <a:avLst>
                <a:gd name="adj" fmla="val 13709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41461" y="4548806"/>
              <a:ext cx="637085" cy="1091872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376530" y="4449020"/>
              <a:ext cx="166947" cy="29011"/>
            </a:xfrm>
            <a:prstGeom prst="roundRect">
              <a:avLst>
                <a:gd name="adj" fmla="val 50000"/>
              </a:avLst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400337" y="5681767"/>
              <a:ext cx="119334" cy="119334"/>
            </a:xfrm>
            <a:prstGeom prst="ellipse">
              <a:avLst/>
            </a:prstGeom>
            <a:noFill/>
            <a:ln w="1905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55212" y="4565744"/>
              <a:ext cx="605745" cy="190526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55212" y="5399807"/>
              <a:ext cx="168608" cy="237363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323821" y="5399807"/>
              <a:ext cx="437136" cy="2373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55212" y="4758137"/>
              <a:ext cx="605745" cy="64167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28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82601" y="2273300"/>
            <a:ext cx="7124699" cy="3924300"/>
          </a:xfrm>
          <a:prstGeom prst="rect">
            <a:avLst/>
          </a:prstGeom>
        </p:spPr>
        <p:txBody>
          <a:bodyPr/>
          <a:lstStyle>
            <a:lvl2pPr marL="406400" indent="-2286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2200"/>
            </a:lvl2pPr>
            <a:lvl3pPr marL="635000" indent="-2286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2000" baseline="0"/>
            </a:lvl3pPr>
            <a:lvl4pPr marL="798513" indent="-201613">
              <a:buClr>
                <a:schemeClr val="tx1"/>
              </a:buClr>
              <a:buSzPct val="80000"/>
              <a:defRPr sz="1800">
                <a:latin typeface="Corbel" panose="020B0503020204020204" pitchFamily="34" charset="0"/>
              </a:defRPr>
            </a:lvl4pPr>
            <a:lvl5pPr marL="976313" indent="-227013">
              <a:buClr>
                <a:schemeClr val="tx1"/>
              </a:buClr>
              <a:buSzPct val="80000"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text/points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0" y="0"/>
            <a:ext cx="12188810" cy="899321"/>
            <a:chOff x="0" y="0"/>
            <a:chExt cx="12188810" cy="899321"/>
          </a:xfrm>
        </p:grpSpPr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1"/>
            </a:xfrm>
            <a:prstGeom prst="rect">
              <a:avLst/>
            </a:prstGeom>
          </p:spPr>
        </p:pic>
        <p:pic>
          <p:nvPicPr>
            <p:cNvPr id="31" name="Picture 30" descr="Sitecore_logo_tagline_WHT_lrg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34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686800" y="1989138"/>
            <a:ext cx="2057400" cy="3615795"/>
          </a:xfrm>
          <a:solidFill>
            <a:srgbClr val="0D0D11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02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-Family (Window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4672012" y="1515222"/>
            <a:ext cx="7178902" cy="4673994"/>
            <a:chOff x="5096514" y="1604121"/>
            <a:chExt cx="6500400" cy="4232239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6514" y="1604121"/>
              <a:ext cx="6500400" cy="423223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301" y="4578250"/>
              <a:ext cx="627701" cy="84512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737" y="5084773"/>
              <a:ext cx="347989" cy="4685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6037" y="4193416"/>
              <a:ext cx="727585" cy="97960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209" y="2222787"/>
              <a:ext cx="1144550" cy="1540996"/>
            </a:xfrm>
            <a:prstGeom prst="rect">
              <a:avLst/>
            </a:prstGeom>
          </p:spPr>
        </p:pic>
      </p:grpSp>
      <p:sp>
        <p:nvSpPr>
          <p:cNvPr id="21" name="Title 3"/>
          <p:cNvSpPr>
            <a:spLocks noGrp="1"/>
          </p:cNvSpPr>
          <p:nvPr>
            <p:ph type="title" hasCustomPrompt="1"/>
          </p:nvPr>
        </p:nvSpPr>
        <p:spPr>
          <a:xfrm>
            <a:off x="484761" y="1258280"/>
            <a:ext cx="4887339" cy="1548420"/>
          </a:xfrm>
        </p:spPr>
        <p:txBody>
          <a:bodyPr/>
          <a:lstStyle>
            <a:lvl1pPr>
              <a:defRPr baseline="0">
                <a:solidFill>
                  <a:srgbClr val="6E6D6D"/>
                </a:solidFill>
              </a:defRPr>
            </a:lvl1pPr>
          </a:lstStyle>
          <a:p>
            <a:r>
              <a:rPr lang="en-US" dirty="0" smtClean="0"/>
              <a:t>Click to add a headline for this device slide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482601" y="2984500"/>
            <a:ext cx="4038599" cy="3238500"/>
          </a:xfrm>
          <a:prstGeom prst="rect">
            <a:avLst/>
          </a:prstGeom>
        </p:spPr>
        <p:txBody>
          <a:bodyPr/>
          <a:lstStyle>
            <a:lvl2pPr marL="406400" indent="-2286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charset="2"/>
              <a:buChar char="§"/>
              <a:defRPr sz="2200"/>
            </a:lvl2pPr>
            <a:lvl3pPr marL="635000" indent="-22860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  <a:defRPr sz="2000" baseline="0"/>
            </a:lvl3pPr>
            <a:lvl4pPr marL="798513" indent="-201613">
              <a:buClr>
                <a:schemeClr val="tx1"/>
              </a:buClr>
              <a:buSzPct val="80000"/>
              <a:defRPr sz="1800">
                <a:latin typeface="Corbel" panose="020B0503020204020204" pitchFamily="34" charset="0"/>
              </a:defRPr>
            </a:lvl4pPr>
            <a:lvl5pPr marL="976313" indent="-227013">
              <a:buClr>
                <a:schemeClr val="tx1"/>
              </a:buClr>
              <a:buSzPct val="80000"/>
              <a:defRPr sz="1600"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12188810" cy="899321"/>
            <a:chOff x="0" y="0"/>
            <a:chExt cx="12188810" cy="89932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" y="0"/>
              <a:ext cx="12188797" cy="899321"/>
            </a:xfrm>
            <a:prstGeom prst="rect">
              <a:avLst/>
            </a:prstGeom>
          </p:spPr>
        </p:pic>
        <p:pic>
          <p:nvPicPr>
            <p:cNvPr id="22" name="Picture 21" descr="Sitecore_logo_tagline_WHT_lrg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32" y="197946"/>
              <a:ext cx="1626761" cy="54185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 userDrawn="1"/>
          </p:nvSpPr>
          <p:spPr>
            <a:xfrm>
              <a:off x="0" y="0"/>
              <a:ext cx="274306" cy="895350"/>
            </a:xfrm>
            <a:prstGeom prst="rect">
              <a:avLst/>
            </a:prstGeom>
            <a:solidFill>
              <a:srgbClr val="6E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30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426201" y="4690533"/>
            <a:ext cx="795866" cy="1176866"/>
          </a:xfrm>
          <a:solidFill>
            <a:srgbClr val="0D0D11"/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screenshot</a:t>
            </a:r>
            <a:endParaRPr lang="en-US" dirty="0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8753290" y="3764409"/>
            <a:ext cx="2670274" cy="1673795"/>
          </a:xfrm>
          <a:solidFill>
            <a:srgbClr val="0D0D11"/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screenshot</a:t>
            </a:r>
            <a:endParaRPr lang="en-US" dirty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51868" y="1663373"/>
            <a:ext cx="3834659" cy="2187478"/>
          </a:xfrm>
          <a:custGeom>
            <a:avLst/>
            <a:gdLst>
              <a:gd name="connsiteX0" fmla="*/ 0 w 3833473"/>
              <a:gd name="connsiteY0" fmla="*/ 0 h 2185704"/>
              <a:gd name="connsiteX1" fmla="*/ 3833473 w 3833473"/>
              <a:gd name="connsiteY1" fmla="*/ 0 h 2185704"/>
              <a:gd name="connsiteX2" fmla="*/ 3833473 w 3833473"/>
              <a:gd name="connsiteY2" fmla="*/ 2185704 h 2185704"/>
              <a:gd name="connsiteX3" fmla="*/ 0 w 3833473"/>
              <a:gd name="connsiteY3" fmla="*/ 2185704 h 2185704"/>
              <a:gd name="connsiteX4" fmla="*/ 0 w 3833473"/>
              <a:gd name="connsiteY4" fmla="*/ 0 h 2185704"/>
              <a:gd name="connsiteX0" fmla="*/ 1186 w 3834659"/>
              <a:gd name="connsiteY0" fmla="*/ 0 h 2185704"/>
              <a:gd name="connsiteX1" fmla="*/ 3834659 w 3834659"/>
              <a:gd name="connsiteY1" fmla="*/ 0 h 2185704"/>
              <a:gd name="connsiteX2" fmla="*/ 3834659 w 3834659"/>
              <a:gd name="connsiteY2" fmla="*/ 2185704 h 2185704"/>
              <a:gd name="connsiteX3" fmla="*/ 1186 w 3834659"/>
              <a:gd name="connsiteY3" fmla="*/ 2185704 h 2185704"/>
              <a:gd name="connsiteX4" fmla="*/ 0 w 3834659"/>
              <a:gd name="connsiteY4" fmla="*/ 1774094 h 2185704"/>
              <a:gd name="connsiteX5" fmla="*/ 1186 w 3834659"/>
              <a:gd name="connsiteY5" fmla="*/ 0 h 2185704"/>
              <a:gd name="connsiteX0" fmla="*/ 1186 w 3834659"/>
              <a:gd name="connsiteY0" fmla="*/ 0 h 2185704"/>
              <a:gd name="connsiteX1" fmla="*/ 3834659 w 3834659"/>
              <a:gd name="connsiteY1" fmla="*/ 0 h 2185704"/>
              <a:gd name="connsiteX2" fmla="*/ 3834659 w 3834659"/>
              <a:gd name="connsiteY2" fmla="*/ 2185704 h 2185704"/>
              <a:gd name="connsiteX3" fmla="*/ 512564 w 3834659"/>
              <a:gd name="connsiteY3" fmla="*/ 1782690 h 2185704"/>
              <a:gd name="connsiteX4" fmla="*/ 0 w 3834659"/>
              <a:gd name="connsiteY4" fmla="*/ 1774094 h 2185704"/>
              <a:gd name="connsiteX5" fmla="*/ 1186 w 3834659"/>
              <a:gd name="connsiteY5" fmla="*/ 0 h 2185704"/>
              <a:gd name="connsiteX0" fmla="*/ 1186 w 3834659"/>
              <a:gd name="connsiteY0" fmla="*/ 0 h 2185704"/>
              <a:gd name="connsiteX1" fmla="*/ 3834659 w 3834659"/>
              <a:gd name="connsiteY1" fmla="*/ 0 h 2185704"/>
              <a:gd name="connsiteX2" fmla="*/ 3834659 w 3834659"/>
              <a:gd name="connsiteY2" fmla="*/ 2185704 h 2185704"/>
              <a:gd name="connsiteX3" fmla="*/ 512564 w 3834659"/>
              <a:gd name="connsiteY3" fmla="*/ 1782690 h 2185704"/>
              <a:gd name="connsiteX4" fmla="*/ 0 w 3834659"/>
              <a:gd name="connsiteY4" fmla="*/ 1774094 h 2185704"/>
              <a:gd name="connsiteX5" fmla="*/ 1186 w 3834659"/>
              <a:gd name="connsiteY5" fmla="*/ 0 h 2185704"/>
              <a:gd name="connsiteX0" fmla="*/ 1186 w 3834659"/>
              <a:gd name="connsiteY0" fmla="*/ 0 h 2185704"/>
              <a:gd name="connsiteX1" fmla="*/ 3834659 w 3834659"/>
              <a:gd name="connsiteY1" fmla="*/ 0 h 2185704"/>
              <a:gd name="connsiteX2" fmla="*/ 3834659 w 3834659"/>
              <a:gd name="connsiteY2" fmla="*/ 2185704 h 2185704"/>
              <a:gd name="connsiteX3" fmla="*/ 512564 w 3834659"/>
              <a:gd name="connsiteY3" fmla="*/ 1782690 h 2185704"/>
              <a:gd name="connsiteX4" fmla="*/ 0 w 3834659"/>
              <a:gd name="connsiteY4" fmla="*/ 1774094 h 2185704"/>
              <a:gd name="connsiteX5" fmla="*/ 1186 w 3834659"/>
              <a:gd name="connsiteY5" fmla="*/ 0 h 2185704"/>
              <a:gd name="connsiteX0" fmla="*/ 1186 w 3834659"/>
              <a:gd name="connsiteY0" fmla="*/ 0 h 2185704"/>
              <a:gd name="connsiteX1" fmla="*/ 3834659 w 3834659"/>
              <a:gd name="connsiteY1" fmla="*/ 0 h 2185704"/>
              <a:gd name="connsiteX2" fmla="*/ 3834659 w 3834659"/>
              <a:gd name="connsiteY2" fmla="*/ 2185704 h 2185704"/>
              <a:gd name="connsiteX3" fmla="*/ 492244 w 3834659"/>
              <a:gd name="connsiteY3" fmla="*/ 1772530 h 2185704"/>
              <a:gd name="connsiteX4" fmla="*/ 0 w 3834659"/>
              <a:gd name="connsiteY4" fmla="*/ 1774094 h 2185704"/>
              <a:gd name="connsiteX5" fmla="*/ 1186 w 3834659"/>
              <a:gd name="connsiteY5" fmla="*/ 0 h 2185704"/>
              <a:gd name="connsiteX0" fmla="*/ 1186 w 3834659"/>
              <a:gd name="connsiteY0" fmla="*/ 0 h 2185704"/>
              <a:gd name="connsiteX1" fmla="*/ 3834659 w 3834659"/>
              <a:gd name="connsiteY1" fmla="*/ 0 h 2185704"/>
              <a:gd name="connsiteX2" fmla="*/ 3834659 w 3834659"/>
              <a:gd name="connsiteY2" fmla="*/ 2185704 h 2185704"/>
              <a:gd name="connsiteX3" fmla="*/ 636683 w 3834659"/>
              <a:gd name="connsiteY3" fmla="*/ 1791027 h 2185704"/>
              <a:gd name="connsiteX4" fmla="*/ 492244 w 3834659"/>
              <a:gd name="connsiteY4" fmla="*/ 1772530 h 2185704"/>
              <a:gd name="connsiteX5" fmla="*/ 0 w 3834659"/>
              <a:gd name="connsiteY5" fmla="*/ 1774094 h 2185704"/>
              <a:gd name="connsiteX6" fmla="*/ 1186 w 3834659"/>
              <a:gd name="connsiteY6" fmla="*/ 0 h 2185704"/>
              <a:gd name="connsiteX0" fmla="*/ 1186 w 3834659"/>
              <a:gd name="connsiteY0" fmla="*/ 0 h 2185704"/>
              <a:gd name="connsiteX1" fmla="*/ 3834659 w 3834659"/>
              <a:gd name="connsiteY1" fmla="*/ 0 h 2185704"/>
              <a:gd name="connsiteX2" fmla="*/ 3834659 w 3834659"/>
              <a:gd name="connsiteY2" fmla="*/ 2185704 h 2185704"/>
              <a:gd name="connsiteX3" fmla="*/ 863585 w 3834659"/>
              <a:gd name="connsiteY3" fmla="*/ 1818120 h 2185704"/>
              <a:gd name="connsiteX4" fmla="*/ 636683 w 3834659"/>
              <a:gd name="connsiteY4" fmla="*/ 1791027 h 2185704"/>
              <a:gd name="connsiteX5" fmla="*/ 492244 w 3834659"/>
              <a:gd name="connsiteY5" fmla="*/ 1772530 h 2185704"/>
              <a:gd name="connsiteX6" fmla="*/ 0 w 3834659"/>
              <a:gd name="connsiteY6" fmla="*/ 1774094 h 2185704"/>
              <a:gd name="connsiteX7" fmla="*/ 1186 w 3834659"/>
              <a:gd name="connsiteY7" fmla="*/ 0 h 2185704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36683 w 3834659"/>
              <a:gd name="connsiteY4" fmla="*/ 1791027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36683 w 3834659"/>
              <a:gd name="connsiteY4" fmla="*/ 1791027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36683 w 3834659"/>
              <a:gd name="connsiteY4" fmla="*/ 1791027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36683 w 3834659"/>
              <a:gd name="connsiteY4" fmla="*/ 1791027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704415 w 3834659"/>
              <a:gd name="connsiteY4" fmla="*/ 1841827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704415 w 3834659"/>
              <a:gd name="connsiteY4" fmla="*/ 1841827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70549 w 3834659"/>
              <a:gd name="connsiteY4" fmla="*/ 1828281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70549 w 3834659"/>
              <a:gd name="connsiteY4" fmla="*/ 1828281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70549 w 3834659"/>
              <a:gd name="connsiteY4" fmla="*/ 1828281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70549 w 3834659"/>
              <a:gd name="connsiteY4" fmla="*/ 1828281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63776 w 3834659"/>
              <a:gd name="connsiteY4" fmla="*/ 1831668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63776 w 3834659"/>
              <a:gd name="connsiteY4" fmla="*/ 1831668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63776 w 3834659"/>
              <a:gd name="connsiteY4" fmla="*/ 1831668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73936 w 3834659"/>
              <a:gd name="connsiteY4" fmla="*/ 1831668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73936 w 3834659"/>
              <a:gd name="connsiteY4" fmla="*/ 1831668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87267"/>
              <a:gd name="connsiteX1" fmla="*/ 3834659 w 3834659"/>
              <a:gd name="connsiteY1" fmla="*/ 0 h 2187267"/>
              <a:gd name="connsiteX2" fmla="*/ 3834659 w 3834659"/>
              <a:gd name="connsiteY2" fmla="*/ 2185704 h 2187267"/>
              <a:gd name="connsiteX3" fmla="*/ 680708 w 3834659"/>
              <a:gd name="connsiteY3" fmla="*/ 2187267 h 2187267"/>
              <a:gd name="connsiteX4" fmla="*/ 663776 w 3834659"/>
              <a:gd name="connsiteY4" fmla="*/ 1818122 h 2187267"/>
              <a:gd name="connsiteX5" fmla="*/ 492244 w 3834659"/>
              <a:gd name="connsiteY5" fmla="*/ 1772530 h 2187267"/>
              <a:gd name="connsiteX6" fmla="*/ 0 w 3834659"/>
              <a:gd name="connsiteY6" fmla="*/ 1774094 h 2187267"/>
              <a:gd name="connsiteX7" fmla="*/ 1186 w 3834659"/>
              <a:gd name="connsiteY7" fmla="*/ 0 h 2187267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4659 w 3834659"/>
              <a:gd name="connsiteY2" fmla="*/ 2185704 h 2190653"/>
              <a:gd name="connsiteX3" fmla="*/ 684094 w 3834659"/>
              <a:gd name="connsiteY3" fmla="*/ 2190653 h 2190653"/>
              <a:gd name="connsiteX4" fmla="*/ 663776 w 3834659"/>
              <a:gd name="connsiteY4" fmla="*/ 1818122 h 2190653"/>
              <a:gd name="connsiteX5" fmla="*/ 492244 w 3834659"/>
              <a:gd name="connsiteY5" fmla="*/ 1772530 h 2190653"/>
              <a:gd name="connsiteX6" fmla="*/ 0 w 3834659"/>
              <a:gd name="connsiteY6" fmla="*/ 1774094 h 2190653"/>
              <a:gd name="connsiteX7" fmla="*/ 1186 w 3834659"/>
              <a:gd name="connsiteY7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4659 w 3834659"/>
              <a:gd name="connsiteY2" fmla="*/ 2185704 h 2190653"/>
              <a:gd name="connsiteX3" fmla="*/ 684094 w 3834659"/>
              <a:gd name="connsiteY3" fmla="*/ 2190653 h 2190653"/>
              <a:gd name="connsiteX4" fmla="*/ 663776 w 3834659"/>
              <a:gd name="connsiteY4" fmla="*/ 1818122 h 2190653"/>
              <a:gd name="connsiteX5" fmla="*/ 492244 w 3834659"/>
              <a:gd name="connsiteY5" fmla="*/ 1772530 h 2190653"/>
              <a:gd name="connsiteX6" fmla="*/ 0 w 3834659"/>
              <a:gd name="connsiteY6" fmla="*/ 1774094 h 2190653"/>
              <a:gd name="connsiteX7" fmla="*/ 1186 w 3834659"/>
              <a:gd name="connsiteY7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4659 w 3834659"/>
              <a:gd name="connsiteY2" fmla="*/ 2185704 h 2190653"/>
              <a:gd name="connsiteX3" fmla="*/ 2634781 w 3834659"/>
              <a:gd name="connsiteY3" fmla="*/ 2183880 h 2190653"/>
              <a:gd name="connsiteX4" fmla="*/ 684094 w 3834659"/>
              <a:gd name="connsiteY4" fmla="*/ 2190653 h 2190653"/>
              <a:gd name="connsiteX5" fmla="*/ 663776 w 3834659"/>
              <a:gd name="connsiteY5" fmla="*/ 1818122 h 2190653"/>
              <a:gd name="connsiteX6" fmla="*/ 492244 w 3834659"/>
              <a:gd name="connsiteY6" fmla="*/ 1772530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4659 w 3834659"/>
              <a:gd name="connsiteY2" fmla="*/ 2185704 h 2190653"/>
              <a:gd name="connsiteX3" fmla="*/ 3200345 w 3834659"/>
              <a:gd name="connsiteY3" fmla="*/ 2180494 h 2190653"/>
              <a:gd name="connsiteX4" fmla="*/ 2634781 w 3834659"/>
              <a:gd name="connsiteY4" fmla="*/ 2183880 h 2190653"/>
              <a:gd name="connsiteX5" fmla="*/ 684094 w 3834659"/>
              <a:gd name="connsiteY5" fmla="*/ 2190653 h 2190653"/>
              <a:gd name="connsiteX6" fmla="*/ 663776 w 3834659"/>
              <a:gd name="connsiteY6" fmla="*/ 1818122 h 2190653"/>
              <a:gd name="connsiteX7" fmla="*/ 492244 w 3834659"/>
              <a:gd name="connsiteY7" fmla="*/ 1772530 h 2190653"/>
              <a:gd name="connsiteX8" fmla="*/ 0 w 3834659"/>
              <a:gd name="connsiteY8" fmla="*/ 1774094 h 2190653"/>
              <a:gd name="connsiteX9" fmla="*/ 1186 w 3834659"/>
              <a:gd name="connsiteY9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4659 w 3834659"/>
              <a:gd name="connsiteY2" fmla="*/ 2185704 h 2190653"/>
              <a:gd name="connsiteX3" fmla="*/ 3545779 w 3834659"/>
              <a:gd name="connsiteY3" fmla="*/ 2183880 h 2190653"/>
              <a:gd name="connsiteX4" fmla="*/ 3200345 w 3834659"/>
              <a:gd name="connsiteY4" fmla="*/ 2180494 h 2190653"/>
              <a:gd name="connsiteX5" fmla="*/ 263478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4659 w 3834659"/>
              <a:gd name="connsiteY2" fmla="*/ 2185704 h 2190653"/>
              <a:gd name="connsiteX3" fmla="*/ 3545779 w 3834659"/>
              <a:gd name="connsiteY3" fmla="*/ 2183880 h 2190653"/>
              <a:gd name="connsiteX4" fmla="*/ 2644942 w 3834659"/>
              <a:gd name="connsiteY4" fmla="*/ 2014547 h 2190653"/>
              <a:gd name="connsiteX5" fmla="*/ 263478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4659 w 3834659"/>
              <a:gd name="connsiteY2" fmla="*/ 2185704 h 2190653"/>
              <a:gd name="connsiteX3" fmla="*/ 2827818 w 3834659"/>
              <a:gd name="connsiteY3" fmla="*/ 1984067 h 2190653"/>
              <a:gd name="connsiteX4" fmla="*/ 2644942 w 3834659"/>
              <a:gd name="connsiteY4" fmla="*/ 2014547 h 2190653"/>
              <a:gd name="connsiteX5" fmla="*/ 263478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827818 w 3834659"/>
              <a:gd name="connsiteY3" fmla="*/ 1984067 h 2190653"/>
              <a:gd name="connsiteX4" fmla="*/ 2644942 w 3834659"/>
              <a:gd name="connsiteY4" fmla="*/ 2014547 h 2190653"/>
              <a:gd name="connsiteX5" fmla="*/ 263478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827818 w 3834659"/>
              <a:gd name="connsiteY3" fmla="*/ 1984067 h 2190653"/>
              <a:gd name="connsiteX4" fmla="*/ 2644942 w 3834659"/>
              <a:gd name="connsiteY4" fmla="*/ 2014547 h 2190653"/>
              <a:gd name="connsiteX5" fmla="*/ 263478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827818 w 3834659"/>
              <a:gd name="connsiteY3" fmla="*/ 1984067 h 2190653"/>
              <a:gd name="connsiteX4" fmla="*/ 2644942 w 3834659"/>
              <a:gd name="connsiteY4" fmla="*/ 2014547 h 2190653"/>
              <a:gd name="connsiteX5" fmla="*/ 263478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827818 w 3834659"/>
              <a:gd name="connsiteY3" fmla="*/ 1984067 h 2190653"/>
              <a:gd name="connsiteX4" fmla="*/ 2644942 w 3834659"/>
              <a:gd name="connsiteY4" fmla="*/ 2014547 h 2190653"/>
              <a:gd name="connsiteX5" fmla="*/ 263478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827818 w 3834659"/>
              <a:gd name="connsiteY3" fmla="*/ 1984067 h 2190653"/>
              <a:gd name="connsiteX4" fmla="*/ 2644942 w 3834659"/>
              <a:gd name="connsiteY4" fmla="*/ 2014547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827818 w 3834659"/>
              <a:gd name="connsiteY3" fmla="*/ 1984067 h 2190653"/>
              <a:gd name="connsiteX4" fmla="*/ 2644942 w 3834659"/>
              <a:gd name="connsiteY4" fmla="*/ 2014547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932803 w 3834659"/>
              <a:gd name="connsiteY3" fmla="*/ 1984067 h 2190653"/>
              <a:gd name="connsiteX4" fmla="*/ 2644942 w 3834659"/>
              <a:gd name="connsiteY4" fmla="*/ 2014547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932803 w 3834659"/>
              <a:gd name="connsiteY3" fmla="*/ 1984067 h 2190653"/>
              <a:gd name="connsiteX4" fmla="*/ 2644942 w 3834659"/>
              <a:gd name="connsiteY4" fmla="*/ 2014547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3119067 w 3834659"/>
              <a:gd name="connsiteY3" fmla="*/ 1984067 h 2190653"/>
              <a:gd name="connsiteX4" fmla="*/ 2644942 w 3834659"/>
              <a:gd name="connsiteY4" fmla="*/ 2014547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3119067 w 3834659"/>
              <a:gd name="connsiteY3" fmla="*/ 1984067 h 2190653"/>
              <a:gd name="connsiteX4" fmla="*/ 2695741 w 3834659"/>
              <a:gd name="connsiteY4" fmla="*/ 1997613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3119067 w 3834659"/>
              <a:gd name="connsiteY3" fmla="*/ 1984067 h 2190653"/>
              <a:gd name="connsiteX4" fmla="*/ 2695741 w 3834659"/>
              <a:gd name="connsiteY4" fmla="*/ 1997613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3119067 w 3834659"/>
              <a:gd name="connsiteY3" fmla="*/ 1984067 h 2190653"/>
              <a:gd name="connsiteX4" fmla="*/ 2658489 w 3834659"/>
              <a:gd name="connsiteY4" fmla="*/ 2007773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3119067 w 3834659"/>
              <a:gd name="connsiteY3" fmla="*/ 1984067 h 2190653"/>
              <a:gd name="connsiteX4" fmla="*/ 2658489 w 3834659"/>
              <a:gd name="connsiteY4" fmla="*/ 2007773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3119067 w 3834659"/>
              <a:gd name="connsiteY3" fmla="*/ 1984067 h 2190653"/>
              <a:gd name="connsiteX4" fmla="*/ 2658489 w 3834659"/>
              <a:gd name="connsiteY4" fmla="*/ 2007773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3119067 w 3834659"/>
              <a:gd name="connsiteY3" fmla="*/ 1984067 h 2190653"/>
              <a:gd name="connsiteX4" fmla="*/ 2658489 w 3834659"/>
              <a:gd name="connsiteY4" fmla="*/ 2007773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3413702 w 3834659"/>
              <a:gd name="connsiteY3" fmla="*/ 1984067 h 2190653"/>
              <a:gd name="connsiteX4" fmla="*/ 2658489 w 3834659"/>
              <a:gd name="connsiteY4" fmla="*/ 2007773 h 2190653"/>
              <a:gd name="connsiteX5" fmla="*/ 2624621 w 3834659"/>
              <a:gd name="connsiteY5" fmla="*/ 2183880 h 2190653"/>
              <a:gd name="connsiteX6" fmla="*/ 684094 w 3834659"/>
              <a:gd name="connsiteY6" fmla="*/ 2190653 h 2190653"/>
              <a:gd name="connsiteX7" fmla="*/ 663776 w 3834659"/>
              <a:gd name="connsiteY7" fmla="*/ 1818122 h 2190653"/>
              <a:gd name="connsiteX8" fmla="*/ 492244 w 3834659"/>
              <a:gd name="connsiteY8" fmla="*/ 1772530 h 2190653"/>
              <a:gd name="connsiteX9" fmla="*/ 0 w 3834659"/>
              <a:gd name="connsiteY9" fmla="*/ 1774094 h 2190653"/>
              <a:gd name="connsiteX10" fmla="*/ 1186 w 3834659"/>
              <a:gd name="connsiteY10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658489 w 3834659"/>
              <a:gd name="connsiteY3" fmla="*/ 200777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63776 w 3834659"/>
              <a:gd name="connsiteY6" fmla="*/ 1818122 h 2190653"/>
              <a:gd name="connsiteX7" fmla="*/ 492244 w 3834659"/>
              <a:gd name="connsiteY7" fmla="*/ 1772530 h 2190653"/>
              <a:gd name="connsiteX8" fmla="*/ 0 w 3834659"/>
              <a:gd name="connsiteY8" fmla="*/ 1774094 h 2190653"/>
              <a:gd name="connsiteX9" fmla="*/ 1186 w 3834659"/>
              <a:gd name="connsiteY9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63776 w 3834659"/>
              <a:gd name="connsiteY6" fmla="*/ 1818122 h 2190653"/>
              <a:gd name="connsiteX7" fmla="*/ 492244 w 3834659"/>
              <a:gd name="connsiteY7" fmla="*/ 1772530 h 2190653"/>
              <a:gd name="connsiteX8" fmla="*/ 0 w 3834659"/>
              <a:gd name="connsiteY8" fmla="*/ 1774094 h 2190653"/>
              <a:gd name="connsiteX9" fmla="*/ 1186 w 3834659"/>
              <a:gd name="connsiteY9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63776 w 3834659"/>
              <a:gd name="connsiteY6" fmla="*/ 1818122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63776 w 3834659"/>
              <a:gd name="connsiteY6" fmla="*/ 1818122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63776 w 3834659"/>
              <a:gd name="connsiteY6" fmla="*/ 1818122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40070 w 3834659"/>
              <a:gd name="connsiteY6" fmla="*/ 1791029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40070 w 3834659"/>
              <a:gd name="connsiteY6" fmla="*/ 1791029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40070 w 3834659"/>
              <a:gd name="connsiteY6" fmla="*/ 1791029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40070 w 3834659"/>
              <a:gd name="connsiteY6" fmla="*/ 1791029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40070 w 3834659"/>
              <a:gd name="connsiteY6" fmla="*/ 1791029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40070 w 3834659"/>
              <a:gd name="connsiteY6" fmla="*/ 1791029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40070 w 3834659"/>
              <a:gd name="connsiteY6" fmla="*/ 1811349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36684 w 3834659"/>
              <a:gd name="connsiteY6" fmla="*/ 1787643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55734 w 3834659"/>
              <a:gd name="connsiteY6" fmla="*/ 1809868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55734 w 3834659"/>
              <a:gd name="connsiteY6" fmla="*/ 1809868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55734 w 3834659"/>
              <a:gd name="connsiteY6" fmla="*/ 1809868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55734 w 3834659"/>
              <a:gd name="connsiteY6" fmla="*/ 1809868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55734 w 3834659"/>
              <a:gd name="connsiteY6" fmla="*/ 1809868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55734 w 3834659"/>
              <a:gd name="connsiteY6" fmla="*/ 1809868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55734 w 3834659"/>
              <a:gd name="connsiteY6" fmla="*/ 1809868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90653"/>
              <a:gd name="connsiteX1" fmla="*/ 3834659 w 3834659"/>
              <a:gd name="connsiteY1" fmla="*/ 0 h 2190653"/>
              <a:gd name="connsiteX2" fmla="*/ 3831273 w 3834659"/>
              <a:gd name="connsiteY2" fmla="*/ 1989277 h 2190653"/>
              <a:gd name="connsiteX3" fmla="*/ 2722835 w 3834659"/>
              <a:gd name="connsiteY3" fmla="*/ 1987453 h 2190653"/>
              <a:gd name="connsiteX4" fmla="*/ 2624621 w 3834659"/>
              <a:gd name="connsiteY4" fmla="*/ 2183880 h 2190653"/>
              <a:gd name="connsiteX5" fmla="*/ 684094 w 3834659"/>
              <a:gd name="connsiteY5" fmla="*/ 2190653 h 2190653"/>
              <a:gd name="connsiteX6" fmla="*/ 655734 w 3834659"/>
              <a:gd name="connsiteY6" fmla="*/ 1809868 h 2190653"/>
              <a:gd name="connsiteX7" fmla="*/ 0 w 3834659"/>
              <a:gd name="connsiteY7" fmla="*/ 1774094 h 2190653"/>
              <a:gd name="connsiteX8" fmla="*/ 1186 w 3834659"/>
              <a:gd name="connsiteY8" fmla="*/ 0 h 2190653"/>
              <a:gd name="connsiteX0" fmla="*/ 1186 w 3834659"/>
              <a:gd name="connsiteY0" fmla="*/ 0 h 2187478"/>
              <a:gd name="connsiteX1" fmla="*/ 3834659 w 3834659"/>
              <a:gd name="connsiteY1" fmla="*/ 0 h 2187478"/>
              <a:gd name="connsiteX2" fmla="*/ 3831273 w 3834659"/>
              <a:gd name="connsiteY2" fmla="*/ 1989277 h 2187478"/>
              <a:gd name="connsiteX3" fmla="*/ 2722835 w 3834659"/>
              <a:gd name="connsiteY3" fmla="*/ 1987453 h 2187478"/>
              <a:gd name="connsiteX4" fmla="*/ 2624621 w 3834659"/>
              <a:gd name="connsiteY4" fmla="*/ 2183880 h 2187478"/>
              <a:gd name="connsiteX5" fmla="*/ 671394 w 3834659"/>
              <a:gd name="connsiteY5" fmla="*/ 2187478 h 2187478"/>
              <a:gd name="connsiteX6" fmla="*/ 655734 w 3834659"/>
              <a:gd name="connsiteY6" fmla="*/ 1809868 h 2187478"/>
              <a:gd name="connsiteX7" fmla="*/ 0 w 3834659"/>
              <a:gd name="connsiteY7" fmla="*/ 1774094 h 2187478"/>
              <a:gd name="connsiteX8" fmla="*/ 1186 w 3834659"/>
              <a:gd name="connsiteY8" fmla="*/ 0 h 2187478"/>
              <a:gd name="connsiteX0" fmla="*/ 1186 w 3834659"/>
              <a:gd name="connsiteY0" fmla="*/ 0 h 2187478"/>
              <a:gd name="connsiteX1" fmla="*/ 3834659 w 3834659"/>
              <a:gd name="connsiteY1" fmla="*/ 0 h 2187478"/>
              <a:gd name="connsiteX2" fmla="*/ 3831273 w 3834659"/>
              <a:gd name="connsiteY2" fmla="*/ 1989277 h 2187478"/>
              <a:gd name="connsiteX3" fmla="*/ 2722835 w 3834659"/>
              <a:gd name="connsiteY3" fmla="*/ 1987453 h 2187478"/>
              <a:gd name="connsiteX4" fmla="*/ 2624621 w 3834659"/>
              <a:gd name="connsiteY4" fmla="*/ 2183880 h 2187478"/>
              <a:gd name="connsiteX5" fmla="*/ 671394 w 3834659"/>
              <a:gd name="connsiteY5" fmla="*/ 2187478 h 2187478"/>
              <a:gd name="connsiteX6" fmla="*/ 655734 w 3834659"/>
              <a:gd name="connsiteY6" fmla="*/ 1809868 h 2187478"/>
              <a:gd name="connsiteX7" fmla="*/ 0 w 3834659"/>
              <a:gd name="connsiteY7" fmla="*/ 1774094 h 2187478"/>
              <a:gd name="connsiteX8" fmla="*/ 1186 w 3834659"/>
              <a:gd name="connsiteY8" fmla="*/ 0 h 2187478"/>
              <a:gd name="connsiteX0" fmla="*/ 1186 w 3834659"/>
              <a:gd name="connsiteY0" fmla="*/ 0 h 2187478"/>
              <a:gd name="connsiteX1" fmla="*/ 3834659 w 3834659"/>
              <a:gd name="connsiteY1" fmla="*/ 0 h 2187478"/>
              <a:gd name="connsiteX2" fmla="*/ 3831273 w 3834659"/>
              <a:gd name="connsiteY2" fmla="*/ 1989277 h 2187478"/>
              <a:gd name="connsiteX3" fmla="*/ 2722835 w 3834659"/>
              <a:gd name="connsiteY3" fmla="*/ 1987453 h 2187478"/>
              <a:gd name="connsiteX4" fmla="*/ 2624621 w 3834659"/>
              <a:gd name="connsiteY4" fmla="*/ 2183880 h 2187478"/>
              <a:gd name="connsiteX5" fmla="*/ 671394 w 3834659"/>
              <a:gd name="connsiteY5" fmla="*/ 2187478 h 2187478"/>
              <a:gd name="connsiteX6" fmla="*/ 658909 w 3834659"/>
              <a:gd name="connsiteY6" fmla="*/ 1797168 h 2187478"/>
              <a:gd name="connsiteX7" fmla="*/ 0 w 3834659"/>
              <a:gd name="connsiteY7" fmla="*/ 1774094 h 2187478"/>
              <a:gd name="connsiteX8" fmla="*/ 1186 w 3834659"/>
              <a:gd name="connsiteY8" fmla="*/ 0 h 2187478"/>
              <a:gd name="connsiteX0" fmla="*/ 1186 w 3834659"/>
              <a:gd name="connsiteY0" fmla="*/ 0 h 2187478"/>
              <a:gd name="connsiteX1" fmla="*/ 3834659 w 3834659"/>
              <a:gd name="connsiteY1" fmla="*/ 0 h 2187478"/>
              <a:gd name="connsiteX2" fmla="*/ 3831273 w 3834659"/>
              <a:gd name="connsiteY2" fmla="*/ 1989277 h 2187478"/>
              <a:gd name="connsiteX3" fmla="*/ 2722835 w 3834659"/>
              <a:gd name="connsiteY3" fmla="*/ 1987453 h 2187478"/>
              <a:gd name="connsiteX4" fmla="*/ 2624621 w 3834659"/>
              <a:gd name="connsiteY4" fmla="*/ 2183880 h 2187478"/>
              <a:gd name="connsiteX5" fmla="*/ 671394 w 3834659"/>
              <a:gd name="connsiteY5" fmla="*/ 2187478 h 2187478"/>
              <a:gd name="connsiteX6" fmla="*/ 646209 w 3834659"/>
              <a:gd name="connsiteY6" fmla="*/ 1809868 h 2187478"/>
              <a:gd name="connsiteX7" fmla="*/ 0 w 3834659"/>
              <a:gd name="connsiteY7" fmla="*/ 1774094 h 2187478"/>
              <a:gd name="connsiteX8" fmla="*/ 1186 w 3834659"/>
              <a:gd name="connsiteY8" fmla="*/ 0 h 218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4659" h="2187478">
                <a:moveTo>
                  <a:pt x="1186" y="0"/>
                </a:moveTo>
                <a:lnTo>
                  <a:pt x="3834659" y="0"/>
                </a:lnTo>
                <a:cubicBezTo>
                  <a:pt x="3833530" y="663092"/>
                  <a:pt x="3832402" y="1326185"/>
                  <a:pt x="3831273" y="1989277"/>
                </a:cubicBezTo>
                <a:lnTo>
                  <a:pt x="2722835" y="1987453"/>
                </a:lnTo>
                <a:cubicBezTo>
                  <a:pt x="2591322" y="2020755"/>
                  <a:pt x="2626314" y="2096955"/>
                  <a:pt x="2624621" y="2183880"/>
                </a:cubicBezTo>
                <a:lnTo>
                  <a:pt x="671394" y="2187478"/>
                </a:lnTo>
                <a:cubicBezTo>
                  <a:pt x="669490" y="1928398"/>
                  <a:pt x="691433" y="1850190"/>
                  <a:pt x="646209" y="1809868"/>
                </a:cubicBezTo>
                <a:cubicBezTo>
                  <a:pt x="600985" y="1769546"/>
                  <a:pt x="424332" y="1775278"/>
                  <a:pt x="0" y="1774094"/>
                </a:cubicBezTo>
                <a:cubicBezTo>
                  <a:pt x="395" y="1182729"/>
                  <a:pt x="791" y="591365"/>
                  <a:pt x="1186" y="0"/>
                </a:cubicBezTo>
                <a:close/>
              </a:path>
            </a:pathLst>
          </a:custGeom>
          <a:solidFill>
            <a:srgbClr val="0D0D11"/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screenshot</a:t>
            </a:r>
            <a:endParaRPr lang="en-US" dirty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4997400" y="3703777"/>
            <a:ext cx="1543379" cy="2018099"/>
          </a:xfrm>
          <a:custGeom>
            <a:avLst/>
            <a:gdLst>
              <a:gd name="connsiteX0" fmla="*/ 0 w 1541504"/>
              <a:gd name="connsiteY0" fmla="*/ 0 h 2031707"/>
              <a:gd name="connsiteX1" fmla="*/ 1541504 w 1541504"/>
              <a:gd name="connsiteY1" fmla="*/ 0 h 2031707"/>
              <a:gd name="connsiteX2" fmla="*/ 1541504 w 1541504"/>
              <a:gd name="connsiteY2" fmla="*/ 2031707 h 2031707"/>
              <a:gd name="connsiteX3" fmla="*/ 0 w 1541504"/>
              <a:gd name="connsiteY3" fmla="*/ 2031707 h 2031707"/>
              <a:gd name="connsiteX4" fmla="*/ 0 w 1541504"/>
              <a:gd name="connsiteY4" fmla="*/ 0 h 2031707"/>
              <a:gd name="connsiteX0" fmla="*/ 0 w 1541504"/>
              <a:gd name="connsiteY0" fmla="*/ 0 h 2031707"/>
              <a:gd name="connsiteX1" fmla="*/ 1541504 w 1541504"/>
              <a:gd name="connsiteY1" fmla="*/ 0 h 2031707"/>
              <a:gd name="connsiteX2" fmla="*/ 1538686 w 1541504"/>
              <a:gd name="connsiteY2" fmla="*/ 428259 h 2031707"/>
              <a:gd name="connsiteX3" fmla="*/ 1541504 w 1541504"/>
              <a:gd name="connsiteY3" fmla="*/ 2031707 h 2031707"/>
              <a:gd name="connsiteX4" fmla="*/ 0 w 1541504"/>
              <a:gd name="connsiteY4" fmla="*/ 2031707 h 2031707"/>
              <a:gd name="connsiteX5" fmla="*/ 0 w 1541504"/>
              <a:gd name="connsiteY5" fmla="*/ 0 h 2031707"/>
              <a:gd name="connsiteX0" fmla="*/ 0 w 1543379"/>
              <a:gd name="connsiteY0" fmla="*/ 0 h 2031707"/>
              <a:gd name="connsiteX1" fmla="*/ 1541504 w 1543379"/>
              <a:gd name="connsiteY1" fmla="*/ 0 h 2031707"/>
              <a:gd name="connsiteX2" fmla="*/ 1543222 w 1543379"/>
              <a:gd name="connsiteY2" fmla="*/ 691331 h 2031707"/>
              <a:gd name="connsiteX3" fmla="*/ 1541504 w 1543379"/>
              <a:gd name="connsiteY3" fmla="*/ 2031707 h 2031707"/>
              <a:gd name="connsiteX4" fmla="*/ 0 w 1543379"/>
              <a:gd name="connsiteY4" fmla="*/ 2031707 h 2031707"/>
              <a:gd name="connsiteX5" fmla="*/ 0 w 1543379"/>
              <a:gd name="connsiteY5" fmla="*/ 0 h 2031707"/>
              <a:gd name="connsiteX0" fmla="*/ 0 w 1543379"/>
              <a:gd name="connsiteY0" fmla="*/ 0 h 2031707"/>
              <a:gd name="connsiteX1" fmla="*/ 1541504 w 1543379"/>
              <a:gd name="connsiteY1" fmla="*/ 0 h 2031707"/>
              <a:gd name="connsiteX2" fmla="*/ 1543222 w 1543379"/>
              <a:gd name="connsiteY2" fmla="*/ 691331 h 2031707"/>
              <a:gd name="connsiteX3" fmla="*/ 1355537 w 1543379"/>
              <a:gd name="connsiteY3" fmla="*/ 2018099 h 2031707"/>
              <a:gd name="connsiteX4" fmla="*/ 0 w 1543379"/>
              <a:gd name="connsiteY4" fmla="*/ 2031707 h 2031707"/>
              <a:gd name="connsiteX5" fmla="*/ 0 w 1543379"/>
              <a:gd name="connsiteY5" fmla="*/ 0 h 2031707"/>
              <a:gd name="connsiteX0" fmla="*/ 0 w 1544871"/>
              <a:gd name="connsiteY0" fmla="*/ 0 h 2031707"/>
              <a:gd name="connsiteX1" fmla="*/ 1541504 w 1544871"/>
              <a:gd name="connsiteY1" fmla="*/ 0 h 2031707"/>
              <a:gd name="connsiteX2" fmla="*/ 1543222 w 1544871"/>
              <a:gd name="connsiteY2" fmla="*/ 691331 h 2031707"/>
              <a:gd name="connsiteX3" fmla="*/ 1525079 w 1544871"/>
              <a:gd name="connsiteY3" fmla="*/ 927187 h 2031707"/>
              <a:gd name="connsiteX4" fmla="*/ 1355537 w 1544871"/>
              <a:gd name="connsiteY4" fmla="*/ 2018099 h 2031707"/>
              <a:gd name="connsiteX5" fmla="*/ 0 w 1544871"/>
              <a:gd name="connsiteY5" fmla="*/ 2031707 h 2031707"/>
              <a:gd name="connsiteX6" fmla="*/ 0 w 1544871"/>
              <a:gd name="connsiteY6" fmla="*/ 0 h 2031707"/>
              <a:gd name="connsiteX0" fmla="*/ 0 w 1543379"/>
              <a:gd name="connsiteY0" fmla="*/ 0 h 2031707"/>
              <a:gd name="connsiteX1" fmla="*/ 1541504 w 1543379"/>
              <a:gd name="connsiteY1" fmla="*/ 0 h 2031707"/>
              <a:gd name="connsiteX2" fmla="*/ 1543222 w 1543379"/>
              <a:gd name="connsiteY2" fmla="*/ 691331 h 2031707"/>
              <a:gd name="connsiteX3" fmla="*/ 1366326 w 1543379"/>
              <a:gd name="connsiteY3" fmla="*/ 782044 h 2031707"/>
              <a:gd name="connsiteX4" fmla="*/ 1355537 w 1543379"/>
              <a:gd name="connsiteY4" fmla="*/ 2018099 h 2031707"/>
              <a:gd name="connsiteX5" fmla="*/ 0 w 1543379"/>
              <a:gd name="connsiteY5" fmla="*/ 2031707 h 2031707"/>
              <a:gd name="connsiteX6" fmla="*/ 0 w 1543379"/>
              <a:gd name="connsiteY6" fmla="*/ 0 h 2031707"/>
              <a:gd name="connsiteX0" fmla="*/ 0 w 1543379"/>
              <a:gd name="connsiteY0" fmla="*/ 0 h 2031707"/>
              <a:gd name="connsiteX1" fmla="*/ 1541504 w 1543379"/>
              <a:gd name="connsiteY1" fmla="*/ 0 h 2031707"/>
              <a:gd name="connsiteX2" fmla="*/ 1543222 w 1543379"/>
              <a:gd name="connsiteY2" fmla="*/ 691331 h 2031707"/>
              <a:gd name="connsiteX3" fmla="*/ 1366326 w 1543379"/>
              <a:gd name="connsiteY3" fmla="*/ 782044 h 2031707"/>
              <a:gd name="connsiteX4" fmla="*/ 1355537 w 1543379"/>
              <a:gd name="connsiteY4" fmla="*/ 2018099 h 2031707"/>
              <a:gd name="connsiteX5" fmla="*/ 0 w 1543379"/>
              <a:gd name="connsiteY5" fmla="*/ 2031707 h 2031707"/>
              <a:gd name="connsiteX6" fmla="*/ 0 w 1543379"/>
              <a:gd name="connsiteY6" fmla="*/ 0 h 2031707"/>
              <a:gd name="connsiteX0" fmla="*/ 0 w 1543379"/>
              <a:gd name="connsiteY0" fmla="*/ 0 h 2031707"/>
              <a:gd name="connsiteX1" fmla="*/ 1541504 w 1543379"/>
              <a:gd name="connsiteY1" fmla="*/ 0 h 2031707"/>
              <a:gd name="connsiteX2" fmla="*/ 1543222 w 1543379"/>
              <a:gd name="connsiteY2" fmla="*/ 691331 h 2031707"/>
              <a:gd name="connsiteX3" fmla="*/ 1366326 w 1543379"/>
              <a:gd name="connsiteY3" fmla="*/ 782044 h 2031707"/>
              <a:gd name="connsiteX4" fmla="*/ 1355537 w 1543379"/>
              <a:gd name="connsiteY4" fmla="*/ 2018099 h 2031707"/>
              <a:gd name="connsiteX5" fmla="*/ 0 w 1543379"/>
              <a:gd name="connsiteY5" fmla="*/ 2031707 h 2031707"/>
              <a:gd name="connsiteX6" fmla="*/ 0 w 1543379"/>
              <a:gd name="connsiteY6" fmla="*/ 0 h 2031707"/>
              <a:gd name="connsiteX0" fmla="*/ 0 w 1543379"/>
              <a:gd name="connsiteY0" fmla="*/ 0 h 2018099"/>
              <a:gd name="connsiteX1" fmla="*/ 1541504 w 1543379"/>
              <a:gd name="connsiteY1" fmla="*/ 0 h 2018099"/>
              <a:gd name="connsiteX2" fmla="*/ 1543222 w 1543379"/>
              <a:gd name="connsiteY2" fmla="*/ 691331 h 2018099"/>
              <a:gd name="connsiteX3" fmla="*/ 1366326 w 1543379"/>
              <a:gd name="connsiteY3" fmla="*/ 782044 h 2018099"/>
              <a:gd name="connsiteX4" fmla="*/ 1355537 w 1543379"/>
              <a:gd name="connsiteY4" fmla="*/ 2018099 h 2018099"/>
              <a:gd name="connsiteX5" fmla="*/ 0 w 1543379"/>
              <a:gd name="connsiteY5" fmla="*/ 2017397 h 2018099"/>
              <a:gd name="connsiteX6" fmla="*/ 0 w 1543379"/>
              <a:gd name="connsiteY6" fmla="*/ 0 h 2018099"/>
              <a:gd name="connsiteX0" fmla="*/ 0 w 1543379"/>
              <a:gd name="connsiteY0" fmla="*/ 0 h 2018099"/>
              <a:gd name="connsiteX1" fmla="*/ 1541504 w 1543379"/>
              <a:gd name="connsiteY1" fmla="*/ 0 h 2018099"/>
              <a:gd name="connsiteX2" fmla="*/ 1543222 w 1543379"/>
              <a:gd name="connsiteY2" fmla="*/ 691331 h 2018099"/>
              <a:gd name="connsiteX3" fmla="*/ 1366326 w 1543379"/>
              <a:gd name="connsiteY3" fmla="*/ 782044 h 2018099"/>
              <a:gd name="connsiteX4" fmla="*/ 1355537 w 1543379"/>
              <a:gd name="connsiteY4" fmla="*/ 2018099 h 2018099"/>
              <a:gd name="connsiteX5" fmla="*/ 0 w 1543379"/>
              <a:gd name="connsiteY5" fmla="*/ 2017397 h 2018099"/>
              <a:gd name="connsiteX6" fmla="*/ 0 w 1543379"/>
              <a:gd name="connsiteY6" fmla="*/ 0 h 2018099"/>
              <a:gd name="connsiteX0" fmla="*/ 0 w 1543379"/>
              <a:gd name="connsiteY0" fmla="*/ 0 h 2018099"/>
              <a:gd name="connsiteX1" fmla="*/ 1541504 w 1543379"/>
              <a:gd name="connsiteY1" fmla="*/ 0 h 2018099"/>
              <a:gd name="connsiteX2" fmla="*/ 1543222 w 1543379"/>
              <a:gd name="connsiteY2" fmla="*/ 691331 h 2018099"/>
              <a:gd name="connsiteX3" fmla="*/ 1366326 w 1543379"/>
              <a:gd name="connsiteY3" fmla="*/ 782044 h 2018099"/>
              <a:gd name="connsiteX4" fmla="*/ 1355537 w 1543379"/>
              <a:gd name="connsiteY4" fmla="*/ 2018099 h 2018099"/>
              <a:gd name="connsiteX5" fmla="*/ 0 w 1543379"/>
              <a:gd name="connsiteY5" fmla="*/ 2017397 h 2018099"/>
              <a:gd name="connsiteX6" fmla="*/ 0 w 1543379"/>
              <a:gd name="connsiteY6" fmla="*/ 0 h 2018099"/>
              <a:gd name="connsiteX0" fmla="*/ 0 w 1543379"/>
              <a:gd name="connsiteY0" fmla="*/ 0 h 2018099"/>
              <a:gd name="connsiteX1" fmla="*/ 1541504 w 1543379"/>
              <a:gd name="connsiteY1" fmla="*/ 0 h 2018099"/>
              <a:gd name="connsiteX2" fmla="*/ 1543222 w 1543379"/>
              <a:gd name="connsiteY2" fmla="*/ 691331 h 2018099"/>
              <a:gd name="connsiteX3" fmla="*/ 1366326 w 1543379"/>
              <a:gd name="connsiteY3" fmla="*/ 782044 h 2018099"/>
              <a:gd name="connsiteX4" fmla="*/ 1355537 w 1543379"/>
              <a:gd name="connsiteY4" fmla="*/ 2018099 h 2018099"/>
              <a:gd name="connsiteX5" fmla="*/ 0 w 1543379"/>
              <a:gd name="connsiteY5" fmla="*/ 2017397 h 2018099"/>
              <a:gd name="connsiteX6" fmla="*/ 0 w 1543379"/>
              <a:gd name="connsiteY6" fmla="*/ 0 h 2018099"/>
              <a:gd name="connsiteX0" fmla="*/ 0 w 1543379"/>
              <a:gd name="connsiteY0" fmla="*/ 0 h 2018099"/>
              <a:gd name="connsiteX1" fmla="*/ 1541504 w 1543379"/>
              <a:gd name="connsiteY1" fmla="*/ 0 h 2018099"/>
              <a:gd name="connsiteX2" fmla="*/ 1543222 w 1543379"/>
              <a:gd name="connsiteY2" fmla="*/ 691331 h 2018099"/>
              <a:gd name="connsiteX3" fmla="*/ 1366326 w 1543379"/>
              <a:gd name="connsiteY3" fmla="*/ 782044 h 2018099"/>
              <a:gd name="connsiteX4" fmla="*/ 1355537 w 1543379"/>
              <a:gd name="connsiteY4" fmla="*/ 2018099 h 2018099"/>
              <a:gd name="connsiteX5" fmla="*/ 0 w 1543379"/>
              <a:gd name="connsiteY5" fmla="*/ 2017397 h 2018099"/>
              <a:gd name="connsiteX6" fmla="*/ 0 w 1543379"/>
              <a:gd name="connsiteY6" fmla="*/ 0 h 201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379" h="2018099">
                <a:moveTo>
                  <a:pt x="0" y="0"/>
                </a:moveTo>
                <a:lnTo>
                  <a:pt x="1541504" y="0"/>
                </a:lnTo>
                <a:cubicBezTo>
                  <a:pt x="1540565" y="142753"/>
                  <a:pt x="1544161" y="548578"/>
                  <a:pt x="1543222" y="691331"/>
                </a:cubicBezTo>
                <a:cubicBezTo>
                  <a:pt x="1547640" y="688453"/>
                  <a:pt x="1408340" y="664663"/>
                  <a:pt x="1366326" y="782044"/>
                </a:cubicBezTo>
                <a:cubicBezTo>
                  <a:pt x="1360087" y="1010327"/>
                  <a:pt x="1360248" y="1525584"/>
                  <a:pt x="1355537" y="2018099"/>
                </a:cubicBezTo>
                <a:lnTo>
                  <a:pt x="0" y="2017397"/>
                </a:lnTo>
                <a:lnTo>
                  <a:pt x="0" y="0"/>
                </a:lnTo>
                <a:close/>
              </a:path>
            </a:pathLst>
          </a:custGeom>
          <a:solidFill>
            <a:srgbClr val="0D0D11"/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566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—Boilerplate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8823" cy="685899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 flipH="1">
            <a:off x="6552860" y="-3423"/>
            <a:ext cx="5665186" cy="4769055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7007314"/>
              <a:gd name="connsiteY0" fmla="*/ 5767186 h 5767186"/>
              <a:gd name="connsiteX1" fmla="*/ 0 w 7007314"/>
              <a:gd name="connsiteY1" fmla="*/ 5743885 h 5767186"/>
              <a:gd name="connsiteX2" fmla="*/ 11652 w 7007314"/>
              <a:gd name="connsiteY2" fmla="*/ 0 h 5767186"/>
              <a:gd name="connsiteX3" fmla="*/ 6979341 w 7007314"/>
              <a:gd name="connsiteY3" fmla="*/ 0 h 5767186"/>
              <a:gd name="connsiteX4" fmla="*/ 7007314 w 7007314"/>
              <a:gd name="connsiteY4" fmla="*/ 3344034 h 5767186"/>
              <a:gd name="connsiteX5" fmla="*/ 4518626 w 7007314"/>
              <a:gd name="connsiteY5" fmla="*/ 5767186 h 5767186"/>
              <a:gd name="connsiteX0" fmla="*/ 4443211 w 7007314"/>
              <a:gd name="connsiteY0" fmla="*/ 5767186 h 5767186"/>
              <a:gd name="connsiteX1" fmla="*/ 0 w 7007314"/>
              <a:gd name="connsiteY1" fmla="*/ 5743885 h 5767186"/>
              <a:gd name="connsiteX2" fmla="*/ 11652 w 7007314"/>
              <a:gd name="connsiteY2" fmla="*/ 0 h 5767186"/>
              <a:gd name="connsiteX3" fmla="*/ 6979341 w 7007314"/>
              <a:gd name="connsiteY3" fmla="*/ 0 h 5767186"/>
              <a:gd name="connsiteX4" fmla="*/ 7007314 w 7007314"/>
              <a:gd name="connsiteY4" fmla="*/ 3344034 h 5767186"/>
              <a:gd name="connsiteX5" fmla="*/ 4443211 w 7007314"/>
              <a:gd name="connsiteY5" fmla="*/ 5767186 h 576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7314" h="5767186">
                <a:moveTo>
                  <a:pt x="4443211" y="5767186"/>
                </a:moveTo>
                <a:lnTo>
                  <a:pt x="0" y="5743885"/>
                </a:lnTo>
                <a:lnTo>
                  <a:pt x="11652" y="0"/>
                </a:lnTo>
                <a:lnTo>
                  <a:pt x="6979341" y="0"/>
                </a:lnTo>
                <a:lnTo>
                  <a:pt x="7007314" y="3344034"/>
                </a:lnTo>
                <a:lnTo>
                  <a:pt x="4443211" y="5767186"/>
                </a:lnTo>
                <a:close/>
              </a:path>
            </a:pathLst>
          </a:custGeom>
          <a:solidFill>
            <a:schemeClr val="accent4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Freeform 11"/>
          <p:cNvSpPr/>
          <p:nvPr userDrawn="1"/>
        </p:nvSpPr>
        <p:spPr>
          <a:xfrm flipH="1">
            <a:off x="6776249" y="-11068"/>
            <a:ext cx="5444751" cy="5060588"/>
          </a:xfrm>
          <a:custGeom>
            <a:avLst/>
            <a:gdLst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5" fmla="*/ 6373455 w 6734656"/>
              <a:gd name="connsiteY5" fmla="*/ 46604 h 6384683"/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1226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601776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4656" h="6425930">
                <a:moveTo>
                  <a:pt x="6721956" y="0"/>
                </a:moveTo>
                <a:cubicBezTo>
                  <a:pt x="6726189" y="1097281"/>
                  <a:pt x="6730423" y="2194562"/>
                  <a:pt x="6734656" y="3291843"/>
                </a:cubicBezTo>
                <a:lnTo>
                  <a:pt x="3601776" y="6425930"/>
                </a:lnTo>
                <a:lnTo>
                  <a:pt x="0" y="6425930"/>
                </a:lnTo>
                <a:cubicBezTo>
                  <a:pt x="7768" y="4297702"/>
                  <a:pt x="15535" y="2169475"/>
                  <a:pt x="23303" y="41247"/>
                </a:cubicBezTo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3" name="Freeform 12"/>
          <p:cNvSpPr/>
          <p:nvPr userDrawn="1"/>
        </p:nvSpPr>
        <p:spPr>
          <a:xfrm flipH="1">
            <a:off x="7061995" y="-20069"/>
            <a:ext cx="5173701" cy="4488987"/>
          </a:xfrm>
          <a:custGeom>
            <a:avLst/>
            <a:gdLst>
              <a:gd name="connsiteX0" fmla="*/ 3661175 w 6361292"/>
              <a:gd name="connsiteY0" fmla="*/ 5400586 h 5423470"/>
              <a:gd name="connsiteX1" fmla="*/ 0 w 6361292"/>
              <a:gd name="connsiteY1" fmla="*/ 5423470 h 5423470"/>
              <a:gd name="connsiteX2" fmla="*/ 34323 w 6361292"/>
              <a:gd name="connsiteY2" fmla="*/ 0 h 5423470"/>
              <a:gd name="connsiteX3" fmla="*/ 6361292 w 6361292"/>
              <a:gd name="connsiteY3" fmla="*/ 34326 h 5423470"/>
              <a:gd name="connsiteX4" fmla="*/ 6349851 w 6361292"/>
              <a:gd name="connsiteY4" fmla="*/ 2997783 h 5423470"/>
              <a:gd name="connsiteX5" fmla="*/ 3718381 w 6361292"/>
              <a:gd name="connsiteY5" fmla="*/ 5412028 h 5423470"/>
              <a:gd name="connsiteX0" fmla="*/ 3661175 w 6361292"/>
              <a:gd name="connsiteY0" fmla="*/ 5417060 h 5439944"/>
              <a:gd name="connsiteX1" fmla="*/ 0 w 6361292"/>
              <a:gd name="connsiteY1" fmla="*/ 5439944 h 5439944"/>
              <a:gd name="connsiteX2" fmla="*/ 34323 w 6361292"/>
              <a:gd name="connsiteY2" fmla="*/ 16474 h 5439944"/>
              <a:gd name="connsiteX3" fmla="*/ 6361292 w 6361292"/>
              <a:gd name="connsiteY3" fmla="*/ 0 h 5439944"/>
              <a:gd name="connsiteX4" fmla="*/ 6349851 w 6361292"/>
              <a:gd name="connsiteY4" fmla="*/ 3014257 h 5439944"/>
              <a:gd name="connsiteX5" fmla="*/ 3718381 w 6361292"/>
              <a:gd name="connsiteY5" fmla="*/ 5428502 h 5439944"/>
              <a:gd name="connsiteX0" fmla="*/ 3664952 w 6365069"/>
              <a:gd name="connsiteY0" fmla="*/ 5417060 h 5439944"/>
              <a:gd name="connsiteX1" fmla="*/ 3777 w 6365069"/>
              <a:gd name="connsiteY1" fmla="*/ 5439944 h 5439944"/>
              <a:gd name="connsiteX2" fmla="*/ 0 w 6365069"/>
              <a:gd name="connsiteY2" fmla="*/ 16474 h 5439944"/>
              <a:gd name="connsiteX3" fmla="*/ 6365069 w 6365069"/>
              <a:gd name="connsiteY3" fmla="*/ 0 h 5439944"/>
              <a:gd name="connsiteX4" fmla="*/ 6353628 w 6365069"/>
              <a:gd name="connsiteY4" fmla="*/ 3014257 h 5439944"/>
              <a:gd name="connsiteX5" fmla="*/ 3722158 w 6365069"/>
              <a:gd name="connsiteY5" fmla="*/ 5428502 h 5439944"/>
              <a:gd name="connsiteX0" fmla="*/ 3777 w 6365069"/>
              <a:gd name="connsiteY0" fmla="*/ 5439944 h 5439944"/>
              <a:gd name="connsiteX1" fmla="*/ 0 w 6365069"/>
              <a:gd name="connsiteY1" fmla="*/ 16474 h 5439944"/>
              <a:gd name="connsiteX2" fmla="*/ 6365069 w 6365069"/>
              <a:gd name="connsiteY2" fmla="*/ 0 h 5439944"/>
              <a:gd name="connsiteX3" fmla="*/ 6353628 w 6365069"/>
              <a:gd name="connsiteY3" fmla="*/ 3014257 h 5439944"/>
              <a:gd name="connsiteX4" fmla="*/ 3722158 w 6365069"/>
              <a:gd name="connsiteY4" fmla="*/ 5428502 h 5439944"/>
              <a:gd name="connsiteX0" fmla="*/ 0 w 6373992"/>
              <a:gd name="connsiteY0" fmla="*/ 5363744 h 5428502"/>
              <a:gd name="connsiteX1" fmla="*/ 8923 w 6373992"/>
              <a:gd name="connsiteY1" fmla="*/ 16474 h 5428502"/>
              <a:gd name="connsiteX2" fmla="*/ 6373992 w 6373992"/>
              <a:gd name="connsiteY2" fmla="*/ 0 h 5428502"/>
              <a:gd name="connsiteX3" fmla="*/ 6362551 w 6373992"/>
              <a:gd name="connsiteY3" fmla="*/ 3014257 h 5428502"/>
              <a:gd name="connsiteX4" fmla="*/ 3731081 w 6373992"/>
              <a:gd name="connsiteY4" fmla="*/ 5428502 h 5428502"/>
              <a:gd name="connsiteX0" fmla="*/ 0 w 6399392"/>
              <a:gd name="connsiteY0" fmla="*/ 5427244 h 5428502"/>
              <a:gd name="connsiteX1" fmla="*/ 34323 w 6399392"/>
              <a:gd name="connsiteY1" fmla="*/ 16474 h 5428502"/>
              <a:gd name="connsiteX2" fmla="*/ 6399392 w 6399392"/>
              <a:gd name="connsiteY2" fmla="*/ 0 h 5428502"/>
              <a:gd name="connsiteX3" fmla="*/ 6387951 w 6399392"/>
              <a:gd name="connsiteY3" fmla="*/ 3014257 h 5428502"/>
              <a:gd name="connsiteX4" fmla="*/ 3756481 w 6399392"/>
              <a:gd name="connsiteY4" fmla="*/ 5428502 h 542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392" h="5428502">
                <a:moveTo>
                  <a:pt x="0" y="5427244"/>
                </a:moveTo>
                <a:cubicBezTo>
                  <a:pt x="2974" y="3644821"/>
                  <a:pt x="31349" y="1798897"/>
                  <a:pt x="34323" y="16474"/>
                </a:cubicBezTo>
                <a:lnTo>
                  <a:pt x="6399392" y="0"/>
                </a:lnTo>
                <a:cubicBezTo>
                  <a:pt x="6395578" y="987819"/>
                  <a:pt x="6391765" y="2026438"/>
                  <a:pt x="6387951" y="3014257"/>
                </a:cubicBezTo>
                <a:lnTo>
                  <a:pt x="3756481" y="5428502"/>
                </a:lnTo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11" name="Picture 10" descr="Sitecore_logo_tagline_WHT_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42" y="596900"/>
            <a:ext cx="3927205" cy="13081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166100" y="2044700"/>
            <a:ext cx="3543300" cy="180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FOR DISCUSSION PURPOSES ONLY. </a:t>
            </a:r>
            <a:r>
              <a:rPr lang="en-US" sz="1400" b="0" i="0" u="none" strike="noStrike" kern="1200" baseline="0" dirty="0" err="1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Sitecore</a:t>
            </a:r>
            <a:r>
              <a:rPr lang="en-US" sz="1400" b="0" i="0" u="none" strike="noStrike" kern="1200" baseline="0" dirty="0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 Confidential and Proprietary. © 2016 </a:t>
            </a:r>
            <a:r>
              <a:rPr lang="en-US" sz="1400" b="0" i="0" u="none" strike="noStrike" kern="1200" baseline="0" dirty="0" err="1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Sitecore</a:t>
            </a:r>
            <a:r>
              <a:rPr lang="en-US" sz="1400" b="0" i="0" u="none" strike="noStrike" kern="1200" baseline="0" dirty="0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 Corporation A/S. All rights reserved. </a:t>
            </a:r>
            <a:r>
              <a:rPr lang="en-US" sz="1400" b="0" i="0" u="none" strike="noStrike" kern="1200" baseline="0" dirty="0" err="1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Sitecore</a:t>
            </a:r>
            <a:r>
              <a:rPr lang="en-US" sz="1400" b="0" i="0" u="none" strike="noStrike" kern="1200" baseline="30000" dirty="0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®</a:t>
            </a:r>
            <a:r>
              <a:rPr lang="en-US" sz="1400" b="0" i="0" u="none" strike="noStrike" kern="1200" baseline="0" dirty="0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 and Own the Experience</a:t>
            </a:r>
            <a:r>
              <a:rPr lang="en-US" sz="1400" b="0" i="0" u="none" strike="noStrike" kern="1200" baseline="30000" dirty="0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®</a:t>
            </a:r>
            <a:r>
              <a:rPr lang="en-US" sz="1400" b="0" i="0" u="none" strike="noStrike" kern="1200" baseline="0" dirty="0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 are registered trademarks of </a:t>
            </a:r>
            <a:r>
              <a:rPr lang="en-US" sz="1400" b="0" i="0" u="none" strike="noStrike" kern="1200" baseline="0" dirty="0" err="1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Sitecore</a:t>
            </a:r>
            <a:r>
              <a:rPr lang="en-US" sz="1400" b="0" i="0" u="none" strike="noStrike" kern="1200" baseline="0" dirty="0" smtClean="0">
                <a:solidFill>
                  <a:srgbClr val="FFFFFF"/>
                </a:solidFill>
                <a:latin typeface="Corbel" panose="020B0503020204020204" pitchFamily="34" charset="0"/>
                <a:ea typeface="+mn-ea"/>
                <a:cs typeface="+mn-cs"/>
              </a:rPr>
              <a:t> Corporation A/S. All other brand and product names are the property of their respective owners.</a:t>
            </a:r>
          </a:p>
          <a:p>
            <a:pPr algn="r"/>
            <a:endParaRPr lang="en-US" sz="1400" baseline="0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684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-Left-Orange/Purp/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4037" y="-2408"/>
            <a:ext cx="12192862" cy="6866315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82536" h="5958964">
                <a:moveTo>
                  <a:pt x="6538429" y="2908321"/>
                </a:moveTo>
                <a:lnTo>
                  <a:pt x="6511723" y="5119"/>
                </a:lnTo>
                <a:lnTo>
                  <a:pt x="11277070" y="0"/>
                </a:lnTo>
                <a:lnTo>
                  <a:pt x="11282536" y="5953838"/>
                </a:lnTo>
                <a:lnTo>
                  <a:pt x="3736" y="5958964"/>
                </a:lnTo>
                <a:cubicBezTo>
                  <a:pt x="4329" y="5336513"/>
                  <a:pt x="-543" y="5461209"/>
                  <a:pt x="50" y="5346271"/>
                </a:cubicBezTo>
                <a:lnTo>
                  <a:pt x="3354382" y="5328481"/>
                </a:lnTo>
                <a:lnTo>
                  <a:pt x="3703145" y="5036925"/>
                </a:lnTo>
                <a:lnTo>
                  <a:pt x="4139076" y="5040861"/>
                </a:lnTo>
                <a:lnTo>
                  <a:pt x="6538429" y="29083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Freeform 12"/>
          <p:cNvSpPr/>
          <p:nvPr userDrawn="1"/>
        </p:nvSpPr>
        <p:spPr>
          <a:xfrm>
            <a:off x="-12304" y="-12270"/>
            <a:ext cx="7080285" cy="5827243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7007314"/>
              <a:gd name="connsiteY0" fmla="*/ 5767186 h 5767186"/>
              <a:gd name="connsiteX1" fmla="*/ 0 w 7007314"/>
              <a:gd name="connsiteY1" fmla="*/ 5743885 h 5767186"/>
              <a:gd name="connsiteX2" fmla="*/ 11652 w 7007314"/>
              <a:gd name="connsiteY2" fmla="*/ 0 h 5767186"/>
              <a:gd name="connsiteX3" fmla="*/ 6979341 w 7007314"/>
              <a:gd name="connsiteY3" fmla="*/ 0 h 5767186"/>
              <a:gd name="connsiteX4" fmla="*/ 7007314 w 7007314"/>
              <a:gd name="connsiteY4" fmla="*/ 3344034 h 5767186"/>
              <a:gd name="connsiteX5" fmla="*/ 4518626 w 7007314"/>
              <a:gd name="connsiteY5" fmla="*/ 5767186 h 5767186"/>
              <a:gd name="connsiteX0" fmla="*/ 4443211 w 7007314"/>
              <a:gd name="connsiteY0" fmla="*/ 5767186 h 5767186"/>
              <a:gd name="connsiteX1" fmla="*/ 0 w 7007314"/>
              <a:gd name="connsiteY1" fmla="*/ 5743885 h 5767186"/>
              <a:gd name="connsiteX2" fmla="*/ 11652 w 7007314"/>
              <a:gd name="connsiteY2" fmla="*/ 0 h 5767186"/>
              <a:gd name="connsiteX3" fmla="*/ 6979341 w 7007314"/>
              <a:gd name="connsiteY3" fmla="*/ 0 h 5767186"/>
              <a:gd name="connsiteX4" fmla="*/ 7007314 w 7007314"/>
              <a:gd name="connsiteY4" fmla="*/ 3344034 h 5767186"/>
              <a:gd name="connsiteX5" fmla="*/ 4443211 w 7007314"/>
              <a:gd name="connsiteY5" fmla="*/ 5767186 h 576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7314" h="5767186">
                <a:moveTo>
                  <a:pt x="4443211" y="5767186"/>
                </a:moveTo>
                <a:lnTo>
                  <a:pt x="0" y="5743885"/>
                </a:lnTo>
                <a:lnTo>
                  <a:pt x="11652" y="0"/>
                </a:lnTo>
                <a:lnTo>
                  <a:pt x="6979341" y="0"/>
                </a:lnTo>
                <a:lnTo>
                  <a:pt x="7007314" y="3344034"/>
                </a:lnTo>
                <a:lnTo>
                  <a:pt x="4443211" y="5767186"/>
                </a:lnTo>
                <a:close/>
              </a:path>
            </a:pathLst>
          </a:cu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-15996" y="-21611"/>
            <a:ext cx="6804788" cy="6183464"/>
          </a:xfrm>
          <a:custGeom>
            <a:avLst/>
            <a:gdLst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5" fmla="*/ 6373455 w 6734656"/>
              <a:gd name="connsiteY5" fmla="*/ 46604 h 6384683"/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1226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601776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4656" h="6425930">
                <a:moveTo>
                  <a:pt x="6721956" y="0"/>
                </a:moveTo>
                <a:cubicBezTo>
                  <a:pt x="6726189" y="1097281"/>
                  <a:pt x="6730423" y="2194562"/>
                  <a:pt x="6734656" y="3291843"/>
                </a:cubicBezTo>
                <a:lnTo>
                  <a:pt x="3601776" y="6425930"/>
                </a:lnTo>
                <a:lnTo>
                  <a:pt x="0" y="6425930"/>
                </a:lnTo>
                <a:cubicBezTo>
                  <a:pt x="7768" y="4297702"/>
                  <a:pt x="15535" y="2169475"/>
                  <a:pt x="23303" y="41247"/>
                </a:cubicBezTo>
              </a:path>
            </a:pathLst>
          </a:custGeom>
          <a:solidFill>
            <a:schemeClr val="accent6">
              <a:alpha val="84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7" name="Freeform 16"/>
          <p:cNvSpPr/>
          <p:nvPr userDrawn="1"/>
        </p:nvSpPr>
        <p:spPr>
          <a:xfrm>
            <a:off x="-36480" y="-32609"/>
            <a:ext cx="6466033" cy="5485032"/>
          </a:xfrm>
          <a:custGeom>
            <a:avLst/>
            <a:gdLst>
              <a:gd name="connsiteX0" fmla="*/ 3661175 w 6361292"/>
              <a:gd name="connsiteY0" fmla="*/ 5400586 h 5423470"/>
              <a:gd name="connsiteX1" fmla="*/ 0 w 6361292"/>
              <a:gd name="connsiteY1" fmla="*/ 5423470 h 5423470"/>
              <a:gd name="connsiteX2" fmla="*/ 34323 w 6361292"/>
              <a:gd name="connsiteY2" fmla="*/ 0 h 5423470"/>
              <a:gd name="connsiteX3" fmla="*/ 6361292 w 6361292"/>
              <a:gd name="connsiteY3" fmla="*/ 34326 h 5423470"/>
              <a:gd name="connsiteX4" fmla="*/ 6349851 w 6361292"/>
              <a:gd name="connsiteY4" fmla="*/ 2997783 h 5423470"/>
              <a:gd name="connsiteX5" fmla="*/ 3718381 w 6361292"/>
              <a:gd name="connsiteY5" fmla="*/ 5412028 h 5423470"/>
              <a:gd name="connsiteX0" fmla="*/ 3661175 w 6361292"/>
              <a:gd name="connsiteY0" fmla="*/ 5417060 h 5439944"/>
              <a:gd name="connsiteX1" fmla="*/ 0 w 6361292"/>
              <a:gd name="connsiteY1" fmla="*/ 5439944 h 5439944"/>
              <a:gd name="connsiteX2" fmla="*/ 34323 w 6361292"/>
              <a:gd name="connsiteY2" fmla="*/ 16474 h 5439944"/>
              <a:gd name="connsiteX3" fmla="*/ 6361292 w 6361292"/>
              <a:gd name="connsiteY3" fmla="*/ 0 h 5439944"/>
              <a:gd name="connsiteX4" fmla="*/ 6349851 w 6361292"/>
              <a:gd name="connsiteY4" fmla="*/ 3014257 h 5439944"/>
              <a:gd name="connsiteX5" fmla="*/ 3718381 w 6361292"/>
              <a:gd name="connsiteY5" fmla="*/ 5428502 h 5439944"/>
              <a:gd name="connsiteX0" fmla="*/ 3664952 w 6365069"/>
              <a:gd name="connsiteY0" fmla="*/ 5417060 h 5439944"/>
              <a:gd name="connsiteX1" fmla="*/ 3777 w 6365069"/>
              <a:gd name="connsiteY1" fmla="*/ 5439944 h 5439944"/>
              <a:gd name="connsiteX2" fmla="*/ 0 w 6365069"/>
              <a:gd name="connsiteY2" fmla="*/ 16474 h 5439944"/>
              <a:gd name="connsiteX3" fmla="*/ 6365069 w 6365069"/>
              <a:gd name="connsiteY3" fmla="*/ 0 h 5439944"/>
              <a:gd name="connsiteX4" fmla="*/ 6353628 w 6365069"/>
              <a:gd name="connsiteY4" fmla="*/ 3014257 h 5439944"/>
              <a:gd name="connsiteX5" fmla="*/ 3722158 w 6365069"/>
              <a:gd name="connsiteY5" fmla="*/ 5428502 h 5439944"/>
              <a:gd name="connsiteX0" fmla="*/ 3777 w 6365069"/>
              <a:gd name="connsiteY0" fmla="*/ 5439944 h 5439944"/>
              <a:gd name="connsiteX1" fmla="*/ 0 w 6365069"/>
              <a:gd name="connsiteY1" fmla="*/ 16474 h 5439944"/>
              <a:gd name="connsiteX2" fmla="*/ 6365069 w 6365069"/>
              <a:gd name="connsiteY2" fmla="*/ 0 h 5439944"/>
              <a:gd name="connsiteX3" fmla="*/ 6353628 w 6365069"/>
              <a:gd name="connsiteY3" fmla="*/ 3014257 h 5439944"/>
              <a:gd name="connsiteX4" fmla="*/ 3722158 w 6365069"/>
              <a:gd name="connsiteY4" fmla="*/ 5428502 h 5439944"/>
              <a:gd name="connsiteX0" fmla="*/ 0 w 6373992"/>
              <a:gd name="connsiteY0" fmla="*/ 5363744 h 5428502"/>
              <a:gd name="connsiteX1" fmla="*/ 8923 w 6373992"/>
              <a:gd name="connsiteY1" fmla="*/ 16474 h 5428502"/>
              <a:gd name="connsiteX2" fmla="*/ 6373992 w 6373992"/>
              <a:gd name="connsiteY2" fmla="*/ 0 h 5428502"/>
              <a:gd name="connsiteX3" fmla="*/ 6362551 w 6373992"/>
              <a:gd name="connsiteY3" fmla="*/ 3014257 h 5428502"/>
              <a:gd name="connsiteX4" fmla="*/ 3731081 w 6373992"/>
              <a:gd name="connsiteY4" fmla="*/ 5428502 h 5428502"/>
              <a:gd name="connsiteX0" fmla="*/ 0 w 6399392"/>
              <a:gd name="connsiteY0" fmla="*/ 5427244 h 5428502"/>
              <a:gd name="connsiteX1" fmla="*/ 34323 w 6399392"/>
              <a:gd name="connsiteY1" fmla="*/ 16474 h 5428502"/>
              <a:gd name="connsiteX2" fmla="*/ 6399392 w 6399392"/>
              <a:gd name="connsiteY2" fmla="*/ 0 h 5428502"/>
              <a:gd name="connsiteX3" fmla="*/ 6387951 w 6399392"/>
              <a:gd name="connsiteY3" fmla="*/ 3014257 h 5428502"/>
              <a:gd name="connsiteX4" fmla="*/ 3756481 w 6399392"/>
              <a:gd name="connsiteY4" fmla="*/ 5428502 h 542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392" h="5428502">
                <a:moveTo>
                  <a:pt x="0" y="5427244"/>
                </a:moveTo>
                <a:cubicBezTo>
                  <a:pt x="2974" y="3644821"/>
                  <a:pt x="31349" y="1798897"/>
                  <a:pt x="34323" y="16474"/>
                </a:cubicBezTo>
                <a:lnTo>
                  <a:pt x="6399392" y="0"/>
                </a:lnTo>
                <a:cubicBezTo>
                  <a:pt x="6395578" y="987819"/>
                  <a:pt x="6391765" y="2026438"/>
                  <a:pt x="6387951" y="3014257"/>
                </a:cubicBezTo>
                <a:lnTo>
                  <a:pt x="3756481" y="5428502"/>
                </a:lnTo>
              </a:path>
            </a:pathLst>
          </a:custGeom>
          <a:solidFill>
            <a:schemeClr val="accent4">
              <a:alpha val="73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67336" y="598725"/>
            <a:ext cx="5527064" cy="2461975"/>
          </a:xfrm>
          <a:ln>
            <a:noFill/>
          </a:ln>
        </p:spPr>
        <p:txBody>
          <a:bodyPr lIns="0" tIns="0" rIns="0" bIns="0" anchor="t" anchorCtr="0">
            <a:noAutofit/>
          </a:bodyPr>
          <a:lstStyle>
            <a:lvl1pPr>
              <a:lnSpc>
                <a:spcPct val="100000"/>
              </a:lnSpc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headline for the title slide here</a:t>
            </a:r>
          </a:p>
        </p:txBody>
      </p:sp>
      <p:pic>
        <p:nvPicPr>
          <p:cNvPr id="20" name="Picture 19" descr="Sitecore_logo_tagline_WHT_lr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45" y="4286456"/>
            <a:ext cx="2769999" cy="922650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88106" y="3531870"/>
            <a:ext cx="4020198" cy="426300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 sz="1800" baseline="0">
                <a:solidFill>
                  <a:srgbClr val="FFFFFF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  <a:lvl2pPr marL="453521" indent="0">
              <a:buFontTx/>
              <a:buNone/>
              <a:defRPr>
                <a:solidFill>
                  <a:srgbClr val="FFFFFF"/>
                </a:solidFill>
              </a:defRPr>
            </a:lvl2pPr>
            <a:lvl3pPr marL="849452" indent="0">
              <a:buFontTx/>
              <a:buNone/>
              <a:defRPr>
                <a:solidFill>
                  <a:srgbClr val="FFFFFF"/>
                </a:solidFill>
              </a:defRPr>
            </a:lvl3pPr>
            <a:lvl4pPr marL="1216588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48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Presented by: John Doe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92345" y="3832436"/>
            <a:ext cx="4020198" cy="426300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buFontTx/>
              <a:buNone/>
              <a:defRPr sz="1800" baseline="0">
                <a:solidFill>
                  <a:srgbClr val="FFFFFF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  <a:lvl2pPr marL="453521" indent="0">
              <a:buFontTx/>
              <a:buNone/>
              <a:defRPr>
                <a:solidFill>
                  <a:srgbClr val="FFFFFF"/>
                </a:solidFill>
              </a:defRPr>
            </a:lvl2pPr>
            <a:lvl3pPr marL="849452" indent="0">
              <a:buFontTx/>
              <a:buNone/>
              <a:defRPr>
                <a:solidFill>
                  <a:srgbClr val="FFFFFF"/>
                </a:solidFill>
              </a:defRPr>
            </a:lvl3pPr>
            <a:lvl4pPr marL="1216588" indent="0">
              <a:buFontTx/>
              <a:buNone/>
              <a:defRPr>
                <a:solidFill>
                  <a:srgbClr val="FFFFFF"/>
                </a:solidFill>
              </a:defRPr>
            </a:lvl4pPr>
            <a:lvl5pPr marL="1828480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January 1, 2016</a:t>
            </a:r>
          </a:p>
        </p:txBody>
      </p:sp>
    </p:spTree>
    <p:extLst>
      <p:ext uri="{BB962C8B-B14F-4D97-AF65-F5344CB8AC3E}">
        <p14:creationId xmlns:p14="http://schemas.microsoft.com/office/powerpoint/2010/main" val="10739701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457200" y="457200"/>
            <a:ext cx="11274552" cy="5943600"/>
          </a:xfrm>
          <a:custGeom>
            <a:avLst/>
            <a:gdLst/>
            <a:ahLst/>
            <a:cxnLst/>
            <a:rect l="l" t="t" r="r" b="b"/>
            <a:pathLst>
              <a:path w="11274552" h="5943600">
                <a:moveTo>
                  <a:pt x="1" y="2569369"/>
                </a:moveTo>
                <a:lnTo>
                  <a:pt x="1" y="3374232"/>
                </a:lnTo>
                <a:lnTo>
                  <a:pt x="525381" y="2971801"/>
                </a:lnTo>
                <a:close/>
                <a:moveTo>
                  <a:pt x="0" y="0"/>
                </a:moveTo>
                <a:lnTo>
                  <a:pt x="11274552" y="0"/>
                </a:lnTo>
                <a:lnTo>
                  <a:pt x="11274552" y="5943600"/>
                </a:lnTo>
                <a:lnTo>
                  <a:pt x="0" y="59436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8481272" y="6400800"/>
            <a:ext cx="3250353" cy="353921"/>
          </a:xfrm>
          <a:prstGeom prst="rect">
            <a:avLst/>
          </a:prstGeom>
          <a:noFill/>
        </p:spPr>
        <p:txBody>
          <a:bodyPr wrap="square" lIns="121899" tIns="60949" rIns="0" bIns="60949" rtlCol="0">
            <a:spAutoFit/>
          </a:bodyPr>
          <a:lstStyle/>
          <a:p>
            <a:pPr algn="r" defTabSz="609493"/>
            <a:fld id="{06A1CE1E-EEE2-4BE3-B29A-FAF704E88098}" type="slidenum">
              <a:rPr lang="en-US" sz="1500" smtClean="0">
                <a:solidFill>
                  <a:srgbClr val="6B1E74"/>
                </a:solidFill>
                <a:latin typeface="KievitPro-light"/>
                <a:cs typeface="KievitPro-light"/>
              </a:rPr>
              <a:pPr algn="r" defTabSz="609493"/>
              <a:t>‹nr.›</a:t>
            </a:fld>
            <a:endParaRPr lang="en-US" sz="1500" dirty="0">
              <a:solidFill>
                <a:srgbClr val="6B1E74"/>
              </a:solidFill>
              <a:latin typeface="KievitPro-light"/>
              <a:cs typeface="Kievit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30660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Headline/Text: Revers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-34535" y="-4886"/>
            <a:ext cx="12267921" cy="6430834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  <a:gd name="connsiteX0" fmla="*/ 5955652 w 6455796"/>
              <a:gd name="connsiteY0" fmla="*/ 4462688 h 4462688"/>
              <a:gd name="connsiteX1" fmla="*/ 20225 w 6455796"/>
              <a:gd name="connsiteY1" fmla="*/ 4151676 h 4462688"/>
              <a:gd name="connsiteX2" fmla="*/ 8206 w 6455796"/>
              <a:gd name="connsiteY2" fmla="*/ 18743 h 4462688"/>
              <a:gd name="connsiteX3" fmla="*/ 6451409 w 6455796"/>
              <a:gd name="connsiteY3" fmla="*/ 0 h 4462688"/>
              <a:gd name="connsiteX4" fmla="*/ 6455696 w 6455796"/>
              <a:gd name="connsiteY4" fmla="*/ 2391153 h 4462688"/>
              <a:gd name="connsiteX5" fmla="*/ 5955652 w 6455796"/>
              <a:gd name="connsiteY5" fmla="*/ 4462688 h 4462688"/>
              <a:gd name="connsiteX0" fmla="*/ 5958300 w 6458444"/>
              <a:gd name="connsiteY0" fmla="*/ 4462688 h 4462688"/>
              <a:gd name="connsiteX1" fmla="*/ 3980 w 6458444"/>
              <a:gd name="connsiteY1" fmla="*/ 4444103 h 4462688"/>
              <a:gd name="connsiteX2" fmla="*/ 10854 w 6458444"/>
              <a:gd name="connsiteY2" fmla="*/ 18743 h 4462688"/>
              <a:gd name="connsiteX3" fmla="*/ 6454057 w 6458444"/>
              <a:gd name="connsiteY3" fmla="*/ 0 h 4462688"/>
              <a:gd name="connsiteX4" fmla="*/ 6458344 w 6458444"/>
              <a:gd name="connsiteY4" fmla="*/ 2391153 h 4462688"/>
              <a:gd name="connsiteX5" fmla="*/ 5958300 w 6458444"/>
              <a:gd name="connsiteY5" fmla="*/ 4462688 h 4462688"/>
              <a:gd name="connsiteX0" fmla="*/ 5958300 w 6454057"/>
              <a:gd name="connsiteY0" fmla="*/ 4462688 h 4462688"/>
              <a:gd name="connsiteX1" fmla="*/ 3980 w 6454057"/>
              <a:gd name="connsiteY1" fmla="*/ 4444103 h 4462688"/>
              <a:gd name="connsiteX2" fmla="*/ 10854 w 6454057"/>
              <a:gd name="connsiteY2" fmla="*/ 18743 h 4462688"/>
              <a:gd name="connsiteX3" fmla="*/ 6454057 w 6454057"/>
              <a:gd name="connsiteY3" fmla="*/ 0 h 4462688"/>
              <a:gd name="connsiteX4" fmla="*/ 6433154 w 6454057"/>
              <a:gd name="connsiteY4" fmla="*/ 3608284 h 4462688"/>
              <a:gd name="connsiteX5" fmla="*/ 5958300 w 6454057"/>
              <a:gd name="connsiteY5" fmla="*/ 4462688 h 4462688"/>
              <a:gd name="connsiteX0" fmla="*/ 5958300 w 6464694"/>
              <a:gd name="connsiteY0" fmla="*/ 4462688 h 4462688"/>
              <a:gd name="connsiteX1" fmla="*/ 3980 w 6464694"/>
              <a:gd name="connsiteY1" fmla="*/ 4444103 h 4462688"/>
              <a:gd name="connsiteX2" fmla="*/ 10854 w 6464694"/>
              <a:gd name="connsiteY2" fmla="*/ 18743 h 4462688"/>
              <a:gd name="connsiteX3" fmla="*/ 6454057 w 6464694"/>
              <a:gd name="connsiteY3" fmla="*/ 0 h 4462688"/>
              <a:gd name="connsiteX4" fmla="*/ 6464642 w 6464694"/>
              <a:gd name="connsiteY4" fmla="*/ 3592477 h 4462688"/>
              <a:gd name="connsiteX5" fmla="*/ 5958300 w 6464694"/>
              <a:gd name="connsiteY5" fmla="*/ 4462688 h 4462688"/>
              <a:gd name="connsiteX0" fmla="*/ 5958300 w 6466652"/>
              <a:gd name="connsiteY0" fmla="*/ 4446881 h 4446881"/>
              <a:gd name="connsiteX1" fmla="*/ 3980 w 6466652"/>
              <a:gd name="connsiteY1" fmla="*/ 4428296 h 4446881"/>
              <a:gd name="connsiteX2" fmla="*/ 10854 w 6466652"/>
              <a:gd name="connsiteY2" fmla="*/ 2936 h 4446881"/>
              <a:gd name="connsiteX3" fmla="*/ 6466652 w 6466652"/>
              <a:gd name="connsiteY3" fmla="*/ 0 h 4446881"/>
              <a:gd name="connsiteX4" fmla="*/ 6464642 w 6466652"/>
              <a:gd name="connsiteY4" fmla="*/ 3576670 h 4446881"/>
              <a:gd name="connsiteX5" fmla="*/ 5958300 w 6466652"/>
              <a:gd name="connsiteY5" fmla="*/ 4446881 h 4446881"/>
              <a:gd name="connsiteX0" fmla="*/ 6428141 w 6936493"/>
              <a:gd name="connsiteY0" fmla="*/ 4446881 h 4446881"/>
              <a:gd name="connsiteX1" fmla="*/ 473821 w 6936493"/>
              <a:gd name="connsiteY1" fmla="*/ 4428296 h 4446881"/>
              <a:gd name="connsiteX2" fmla="*/ 472489 w 6936493"/>
              <a:gd name="connsiteY2" fmla="*/ 3238911 h 4446881"/>
              <a:gd name="connsiteX3" fmla="*/ 480695 w 6936493"/>
              <a:gd name="connsiteY3" fmla="*/ 2936 h 4446881"/>
              <a:gd name="connsiteX4" fmla="*/ 6936493 w 6936493"/>
              <a:gd name="connsiteY4" fmla="*/ 0 h 4446881"/>
              <a:gd name="connsiteX5" fmla="*/ 6934483 w 6936493"/>
              <a:gd name="connsiteY5" fmla="*/ 3576670 h 4446881"/>
              <a:gd name="connsiteX6" fmla="*/ 6428141 w 6936493"/>
              <a:gd name="connsiteY6" fmla="*/ 4446881 h 4446881"/>
              <a:gd name="connsiteX0" fmla="*/ 6396081 w 6904433"/>
              <a:gd name="connsiteY0" fmla="*/ 4446881 h 4446881"/>
              <a:gd name="connsiteX1" fmla="*/ 441761 w 6904433"/>
              <a:gd name="connsiteY1" fmla="*/ 4428296 h 4446881"/>
              <a:gd name="connsiteX2" fmla="*/ 440429 w 6904433"/>
              <a:gd name="connsiteY2" fmla="*/ 3238911 h 4446881"/>
              <a:gd name="connsiteX3" fmla="*/ 448635 w 6904433"/>
              <a:gd name="connsiteY3" fmla="*/ 2936 h 4446881"/>
              <a:gd name="connsiteX4" fmla="*/ 6904433 w 6904433"/>
              <a:gd name="connsiteY4" fmla="*/ 0 h 4446881"/>
              <a:gd name="connsiteX5" fmla="*/ 6902423 w 6904433"/>
              <a:gd name="connsiteY5" fmla="*/ 3576670 h 4446881"/>
              <a:gd name="connsiteX6" fmla="*/ 6396081 w 6904433"/>
              <a:gd name="connsiteY6" fmla="*/ 4446881 h 4446881"/>
              <a:gd name="connsiteX0" fmla="*/ 5956875 w 6465227"/>
              <a:gd name="connsiteY0" fmla="*/ 4446881 h 4446881"/>
              <a:gd name="connsiteX1" fmla="*/ 2555 w 6465227"/>
              <a:gd name="connsiteY1" fmla="*/ 4428296 h 4446881"/>
              <a:gd name="connsiteX2" fmla="*/ 1223 w 6465227"/>
              <a:gd name="connsiteY2" fmla="*/ 3238911 h 4446881"/>
              <a:gd name="connsiteX3" fmla="*/ 9429 w 6465227"/>
              <a:gd name="connsiteY3" fmla="*/ 2936 h 4446881"/>
              <a:gd name="connsiteX4" fmla="*/ 6465227 w 6465227"/>
              <a:gd name="connsiteY4" fmla="*/ 0 h 4446881"/>
              <a:gd name="connsiteX5" fmla="*/ 6463217 w 6465227"/>
              <a:gd name="connsiteY5" fmla="*/ 3576670 h 4446881"/>
              <a:gd name="connsiteX6" fmla="*/ 5956875 w 6465227"/>
              <a:gd name="connsiteY6" fmla="*/ 4446881 h 4446881"/>
              <a:gd name="connsiteX0" fmla="*/ 6207558 w 6715910"/>
              <a:gd name="connsiteY0" fmla="*/ 4446881 h 4446881"/>
              <a:gd name="connsiteX1" fmla="*/ 253238 w 6715910"/>
              <a:gd name="connsiteY1" fmla="*/ 4428296 h 4446881"/>
              <a:gd name="connsiteX2" fmla="*/ 3 w 6715910"/>
              <a:gd name="connsiteY2" fmla="*/ 1674029 h 4446881"/>
              <a:gd name="connsiteX3" fmla="*/ 260112 w 6715910"/>
              <a:gd name="connsiteY3" fmla="*/ 2936 h 4446881"/>
              <a:gd name="connsiteX4" fmla="*/ 6715910 w 6715910"/>
              <a:gd name="connsiteY4" fmla="*/ 0 h 4446881"/>
              <a:gd name="connsiteX5" fmla="*/ 6713900 w 6715910"/>
              <a:gd name="connsiteY5" fmla="*/ 3576670 h 4446881"/>
              <a:gd name="connsiteX6" fmla="*/ 6207558 w 6715910"/>
              <a:gd name="connsiteY6" fmla="*/ 4446881 h 4446881"/>
              <a:gd name="connsiteX0" fmla="*/ 6207558 w 6715910"/>
              <a:gd name="connsiteY0" fmla="*/ 4446881 h 4446881"/>
              <a:gd name="connsiteX1" fmla="*/ 253238 w 6715910"/>
              <a:gd name="connsiteY1" fmla="*/ 4428296 h 4446881"/>
              <a:gd name="connsiteX2" fmla="*/ 3 w 6715910"/>
              <a:gd name="connsiteY2" fmla="*/ 1674029 h 4446881"/>
              <a:gd name="connsiteX3" fmla="*/ 260112 w 6715910"/>
              <a:gd name="connsiteY3" fmla="*/ 2936 h 4446881"/>
              <a:gd name="connsiteX4" fmla="*/ 6715910 w 6715910"/>
              <a:gd name="connsiteY4" fmla="*/ 0 h 4446881"/>
              <a:gd name="connsiteX5" fmla="*/ 6713900 w 6715910"/>
              <a:gd name="connsiteY5" fmla="*/ 3576670 h 4446881"/>
              <a:gd name="connsiteX6" fmla="*/ 6207558 w 6715910"/>
              <a:gd name="connsiteY6" fmla="*/ 4446881 h 4446881"/>
              <a:gd name="connsiteX0" fmla="*/ 6207907 w 6716259"/>
              <a:gd name="connsiteY0" fmla="*/ 4446881 h 4446881"/>
              <a:gd name="connsiteX1" fmla="*/ 253587 w 6716259"/>
              <a:gd name="connsiteY1" fmla="*/ 4428296 h 4446881"/>
              <a:gd name="connsiteX2" fmla="*/ 352 w 6716259"/>
              <a:gd name="connsiteY2" fmla="*/ 1674029 h 4446881"/>
              <a:gd name="connsiteX3" fmla="*/ 260461 w 6716259"/>
              <a:gd name="connsiteY3" fmla="*/ 2936 h 4446881"/>
              <a:gd name="connsiteX4" fmla="*/ 6716259 w 6716259"/>
              <a:gd name="connsiteY4" fmla="*/ 0 h 4446881"/>
              <a:gd name="connsiteX5" fmla="*/ 6714249 w 6716259"/>
              <a:gd name="connsiteY5" fmla="*/ 3576670 h 4446881"/>
              <a:gd name="connsiteX6" fmla="*/ 6207907 w 6716259"/>
              <a:gd name="connsiteY6" fmla="*/ 4446881 h 4446881"/>
              <a:gd name="connsiteX0" fmla="*/ 6208075 w 6716427"/>
              <a:gd name="connsiteY0" fmla="*/ 4446881 h 4446881"/>
              <a:gd name="connsiteX1" fmla="*/ 253755 w 6716427"/>
              <a:gd name="connsiteY1" fmla="*/ 4428296 h 4446881"/>
              <a:gd name="connsiteX2" fmla="*/ 520 w 6716427"/>
              <a:gd name="connsiteY2" fmla="*/ 1674029 h 4446881"/>
              <a:gd name="connsiteX3" fmla="*/ 260629 w 6716427"/>
              <a:gd name="connsiteY3" fmla="*/ 2936 h 4446881"/>
              <a:gd name="connsiteX4" fmla="*/ 6716427 w 6716427"/>
              <a:gd name="connsiteY4" fmla="*/ 0 h 4446881"/>
              <a:gd name="connsiteX5" fmla="*/ 6714417 w 6716427"/>
              <a:gd name="connsiteY5" fmla="*/ 3576670 h 4446881"/>
              <a:gd name="connsiteX6" fmla="*/ 6208075 w 6716427"/>
              <a:gd name="connsiteY6" fmla="*/ 4446881 h 4446881"/>
              <a:gd name="connsiteX0" fmla="*/ 6384202 w 6892554"/>
              <a:gd name="connsiteY0" fmla="*/ 4446881 h 4446881"/>
              <a:gd name="connsiteX1" fmla="*/ 429882 w 6892554"/>
              <a:gd name="connsiteY1" fmla="*/ 4428296 h 4446881"/>
              <a:gd name="connsiteX2" fmla="*/ 315 w 6892554"/>
              <a:gd name="connsiteY2" fmla="*/ 907395 h 4446881"/>
              <a:gd name="connsiteX3" fmla="*/ 436756 w 6892554"/>
              <a:gd name="connsiteY3" fmla="*/ 2936 h 4446881"/>
              <a:gd name="connsiteX4" fmla="*/ 6892554 w 6892554"/>
              <a:gd name="connsiteY4" fmla="*/ 0 h 4446881"/>
              <a:gd name="connsiteX5" fmla="*/ 6890544 w 6892554"/>
              <a:gd name="connsiteY5" fmla="*/ 3576670 h 4446881"/>
              <a:gd name="connsiteX6" fmla="*/ 6384202 w 6892554"/>
              <a:gd name="connsiteY6" fmla="*/ 4446881 h 4446881"/>
              <a:gd name="connsiteX0" fmla="*/ 6384202 w 6892554"/>
              <a:gd name="connsiteY0" fmla="*/ 4459752 h 4459752"/>
              <a:gd name="connsiteX1" fmla="*/ 429882 w 6892554"/>
              <a:gd name="connsiteY1" fmla="*/ 4441167 h 4459752"/>
              <a:gd name="connsiteX2" fmla="*/ 315 w 6892554"/>
              <a:gd name="connsiteY2" fmla="*/ 920266 h 4459752"/>
              <a:gd name="connsiteX3" fmla="*/ 701254 w 6892554"/>
              <a:gd name="connsiteY3" fmla="*/ 0 h 4459752"/>
              <a:gd name="connsiteX4" fmla="*/ 6892554 w 6892554"/>
              <a:gd name="connsiteY4" fmla="*/ 12871 h 4459752"/>
              <a:gd name="connsiteX5" fmla="*/ 6890544 w 6892554"/>
              <a:gd name="connsiteY5" fmla="*/ 3589541 h 4459752"/>
              <a:gd name="connsiteX6" fmla="*/ 6384202 w 6892554"/>
              <a:gd name="connsiteY6" fmla="*/ 4459752 h 4459752"/>
              <a:gd name="connsiteX0" fmla="*/ 6408404 w 6916756"/>
              <a:gd name="connsiteY0" fmla="*/ 4459752 h 4459752"/>
              <a:gd name="connsiteX1" fmla="*/ 659 w 6916756"/>
              <a:gd name="connsiteY1" fmla="*/ 4441167 h 4459752"/>
              <a:gd name="connsiteX2" fmla="*/ 24517 w 6916756"/>
              <a:gd name="connsiteY2" fmla="*/ 920266 h 4459752"/>
              <a:gd name="connsiteX3" fmla="*/ 725456 w 6916756"/>
              <a:gd name="connsiteY3" fmla="*/ 0 h 4459752"/>
              <a:gd name="connsiteX4" fmla="*/ 6916756 w 6916756"/>
              <a:gd name="connsiteY4" fmla="*/ 12871 h 4459752"/>
              <a:gd name="connsiteX5" fmla="*/ 6914746 w 6916756"/>
              <a:gd name="connsiteY5" fmla="*/ 3589541 h 4459752"/>
              <a:gd name="connsiteX6" fmla="*/ 6408404 w 6916756"/>
              <a:gd name="connsiteY6" fmla="*/ 4459752 h 4459752"/>
              <a:gd name="connsiteX0" fmla="*/ 6415730 w 6924082"/>
              <a:gd name="connsiteY0" fmla="*/ 4459752 h 4459752"/>
              <a:gd name="connsiteX1" fmla="*/ 7985 w 6924082"/>
              <a:gd name="connsiteY1" fmla="*/ 4441167 h 4459752"/>
              <a:gd name="connsiteX2" fmla="*/ 6653 w 6924082"/>
              <a:gd name="connsiteY2" fmla="*/ 967687 h 4459752"/>
              <a:gd name="connsiteX3" fmla="*/ 732782 w 6924082"/>
              <a:gd name="connsiteY3" fmla="*/ 0 h 4459752"/>
              <a:gd name="connsiteX4" fmla="*/ 6924082 w 6924082"/>
              <a:gd name="connsiteY4" fmla="*/ 12871 h 4459752"/>
              <a:gd name="connsiteX5" fmla="*/ 6922072 w 6924082"/>
              <a:gd name="connsiteY5" fmla="*/ 3589541 h 4459752"/>
              <a:gd name="connsiteX6" fmla="*/ 6415730 w 6924082"/>
              <a:gd name="connsiteY6" fmla="*/ 4459752 h 4459752"/>
              <a:gd name="connsiteX0" fmla="*/ 6415730 w 6924082"/>
              <a:gd name="connsiteY0" fmla="*/ 4459752 h 4459752"/>
              <a:gd name="connsiteX1" fmla="*/ 7985 w 6924082"/>
              <a:gd name="connsiteY1" fmla="*/ 4441167 h 4459752"/>
              <a:gd name="connsiteX2" fmla="*/ 6653 w 6924082"/>
              <a:gd name="connsiteY2" fmla="*/ 1188984 h 4459752"/>
              <a:gd name="connsiteX3" fmla="*/ 732782 w 6924082"/>
              <a:gd name="connsiteY3" fmla="*/ 0 h 4459752"/>
              <a:gd name="connsiteX4" fmla="*/ 6924082 w 6924082"/>
              <a:gd name="connsiteY4" fmla="*/ 12871 h 4459752"/>
              <a:gd name="connsiteX5" fmla="*/ 6922072 w 6924082"/>
              <a:gd name="connsiteY5" fmla="*/ 3589541 h 4459752"/>
              <a:gd name="connsiteX6" fmla="*/ 6415730 w 6924082"/>
              <a:gd name="connsiteY6" fmla="*/ 4459752 h 4459752"/>
              <a:gd name="connsiteX0" fmla="*/ 6409704 w 6918056"/>
              <a:gd name="connsiteY0" fmla="*/ 4459752 h 4459752"/>
              <a:gd name="connsiteX1" fmla="*/ 1959 w 6918056"/>
              <a:gd name="connsiteY1" fmla="*/ 4441167 h 4459752"/>
              <a:gd name="connsiteX2" fmla="*/ 627 w 6918056"/>
              <a:gd name="connsiteY2" fmla="*/ 1188984 h 4459752"/>
              <a:gd name="connsiteX3" fmla="*/ 726756 w 6918056"/>
              <a:gd name="connsiteY3" fmla="*/ 0 h 4459752"/>
              <a:gd name="connsiteX4" fmla="*/ 6918056 w 6918056"/>
              <a:gd name="connsiteY4" fmla="*/ 12871 h 4459752"/>
              <a:gd name="connsiteX5" fmla="*/ 6916046 w 6918056"/>
              <a:gd name="connsiteY5" fmla="*/ 3589541 h 4459752"/>
              <a:gd name="connsiteX6" fmla="*/ 6409704 w 6918056"/>
              <a:gd name="connsiteY6" fmla="*/ 4459752 h 4459752"/>
              <a:gd name="connsiteX0" fmla="*/ 6409704 w 6918056"/>
              <a:gd name="connsiteY0" fmla="*/ 4459752 h 4459752"/>
              <a:gd name="connsiteX1" fmla="*/ 1959 w 6918056"/>
              <a:gd name="connsiteY1" fmla="*/ 4441167 h 4459752"/>
              <a:gd name="connsiteX2" fmla="*/ 627 w 6918056"/>
              <a:gd name="connsiteY2" fmla="*/ 1188984 h 4459752"/>
              <a:gd name="connsiteX3" fmla="*/ 953468 w 6918056"/>
              <a:gd name="connsiteY3" fmla="*/ 0 h 4459752"/>
              <a:gd name="connsiteX4" fmla="*/ 6918056 w 6918056"/>
              <a:gd name="connsiteY4" fmla="*/ 12871 h 4459752"/>
              <a:gd name="connsiteX5" fmla="*/ 6916046 w 6918056"/>
              <a:gd name="connsiteY5" fmla="*/ 3589541 h 4459752"/>
              <a:gd name="connsiteX6" fmla="*/ 6409704 w 6918056"/>
              <a:gd name="connsiteY6" fmla="*/ 4459752 h 4459752"/>
              <a:gd name="connsiteX0" fmla="*/ 6409704 w 6918056"/>
              <a:gd name="connsiteY0" fmla="*/ 4467656 h 4467656"/>
              <a:gd name="connsiteX1" fmla="*/ 1959 w 6918056"/>
              <a:gd name="connsiteY1" fmla="*/ 4449071 h 4467656"/>
              <a:gd name="connsiteX2" fmla="*/ 627 w 6918056"/>
              <a:gd name="connsiteY2" fmla="*/ 1196888 h 4467656"/>
              <a:gd name="connsiteX3" fmla="*/ 947170 w 6918056"/>
              <a:gd name="connsiteY3" fmla="*/ 0 h 4467656"/>
              <a:gd name="connsiteX4" fmla="*/ 6918056 w 6918056"/>
              <a:gd name="connsiteY4" fmla="*/ 20775 h 4467656"/>
              <a:gd name="connsiteX5" fmla="*/ 6916046 w 6918056"/>
              <a:gd name="connsiteY5" fmla="*/ 3597445 h 4467656"/>
              <a:gd name="connsiteX6" fmla="*/ 6409704 w 6918056"/>
              <a:gd name="connsiteY6" fmla="*/ 4467656 h 4467656"/>
              <a:gd name="connsiteX0" fmla="*/ 6353026 w 6918056"/>
              <a:gd name="connsiteY0" fmla="*/ 4609918 h 4609918"/>
              <a:gd name="connsiteX1" fmla="*/ 1959 w 6918056"/>
              <a:gd name="connsiteY1" fmla="*/ 4449071 h 4609918"/>
              <a:gd name="connsiteX2" fmla="*/ 627 w 6918056"/>
              <a:gd name="connsiteY2" fmla="*/ 1196888 h 4609918"/>
              <a:gd name="connsiteX3" fmla="*/ 947170 w 6918056"/>
              <a:gd name="connsiteY3" fmla="*/ 0 h 4609918"/>
              <a:gd name="connsiteX4" fmla="*/ 6918056 w 6918056"/>
              <a:gd name="connsiteY4" fmla="*/ 20775 h 4609918"/>
              <a:gd name="connsiteX5" fmla="*/ 6916046 w 6918056"/>
              <a:gd name="connsiteY5" fmla="*/ 3597445 h 4609918"/>
              <a:gd name="connsiteX6" fmla="*/ 6353026 w 6918056"/>
              <a:gd name="connsiteY6" fmla="*/ 4609918 h 4609918"/>
              <a:gd name="connsiteX0" fmla="*/ 6352501 w 6917531"/>
              <a:gd name="connsiteY0" fmla="*/ 4609918 h 4615044"/>
              <a:gd name="connsiteX1" fmla="*/ 7731 w 6917531"/>
              <a:gd name="connsiteY1" fmla="*/ 4615044 h 4615044"/>
              <a:gd name="connsiteX2" fmla="*/ 102 w 6917531"/>
              <a:gd name="connsiteY2" fmla="*/ 1196888 h 4615044"/>
              <a:gd name="connsiteX3" fmla="*/ 946645 w 6917531"/>
              <a:gd name="connsiteY3" fmla="*/ 0 h 4615044"/>
              <a:gd name="connsiteX4" fmla="*/ 6917531 w 6917531"/>
              <a:gd name="connsiteY4" fmla="*/ 20775 h 4615044"/>
              <a:gd name="connsiteX5" fmla="*/ 6915521 w 6917531"/>
              <a:gd name="connsiteY5" fmla="*/ 3597445 h 4615044"/>
              <a:gd name="connsiteX6" fmla="*/ 6352501 w 6917531"/>
              <a:gd name="connsiteY6" fmla="*/ 4609918 h 4615044"/>
              <a:gd name="connsiteX0" fmla="*/ 6352501 w 6942751"/>
              <a:gd name="connsiteY0" fmla="*/ 4609918 h 4615044"/>
              <a:gd name="connsiteX1" fmla="*/ 7731 w 6942751"/>
              <a:gd name="connsiteY1" fmla="*/ 4615044 h 4615044"/>
              <a:gd name="connsiteX2" fmla="*/ 102 w 6942751"/>
              <a:gd name="connsiteY2" fmla="*/ 1196888 h 4615044"/>
              <a:gd name="connsiteX3" fmla="*/ 946645 w 6942751"/>
              <a:gd name="connsiteY3" fmla="*/ 0 h 4615044"/>
              <a:gd name="connsiteX4" fmla="*/ 6942751 w 6942751"/>
              <a:gd name="connsiteY4" fmla="*/ 4968 h 4615044"/>
              <a:gd name="connsiteX5" fmla="*/ 6915521 w 6942751"/>
              <a:gd name="connsiteY5" fmla="*/ 3597445 h 4615044"/>
              <a:gd name="connsiteX6" fmla="*/ 6352501 w 6942751"/>
              <a:gd name="connsiteY6" fmla="*/ 4609918 h 4615044"/>
              <a:gd name="connsiteX0" fmla="*/ 6352501 w 6942751"/>
              <a:gd name="connsiteY0" fmla="*/ 4609918 h 4615044"/>
              <a:gd name="connsiteX1" fmla="*/ 7731 w 6942751"/>
              <a:gd name="connsiteY1" fmla="*/ 4615044 h 4615044"/>
              <a:gd name="connsiteX2" fmla="*/ 102 w 6942751"/>
              <a:gd name="connsiteY2" fmla="*/ 1196888 h 4615044"/>
              <a:gd name="connsiteX3" fmla="*/ 946645 w 6942751"/>
              <a:gd name="connsiteY3" fmla="*/ 0 h 4615044"/>
              <a:gd name="connsiteX4" fmla="*/ 6942751 w 6942751"/>
              <a:gd name="connsiteY4" fmla="*/ 4968 h 4615044"/>
              <a:gd name="connsiteX5" fmla="*/ 6934436 w 6942751"/>
              <a:gd name="connsiteY5" fmla="*/ 3565831 h 4615044"/>
              <a:gd name="connsiteX6" fmla="*/ 6352501 w 6942751"/>
              <a:gd name="connsiteY6" fmla="*/ 4609918 h 4615044"/>
              <a:gd name="connsiteX0" fmla="*/ 6352501 w 6942751"/>
              <a:gd name="connsiteY0" fmla="*/ 4562497 h 4615044"/>
              <a:gd name="connsiteX1" fmla="*/ 7731 w 6942751"/>
              <a:gd name="connsiteY1" fmla="*/ 4615044 h 4615044"/>
              <a:gd name="connsiteX2" fmla="*/ 102 w 6942751"/>
              <a:gd name="connsiteY2" fmla="*/ 1196888 h 4615044"/>
              <a:gd name="connsiteX3" fmla="*/ 946645 w 6942751"/>
              <a:gd name="connsiteY3" fmla="*/ 0 h 4615044"/>
              <a:gd name="connsiteX4" fmla="*/ 6942751 w 6942751"/>
              <a:gd name="connsiteY4" fmla="*/ 4968 h 4615044"/>
              <a:gd name="connsiteX5" fmla="*/ 6934436 w 6942751"/>
              <a:gd name="connsiteY5" fmla="*/ 3565831 h 4615044"/>
              <a:gd name="connsiteX6" fmla="*/ 6352501 w 6942751"/>
              <a:gd name="connsiteY6" fmla="*/ 4562497 h 4615044"/>
              <a:gd name="connsiteX0" fmla="*/ 6353030 w 6943280"/>
              <a:gd name="connsiteY0" fmla="*/ 4562497 h 4562497"/>
              <a:gd name="connsiteX1" fmla="*/ 1955 w 6943280"/>
              <a:gd name="connsiteY1" fmla="*/ 4551817 h 4562497"/>
              <a:gd name="connsiteX2" fmla="*/ 631 w 6943280"/>
              <a:gd name="connsiteY2" fmla="*/ 1196888 h 4562497"/>
              <a:gd name="connsiteX3" fmla="*/ 947174 w 6943280"/>
              <a:gd name="connsiteY3" fmla="*/ 0 h 4562497"/>
              <a:gd name="connsiteX4" fmla="*/ 6943280 w 6943280"/>
              <a:gd name="connsiteY4" fmla="*/ 4968 h 4562497"/>
              <a:gd name="connsiteX5" fmla="*/ 6934965 w 6943280"/>
              <a:gd name="connsiteY5" fmla="*/ 3565831 h 4562497"/>
              <a:gd name="connsiteX6" fmla="*/ 6353030 w 6943280"/>
              <a:gd name="connsiteY6" fmla="*/ 4562497 h 456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3280" h="4562497">
                <a:moveTo>
                  <a:pt x="6353030" y="4562497"/>
                </a:moveTo>
                <a:lnTo>
                  <a:pt x="1955" y="4551817"/>
                </a:lnTo>
                <a:cubicBezTo>
                  <a:pt x="-1936" y="4548076"/>
                  <a:pt x="1297" y="2822979"/>
                  <a:pt x="631" y="1196888"/>
                </a:cubicBezTo>
                <a:cubicBezTo>
                  <a:pt x="-10818" y="1170638"/>
                  <a:pt x="946724" y="10288"/>
                  <a:pt x="947174" y="0"/>
                </a:cubicBezTo>
                <a:lnTo>
                  <a:pt x="6943280" y="4968"/>
                </a:lnTo>
                <a:cubicBezTo>
                  <a:pt x="6942324" y="807017"/>
                  <a:pt x="6935921" y="2763782"/>
                  <a:pt x="6934965" y="3565831"/>
                </a:cubicBezTo>
                <a:lnTo>
                  <a:pt x="6353030" y="4562497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" name="Freeform 1"/>
          <p:cNvSpPr/>
          <p:nvPr userDrawn="1"/>
        </p:nvSpPr>
        <p:spPr>
          <a:xfrm>
            <a:off x="-22279" y="-11138"/>
            <a:ext cx="12260154" cy="6913698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  <a:gd name="connsiteX0" fmla="*/ 5410 w 6387368"/>
              <a:gd name="connsiteY0" fmla="*/ 3897556 h 3897556"/>
              <a:gd name="connsiteX1" fmla="*/ 4560146 w 6387368"/>
              <a:gd name="connsiteY1" fmla="*/ 3879048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  <a:gd name="connsiteX0" fmla="*/ 5410 w 6397992"/>
              <a:gd name="connsiteY0" fmla="*/ 3897556 h 3897556"/>
              <a:gd name="connsiteX1" fmla="*/ 4560146 w 6397992"/>
              <a:gd name="connsiteY1" fmla="*/ 3879048 h 3897556"/>
              <a:gd name="connsiteX2" fmla="*/ 6396697 w 6397992"/>
              <a:gd name="connsiteY2" fmla="*/ 2699348 h 3897556"/>
              <a:gd name="connsiteX3" fmla="*/ 6365238 w 6397992"/>
              <a:gd name="connsiteY3" fmla="*/ 12850 h 3897556"/>
              <a:gd name="connsiteX4" fmla="*/ 628 w 6397992"/>
              <a:gd name="connsiteY4" fmla="*/ 0 h 3897556"/>
              <a:gd name="connsiteX5" fmla="*/ 5410 w 6397992"/>
              <a:gd name="connsiteY5" fmla="*/ 3897556 h 3897556"/>
              <a:gd name="connsiteX0" fmla="*/ 5410 w 6397992"/>
              <a:gd name="connsiteY0" fmla="*/ 3897556 h 3897556"/>
              <a:gd name="connsiteX1" fmla="*/ 6124506 w 6397992"/>
              <a:gd name="connsiteY1" fmla="*/ 3891649 h 3897556"/>
              <a:gd name="connsiteX2" fmla="*/ 6396697 w 6397992"/>
              <a:gd name="connsiteY2" fmla="*/ 2699348 h 3897556"/>
              <a:gd name="connsiteX3" fmla="*/ 6365238 w 6397992"/>
              <a:gd name="connsiteY3" fmla="*/ 12850 h 3897556"/>
              <a:gd name="connsiteX4" fmla="*/ 628 w 6397992"/>
              <a:gd name="connsiteY4" fmla="*/ 0 h 3897556"/>
              <a:gd name="connsiteX5" fmla="*/ 5410 w 6397992"/>
              <a:gd name="connsiteY5" fmla="*/ 3897556 h 3897556"/>
              <a:gd name="connsiteX0" fmla="*/ 5410 w 6738621"/>
              <a:gd name="connsiteY0" fmla="*/ 3897556 h 3897556"/>
              <a:gd name="connsiteX1" fmla="*/ 6124506 w 6738621"/>
              <a:gd name="connsiteY1" fmla="*/ 3891649 h 3897556"/>
              <a:gd name="connsiteX2" fmla="*/ 6738490 w 6738621"/>
              <a:gd name="connsiteY2" fmla="*/ 3102570 h 3897556"/>
              <a:gd name="connsiteX3" fmla="*/ 6365238 w 6738621"/>
              <a:gd name="connsiteY3" fmla="*/ 12850 h 3897556"/>
              <a:gd name="connsiteX4" fmla="*/ 628 w 6738621"/>
              <a:gd name="connsiteY4" fmla="*/ 0 h 3897556"/>
              <a:gd name="connsiteX5" fmla="*/ 5410 w 6738621"/>
              <a:gd name="connsiteY5" fmla="*/ 3897556 h 3897556"/>
              <a:gd name="connsiteX0" fmla="*/ 5410 w 6754915"/>
              <a:gd name="connsiteY0" fmla="*/ 3897556 h 3897556"/>
              <a:gd name="connsiteX1" fmla="*/ 6124506 w 6754915"/>
              <a:gd name="connsiteY1" fmla="*/ 3891649 h 3897556"/>
              <a:gd name="connsiteX2" fmla="*/ 6738490 w 6754915"/>
              <a:gd name="connsiteY2" fmla="*/ 3102570 h 3897556"/>
              <a:gd name="connsiteX3" fmla="*/ 6753042 w 6754915"/>
              <a:gd name="connsiteY3" fmla="*/ 6550 h 3897556"/>
              <a:gd name="connsiteX4" fmla="*/ 628 w 6754915"/>
              <a:gd name="connsiteY4" fmla="*/ 0 h 3897556"/>
              <a:gd name="connsiteX5" fmla="*/ 5410 w 6754915"/>
              <a:gd name="connsiteY5" fmla="*/ 3897556 h 3897556"/>
              <a:gd name="connsiteX0" fmla="*/ 0 w 7222757"/>
              <a:gd name="connsiteY0" fmla="*/ 3903856 h 3903856"/>
              <a:gd name="connsiteX1" fmla="*/ 6592348 w 7222757"/>
              <a:gd name="connsiteY1" fmla="*/ 3891649 h 3903856"/>
              <a:gd name="connsiteX2" fmla="*/ 7206332 w 7222757"/>
              <a:gd name="connsiteY2" fmla="*/ 3102570 h 3903856"/>
              <a:gd name="connsiteX3" fmla="*/ 7220884 w 7222757"/>
              <a:gd name="connsiteY3" fmla="*/ 6550 h 3903856"/>
              <a:gd name="connsiteX4" fmla="*/ 468470 w 7222757"/>
              <a:gd name="connsiteY4" fmla="*/ 0 h 3903856"/>
              <a:gd name="connsiteX5" fmla="*/ 0 w 7222757"/>
              <a:gd name="connsiteY5" fmla="*/ 3903856 h 3903856"/>
              <a:gd name="connsiteX0" fmla="*/ 1267 w 7224024"/>
              <a:gd name="connsiteY0" fmla="*/ 3903856 h 3903856"/>
              <a:gd name="connsiteX1" fmla="*/ 6593615 w 7224024"/>
              <a:gd name="connsiteY1" fmla="*/ 3891649 h 3903856"/>
              <a:gd name="connsiteX2" fmla="*/ 7207599 w 7224024"/>
              <a:gd name="connsiteY2" fmla="*/ 3102570 h 3903856"/>
              <a:gd name="connsiteX3" fmla="*/ 7222151 w 7224024"/>
              <a:gd name="connsiteY3" fmla="*/ 6550 h 3903856"/>
              <a:gd name="connsiteX4" fmla="*/ 469737 w 7224024"/>
              <a:gd name="connsiteY4" fmla="*/ 0 h 3903856"/>
              <a:gd name="connsiteX5" fmla="*/ 1267 w 7224024"/>
              <a:gd name="connsiteY5" fmla="*/ 3903856 h 3903856"/>
              <a:gd name="connsiteX0" fmla="*/ 382132 w 7604889"/>
              <a:gd name="connsiteY0" fmla="*/ 3903856 h 3903856"/>
              <a:gd name="connsiteX1" fmla="*/ 6974480 w 7604889"/>
              <a:gd name="connsiteY1" fmla="*/ 3891649 h 3903856"/>
              <a:gd name="connsiteX2" fmla="*/ 7588464 w 7604889"/>
              <a:gd name="connsiteY2" fmla="*/ 3102570 h 3903856"/>
              <a:gd name="connsiteX3" fmla="*/ 7603016 w 7604889"/>
              <a:gd name="connsiteY3" fmla="*/ 6550 h 3903856"/>
              <a:gd name="connsiteX4" fmla="*/ 850602 w 7604889"/>
              <a:gd name="connsiteY4" fmla="*/ 0 h 3903856"/>
              <a:gd name="connsiteX5" fmla="*/ 798423 w 7604889"/>
              <a:gd name="connsiteY5" fmla="*/ 850547 h 3903856"/>
              <a:gd name="connsiteX6" fmla="*/ 382132 w 7604889"/>
              <a:gd name="connsiteY6" fmla="*/ 3903856 h 3903856"/>
              <a:gd name="connsiteX0" fmla="*/ 382132 w 7604889"/>
              <a:gd name="connsiteY0" fmla="*/ 3903856 h 3903856"/>
              <a:gd name="connsiteX1" fmla="*/ 6974480 w 7604889"/>
              <a:gd name="connsiteY1" fmla="*/ 3891649 h 3903856"/>
              <a:gd name="connsiteX2" fmla="*/ 7588464 w 7604889"/>
              <a:gd name="connsiteY2" fmla="*/ 3102570 h 3903856"/>
              <a:gd name="connsiteX3" fmla="*/ 7603016 w 7604889"/>
              <a:gd name="connsiteY3" fmla="*/ 6550 h 3903856"/>
              <a:gd name="connsiteX4" fmla="*/ 850602 w 7604889"/>
              <a:gd name="connsiteY4" fmla="*/ 0 h 3903856"/>
              <a:gd name="connsiteX5" fmla="*/ 798423 w 7604889"/>
              <a:gd name="connsiteY5" fmla="*/ 850547 h 3903856"/>
              <a:gd name="connsiteX6" fmla="*/ 382132 w 7604889"/>
              <a:gd name="connsiteY6" fmla="*/ 3903856 h 3903856"/>
              <a:gd name="connsiteX0" fmla="*/ 365807 w 7588564"/>
              <a:gd name="connsiteY0" fmla="*/ 3903856 h 3903856"/>
              <a:gd name="connsiteX1" fmla="*/ 6958155 w 7588564"/>
              <a:gd name="connsiteY1" fmla="*/ 3891649 h 3903856"/>
              <a:gd name="connsiteX2" fmla="*/ 7572139 w 7588564"/>
              <a:gd name="connsiteY2" fmla="*/ 3102570 h 3903856"/>
              <a:gd name="connsiteX3" fmla="*/ 7586691 w 7588564"/>
              <a:gd name="connsiteY3" fmla="*/ 6550 h 3903856"/>
              <a:gd name="connsiteX4" fmla="*/ 834277 w 7588564"/>
              <a:gd name="connsiteY4" fmla="*/ 0 h 3903856"/>
              <a:gd name="connsiteX5" fmla="*/ 782098 w 7588564"/>
              <a:gd name="connsiteY5" fmla="*/ 850547 h 3903856"/>
              <a:gd name="connsiteX6" fmla="*/ 365807 w 7588564"/>
              <a:gd name="connsiteY6" fmla="*/ 3903856 h 3903856"/>
              <a:gd name="connsiteX0" fmla="*/ 365807 w 7588564"/>
              <a:gd name="connsiteY0" fmla="*/ 3903856 h 3903856"/>
              <a:gd name="connsiteX1" fmla="*/ 6958155 w 7588564"/>
              <a:gd name="connsiteY1" fmla="*/ 3891649 h 3903856"/>
              <a:gd name="connsiteX2" fmla="*/ 7572139 w 7588564"/>
              <a:gd name="connsiteY2" fmla="*/ 3102570 h 3903856"/>
              <a:gd name="connsiteX3" fmla="*/ 7586691 w 7588564"/>
              <a:gd name="connsiteY3" fmla="*/ 6550 h 3903856"/>
              <a:gd name="connsiteX4" fmla="*/ 834277 w 7588564"/>
              <a:gd name="connsiteY4" fmla="*/ 0 h 3903856"/>
              <a:gd name="connsiteX5" fmla="*/ 782098 w 7588564"/>
              <a:gd name="connsiteY5" fmla="*/ 850547 h 3903856"/>
              <a:gd name="connsiteX6" fmla="*/ 365807 w 7588564"/>
              <a:gd name="connsiteY6" fmla="*/ 3903856 h 3903856"/>
              <a:gd name="connsiteX0" fmla="*/ 373542 w 7596299"/>
              <a:gd name="connsiteY0" fmla="*/ 3903856 h 3903856"/>
              <a:gd name="connsiteX1" fmla="*/ 6965890 w 7596299"/>
              <a:gd name="connsiteY1" fmla="*/ 3891649 h 3903856"/>
              <a:gd name="connsiteX2" fmla="*/ 7579874 w 7596299"/>
              <a:gd name="connsiteY2" fmla="*/ 3102570 h 3903856"/>
              <a:gd name="connsiteX3" fmla="*/ 7594426 w 7596299"/>
              <a:gd name="connsiteY3" fmla="*/ 6550 h 3903856"/>
              <a:gd name="connsiteX4" fmla="*/ 842012 w 7596299"/>
              <a:gd name="connsiteY4" fmla="*/ 0 h 3903856"/>
              <a:gd name="connsiteX5" fmla="*/ 789833 w 7596299"/>
              <a:gd name="connsiteY5" fmla="*/ 850547 h 3903856"/>
              <a:gd name="connsiteX6" fmla="*/ 373542 w 7596299"/>
              <a:gd name="connsiteY6" fmla="*/ 3903856 h 3903856"/>
              <a:gd name="connsiteX0" fmla="*/ 373542 w 7596299"/>
              <a:gd name="connsiteY0" fmla="*/ 3903856 h 3903856"/>
              <a:gd name="connsiteX1" fmla="*/ 6965890 w 7596299"/>
              <a:gd name="connsiteY1" fmla="*/ 3891649 h 3903856"/>
              <a:gd name="connsiteX2" fmla="*/ 7579874 w 7596299"/>
              <a:gd name="connsiteY2" fmla="*/ 3102570 h 3903856"/>
              <a:gd name="connsiteX3" fmla="*/ 7594426 w 7596299"/>
              <a:gd name="connsiteY3" fmla="*/ 6550 h 3903856"/>
              <a:gd name="connsiteX4" fmla="*/ 842012 w 7596299"/>
              <a:gd name="connsiteY4" fmla="*/ 0 h 3903856"/>
              <a:gd name="connsiteX5" fmla="*/ 789833 w 7596299"/>
              <a:gd name="connsiteY5" fmla="*/ 850547 h 3903856"/>
              <a:gd name="connsiteX6" fmla="*/ 373542 w 7596299"/>
              <a:gd name="connsiteY6" fmla="*/ 3903856 h 3903856"/>
              <a:gd name="connsiteX0" fmla="*/ 373542 w 7596299"/>
              <a:gd name="connsiteY0" fmla="*/ 3903856 h 3903856"/>
              <a:gd name="connsiteX1" fmla="*/ 6965890 w 7596299"/>
              <a:gd name="connsiteY1" fmla="*/ 3891649 h 3903856"/>
              <a:gd name="connsiteX2" fmla="*/ 7579874 w 7596299"/>
              <a:gd name="connsiteY2" fmla="*/ 3102570 h 3903856"/>
              <a:gd name="connsiteX3" fmla="*/ 7594426 w 7596299"/>
              <a:gd name="connsiteY3" fmla="*/ 6550 h 3903856"/>
              <a:gd name="connsiteX4" fmla="*/ 842012 w 7596299"/>
              <a:gd name="connsiteY4" fmla="*/ 0 h 3903856"/>
              <a:gd name="connsiteX5" fmla="*/ 789833 w 7596299"/>
              <a:gd name="connsiteY5" fmla="*/ 850547 h 3903856"/>
              <a:gd name="connsiteX6" fmla="*/ 373542 w 7596299"/>
              <a:gd name="connsiteY6" fmla="*/ 3903856 h 3903856"/>
              <a:gd name="connsiteX0" fmla="*/ 0 w 7222757"/>
              <a:gd name="connsiteY0" fmla="*/ 3903856 h 3903856"/>
              <a:gd name="connsiteX1" fmla="*/ 6592348 w 7222757"/>
              <a:gd name="connsiteY1" fmla="*/ 3891649 h 3903856"/>
              <a:gd name="connsiteX2" fmla="*/ 7206332 w 7222757"/>
              <a:gd name="connsiteY2" fmla="*/ 3102570 h 3903856"/>
              <a:gd name="connsiteX3" fmla="*/ 7220884 w 7222757"/>
              <a:gd name="connsiteY3" fmla="*/ 6550 h 3903856"/>
              <a:gd name="connsiteX4" fmla="*/ 468470 w 7222757"/>
              <a:gd name="connsiteY4" fmla="*/ 0 h 3903856"/>
              <a:gd name="connsiteX5" fmla="*/ 416291 w 7222757"/>
              <a:gd name="connsiteY5" fmla="*/ 850547 h 3903856"/>
              <a:gd name="connsiteX6" fmla="*/ 0 w 7222757"/>
              <a:gd name="connsiteY6" fmla="*/ 3903856 h 3903856"/>
              <a:gd name="connsiteX0" fmla="*/ 45274 w 7268031"/>
              <a:gd name="connsiteY0" fmla="*/ 3903856 h 3903856"/>
              <a:gd name="connsiteX1" fmla="*/ 6637622 w 7268031"/>
              <a:gd name="connsiteY1" fmla="*/ 3891649 h 3903856"/>
              <a:gd name="connsiteX2" fmla="*/ 7251606 w 7268031"/>
              <a:gd name="connsiteY2" fmla="*/ 3102570 h 3903856"/>
              <a:gd name="connsiteX3" fmla="*/ 7266158 w 7268031"/>
              <a:gd name="connsiteY3" fmla="*/ 6550 h 3903856"/>
              <a:gd name="connsiteX4" fmla="*/ 513744 w 7268031"/>
              <a:gd name="connsiteY4" fmla="*/ 0 h 3903856"/>
              <a:gd name="connsiteX5" fmla="*/ 1459 w 7268031"/>
              <a:gd name="connsiteY5" fmla="*/ 907250 h 3903856"/>
              <a:gd name="connsiteX6" fmla="*/ 45274 w 7268031"/>
              <a:gd name="connsiteY6" fmla="*/ 3903856 h 3903856"/>
              <a:gd name="connsiteX0" fmla="*/ 43815 w 7266572"/>
              <a:gd name="connsiteY0" fmla="*/ 3903856 h 3903856"/>
              <a:gd name="connsiteX1" fmla="*/ 6636163 w 7266572"/>
              <a:gd name="connsiteY1" fmla="*/ 3891649 h 3903856"/>
              <a:gd name="connsiteX2" fmla="*/ 7250147 w 7266572"/>
              <a:gd name="connsiteY2" fmla="*/ 3102570 h 3903856"/>
              <a:gd name="connsiteX3" fmla="*/ 7264699 w 7266572"/>
              <a:gd name="connsiteY3" fmla="*/ 6550 h 3903856"/>
              <a:gd name="connsiteX4" fmla="*/ 512285 w 7266572"/>
              <a:gd name="connsiteY4" fmla="*/ 0 h 3903856"/>
              <a:gd name="connsiteX5" fmla="*/ 0 w 7266572"/>
              <a:gd name="connsiteY5" fmla="*/ 907250 h 3903856"/>
              <a:gd name="connsiteX6" fmla="*/ 43815 w 7266572"/>
              <a:gd name="connsiteY6" fmla="*/ 3903856 h 3903856"/>
              <a:gd name="connsiteX0" fmla="*/ 43815 w 7266572"/>
              <a:gd name="connsiteY0" fmla="*/ 3903856 h 3903856"/>
              <a:gd name="connsiteX1" fmla="*/ 6636163 w 7266572"/>
              <a:gd name="connsiteY1" fmla="*/ 3891649 h 3903856"/>
              <a:gd name="connsiteX2" fmla="*/ 7250147 w 7266572"/>
              <a:gd name="connsiteY2" fmla="*/ 3102570 h 3903856"/>
              <a:gd name="connsiteX3" fmla="*/ 7264699 w 7266572"/>
              <a:gd name="connsiteY3" fmla="*/ 6550 h 3903856"/>
              <a:gd name="connsiteX4" fmla="*/ 512285 w 7266572"/>
              <a:gd name="connsiteY4" fmla="*/ 0 h 3903856"/>
              <a:gd name="connsiteX5" fmla="*/ 0 w 7266572"/>
              <a:gd name="connsiteY5" fmla="*/ 907250 h 3903856"/>
              <a:gd name="connsiteX6" fmla="*/ 43815 w 7266572"/>
              <a:gd name="connsiteY6" fmla="*/ 3903856 h 3903856"/>
              <a:gd name="connsiteX0" fmla="*/ 4377 w 7227134"/>
              <a:gd name="connsiteY0" fmla="*/ 3903856 h 3903856"/>
              <a:gd name="connsiteX1" fmla="*/ 6596725 w 7227134"/>
              <a:gd name="connsiteY1" fmla="*/ 3891649 h 3903856"/>
              <a:gd name="connsiteX2" fmla="*/ 7210709 w 7227134"/>
              <a:gd name="connsiteY2" fmla="*/ 3102570 h 3903856"/>
              <a:gd name="connsiteX3" fmla="*/ 7225261 w 7227134"/>
              <a:gd name="connsiteY3" fmla="*/ 6550 h 3903856"/>
              <a:gd name="connsiteX4" fmla="*/ 472847 w 7227134"/>
              <a:gd name="connsiteY4" fmla="*/ 0 h 3903856"/>
              <a:gd name="connsiteX5" fmla="*/ 0 w 7227134"/>
              <a:gd name="connsiteY5" fmla="*/ 617434 h 3903856"/>
              <a:gd name="connsiteX6" fmla="*/ 4377 w 7227134"/>
              <a:gd name="connsiteY6" fmla="*/ 3903856 h 3903856"/>
              <a:gd name="connsiteX0" fmla="*/ 4377 w 7227134"/>
              <a:gd name="connsiteY0" fmla="*/ 3910156 h 3910156"/>
              <a:gd name="connsiteX1" fmla="*/ 6596725 w 7227134"/>
              <a:gd name="connsiteY1" fmla="*/ 3897949 h 3910156"/>
              <a:gd name="connsiteX2" fmla="*/ 7210709 w 7227134"/>
              <a:gd name="connsiteY2" fmla="*/ 3108870 h 3910156"/>
              <a:gd name="connsiteX3" fmla="*/ 7225261 w 7227134"/>
              <a:gd name="connsiteY3" fmla="*/ 12850 h 3910156"/>
              <a:gd name="connsiteX4" fmla="*/ 821213 w 7227134"/>
              <a:gd name="connsiteY4" fmla="*/ 0 h 3910156"/>
              <a:gd name="connsiteX5" fmla="*/ 0 w 7227134"/>
              <a:gd name="connsiteY5" fmla="*/ 623734 h 3910156"/>
              <a:gd name="connsiteX6" fmla="*/ 4377 w 7227134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27786 w 7233707"/>
              <a:gd name="connsiteY4" fmla="*/ 0 h 3910156"/>
              <a:gd name="connsiteX5" fmla="*/ 0 w 7233707"/>
              <a:gd name="connsiteY5" fmla="*/ 863147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27786 w 7233707"/>
              <a:gd name="connsiteY4" fmla="*/ 0 h 3910156"/>
              <a:gd name="connsiteX5" fmla="*/ 0 w 7233707"/>
              <a:gd name="connsiteY5" fmla="*/ 762342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27786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801494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03298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768629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  <a:gd name="connsiteX0" fmla="*/ 10950 w 7233707"/>
              <a:gd name="connsiteY0" fmla="*/ 3910156 h 3910156"/>
              <a:gd name="connsiteX1" fmla="*/ 6629590 w 7233707"/>
              <a:gd name="connsiteY1" fmla="*/ 3897949 h 3910156"/>
              <a:gd name="connsiteX2" fmla="*/ 7217282 w 7233707"/>
              <a:gd name="connsiteY2" fmla="*/ 3108870 h 3910156"/>
              <a:gd name="connsiteX3" fmla="*/ 7231834 w 7233707"/>
              <a:gd name="connsiteY3" fmla="*/ 12850 h 3910156"/>
              <a:gd name="connsiteX4" fmla="*/ 768629 w 7233707"/>
              <a:gd name="connsiteY4" fmla="*/ 0 h 3910156"/>
              <a:gd name="connsiteX5" fmla="*/ 0 w 7233707"/>
              <a:gd name="connsiteY5" fmla="*/ 718239 h 3910156"/>
              <a:gd name="connsiteX6" fmla="*/ 10950 w 7233707"/>
              <a:gd name="connsiteY6" fmla="*/ 3910156 h 391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3707" h="3910156">
                <a:moveTo>
                  <a:pt x="10950" y="3910156"/>
                </a:moveTo>
                <a:lnTo>
                  <a:pt x="6629590" y="3897949"/>
                </a:lnTo>
                <a:lnTo>
                  <a:pt x="7217282" y="3108870"/>
                </a:lnTo>
                <a:cubicBezTo>
                  <a:pt x="7225450" y="3119926"/>
                  <a:pt x="7238607" y="943088"/>
                  <a:pt x="7231834" y="12850"/>
                </a:cubicBezTo>
                <a:lnTo>
                  <a:pt x="768629" y="0"/>
                </a:lnTo>
                <a:lnTo>
                  <a:pt x="0" y="718239"/>
                </a:lnTo>
                <a:lnTo>
                  <a:pt x="10950" y="391015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-23434" y="144824"/>
            <a:ext cx="12258211" cy="6539087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414114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414114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475 h 3685689"/>
              <a:gd name="connsiteX5" fmla="*/ 20318 w 6549572"/>
              <a:gd name="connsiteY5" fmla="*/ 3685689 h 3685689"/>
              <a:gd name="connsiteX0" fmla="*/ 20318 w 6549572"/>
              <a:gd name="connsiteY0" fmla="*/ 3685689 h 3690570"/>
              <a:gd name="connsiteX1" fmla="*/ 6478018 w 6549572"/>
              <a:gd name="connsiteY1" fmla="*/ 3690570 h 3690570"/>
              <a:gd name="connsiteX2" fmla="*/ 6542699 w 6549572"/>
              <a:gd name="connsiteY2" fmla="*/ 2344569 h 3690570"/>
              <a:gd name="connsiteX3" fmla="*/ 6549572 w 6549572"/>
              <a:gd name="connsiteY3" fmla="*/ 0 h 3690570"/>
              <a:gd name="connsiteX4" fmla="*/ 0 w 6549572"/>
              <a:gd name="connsiteY4" fmla="*/ 1475 h 3690570"/>
              <a:gd name="connsiteX5" fmla="*/ 20318 w 6549572"/>
              <a:gd name="connsiteY5" fmla="*/ 3685689 h 3690570"/>
              <a:gd name="connsiteX0" fmla="*/ 20318 w 6739887"/>
              <a:gd name="connsiteY0" fmla="*/ 3685689 h 3690570"/>
              <a:gd name="connsiteX1" fmla="*/ 6478018 w 6739887"/>
              <a:gd name="connsiteY1" fmla="*/ 3690570 h 3690570"/>
              <a:gd name="connsiteX2" fmla="*/ 6739887 w 6739887"/>
              <a:gd name="connsiteY2" fmla="*/ 3352626 h 3690570"/>
              <a:gd name="connsiteX3" fmla="*/ 6549572 w 6739887"/>
              <a:gd name="connsiteY3" fmla="*/ 0 h 3690570"/>
              <a:gd name="connsiteX4" fmla="*/ 0 w 6739887"/>
              <a:gd name="connsiteY4" fmla="*/ 1475 h 3690570"/>
              <a:gd name="connsiteX5" fmla="*/ 20318 w 6739887"/>
              <a:gd name="connsiteY5" fmla="*/ 3685689 h 3690570"/>
              <a:gd name="connsiteX0" fmla="*/ 20318 w 6746761"/>
              <a:gd name="connsiteY0" fmla="*/ 3685689 h 3690570"/>
              <a:gd name="connsiteX1" fmla="*/ 6478018 w 6746761"/>
              <a:gd name="connsiteY1" fmla="*/ 3690570 h 3690570"/>
              <a:gd name="connsiteX2" fmla="*/ 6739887 w 6746761"/>
              <a:gd name="connsiteY2" fmla="*/ 3352626 h 3690570"/>
              <a:gd name="connsiteX3" fmla="*/ 6746761 w 6746761"/>
              <a:gd name="connsiteY3" fmla="*/ 0 h 3690570"/>
              <a:gd name="connsiteX4" fmla="*/ 0 w 6746761"/>
              <a:gd name="connsiteY4" fmla="*/ 1475 h 3690570"/>
              <a:gd name="connsiteX5" fmla="*/ 20318 w 6746761"/>
              <a:gd name="connsiteY5" fmla="*/ 3685689 h 369057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72653 w 7219414"/>
              <a:gd name="connsiteY4" fmla="*/ 1475 h 3691990"/>
              <a:gd name="connsiteX5" fmla="*/ 0 w 7219414"/>
              <a:gd name="connsiteY5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0 w 7219414"/>
              <a:gd name="connsiteY5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0 w 7219414"/>
              <a:gd name="connsiteY5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230733 w 7219414"/>
              <a:gd name="connsiteY5" fmla="*/ 1946809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230733 w 7219414"/>
              <a:gd name="connsiteY5" fmla="*/ 1946809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680 w 7219414"/>
              <a:gd name="connsiteY5" fmla="*/ 447325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492372 w 7219414"/>
              <a:gd name="connsiteY4" fmla="*/ 1475 h 3691990"/>
              <a:gd name="connsiteX5" fmla="*/ 680 w 7219414"/>
              <a:gd name="connsiteY5" fmla="*/ 567032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387205 w 7219414"/>
              <a:gd name="connsiteY4" fmla="*/ 121182 h 3691990"/>
              <a:gd name="connsiteX5" fmla="*/ 680 w 7219414"/>
              <a:gd name="connsiteY5" fmla="*/ 567032 h 3691990"/>
              <a:gd name="connsiteX6" fmla="*/ 0 w 7219414"/>
              <a:gd name="connsiteY6" fmla="*/ 3691990 h 3691990"/>
              <a:gd name="connsiteX0" fmla="*/ 0 w 7219414"/>
              <a:gd name="connsiteY0" fmla="*/ 3691990 h 3691990"/>
              <a:gd name="connsiteX1" fmla="*/ 6950671 w 7219414"/>
              <a:gd name="connsiteY1" fmla="*/ 3690570 h 3691990"/>
              <a:gd name="connsiteX2" fmla="*/ 7212540 w 7219414"/>
              <a:gd name="connsiteY2" fmla="*/ 3352626 h 3691990"/>
              <a:gd name="connsiteX3" fmla="*/ 7219414 w 7219414"/>
              <a:gd name="connsiteY3" fmla="*/ 0 h 3691990"/>
              <a:gd name="connsiteX4" fmla="*/ 387205 w 7219414"/>
              <a:gd name="connsiteY4" fmla="*/ 121182 h 3691990"/>
              <a:gd name="connsiteX5" fmla="*/ 680 w 7219414"/>
              <a:gd name="connsiteY5" fmla="*/ 567032 h 3691990"/>
              <a:gd name="connsiteX6" fmla="*/ 0 w 7219414"/>
              <a:gd name="connsiteY6" fmla="*/ 3691990 h 3691990"/>
              <a:gd name="connsiteX0" fmla="*/ 0 w 7219414"/>
              <a:gd name="connsiteY0" fmla="*/ 3570808 h 3570808"/>
              <a:gd name="connsiteX1" fmla="*/ 6950671 w 7219414"/>
              <a:gd name="connsiteY1" fmla="*/ 3569388 h 3570808"/>
              <a:gd name="connsiteX2" fmla="*/ 7212540 w 7219414"/>
              <a:gd name="connsiteY2" fmla="*/ 3231444 h 3570808"/>
              <a:gd name="connsiteX3" fmla="*/ 7219414 w 7219414"/>
              <a:gd name="connsiteY3" fmla="*/ 36327 h 3570808"/>
              <a:gd name="connsiteX4" fmla="*/ 387205 w 7219414"/>
              <a:gd name="connsiteY4" fmla="*/ 0 h 3570808"/>
              <a:gd name="connsiteX5" fmla="*/ 680 w 7219414"/>
              <a:gd name="connsiteY5" fmla="*/ 445850 h 3570808"/>
              <a:gd name="connsiteX6" fmla="*/ 0 w 7219414"/>
              <a:gd name="connsiteY6" fmla="*/ 3570808 h 3570808"/>
              <a:gd name="connsiteX0" fmla="*/ 0 w 7219414"/>
              <a:gd name="connsiteY0" fmla="*/ 3570808 h 3570808"/>
              <a:gd name="connsiteX1" fmla="*/ 6950671 w 7219414"/>
              <a:gd name="connsiteY1" fmla="*/ 3569388 h 3570808"/>
              <a:gd name="connsiteX2" fmla="*/ 7212540 w 7219414"/>
              <a:gd name="connsiteY2" fmla="*/ 3231444 h 3570808"/>
              <a:gd name="connsiteX3" fmla="*/ 7219414 w 7219414"/>
              <a:gd name="connsiteY3" fmla="*/ 36327 h 3570808"/>
              <a:gd name="connsiteX4" fmla="*/ 387205 w 7219414"/>
              <a:gd name="connsiteY4" fmla="*/ 0 h 3570808"/>
              <a:gd name="connsiteX5" fmla="*/ 7253 w 7219414"/>
              <a:gd name="connsiteY5" fmla="*/ 338744 h 3570808"/>
              <a:gd name="connsiteX6" fmla="*/ 0 w 7219414"/>
              <a:gd name="connsiteY6" fmla="*/ 3570808 h 3570808"/>
              <a:gd name="connsiteX0" fmla="*/ 0 w 7219414"/>
              <a:gd name="connsiteY0" fmla="*/ 3545606 h 3545606"/>
              <a:gd name="connsiteX1" fmla="*/ 6950671 w 7219414"/>
              <a:gd name="connsiteY1" fmla="*/ 3544186 h 3545606"/>
              <a:gd name="connsiteX2" fmla="*/ 7212540 w 7219414"/>
              <a:gd name="connsiteY2" fmla="*/ 3206242 h 3545606"/>
              <a:gd name="connsiteX3" fmla="*/ 7219414 w 7219414"/>
              <a:gd name="connsiteY3" fmla="*/ 11125 h 3545606"/>
              <a:gd name="connsiteX4" fmla="*/ 367486 w 7219414"/>
              <a:gd name="connsiteY4" fmla="*/ 0 h 3545606"/>
              <a:gd name="connsiteX5" fmla="*/ 7253 w 7219414"/>
              <a:gd name="connsiteY5" fmla="*/ 313542 h 3545606"/>
              <a:gd name="connsiteX6" fmla="*/ 0 w 7219414"/>
              <a:gd name="connsiteY6" fmla="*/ 3545606 h 3545606"/>
              <a:gd name="connsiteX0" fmla="*/ 0 w 7219414"/>
              <a:gd name="connsiteY0" fmla="*/ 3589709 h 3589709"/>
              <a:gd name="connsiteX1" fmla="*/ 6950671 w 7219414"/>
              <a:gd name="connsiteY1" fmla="*/ 3588289 h 3589709"/>
              <a:gd name="connsiteX2" fmla="*/ 7212540 w 7219414"/>
              <a:gd name="connsiteY2" fmla="*/ 3250345 h 3589709"/>
              <a:gd name="connsiteX3" fmla="*/ 7219414 w 7219414"/>
              <a:gd name="connsiteY3" fmla="*/ 55228 h 3589709"/>
              <a:gd name="connsiteX4" fmla="*/ 433215 w 7219414"/>
              <a:gd name="connsiteY4" fmla="*/ 0 h 3589709"/>
              <a:gd name="connsiteX5" fmla="*/ 7253 w 7219414"/>
              <a:gd name="connsiteY5" fmla="*/ 357645 h 3589709"/>
              <a:gd name="connsiteX6" fmla="*/ 0 w 7219414"/>
              <a:gd name="connsiteY6" fmla="*/ 3589709 h 3589709"/>
              <a:gd name="connsiteX0" fmla="*/ 0 w 7245706"/>
              <a:gd name="connsiteY0" fmla="*/ 3597484 h 3597484"/>
              <a:gd name="connsiteX1" fmla="*/ 6950671 w 7245706"/>
              <a:gd name="connsiteY1" fmla="*/ 3596064 h 3597484"/>
              <a:gd name="connsiteX2" fmla="*/ 7212540 w 7245706"/>
              <a:gd name="connsiteY2" fmla="*/ 3258120 h 3597484"/>
              <a:gd name="connsiteX3" fmla="*/ 7245706 w 7245706"/>
              <a:gd name="connsiteY3" fmla="*/ 0 h 3597484"/>
              <a:gd name="connsiteX4" fmla="*/ 433215 w 7245706"/>
              <a:gd name="connsiteY4" fmla="*/ 7775 h 3597484"/>
              <a:gd name="connsiteX5" fmla="*/ 7253 w 7245706"/>
              <a:gd name="connsiteY5" fmla="*/ 365420 h 3597484"/>
              <a:gd name="connsiteX6" fmla="*/ 0 w 7245706"/>
              <a:gd name="connsiteY6" fmla="*/ 3597484 h 3597484"/>
              <a:gd name="connsiteX0" fmla="*/ 0 w 7245706"/>
              <a:gd name="connsiteY0" fmla="*/ 3589709 h 3589709"/>
              <a:gd name="connsiteX1" fmla="*/ 6950671 w 7245706"/>
              <a:gd name="connsiteY1" fmla="*/ 3588289 h 3589709"/>
              <a:gd name="connsiteX2" fmla="*/ 7212540 w 7245706"/>
              <a:gd name="connsiteY2" fmla="*/ 3250345 h 3589709"/>
              <a:gd name="connsiteX3" fmla="*/ 7245706 w 7245706"/>
              <a:gd name="connsiteY3" fmla="*/ 17427 h 3589709"/>
              <a:gd name="connsiteX4" fmla="*/ 433215 w 7245706"/>
              <a:gd name="connsiteY4" fmla="*/ 0 h 3589709"/>
              <a:gd name="connsiteX5" fmla="*/ 7253 w 7245706"/>
              <a:gd name="connsiteY5" fmla="*/ 357645 h 3589709"/>
              <a:gd name="connsiteX6" fmla="*/ 0 w 7245706"/>
              <a:gd name="connsiteY6" fmla="*/ 3589709 h 3589709"/>
              <a:gd name="connsiteX0" fmla="*/ 0 w 7245706"/>
              <a:gd name="connsiteY0" fmla="*/ 3652712 h 3652712"/>
              <a:gd name="connsiteX1" fmla="*/ 6950671 w 7245706"/>
              <a:gd name="connsiteY1" fmla="*/ 3588289 h 3652712"/>
              <a:gd name="connsiteX2" fmla="*/ 7212540 w 7245706"/>
              <a:gd name="connsiteY2" fmla="*/ 3250345 h 3652712"/>
              <a:gd name="connsiteX3" fmla="*/ 7245706 w 7245706"/>
              <a:gd name="connsiteY3" fmla="*/ 17427 h 3652712"/>
              <a:gd name="connsiteX4" fmla="*/ 433215 w 7245706"/>
              <a:gd name="connsiteY4" fmla="*/ 0 h 3652712"/>
              <a:gd name="connsiteX5" fmla="*/ 7253 w 7245706"/>
              <a:gd name="connsiteY5" fmla="*/ 357645 h 3652712"/>
              <a:gd name="connsiteX6" fmla="*/ 0 w 7245706"/>
              <a:gd name="connsiteY6" fmla="*/ 3652712 h 3652712"/>
              <a:gd name="connsiteX0" fmla="*/ 0 w 7245706"/>
              <a:gd name="connsiteY0" fmla="*/ 3652712 h 3652712"/>
              <a:gd name="connsiteX1" fmla="*/ 6911233 w 7245706"/>
              <a:gd name="connsiteY1" fmla="*/ 3651292 h 3652712"/>
              <a:gd name="connsiteX2" fmla="*/ 7212540 w 7245706"/>
              <a:gd name="connsiteY2" fmla="*/ 3250345 h 3652712"/>
              <a:gd name="connsiteX3" fmla="*/ 7245706 w 7245706"/>
              <a:gd name="connsiteY3" fmla="*/ 17427 h 3652712"/>
              <a:gd name="connsiteX4" fmla="*/ 433215 w 7245706"/>
              <a:gd name="connsiteY4" fmla="*/ 0 h 3652712"/>
              <a:gd name="connsiteX5" fmla="*/ 7253 w 7245706"/>
              <a:gd name="connsiteY5" fmla="*/ 357645 h 3652712"/>
              <a:gd name="connsiteX6" fmla="*/ 0 w 7245706"/>
              <a:gd name="connsiteY6" fmla="*/ 3652712 h 3652712"/>
              <a:gd name="connsiteX0" fmla="*/ 0 w 7232560"/>
              <a:gd name="connsiteY0" fmla="*/ 3673087 h 3673087"/>
              <a:gd name="connsiteX1" fmla="*/ 6911233 w 7232560"/>
              <a:gd name="connsiteY1" fmla="*/ 3671667 h 3673087"/>
              <a:gd name="connsiteX2" fmla="*/ 7212540 w 7232560"/>
              <a:gd name="connsiteY2" fmla="*/ 3270720 h 3673087"/>
              <a:gd name="connsiteX3" fmla="*/ 7232560 w 7232560"/>
              <a:gd name="connsiteY3" fmla="*/ 0 h 3673087"/>
              <a:gd name="connsiteX4" fmla="*/ 433215 w 7232560"/>
              <a:gd name="connsiteY4" fmla="*/ 20375 h 3673087"/>
              <a:gd name="connsiteX5" fmla="*/ 7253 w 7232560"/>
              <a:gd name="connsiteY5" fmla="*/ 378020 h 3673087"/>
              <a:gd name="connsiteX6" fmla="*/ 0 w 7232560"/>
              <a:gd name="connsiteY6" fmla="*/ 3673087 h 3673087"/>
              <a:gd name="connsiteX0" fmla="*/ 0 w 7232560"/>
              <a:gd name="connsiteY0" fmla="*/ 3698289 h 3698289"/>
              <a:gd name="connsiteX1" fmla="*/ 6911233 w 7232560"/>
              <a:gd name="connsiteY1" fmla="*/ 3671667 h 3698289"/>
              <a:gd name="connsiteX2" fmla="*/ 7212540 w 7232560"/>
              <a:gd name="connsiteY2" fmla="*/ 3270720 h 3698289"/>
              <a:gd name="connsiteX3" fmla="*/ 7232560 w 7232560"/>
              <a:gd name="connsiteY3" fmla="*/ 0 h 3698289"/>
              <a:gd name="connsiteX4" fmla="*/ 433215 w 7232560"/>
              <a:gd name="connsiteY4" fmla="*/ 20375 h 3698289"/>
              <a:gd name="connsiteX5" fmla="*/ 7253 w 7232560"/>
              <a:gd name="connsiteY5" fmla="*/ 378020 h 3698289"/>
              <a:gd name="connsiteX6" fmla="*/ 0 w 7232560"/>
              <a:gd name="connsiteY6" fmla="*/ 3698289 h 3698289"/>
              <a:gd name="connsiteX0" fmla="*/ 0 w 7232560"/>
              <a:gd name="connsiteY0" fmla="*/ 3698289 h 3709469"/>
              <a:gd name="connsiteX1" fmla="*/ 6898087 w 7232560"/>
              <a:gd name="connsiteY1" fmla="*/ 3709469 h 3709469"/>
              <a:gd name="connsiteX2" fmla="*/ 7212540 w 7232560"/>
              <a:gd name="connsiteY2" fmla="*/ 3270720 h 3709469"/>
              <a:gd name="connsiteX3" fmla="*/ 7232560 w 7232560"/>
              <a:gd name="connsiteY3" fmla="*/ 0 h 3709469"/>
              <a:gd name="connsiteX4" fmla="*/ 433215 w 7232560"/>
              <a:gd name="connsiteY4" fmla="*/ 20375 h 3709469"/>
              <a:gd name="connsiteX5" fmla="*/ 7253 w 7232560"/>
              <a:gd name="connsiteY5" fmla="*/ 378020 h 3709469"/>
              <a:gd name="connsiteX6" fmla="*/ 0 w 7232560"/>
              <a:gd name="connsiteY6" fmla="*/ 3698289 h 3709469"/>
              <a:gd name="connsiteX0" fmla="*/ 0 w 7232560"/>
              <a:gd name="connsiteY0" fmla="*/ 3698289 h 3698289"/>
              <a:gd name="connsiteX1" fmla="*/ 6898087 w 7232560"/>
              <a:gd name="connsiteY1" fmla="*/ 3696868 h 3698289"/>
              <a:gd name="connsiteX2" fmla="*/ 7212540 w 7232560"/>
              <a:gd name="connsiteY2" fmla="*/ 3270720 h 3698289"/>
              <a:gd name="connsiteX3" fmla="*/ 7232560 w 7232560"/>
              <a:gd name="connsiteY3" fmla="*/ 0 h 3698289"/>
              <a:gd name="connsiteX4" fmla="*/ 433215 w 7232560"/>
              <a:gd name="connsiteY4" fmla="*/ 20375 h 3698289"/>
              <a:gd name="connsiteX5" fmla="*/ 7253 w 7232560"/>
              <a:gd name="connsiteY5" fmla="*/ 378020 h 3698289"/>
              <a:gd name="connsiteX6" fmla="*/ 0 w 7232560"/>
              <a:gd name="connsiteY6" fmla="*/ 3698289 h 3698289"/>
              <a:gd name="connsiteX0" fmla="*/ 0 w 7232560"/>
              <a:gd name="connsiteY0" fmla="*/ 3698289 h 3698289"/>
              <a:gd name="connsiteX1" fmla="*/ 6898087 w 7232560"/>
              <a:gd name="connsiteY1" fmla="*/ 3696868 h 3698289"/>
              <a:gd name="connsiteX2" fmla="*/ 7212540 w 7232560"/>
              <a:gd name="connsiteY2" fmla="*/ 3270720 h 3698289"/>
              <a:gd name="connsiteX3" fmla="*/ 7232560 w 7232560"/>
              <a:gd name="connsiteY3" fmla="*/ 0 h 3698289"/>
              <a:gd name="connsiteX4" fmla="*/ 433215 w 7232560"/>
              <a:gd name="connsiteY4" fmla="*/ 20375 h 3698289"/>
              <a:gd name="connsiteX5" fmla="*/ 7253 w 7232560"/>
              <a:gd name="connsiteY5" fmla="*/ 409522 h 3698289"/>
              <a:gd name="connsiteX6" fmla="*/ 0 w 7232560"/>
              <a:gd name="connsiteY6" fmla="*/ 3698289 h 369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2560" h="3698289">
                <a:moveTo>
                  <a:pt x="0" y="3698289"/>
                </a:moveTo>
                <a:lnTo>
                  <a:pt x="6898087" y="3696868"/>
                </a:lnTo>
                <a:lnTo>
                  <a:pt x="7212540" y="3270720"/>
                </a:lnTo>
                <a:cubicBezTo>
                  <a:pt x="7214831" y="2153178"/>
                  <a:pt x="7229123" y="1676313"/>
                  <a:pt x="7232560" y="0"/>
                </a:cubicBezTo>
                <a:lnTo>
                  <a:pt x="433215" y="20375"/>
                </a:lnTo>
                <a:lnTo>
                  <a:pt x="7253" y="409522"/>
                </a:lnTo>
                <a:cubicBezTo>
                  <a:pt x="7026" y="1491077"/>
                  <a:pt x="227" y="2616734"/>
                  <a:pt x="0" y="3698289"/>
                </a:cubicBezTo>
                <a:close/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111309" y="1373412"/>
            <a:ext cx="9973236" cy="1177624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113776" y="2697907"/>
            <a:ext cx="9993050" cy="3206238"/>
          </a:xfrm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284163" indent="-17303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600">
                <a:solidFill>
                  <a:srgbClr val="FFFFFF"/>
                </a:solidFill>
              </a:defRPr>
            </a:lvl2pPr>
            <a:lvl3pPr marL="517525" indent="-233363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/>
              <a:buChar char="•"/>
              <a:defRPr sz="2400">
                <a:solidFill>
                  <a:srgbClr val="FFFFFF"/>
                </a:solidFill>
              </a:defRPr>
            </a:lvl3pPr>
            <a:lvl4pPr marL="630238" indent="-2333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22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803275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Font typeface="Arial"/>
              <a:buChar char="•"/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745699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79391" y="6400800"/>
            <a:ext cx="3249953" cy="352800"/>
          </a:xfrm>
          <a:prstGeom prst="rect">
            <a:avLst/>
          </a:prstGeom>
        </p:spPr>
        <p:txBody>
          <a:bodyPr/>
          <a:lstStyle/>
          <a:p>
            <a:fld id="{482E47A7-0AE8-45A1-87F8-740468CFE37E}" type="slidenum">
              <a:rPr lang="en-GB" smtClean="0">
                <a:solidFill>
                  <a:srgbClr val="51595F"/>
                </a:solidFill>
              </a:rPr>
              <a:pPr/>
              <a:t>‹nr.›</a:t>
            </a:fld>
            <a:endParaRPr lang="en-GB" dirty="0">
              <a:solidFill>
                <a:srgbClr val="51595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081" y="1483200"/>
            <a:ext cx="11272264" cy="440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081" y="1175520"/>
            <a:ext cx="11271489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079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tecore_no_tagline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2" y="6302879"/>
            <a:ext cx="1438366" cy="38835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1" y="1483747"/>
            <a:ext cx="11274425" cy="4382219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199" b="1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1" y="287549"/>
            <a:ext cx="11274425" cy="809883"/>
          </a:xfrm>
        </p:spPr>
        <p:txBody>
          <a:bodyPr>
            <a:normAutofit/>
          </a:bodyPr>
          <a:lstStyle>
            <a:lvl1pPr>
              <a:defRPr sz="34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7201" y="1175520"/>
            <a:ext cx="11274425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7201" y="6104401"/>
            <a:ext cx="11274425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81273" y="6400802"/>
            <a:ext cx="3250353" cy="353921"/>
          </a:xfrm>
          <a:prstGeom prst="rect">
            <a:avLst/>
          </a:prstGeom>
          <a:noFill/>
        </p:spPr>
        <p:txBody>
          <a:bodyPr wrap="square" lIns="121867" tIns="60933" rIns="0" bIns="60933" rtlCol="0">
            <a:spAutoFit/>
          </a:bodyPr>
          <a:lstStyle/>
          <a:p>
            <a:pPr algn="r"/>
            <a:fld id="{06A1CE1E-EEE2-4BE3-B29A-FAF704E88098}" type="slidenum">
              <a:rPr lang="en-US" sz="1500" smtClean="0">
                <a:solidFill>
                  <a:srgbClr val="6B1E74"/>
                </a:solidFill>
                <a:latin typeface="KievitPro-light"/>
                <a:cs typeface="KievitPro-light"/>
              </a:rPr>
              <a:pPr algn="r"/>
              <a:t>‹nr.›</a:t>
            </a:fld>
            <a:endParaRPr lang="en-US" sz="1500" dirty="0">
              <a:solidFill>
                <a:srgbClr val="6B1E74"/>
              </a:solidFill>
              <a:latin typeface="KievitPro-light"/>
              <a:cs typeface="Kievit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3081341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-Right-Red/Purple/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flipH="1">
            <a:off x="4059628" y="-12825"/>
            <a:ext cx="8186282" cy="6669953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234972 w 7014296"/>
              <a:gd name="connsiteY0" fmla="*/ 5776253 h 5776253"/>
              <a:gd name="connsiteX1" fmla="*/ 0 w 7014296"/>
              <a:gd name="connsiteY1" fmla="*/ 5743885 h 5776253"/>
              <a:gd name="connsiteX2" fmla="*/ 11652 w 7014296"/>
              <a:gd name="connsiteY2" fmla="*/ 0 h 5776253"/>
              <a:gd name="connsiteX3" fmla="*/ 6979341 w 7014296"/>
              <a:gd name="connsiteY3" fmla="*/ 0 h 5776253"/>
              <a:gd name="connsiteX4" fmla="*/ 7014296 w 7014296"/>
              <a:gd name="connsiteY4" fmla="*/ 3553519 h 5776253"/>
              <a:gd name="connsiteX5" fmla="*/ 4234972 w 7014296"/>
              <a:gd name="connsiteY5" fmla="*/ 5776253 h 5776253"/>
              <a:gd name="connsiteX0" fmla="*/ 4234972 w 6979341"/>
              <a:gd name="connsiteY0" fmla="*/ 5776253 h 5776253"/>
              <a:gd name="connsiteX1" fmla="*/ 0 w 6979341"/>
              <a:gd name="connsiteY1" fmla="*/ 5743885 h 5776253"/>
              <a:gd name="connsiteX2" fmla="*/ 11652 w 6979341"/>
              <a:gd name="connsiteY2" fmla="*/ 0 h 5776253"/>
              <a:gd name="connsiteX3" fmla="*/ 6979341 w 6979341"/>
              <a:gd name="connsiteY3" fmla="*/ 0 h 5776253"/>
              <a:gd name="connsiteX4" fmla="*/ 6787373 w 6979341"/>
              <a:gd name="connsiteY4" fmla="*/ 3236173 h 5776253"/>
              <a:gd name="connsiteX5" fmla="*/ 4234972 w 6979341"/>
              <a:gd name="connsiteY5" fmla="*/ 5776253 h 5776253"/>
              <a:gd name="connsiteX0" fmla="*/ 4234972 w 6787373"/>
              <a:gd name="connsiteY0" fmla="*/ 5776253 h 5776253"/>
              <a:gd name="connsiteX1" fmla="*/ 0 w 6787373"/>
              <a:gd name="connsiteY1" fmla="*/ 5743885 h 5776253"/>
              <a:gd name="connsiteX2" fmla="*/ 11652 w 6787373"/>
              <a:gd name="connsiteY2" fmla="*/ 0 h 5776253"/>
              <a:gd name="connsiteX3" fmla="*/ 6776731 w 6787373"/>
              <a:gd name="connsiteY3" fmla="*/ 81603 h 5776253"/>
              <a:gd name="connsiteX4" fmla="*/ 6787373 w 6787373"/>
              <a:gd name="connsiteY4" fmla="*/ 3236173 h 5776253"/>
              <a:gd name="connsiteX5" fmla="*/ 4234972 w 6787373"/>
              <a:gd name="connsiteY5" fmla="*/ 5776253 h 5776253"/>
              <a:gd name="connsiteX0" fmla="*/ 4234972 w 6787373"/>
              <a:gd name="connsiteY0" fmla="*/ 5721851 h 5721851"/>
              <a:gd name="connsiteX1" fmla="*/ 0 w 6787373"/>
              <a:gd name="connsiteY1" fmla="*/ 5689483 h 5721851"/>
              <a:gd name="connsiteX2" fmla="*/ 11652 w 6787373"/>
              <a:gd name="connsiteY2" fmla="*/ 0 h 5721851"/>
              <a:gd name="connsiteX3" fmla="*/ 6776731 w 6787373"/>
              <a:gd name="connsiteY3" fmla="*/ 27201 h 5721851"/>
              <a:gd name="connsiteX4" fmla="*/ 6787373 w 6787373"/>
              <a:gd name="connsiteY4" fmla="*/ 3181771 h 5721851"/>
              <a:gd name="connsiteX5" fmla="*/ 4234972 w 6787373"/>
              <a:gd name="connsiteY5" fmla="*/ 5721851 h 5721851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11652 w 6793572"/>
              <a:gd name="connsiteY2" fmla="*/ 380815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295306 w 6793572"/>
              <a:gd name="connsiteY2" fmla="*/ 0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3939666 w 6498266"/>
              <a:gd name="connsiteY0" fmla="*/ 6102666 h 6102666"/>
              <a:gd name="connsiteX1" fmla="*/ 12661 w 6498266"/>
              <a:gd name="connsiteY1" fmla="*/ 5952426 h 6102666"/>
              <a:gd name="connsiteX2" fmla="*/ 0 w 6498266"/>
              <a:gd name="connsiteY2" fmla="*/ 0 h 6102666"/>
              <a:gd name="connsiteX3" fmla="*/ 6497633 w 6498266"/>
              <a:gd name="connsiteY3" fmla="*/ 0 h 6102666"/>
              <a:gd name="connsiteX4" fmla="*/ 6492067 w 6498266"/>
              <a:gd name="connsiteY4" fmla="*/ 3562586 h 6102666"/>
              <a:gd name="connsiteX5" fmla="*/ 3939666 w 6498266"/>
              <a:gd name="connsiteY5" fmla="*/ 6102666 h 6102666"/>
              <a:gd name="connsiteX0" fmla="*/ 3996398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3996398 w 6498266"/>
              <a:gd name="connsiteY5" fmla="*/ 5948526 h 5952426"/>
              <a:gd name="connsiteX0" fmla="*/ 4036920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4036920 w 6498266"/>
              <a:gd name="connsiteY5" fmla="*/ 5948526 h 5952426"/>
              <a:gd name="connsiteX0" fmla="*/ 4036920 w 6498266"/>
              <a:gd name="connsiteY0" fmla="*/ 5948526 h 5952429"/>
              <a:gd name="connsiteX1" fmla="*/ 12661 w 6498266"/>
              <a:gd name="connsiteY1" fmla="*/ 5952426 h 5952429"/>
              <a:gd name="connsiteX2" fmla="*/ 0 w 6498266"/>
              <a:gd name="connsiteY2" fmla="*/ 0 h 5952429"/>
              <a:gd name="connsiteX3" fmla="*/ 6497633 w 6498266"/>
              <a:gd name="connsiteY3" fmla="*/ 0 h 5952429"/>
              <a:gd name="connsiteX4" fmla="*/ 6492067 w 6498266"/>
              <a:gd name="connsiteY4" fmla="*/ 3562586 h 5952429"/>
              <a:gd name="connsiteX5" fmla="*/ 4036920 w 6498266"/>
              <a:gd name="connsiteY5" fmla="*/ 5948526 h 5952429"/>
              <a:gd name="connsiteX0" fmla="*/ 4069002 w 6530348"/>
              <a:gd name="connsiteY0" fmla="*/ 5948526 h 5952429"/>
              <a:gd name="connsiteX1" fmla="*/ 310 w 6530348"/>
              <a:gd name="connsiteY1" fmla="*/ 5952426 h 5952429"/>
              <a:gd name="connsiteX2" fmla="*/ 32082 w 6530348"/>
              <a:gd name="connsiteY2" fmla="*/ 0 h 5952429"/>
              <a:gd name="connsiteX3" fmla="*/ 6529715 w 6530348"/>
              <a:gd name="connsiteY3" fmla="*/ 0 h 5952429"/>
              <a:gd name="connsiteX4" fmla="*/ 6524149 w 6530348"/>
              <a:gd name="connsiteY4" fmla="*/ 3562586 h 5952429"/>
              <a:gd name="connsiteX5" fmla="*/ 4069002 w 6530348"/>
              <a:gd name="connsiteY5" fmla="*/ 5948526 h 595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0348" h="5952429">
                <a:moveTo>
                  <a:pt x="4069002" y="5948526"/>
                </a:moveTo>
                <a:lnTo>
                  <a:pt x="310" y="5952426"/>
                </a:lnTo>
                <a:cubicBezTo>
                  <a:pt x="-3910" y="5956587"/>
                  <a:pt x="36302" y="1984142"/>
                  <a:pt x="32082" y="0"/>
                </a:cubicBezTo>
                <a:lnTo>
                  <a:pt x="6529715" y="0"/>
                </a:lnTo>
                <a:cubicBezTo>
                  <a:pt x="6533262" y="1051523"/>
                  <a:pt x="6520602" y="2511063"/>
                  <a:pt x="6524149" y="3562586"/>
                </a:cubicBezTo>
                <a:lnTo>
                  <a:pt x="4069002" y="5948526"/>
                </a:lnTo>
                <a:close/>
              </a:path>
            </a:pathLst>
          </a:custGeom>
          <a:solidFill>
            <a:schemeClr val="accent4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 flipH="1">
            <a:off x="3910714" y="-25400"/>
            <a:ext cx="8304563" cy="6915555"/>
          </a:xfrm>
          <a:custGeom>
            <a:avLst/>
            <a:gdLst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5" fmla="*/ 6373455 w 6734656"/>
              <a:gd name="connsiteY5" fmla="*/ 46604 h 6384683"/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1226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210588 h 6425930"/>
              <a:gd name="connsiteX4" fmla="*/ 23303 w 6734656"/>
              <a:gd name="connsiteY4" fmla="*/ 41247 h 6425930"/>
              <a:gd name="connsiteX0" fmla="*/ 6721956 w 6734656"/>
              <a:gd name="connsiteY0" fmla="*/ 0 h 6221922"/>
              <a:gd name="connsiteX1" fmla="*/ 6734656 w 6734656"/>
              <a:gd name="connsiteY1" fmla="*/ 3291843 h 6221922"/>
              <a:gd name="connsiteX2" fmla="*/ 3324477 w 6734656"/>
              <a:gd name="connsiteY2" fmla="*/ 6221922 h 6221922"/>
              <a:gd name="connsiteX3" fmla="*/ 0 w 6734656"/>
              <a:gd name="connsiteY3" fmla="*/ 6210588 h 6221922"/>
              <a:gd name="connsiteX4" fmla="*/ 23303 w 6734656"/>
              <a:gd name="connsiteY4" fmla="*/ 41247 h 6221922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446043 w 6734656"/>
              <a:gd name="connsiteY2" fmla="*/ 6194721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559504 w 6734656"/>
              <a:gd name="connsiteY2" fmla="*/ 6185655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2857"/>
              <a:gd name="connsiteX1" fmla="*/ 6734656 w 6734656"/>
              <a:gd name="connsiteY1" fmla="*/ 3291843 h 6212857"/>
              <a:gd name="connsiteX2" fmla="*/ 3559504 w 6734656"/>
              <a:gd name="connsiteY2" fmla="*/ 6212857 h 6212857"/>
              <a:gd name="connsiteX3" fmla="*/ 0 w 6734656"/>
              <a:gd name="connsiteY3" fmla="*/ 6210588 h 6212857"/>
              <a:gd name="connsiteX4" fmla="*/ 23303 w 6734656"/>
              <a:gd name="connsiteY4" fmla="*/ 41247 h 6212857"/>
              <a:gd name="connsiteX0" fmla="*/ 6721956 w 6722075"/>
              <a:gd name="connsiteY0" fmla="*/ 0 h 6212857"/>
              <a:gd name="connsiteX1" fmla="*/ 6621194 w 6722075"/>
              <a:gd name="connsiteY1" fmla="*/ 3155838 h 6212857"/>
              <a:gd name="connsiteX2" fmla="*/ 3559504 w 6722075"/>
              <a:gd name="connsiteY2" fmla="*/ 6212857 h 6212857"/>
              <a:gd name="connsiteX3" fmla="*/ 0 w 6722075"/>
              <a:gd name="connsiteY3" fmla="*/ 6210588 h 6212857"/>
              <a:gd name="connsiteX4" fmla="*/ 23303 w 6722075"/>
              <a:gd name="connsiteY4" fmla="*/ 41247 h 6212857"/>
              <a:gd name="connsiteX0" fmla="*/ 6624703 w 6625623"/>
              <a:gd name="connsiteY0" fmla="*/ 0 h 6230991"/>
              <a:gd name="connsiteX1" fmla="*/ 6621194 w 6625623"/>
              <a:gd name="connsiteY1" fmla="*/ 3173972 h 6230991"/>
              <a:gd name="connsiteX2" fmla="*/ 3559504 w 6625623"/>
              <a:gd name="connsiteY2" fmla="*/ 6230991 h 6230991"/>
              <a:gd name="connsiteX3" fmla="*/ 0 w 6625623"/>
              <a:gd name="connsiteY3" fmla="*/ 6228722 h 6230991"/>
              <a:gd name="connsiteX4" fmla="*/ 23303 w 6625623"/>
              <a:gd name="connsiteY4" fmla="*/ 59381 h 6230991"/>
              <a:gd name="connsiteX0" fmla="*/ 6624703 w 6624703"/>
              <a:gd name="connsiteY0" fmla="*/ 456 h 6231447"/>
              <a:gd name="connsiteX1" fmla="*/ 6621194 w 6624703"/>
              <a:gd name="connsiteY1" fmla="*/ 3174428 h 6231447"/>
              <a:gd name="connsiteX2" fmla="*/ 3559504 w 6624703"/>
              <a:gd name="connsiteY2" fmla="*/ 6231447 h 6231447"/>
              <a:gd name="connsiteX3" fmla="*/ 0 w 6624703"/>
              <a:gd name="connsiteY3" fmla="*/ 6229178 h 6231447"/>
              <a:gd name="connsiteX4" fmla="*/ 23303 w 6624703"/>
              <a:gd name="connsiteY4" fmla="*/ 59837 h 6231447"/>
              <a:gd name="connsiteX0" fmla="*/ 6624703 w 6624703"/>
              <a:gd name="connsiteY0" fmla="*/ 4088 h 6171610"/>
              <a:gd name="connsiteX1" fmla="*/ 6621194 w 6624703"/>
              <a:gd name="connsiteY1" fmla="*/ 3114591 h 6171610"/>
              <a:gd name="connsiteX2" fmla="*/ 3559504 w 6624703"/>
              <a:gd name="connsiteY2" fmla="*/ 6171610 h 6171610"/>
              <a:gd name="connsiteX3" fmla="*/ 0 w 6624703"/>
              <a:gd name="connsiteY3" fmla="*/ 6169341 h 6171610"/>
              <a:gd name="connsiteX4" fmla="*/ 23303 w 6624703"/>
              <a:gd name="connsiteY4" fmla="*/ 0 h 617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4703" h="6171610">
                <a:moveTo>
                  <a:pt x="6624703" y="4088"/>
                </a:moveTo>
                <a:cubicBezTo>
                  <a:pt x="6620832" y="-32010"/>
                  <a:pt x="6616961" y="2017310"/>
                  <a:pt x="6621194" y="3114591"/>
                </a:cubicBezTo>
                <a:lnTo>
                  <a:pt x="3559504" y="6171610"/>
                </a:lnTo>
                <a:lnTo>
                  <a:pt x="0" y="6169341"/>
                </a:lnTo>
                <a:cubicBezTo>
                  <a:pt x="7768" y="4041113"/>
                  <a:pt x="15535" y="2128228"/>
                  <a:pt x="23303" y="0"/>
                </a:cubicBezTo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4255918" y="-21509"/>
            <a:ext cx="7981481" cy="6404872"/>
          </a:xfrm>
          <a:custGeom>
            <a:avLst/>
            <a:gdLst>
              <a:gd name="connsiteX0" fmla="*/ 3661175 w 6361292"/>
              <a:gd name="connsiteY0" fmla="*/ 5400586 h 5423470"/>
              <a:gd name="connsiteX1" fmla="*/ 0 w 6361292"/>
              <a:gd name="connsiteY1" fmla="*/ 5423470 h 5423470"/>
              <a:gd name="connsiteX2" fmla="*/ 34323 w 6361292"/>
              <a:gd name="connsiteY2" fmla="*/ 0 h 5423470"/>
              <a:gd name="connsiteX3" fmla="*/ 6361292 w 6361292"/>
              <a:gd name="connsiteY3" fmla="*/ 34326 h 5423470"/>
              <a:gd name="connsiteX4" fmla="*/ 6349851 w 6361292"/>
              <a:gd name="connsiteY4" fmla="*/ 2997783 h 5423470"/>
              <a:gd name="connsiteX5" fmla="*/ 3718381 w 6361292"/>
              <a:gd name="connsiteY5" fmla="*/ 5412028 h 5423470"/>
              <a:gd name="connsiteX0" fmla="*/ 3661175 w 6361292"/>
              <a:gd name="connsiteY0" fmla="*/ 5417060 h 5439944"/>
              <a:gd name="connsiteX1" fmla="*/ 0 w 6361292"/>
              <a:gd name="connsiteY1" fmla="*/ 5439944 h 5439944"/>
              <a:gd name="connsiteX2" fmla="*/ 34323 w 6361292"/>
              <a:gd name="connsiteY2" fmla="*/ 16474 h 5439944"/>
              <a:gd name="connsiteX3" fmla="*/ 6361292 w 6361292"/>
              <a:gd name="connsiteY3" fmla="*/ 0 h 5439944"/>
              <a:gd name="connsiteX4" fmla="*/ 6349851 w 6361292"/>
              <a:gd name="connsiteY4" fmla="*/ 3014257 h 5439944"/>
              <a:gd name="connsiteX5" fmla="*/ 3718381 w 6361292"/>
              <a:gd name="connsiteY5" fmla="*/ 5428502 h 5439944"/>
              <a:gd name="connsiteX0" fmla="*/ 3664952 w 6365069"/>
              <a:gd name="connsiteY0" fmla="*/ 5417060 h 5439944"/>
              <a:gd name="connsiteX1" fmla="*/ 3777 w 6365069"/>
              <a:gd name="connsiteY1" fmla="*/ 5439944 h 5439944"/>
              <a:gd name="connsiteX2" fmla="*/ 0 w 6365069"/>
              <a:gd name="connsiteY2" fmla="*/ 16474 h 5439944"/>
              <a:gd name="connsiteX3" fmla="*/ 6365069 w 6365069"/>
              <a:gd name="connsiteY3" fmla="*/ 0 h 5439944"/>
              <a:gd name="connsiteX4" fmla="*/ 6353628 w 6365069"/>
              <a:gd name="connsiteY4" fmla="*/ 3014257 h 5439944"/>
              <a:gd name="connsiteX5" fmla="*/ 3722158 w 6365069"/>
              <a:gd name="connsiteY5" fmla="*/ 5428502 h 5439944"/>
              <a:gd name="connsiteX0" fmla="*/ 3777 w 6365069"/>
              <a:gd name="connsiteY0" fmla="*/ 5439944 h 5439944"/>
              <a:gd name="connsiteX1" fmla="*/ 0 w 6365069"/>
              <a:gd name="connsiteY1" fmla="*/ 16474 h 5439944"/>
              <a:gd name="connsiteX2" fmla="*/ 6365069 w 6365069"/>
              <a:gd name="connsiteY2" fmla="*/ 0 h 5439944"/>
              <a:gd name="connsiteX3" fmla="*/ 6353628 w 6365069"/>
              <a:gd name="connsiteY3" fmla="*/ 3014257 h 5439944"/>
              <a:gd name="connsiteX4" fmla="*/ 3722158 w 6365069"/>
              <a:gd name="connsiteY4" fmla="*/ 5428502 h 5439944"/>
              <a:gd name="connsiteX0" fmla="*/ 0 w 6373992"/>
              <a:gd name="connsiteY0" fmla="*/ 5363744 h 5428502"/>
              <a:gd name="connsiteX1" fmla="*/ 8923 w 6373992"/>
              <a:gd name="connsiteY1" fmla="*/ 16474 h 5428502"/>
              <a:gd name="connsiteX2" fmla="*/ 6373992 w 6373992"/>
              <a:gd name="connsiteY2" fmla="*/ 0 h 5428502"/>
              <a:gd name="connsiteX3" fmla="*/ 6362551 w 6373992"/>
              <a:gd name="connsiteY3" fmla="*/ 3014257 h 5428502"/>
              <a:gd name="connsiteX4" fmla="*/ 3731081 w 6373992"/>
              <a:gd name="connsiteY4" fmla="*/ 5428502 h 5428502"/>
              <a:gd name="connsiteX0" fmla="*/ 0 w 6399392"/>
              <a:gd name="connsiteY0" fmla="*/ 5427244 h 5428502"/>
              <a:gd name="connsiteX1" fmla="*/ 34323 w 6399392"/>
              <a:gd name="connsiteY1" fmla="*/ 16474 h 5428502"/>
              <a:gd name="connsiteX2" fmla="*/ 6399392 w 6399392"/>
              <a:gd name="connsiteY2" fmla="*/ 0 h 5428502"/>
              <a:gd name="connsiteX3" fmla="*/ 6387951 w 6399392"/>
              <a:gd name="connsiteY3" fmla="*/ 3014257 h 5428502"/>
              <a:gd name="connsiteX4" fmla="*/ 3756481 w 6399392"/>
              <a:gd name="connsiteY4" fmla="*/ 5428502 h 5428502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724063 w 6366974"/>
              <a:gd name="connsiteY4" fmla="*/ 5428502 h 5744591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594392 w 6366974"/>
              <a:gd name="connsiteY4" fmla="*/ 5736781 h 5744591"/>
              <a:gd name="connsiteX0" fmla="*/ 0 w 6366974"/>
              <a:gd name="connsiteY0" fmla="*/ 5728117 h 5728117"/>
              <a:gd name="connsiteX1" fmla="*/ 1905 w 6366974"/>
              <a:gd name="connsiteY1" fmla="*/ 0 h 5728117"/>
              <a:gd name="connsiteX2" fmla="*/ 6366974 w 6366974"/>
              <a:gd name="connsiteY2" fmla="*/ 26411 h 5728117"/>
              <a:gd name="connsiteX3" fmla="*/ 6355533 w 6366974"/>
              <a:gd name="connsiteY3" fmla="*/ 2997783 h 5728117"/>
              <a:gd name="connsiteX4" fmla="*/ 3594392 w 6366974"/>
              <a:gd name="connsiteY4" fmla="*/ 5720307 h 5728117"/>
              <a:gd name="connsiteX0" fmla="*/ 0 w 6366974"/>
              <a:gd name="connsiteY0" fmla="*/ 5701706 h 5701706"/>
              <a:gd name="connsiteX1" fmla="*/ 100479 w 6366974"/>
              <a:gd name="connsiteY1" fmla="*/ 145127 h 5701706"/>
              <a:gd name="connsiteX2" fmla="*/ 6366974 w 6366974"/>
              <a:gd name="connsiteY2" fmla="*/ 0 h 5701706"/>
              <a:gd name="connsiteX3" fmla="*/ 6355533 w 6366974"/>
              <a:gd name="connsiteY3" fmla="*/ 2971372 h 5701706"/>
              <a:gd name="connsiteX4" fmla="*/ 3594392 w 6366974"/>
              <a:gd name="connsiteY4" fmla="*/ 5693896 h 5701706"/>
              <a:gd name="connsiteX0" fmla="*/ 0 w 6366974"/>
              <a:gd name="connsiteY0" fmla="*/ 5715865 h 5715865"/>
              <a:gd name="connsiteX1" fmla="*/ 23810 w 6366974"/>
              <a:gd name="connsiteY1" fmla="*/ 0 h 5715865"/>
              <a:gd name="connsiteX2" fmla="*/ 6366974 w 6366974"/>
              <a:gd name="connsiteY2" fmla="*/ 14159 h 5715865"/>
              <a:gd name="connsiteX3" fmla="*/ 6355533 w 6366974"/>
              <a:gd name="connsiteY3" fmla="*/ 2985531 h 5715865"/>
              <a:gd name="connsiteX4" fmla="*/ 3594392 w 6366974"/>
              <a:gd name="connsiteY4" fmla="*/ 5708055 h 57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974" h="5715865">
                <a:moveTo>
                  <a:pt x="0" y="5715865"/>
                </a:moveTo>
                <a:cubicBezTo>
                  <a:pt x="2974" y="3933442"/>
                  <a:pt x="20836" y="1782423"/>
                  <a:pt x="23810" y="0"/>
                </a:cubicBezTo>
                <a:lnTo>
                  <a:pt x="6366974" y="14159"/>
                </a:lnTo>
                <a:cubicBezTo>
                  <a:pt x="6363160" y="1001978"/>
                  <a:pt x="6359347" y="1997712"/>
                  <a:pt x="6355533" y="2985531"/>
                </a:cubicBezTo>
                <a:lnTo>
                  <a:pt x="3594392" y="5708055"/>
                </a:lnTo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7198" y="-11494"/>
            <a:ext cx="7752769" cy="6919848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3703145 w 11282536"/>
              <a:gd name="connsiteY7" fmla="*/ 5063179 h 5985218"/>
              <a:gd name="connsiteX8" fmla="*/ 4139076 w 11282536"/>
              <a:gd name="connsiteY8" fmla="*/ 5067115 h 5985218"/>
              <a:gd name="connsiteX9" fmla="*/ 6538429 w 11282536"/>
              <a:gd name="connsiteY9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4139076 w 11282536"/>
              <a:gd name="connsiteY7" fmla="*/ 5067115 h 5985218"/>
              <a:gd name="connsiteX8" fmla="*/ 6538429 w 11282536"/>
              <a:gd name="connsiteY8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6538429 w 11282536"/>
              <a:gd name="connsiteY7" fmla="*/ 2934575 h 5985218"/>
              <a:gd name="connsiteX0" fmla="*/ 5261 w 11282536"/>
              <a:gd name="connsiteY0" fmla="*/ 0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7377677 w 11282536"/>
              <a:gd name="connsiteY2" fmla="*/ 28344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896692 w 11282536"/>
              <a:gd name="connsiteY3" fmla="*/ 1562205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67277 w 11282536"/>
              <a:gd name="connsiteY4" fmla="*/ 5353435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306448"/>
              <a:gd name="connsiteY0" fmla="*/ 0 h 5985218"/>
              <a:gd name="connsiteX1" fmla="*/ 4788200 w 11306448"/>
              <a:gd name="connsiteY1" fmla="*/ 22188 h 5985218"/>
              <a:gd name="connsiteX2" fmla="*/ 4763014 w 11306448"/>
              <a:gd name="connsiteY2" fmla="*/ 2958294 h 5985218"/>
              <a:gd name="connsiteX3" fmla="*/ 7172029 w 11306448"/>
              <a:gd name="connsiteY3" fmla="*/ 5079982 h 5985218"/>
              <a:gd name="connsiteX4" fmla="*/ 11306448 w 11306448"/>
              <a:gd name="connsiteY4" fmla="*/ 5325881 h 5985218"/>
              <a:gd name="connsiteX5" fmla="*/ 11282536 w 11306448"/>
              <a:gd name="connsiteY5" fmla="*/ 5980092 h 5985218"/>
              <a:gd name="connsiteX6" fmla="*/ 3736 w 11306448"/>
              <a:gd name="connsiteY6" fmla="*/ 5985218 h 5985218"/>
              <a:gd name="connsiteX7" fmla="*/ 50 w 11306448"/>
              <a:gd name="connsiteY7" fmla="*/ 5372525 h 5985218"/>
              <a:gd name="connsiteX8" fmla="*/ 5261 w 11306448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44251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16697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8033791 w 11282536"/>
              <a:gd name="connsiteY4" fmla="*/ 5116721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8454879 w 11282536"/>
              <a:gd name="connsiteY5" fmla="*/ 5125906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610924 w 11282536"/>
              <a:gd name="connsiteY4" fmla="*/ 507330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65241 w 11291499"/>
              <a:gd name="connsiteY5" fmla="*/ 5401450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43875 w 11291499"/>
              <a:gd name="connsiteY5" fmla="*/ 5381411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6780"/>
              <a:gd name="connsiteY0" fmla="*/ 0 h 5986772"/>
              <a:gd name="connsiteX1" fmla="*/ 478820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6620671 w 11296780"/>
              <a:gd name="connsiteY5" fmla="*/ 5814117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6236061"/>
              <a:gd name="connsiteX1" fmla="*/ 3647807 w 11296780"/>
              <a:gd name="connsiteY1" fmla="*/ 22188 h 6236061"/>
              <a:gd name="connsiteX2" fmla="*/ 3640032 w 11296780"/>
              <a:gd name="connsiteY2" fmla="*/ 3039937 h 6236061"/>
              <a:gd name="connsiteX3" fmla="*/ 3820490 w 11296780"/>
              <a:gd name="connsiteY3" fmla="*/ 3161382 h 6236061"/>
              <a:gd name="connsiteX4" fmla="*/ 3771888 w 11296780"/>
              <a:gd name="connsiteY4" fmla="*/ 3481271 h 6236061"/>
              <a:gd name="connsiteX5" fmla="*/ 6620671 w 11296780"/>
              <a:gd name="connsiteY5" fmla="*/ 5814117 h 6236061"/>
              <a:gd name="connsiteX6" fmla="*/ 10142218 w 11296780"/>
              <a:gd name="connsiteY6" fmla="*/ 6191758 h 6236061"/>
              <a:gd name="connsiteX7" fmla="*/ 11296780 w 11296780"/>
              <a:gd name="connsiteY7" fmla="*/ 5986772 h 6236061"/>
              <a:gd name="connsiteX8" fmla="*/ 3736 w 11296780"/>
              <a:gd name="connsiteY8" fmla="*/ 5985218 h 6236061"/>
              <a:gd name="connsiteX9" fmla="*/ 50 w 11296780"/>
              <a:gd name="connsiteY9" fmla="*/ 5372525 h 6236061"/>
              <a:gd name="connsiteX10" fmla="*/ 5261 w 11296780"/>
              <a:gd name="connsiteY10" fmla="*/ 0 h 6236061"/>
              <a:gd name="connsiteX0" fmla="*/ 5261 w 10142218"/>
              <a:gd name="connsiteY0" fmla="*/ 0 h 6236061"/>
              <a:gd name="connsiteX1" fmla="*/ 3647807 w 10142218"/>
              <a:gd name="connsiteY1" fmla="*/ 22188 h 6236061"/>
              <a:gd name="connsiteX2" fmla="*/ 3640032 w 10142218"/>
              <a:gd name="connsiteY2" fmla="*/ 3039937 h 6236061"/>
              <a:gd name="connsiteX3" fmla="*/ 3820490 w 10142218"/>
              <a:gd name="connsiteY3" fmla="*/ 3161382 h 6236061"/>
              <a:gd name="connsiteX4" fmla="*/ 3771888 w 10142218"/>
              <a:gd name="connsiteY4" fmla="*/ 3481271 h 6236061"/>
              <a:gd name="connsiteX5" fmla="*/ 6620671 w 10142218"/>
              <a:gd name="connsiteY5" fmla="*/ 5814117 h 6236061"/>
              <a:gd name="connsiteX6" fmla="*/ 10142218 w 10142218"/>
              <a:gd name="connsiteY6" fmla="*/ 6191758 h 6236061"/>
              <a:gd name="connsiteX7" fmla="*/ 7161765 w 10142218"/>
              <a:gd name="connsiteY7" fmla="*/ 5986772 h 6236061"/>
              <a:gd name="connsiteX8" fmla="*/ 3736 w 10142218"/>
              <a:gd name="connsiteY8" fmla="*/ 5985218 h 6236061"/>
              <a:gd name="connsiteX9" fmla="*/ 50 w 10142218"/>
              <a:gd name="connsiteY9" fmla="*/ 5372525 h 6236061"/>
              <a:gd name="connsiteX10" fmla="*/ 5261 w 10142218"/>
              <a:gd name="connsiteY10" fmla="*/ 0 h 6236061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0 w 7189149"/>
              <a:gd name="connsiteY0" fmla="*/ 2305 h 5964584"/>
              <a:gd name="connsiteX1" fmla="*/ 3675191 w 7189149"/>
              <a:gd name="connsiteY1" fmla="*/ 0 h 5964584"/>
              <a:gd name="connsiteX2" fmla="*/ 3667416 w 7189149"/>
              <a:gd name="connsiteY2" fmla="*/ 3017749 h 5964584"/>
              <a:gd name="connsiteX3" fmla="*/ 3847874 w 7189149"/>
              <a:gd name="connsiteY3" fmla="*/ 3139194 h 5964584"/>
              <a:gd name="connsiteX4" fmla="*/ 3799272 w 7189149"/>
              <a:gd name="connsiteY4" fmla="*/ 3459083 h 5964584"/>
              <a:gd name="connsiteX5" fmla="*/ 6648055 w 7189149"/>
              <a:gd name="connsiteY5" fmla="*/ 5791929 h 5964584"/>
              <a:gd name="connsiteX6" fmla="*/ 6983463 w 7189149"/>
              <a:gd name="connsiteY6" fmla="*/ 5769521 h 5964584"/>
              <a:gd name="connsiteX7" fmla="*/ 7189149 w 7189149"/>
              <a:gd name="connsiteY7" fmla="*/ 5964584 h 5964584"/>
              <a:gd name="connsiteX8" fmla="*/ 31120 w 7189149"/>
              <a:gd name="connsiteY8" fmla="*/ 5963030 h 5964584"/>
              <a:gd name="connsiteX9" fmla="*/ 27434 w 7189149"/>
              <a:gd name="connsiteY9" fmla="*/ 5350337 h 5964584"/>
              <a:gd name="connsiteX10" fmla="*/ 0 w 7189149"/>
              <a:gd name="connsiteY10" fmla="*/ 2305 h 5964584"/>
              <a:gd name="connsiteX0" fmla="*/ 0 w 7169562"/>
              <a:gd name="connsiteY0" fmla="*/ 0 h 5968403"/>
              <a:gd name="connsiteX1" fmla="*/ 3655604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890677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36890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70406 w 7169562"/>
              <a:gd name="connsiteY6" fmla="*/ 5761094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44290 w 7169562"/>
              <a:gd name="connsiteY6" fmla="*/ 5767218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4381 w 7173943"/>
              <a:gd name="connsiteY0" fmla="*/ 0 h 6005421"/>
              <a:gd name="connsiteX1" fmla="*/ 3653456 w 7173943"/>
              <a:gd name="connsiteY1" fmla="*/ 3819 h 6005421"/>
              <a:gd name="connsiteX2" fmla="*/ 3652210 w 7173943"/>
              <a:gd name="connsiteY2" fmla="*/ 3021568 h 6005421"/>
              <a:gd name="connsiteX3" fmla="*/ 3786966 w 7173943"/>
              <a:gd name="connsiteY3" fmla="*/ 3130768 h 6005421"/>
              <a:gd name="connsiteX4" fmla="*/ 3790595 w 7173943"/>
              <a:gd name="connsiteY4" fmla="*/ 3469025 h 6005421"/>
              <a:gd name="connsiteX5" fmla="*/ 6619791 w 7173943"/>
              <a:gd name="connsiteY5" fmla="*/ 5771257 h 6005421"/>
              <a:gd name="connsiteX6" fmla="*/ 6948671 w 7173943"/>
              <a:gd name="connsiteY6" fmla="*/ 5767218 h 6005421"/>
              <a:gd name="connsiteX7" fmla="*/ 7173943 w 7173943"/>
              <a:gd name="connsiteY7" fmla="*/ 5968403 h 6005421"/>
              <a:gd name="connsiteX8" fmla="*/ 15914 w 7173943"/>
              <a:gd name="connsiteY8" fmla="*/ 5966849 h 6005421"/>
              <a:gd name="connsiteX9" fmla="*/ 476 w 7173943"/>
              <a:gd name="connsiteY9" fmla="*/ 5993418 h 6005421"/>
              <a:gd name="connsiteX10" fmla="*/ 4381 w 7173943"/>
              <a:gd name="connsiteY10" fmla="*/ 0 h 600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73943" h="6005421">
                <a:moveTo>
                  <a:pt x="4381" y="0"/>
                </a:moveTo>
                <a:lnTo>
                  <a:pt x="3653456" y="3819"/>
                </a:lnTo>
                <a:cubicBezTo>
                  <a:pt x="3651589" y="1000890"/>
                  <a:pt x="3654077" y="2024497"/>
                  <a:pt x="3652210" y="3021568"/>
                </a:cubicBezTo>
                <a:lnTo>
                  <a:pt x="3786966" y="3130768"/>
                </a:lnTo>
                <a:cubicBezTo>
                  <a:pt x="3786000" y="3239439"/>
                  <a:pt x="3791561" y="3360354"/>
                  <a:pt x="3790595" y="3469025"/>
                </a:cubicBezTo>
                <a:lnTo>
                  <a:pt x="6619791" y="5771257"/>
                </a:lnTo>
                <a:cubicBezTo>
                  <a:pt x="6633660" y="5763788"/>
                  <a:pt x="6924606" y="5769235"/>
                  <a:pt x="6948671" y="5767218"/>
                </a:cubicBezTo>
                <a:cubicBezTo>
                  <a:pt x="6959198" y="5768935"/>
                  <a:pt x="7165592" y="5958522"/>
                  <a:pt x="7173943" y="5968403"/>
                </a:cubicBezTo>
                <a:lnTo>
                  <a:pt x="15914" y="5966849"/>
                </a:lnTo>
                <a:cubicBezTo>
                  <a:pt x="16507" y="5344398"/>
                  <a:pt x="-117" y="6108356"/>
                  <a:pt x="476" y="5993418"/>
                </a:cubicBezTo>
                <a:cubicBezTo>
                  <a:pt x="-2140" y="4208699"/>
                  <a:pt x="6997" y="1784719"/>
                  <a:pt x="43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36141" y="769330"/>
            <a:ext cx="6771659" cy="151667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for this slide here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365566" y="2451735"/>
            <a:ext cx="5254934" cy="2831466"/>
          </a:xfrm>
          <a:ln>
            <a:noFill/>
          </a:ln>
        </p:spPr>
        <p:txBody>
          <a:bodyPr lIns="0" tIns="0" rIns="0" bIns="0">
            <a:normAutofit/>
          </a:bodyPr>
          <a:lstStyle>
            <a:lvl1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1262063" indent="-223838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400">
                <a:solidFill>
                  <a:srgbClr val="FFFFFF"/>
                </a:solidFill>
              </a:defRPr>
            </a:lvl2pPr>
            <a:lvl3pPr marL="1262063" indent="-223838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defRPr sz="2200">
                <a:solidFill>
                  <a:srgbClr val="FFFFFF"/>
                </a:solidFill>
              </a:defRPr>
            </a:lvl3pPr>
            <a:lvl4pPr marL="1262063" indent="-223838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20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1262063" indent="-223838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Lucida Grande"/>
              <a:buChar char="•"/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81888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457201" y="1483747"/>
            <a:ext cx="11274425" cy="4405223"/>
          </a:xfrm>
        </p:spPr>
        <p:txBody>
          <a:bodyPr/>
          <a:lstStyle>
            <a:lvl1pPr>
              <a:spcAft>
                <a:spcPts val="1600"/>
              </a:spcAft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spcAft>
                <a:spcPts val="1600"/>
              </a:spcAft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1" y="287549"/>
            <a:ext cx="11274425" cy="809883"/>
          </a:xfrm>
        </p:spPr>
        <p:txBody>
          <a:bodyPr/>
          <a:lstStyle>
            <a:lvl1pPr>
              <a:defRPr sz="34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1" y="1175520"/>
            <a:ext cx="11274425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1" y="6104401"/>
            <a:ext cx="11274425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81273" y="6400802"/>
            <a:ext cx="3250353" cy="353921"/>
          </a:xfrm>
          <a:prstGeom prst="rect">
            <a:avLst/>
          </a:prstGeom>
          <a:noFill/>
        </p:spPr>
        <p:txBody>
          <a:bodyPr wrap="square" lIns="121867" tIns="60933" rIns="0" bIns="60933" rtlCol="0">
            <a:spAutoFit/>
          </a:bodyPr>
          <a:lstStyle/>
          <a:p>
            <a:pPr algn="r"/>
            <a:fld id="{06A1CE1E-EEE2-4BE3-B29A-FAF704E88098}" type="slidenum">
              <a:rPr lang="en-US" sz="1500" smtClean="0">
                <a:solidFill>
                  <a:srgbClr val="6B1E74"/>
                </a:solidFill>
                <a:latin typeface="KievitPro-light"/>
                <a:cs typeface="KievitPro-light"/>
              </a:rPr>
              <a:pPr algn="r"/>
              <a:t>‹nr.›</a:t>
            </a:fld>
            <a:endParaRPr lang="en-US" sz="1500" dirty="0">
              <a:solidFill>
                <a:srgbClr val="6B1E74"/>
              </a:solidFill>
              <a:latin typeface="KievitPro-light"/>
              <a:cs typeface="KievitPro-light"/>
            </a:endParaRPr>
          </a:p>
        </p:txBody>
      </p:sp>
      <p:pic>
        <p:nvPicPr>
          <p:cNvPr id="8" name="Picture 7" descr="Sitecore_no_tagline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2" y="6302879"/>
            <a:ext cx="1438366" cy="38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545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Purple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" y="457200"/>
            <a:ext cx="11274552" cy="5943600"/>
          </a:xfrm>
          <a:custGeom>
            <a:avLst/>
            <a:gdLst>
              <a:gd name="connsiteX0" fmla="*/ 1 w 11274552"/>
              <a:gd name="connsiteY0" fmla="*/ 487365 h 5943600"/>
              <a:gd name="connsiteX1" fmla="*/ 1 w 11274552"/>
              <a:gd name="connsiteY1" fmla="*/ 1303659 h 5943600"/>
              <a:gd name="connsiteX2" fmla="*/ 525381 w 11274552"/>
              <a:gd name="connsiteY2" fmla="*/ 901228 h 5943600"/>
              <a:gd name="connsiteX3" fmla="*/ 1 w 11274552"/>
              <a:gd name="connsiteY3" fmla="*/ 487365 h 5943600"/>
              <a:gd name="connsiteX4" fmla="*/ 0 w 11274552"/>
              <a:gd name="connsiteY4" fmla="*/ 0 h 5943600"/>
              <a:gd name="connsiteX5" fmla="*/ 11274552 w 11274552"/>
              <a:gd name="connsiteY5" fmla="*/ 0 h 5943600"/>
              <a:gd name="connsiteX6" fmla="*/ 11274552 w 11274552"/>
              <a:gd name="connsiteY6" fmla="*/ 5943600 h 5943600"/>
              <a:gd name="connsiteX7" fmla="*/ 0 w 11274552"/>
              <a:gd name="connsiteY7" fmla="*/ 5943600 h 5943600"/>
              <a:gd name="connsiteX8" fmla="*/ 0 w 11274552"/>
              <a:gd name="connsiteY8" fmla="*/ 0 h 5943600"/>
              <a:gd name="connsiteX0" fmla="*/ 1 w 11274552"/>
              <a:gd name="connsiteY0" fmla="*/ 487365 h 5943600"/>
              <a:gd name="connsiteX1" fmla="*/ 1 w 11274552"/>
              <a:gd name="connsiteY1" fmla="*/ 1303659 h 5943600"/>
              <a:gd name="connsiteX2" fmla="*/ 525381 w 11274552"/>
              <a:gd name="connsiteY2" fmla="*/ 889798 h 5943600"/>
              <a:gd name="connsiteX3" fmla="*/ 1 w 11274552"/>
              <a:gd name="connsiteY3" fmla="*/ 487365 h 5943600"/>
              <a:gd name="connsiteX4" fmla="*/ 0 w 11274552"/>
              <a:gd name="connsiteY4" fmla="*/ 0 h 5943600"/>
              <a:gd name="connsiteX5" fmla="*/ 11274552 w 11274552"/>
              <a:gd name="connsiteY5" fmla="*/ 0 h 5943600"/>
              <a:gd name="connsiteX6" fmla="*/ 11274552 w 11274552"/>
              <a:gd name="connsiteY6" fmla="*/ 5943600 h 5943600"/>
              <a:gd name="connsiteX7" fmla="*/ 0 w 11274552"/>
              <a:gd name="connsiteY7" fmla="*/ 5943600 h 5943600"/>
              <a:gd name="connsiteX8" fmla="*/ 0 w 11274552"/>
              <a:gd name="connsiteY8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4552" h="5943600">
                <a:moveTo>
                  <a:pt x="1" y="487365"/>
                </a:moveTo>
                <a:lnTo>
                  <a:pt x="1" y="1303659"/>
                </a:lnTo>
                <a:lnTo>
                  <a:pt x="525381" y="889798"/>
                </a:lnTo>
                <a:lnTo>
                  <a:pt x="1" y="487365"/>
                </a:lnTo>
                <a:close/>
                <a:moveTo>
                  <a:pt x="0" y="0"/>
                </a:moveTo>
                <a:lnTo>
                  <a:pt x="11274552" y="0"/>
                </a:lnTo>
                <a:lnTo>
                  <a:pt x="11274552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457200"/>
            <a:ext cx="5243270" cy="5943600"/>
          </a:xfrm>
          <a:custGeom>
            <a:avLst/>
            <a:gdLst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0 w 3931919"/>
              <a:gd name="connsiteY4" fmla="*/ 1224991 h 5943600"/>
              <a:gd name="connsiteX5" fmla="*/ 1700 w 3931919"/>
              <a:gd name="connsiteY5" fmla="*/ 1218633 h 5943600"/>
              <a:gd name="connsiteX6" fmla="*/ 394138 w 3931919"/>
              <a:gd name="connsiteY6" fmla="*/ 853516 h 5943600"/>
              <a:gd name="connsiteX7" fmla="*/ 0 w 3931919"/>
              <a:gd name="connsiteY7" fmla="*/ 482041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0 w 3931919"/>
              <a:gd name="connsiteY4" fmla="*/ 1224991 h 5943600"/>
              <a:gd name="connsiteX5" fmla="*/ 1700 w 3931919"/>
              <a:gd name="connsiteY5" fmla="*/ 1218633 h 5943600"/>
              <a:gd name="connsiteX6" fmla="*/ 394138 w 3931919"/>
              <a:gd name="connsiteY6" fmla="*/ 853516 h 5943600"/>
              <a:gd name="connsiteX7" fmla="*/ 0 w 3931919"/>
              <a:gd name="connsiteY7" fmla="*/ 511004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0 w 3931919"/>
              <a:gd name="connsiteY4" fmla="*/ 1224991 h 5943600"/>
              <a:gd name="connsiteX5" fmla="*/ 1700 w 3931919"/>
              <a:gd name="connsiteY5" fmla="*/ 1218633 h 5943600"/>
              <a:gd name="connsiteX6" fmla="*/ 394138 w 3931919"/>
              <a:gd name="connsiteY6" fmla="*/ 882479 h 5943600"/>
              <a:gd name="connsiteX7" fmla="*/ 0 w 3931919"/>
              <a:gd name="connsiteY7" fmla="*/ 511004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0 w 3931919"/>
              <a:gd name="connsiteY4" fmla="*/ 1224991 h 5943600"/>
              <a:gd name="connsiteX5" fmla="*/ 4081 w 3931919"/>
              <a:gd name="connsiteY5" fmla="*/ 1259114 h 5943600"/>
              <a:gd name="connsiteX6" fmla="*/ 394138 w 3931919"/>
              <a:gd name="connsiteY6" fmla="*/ 882479 h 5943600"/>
              <a:gd name="connsiteX7" fmla="*/ 0 w 3931919"/>
              <a:gd name="connsiteY7" fmla="*/ 511004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0 w 3931919"/>
              <a:gd name="connsiteY4" fmla="*/ 1272616 h 5943600"/>
              <a:gd name="connsiteX5" fmla="*/ 4081 w 3931919"/>
              <a:gd name="connsiteY5" fmla="*/ 1259114 h 5943600"/>
              <a:gd name="connsiteX6" fmla="*/ 394138 w 3931919"/>
              <a:gd name="connsiteY6" fmla="*/ 882479 h 5943600"/>
              <a:gd name="connsiteX7" fmla="*/ 0 w 3931919"/>
              <a:gd name="connsiteY7" fmla="*/ 511004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0 w 3931919"/>
              <a:gd name="connsiteY4" fmla="*/ 1255947 h 5943600"/>
              <a:gd name="connsiteX5" fmla="*/ 4081 w 3931919"/>
              <a:gd name="connsiteY5" fmla="*/ 1259114 h 5943600"/>
              <a:gd name="connsiteX6" fmla="*/ 394138 w 3931919"/>
              <a:gd name="connsiteY6" fmla="*/ 882479 h 5943600"/>
              <a:gd name="connsiteX7" fmla="*/ 0 w 3931919"/>
              <a:gd name="connsiteY7" fmla="*/ 511004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0 w 3931919"/>
              <a:gd name="connsiteY4" fmla="*/ 1255947 h 5943600"/>
              <a:gd name="connsiteX5" fmla="*/ 4081 w 3931919"/>
              <a:gd name="connsiteY5" fmla="*/ 1259114 h 5943600"/>
              <a:gd name="connsiteX6" fmla="*/ 394138 w 3931919"/>
              <a:gd name="connsiteY6" fmla="*/ 882479 h 5943600"/>
              <a:gd name="connsiteX7" fmla="*/ 0 w 3931919"/>
              <a:gd name="connsiteY7" fmla="*/ 513385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0 w 3931919"/>
              <a:gd name="connsiteY4" fmla="*/ 1255947 h 5943600"/>
              <a:gd name="connsiteX5" fmla="*/ 1700 w 3931919"/>
              <a:gd name="connsiteY5" fmla="*/ 1061470 h 5943600"/>
              <a:gd name="connsiteX6" fmla="*/ 394138 w 3931919"/>
              <a:gd name="connsiteY6" fmla="*/ 882479 h 5943600"/>
              <a:gd name="connsiteX7" fmla="*/ 0 w 3931919"/>
              <a:gd name="connsiteY7" fmla="*/ 513385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2381 w 3931919"/>
              <a:gd name="connsiteY4" fmla="*/ 1251184 h 5943600"/>
              <a:gd name="connsiteX5" fmla="*/ 1700 w 3931919"/>
              <a:gd name="connsiteY5" fmla="*/ 1061470 h 5943600"/>
              <a:gd name="connsiteX6" fmla="*/ 394138 w 3931919"/>
              <a:gd name="connsiteY6" fmla="*/ 882479 h 5943600"/>
              <a:gd name="connsiteX7" fmla="*/ 0 w 3931919"/>
              <a:gd name="connsiteY7" fmla="*/ 513385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2381 w 3931919"/>
              <a:gd name="connsiteY4" fmla="*/ 1251184 h 5943600"/>
              <a:gd name="connsiteX5" fmla="*/ 11225 w 3931919"/>
              <a:gd name="connsiteY5" fmla="*/ 1249589 h 5943600"/>
              <a:gd name="connsiteX6" fmla="*/ 394138 w 3931919"/>
              <a:gd name="connsiteY6" fmla="*/ 882479 h 5943600"/>
              <a:gd name="connsiteX7" fmla="*/ 0 w 3931919"/>
              <a:gd name="connsiteY7" fmla="*/ 513385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2381 w 3931919"/>
              <a:gd name="connsiteY4" fmla="*/ 1251184 h 5943600"/>
              <a:gd name="connsiteX5" fmla="*/ 6463 w 3931919"/>
              <a:gd name="connsiteY5" fmla="*/ 1254351 h 5943600"/>
              <a:gd name="connsiteX6" fmla="*/ 394138 w 3931919"/>
              <a:gd name="connsiteY6" fmla="*/ 882479 h 5943600"/>
              <a:gd name="connsiteX7" fmla="*/ 0 w 3931919"/>
              <a:gd name="connsiteY7" fmla="*/ 513385 h 5943600"/>
              <a:gd name="connsiteX8" fmla="*/ 0 w 3931919"/>
              <a:gd name="connsiteY8" fmla="*/ 0 h 5943600"/>
              <a:gd name="connsiteX0" fmla="*/ 0 w 3931919"/>
              <a:gd name="connsiteY0" fmla="*/ 0 h 5943600"/>
              <a:gd name="connsiteX1" fmla="*/ 3931919 w 3931919"/>
              <a:gd name="connsiteY1" fmla="*/ 0 h 5943600"/>
              <a:gd name="connsiteX2" fmla="*/ 3931919 w 3931919"/>
              <a:gd name="connsiteY2" fmla="*/ 5943600 h 5943600"/>
              <a:gd name="connsiteX3" fmla="*/ 0 w 3931919"/>
              <a:gd name="connsiteY3" fmla="*/ 5943600 h 5943600"/>
              <a:gd name="connsiteX4" fmla="*/ 2381 w 3931919"/>
              <a:gd name="connsiteY4" fmla="*/ 1251184 h 5943600"/>
              <a:gd name="connsiteX5" fmla="*/ 1700 w 3931919"/>
              <a:gd name="connsiteY5" fmla="*/ 1254351 h 5943600"/>
              <a:gd name="connsiteX6" fmla="*/ 394138 w 3931919"/>
              <a:gd name="connsiteY6" fmla="*/ 882479 h 5943600"/>
              <a:gd name="connsiteX7" fmla="*/ 0 w 3931919"/>
              <a:gd name="connsiteY7" fmla="*/ 513385 h 5943600"/>
              <a:gd name="connsiteX8" fmla="*/ 0 w 3931919"/>
              <a:gd name="connsiteY8" fmla="*/ 0 h 5943600"/>
              <a:gd name="connsiteX0" fmla="*/ 1558 w 3933477"/>
              <a:gd name="connsiteY0" fmla="*/ 0 h 5943600"/>
              <a:gd name="connsiteX1" fmla="*/ 3933477 w 3933477"/>
              <a:gd name="connsiteY1" fmla="*/ 0 h 5943600"/>
              <a:gd name="connsiteX2" fmla="*/ 3933477 w 3933477"/>
              <a:gd name="connsiteY2" fmla="*/ 5943600 h 5943600"/>
              <a:gd name="connsiteX3" fmla="*/ 1558 w 3933477"/>
              <a:gd name="connsiteY3" fmla="*/ 5943600 h 5943600"/>
              <a:gd name="connsiteX4" fmla="*/ 3939 w 3933477"/>
              <a:gd name="connsiteY4" fmla="*/ 1251184 h 5943600"/>
              <a:gd name="connsiteX5" fmla="*/ 877 w 3933477"/>
              <a:gd name="connsiteY5" fmla="*/ 1361327 h 5943600"/>
              <a:gd name="connsiteX6" fmla="*/ 395696 w 3933477"/>
              <a:gd name="connsiteY6" fmla="*/ 882479 h 5943600"/>
              <a:gd name="connsiteX7" fmla="*/ 1558 w 3933477"/>
              <a:gd name="connsiteY7" fmla="*/ 513385 h 5943600"/>
              <a:gd name="connsiteX8" fmla="*/ 1558 w 3933477"/>
              <a:gd name="connsiteY8" fmla="*/ 0 h 5943600"/>
              <a:gd name="connsiteX0" fmla="*/ 1558 w 3933477"/>
              <a:gd name="connsiteY0" fmla="*/ 0 h 5943600"/>
              <a:gd name="connsiteX1" fmla="*/ 3933477 w 3933477"/>
              <a:gd name="connsiteY1" fmla="*/ 0 h 5943600"/>
              <a:gd name="connsiteX2" fmla="*/ 3933477 w 3933477"/>
              <a:gd name="connsiteY2" fmla="*/ 5943600 h 5943600"/>
              <a:gd name="connsiteX3" fmla="*/ 1558 w 3933477"/>
              <a:gd name="connsiteY3" fmla="*/ 5943600 h 5943600"/>
              <a:gd name="connsiteX4" fmla="*/ 3939 w 3933477"/>
              <a:gd name="connsiteY4" fmla="*/ 1364846 h 5943600"/>
              <a:gd name="connsiteX5" fmla="*/ 877 w 3933477"/>
              <a:gd name="connsiteY5" fmla="*/ 1361327 h 5943600"/>
              <a:gd name="connsiteX6" fmla="*/ 395696 w 3933477"/>
              <a:gd name="connsiteY6" fmla="*/ 882479 h 5943600"/>
              <a:gd name="connsiteX7" fmla="*/ 1558 w 3933477"/>
              <a:gd name="connsiteY7" fmla="*/ 513385 h 5943600"/>
              <a:gd name="connsiteX8" fmla="*/ 1558 w 3933477"/>
              <a:gd name="connsiteY8" fmla="*/ 0 h 5943600"/>
              <a:gd name="connsiteX0" fmla="*/ 1558 w 3933477"/>
              <a:gd name="connsiteY0" fmla="*/ 0 h 5943600"/>
              <a:gd name="connsiteX1" fmla="*/ 3933477 w 3933477"/>
              <a:gd name="connsiteY1" fmla="*/ 0 h 5943600"/>
              <a:gd name="connsiteX2" fmla="*/ 3933477 w 3933477"/>
              <a:gd name="connsiteY2" fmla="*/ 5943600 h 5943600"/>
              <a:gd name="connsiteX3" fmla="*/ 1558 w 3933477"/>
              <a:gd name="connsiteY3" fmla="*/ 5943600 h 5943600"/>
              <a:gd name="connsiteX4" fmla="*/ 3939 w 3933477"/>
              <a:gd name="connsiteY4" fmla="*/ 1364846 h 5943600"/>
              <a:gd name="connsiteX5" fmla="*/ 877 w 3933477"/>
              <a:gd name="connsiteY5" fmla="*/ 1361327 h 5943600"/>
              <a:gd name="connsiteX6" fmla="*/ 393315 w 3933477"/>
              <a:gd name="connsiteY6" fmla="*/ 932624 h 5943600"/>
              <a:gd name="connsiteX7" fmla="*/ 1558 w 3933477"/>
              <a:gd name="connsiteY7" fmla="*/ 513385 h 5943600"/>
              <a:gd name="connsiteX8" fmla="*/ 1558 w 3933477"/>
              <a:gd name="connsiteY8" fmla="*/ 0 h 5943600"/>
              <a:gd name="connsiteX0" fmla="*/ 1558 w 3933477"/>
              <a:gd name="connsiteY0" fmla="*/ 0 h 5943600"/>
              <a:gd name="connsiteX1" fmla="*/ 3933477 w 3933477"/>
              <a:gd name="connsiteY1" fmla="*/ 0 h 5943600"/>
              <a:gd name="connsiteX2" fmla="*/ 3933477 w 3933477"/>
              <a:gd name="connsiteY2" fmla="*/ 5943600 h 5943600"/>
              <a:gd name="connsiteX3" fmla="*/ 1558 w 3933477"/>
              <a:gd name="connsiteY3" fmla="*/ 5943600 h 5943600"/>
              <a:gd name="connsiteX4" fmla="*/ 3939 w 3933477"/>
              <a:gd name="connsiteY4" fmla="*/ 1364846 h 5943600"/>
              <a:gd name="connsiteX5" fmla="*/ 877 w 3933477"/>
              <a:gd name="connsiteY5" fmla="*/ 1361327 h 5943600"/>
              <a:gd name="connsiteX6" fmla="*/ 710022 w 3933477"/>
              <a:gd name="connsiteY6" fmla="*/ 521433 h 5943600"/>
              <a:gd name="connsiteX7" fmla="*/ 1558 w 3933477"/>
              <a:gd name="connsiteY7" fmla="*/ 513385 h 5943600"/>
              <a:gd name="connsiteX8" fmla="*/ 1558 w 3933477"/>
              <a:gd name="connsiteY8" fmla="*/ 0 h 5943600"/>
              <a:gd name="connsiteX0" fmla="*/ 1558 w 3933477"/>
              <a:gd name="connsiteY0" fmla="*/ 0 h 5943600"/>
              <a:gd name="connsiteX1" fmla="*/ 3933477 w 3933477"/>
              <a:gd name="connsiteY1" fmla="*/ 0 h 5943600"/>
              <a:gd name="connsiteX2" fmla="*/ 3933477 w 3933477"/>
              <a:gd name="connsiteY2" fmla="*/ 5943600 h 5943600"/>
              <a:gd name="connsiteX3" fmla="*/ 1558 w 3933477"/>
              <a:gd name="connsiteY3" fmla="*/ 5943600 h 5943600"/>
              <a:gd name="connsiteX4" fmla="*/ 3939 w 3933477"/>
              <a:gd name="connsiteY4" fmla="*/ 1364846 h 5943600"/>
              <a:gd name="connsiteX5" fmla="*/ 877 w 3933477"/>
              <a:gd name="connsiteY5" fmla="*/ 1361327 h 5943600"/>
              <a:gd name="connsiteX6" fmla="*/ 148047 w 3933477"/>
              <a:gd name="connsiteY6" fmla="*/ 902537 h 5943600"/>
              <a:gd name="connsiteX7" fmla="*/ 1558 w 3933477"/>
              <a:gd name="connsiteY7" fmla="*/ 513385 h 5943600"/>
              <a:gd name="connsiteX8" fmla="*/ 1558 w 3933477"/>
              <a:gd name="connsiteY8" fmla="*/ 0 h 5943600"/>
              <a:gd name="connsiteX0" fmla="*/ 1558 w 3933477"/>
              <a:gd name="connsiteY0" fmla="*/ 0 h 5943600"/>
              <a:gd name="connsiteX1" fmla="*/ 3933477 w 3933477"/>
              <a:gd name="connsiteY1" fmla="*/ 0 h 5943600"/>
              <a:gd name="connsiteX2" fmla="*/ 3933477 w 3933477"/>
              <a:gd name="connsiteY2" fmla="*/ 5943600 h 5943600"/>
              <a:gd name="connsiteX3" fmla="*/ 1558 w 3933477"/>
              <a:gd name="connsiteY3" fmla="*/ 5943600 h 5943600"/>
              <a:gd name="connsiteX4" fmla="*/ 3939 w 3933477"/>
              <a:gd name="connsiteY4" fmla="*/ 1364846 h 5943600"/>
              <a:gd name="connsiteX5" fmla="*/ 877 w 3933477"/>
              <a:gd name="connsiteY5" fmla="*/ 1361327 h 5943600"/>
              <a:gd name="connsiteX6" fmla="*/ 398078 w 3933477"/>
              <a:gd name="connsiteY6" fmla="*/ 942653 h 5943600"/>
              <a:gd name="connsiteX7" fmla="*/ 1558 w 3933477"/>
              <a:gd name="connsiteY7" fmla="*/ 513385 h 5943600"/>
              <a:gd name="connsiteX8" fmla="*/ 1558 w 3933477"/>
              <a:gd name="connsiteY8" fmla="*/ 0 h 5943600"/>
              <a:gd name="connsiteX0" fmla="*/ 1558 w 3933477"/>
              <a:gd name="connsiteY0" fmla="*/ 0 h 5943600"/>
              <a:gd name="connsiteX1" fmla="*/ 3933477 w 3933477"/>
              <a:gd name="connsiteY1" fmla="*/ 0 h 5943600"/>
              <a:gd name="connsiteX2" fmla="*/ 3933477 w 3933477"/>
              <a:gd name="connsiteY2" fmla="*/ 5943600 h 5943600"/>
              <a:gd name="connsiteX3" fmla="*/ 1558 w 3933477"/>
              <a:gd name="connsiteY3" fmla="*/ 5943600 h 5943600"/>
              <a:gd name="connsiteX4" fmla="*/ 3939 w 3933477"/>
              <a:gd name="connsiteY4" fmla="*/ 1364846 h 5943600"/>
              <a:gd name="connsiteX5" fmla="*/ 877 w 3933477"/>
              <a:gd name="connsiteY5" fmla="*/ 1361327 h 5943600"/>
              <a:gd name="connsiteX6" fmla="*/ 295684 w 3933477"/>
              <a:gd name="connsiteY6" fmla="*/ 929281 h 5943600"/>
              <a:gd name="connsiteX7" fmla="*/ 1558 w 3933477"/>
              <a:gd name="connsiteY7" fmla="*/ 513385 h 5943600"/>
              <a:gd name="connsiteX8" fmla="*/ 1558 w 3933477"/>
              <a:gd name="connsiteY8" fmla="*/ 0 h 5943600"/>
              <a:gd name="connsiteX0" fmla="*/ 1558 w 3933477"/>
              <a:gd name="connsiteY0" fmla="*/ 0 h 5943600"/>
              <a:gd name="connsiteX1" fmla="*/ 3933477 w 3933477"/>
              <a:gd name="connsiteY1" fmla="*/ 0 h 5943600"/>
              <a:gd name="connsiteX2" fmla="*/ 3933477 w 3933477"/>
              <a:gd name="connsiteY2" fmla="*/ 5943600 h 5943600"/>
              <a:gd name="connsiteX3" fmla="*/ 1558 w 3933477"/>
              <a:gd name="connsiteY3" fmla="*/ 5943600 h 5943600"/>
              <a:gd name="connsiteX4" fmla="*/ 3939 w 3933477"/>
              <a:gd name="connsiteY4" fmla="*/ 1364846 h 5943600"/>
              <a:gd name="connsiteX5" fmla="*/ 877 w 3933477"/>
              <a:gd name="connsiteY5" fmla="*/ 1361327 h 5943600"/>
              <a:gd name="connsiteX6" fmla="*/ 395697 w 3933477"/>
              <a:gd name="connsiteY6" fmla="*/ 935968 h 5943600"/>
              <a:gd name="connsiteX7" fmla="*/ 1558 w 3933477"/>
              <a:gd name="connsiteY7" fmla="*/ 513385 h 5943600"/>
              <a:gd name="connsiteX8" fmla="*/ 1558 w 3933477"/>
              <a:gd name="connsiteY8" fmla="*/ 0 h 5943600"/>
              <a:gd name="connsiteX0" fmla="*/ 1558 w 3933477"/>
              <a:gd name="connsiteY0" fmla="*/ 0 h 6268696"/>
              <a:gd name="connsiteX1" fmla="*/ 3933477 w 3933477"/>
              <a:gd name="connsiteY1" fmla="*/ 0 h 6268696"/>
              <a:gd name="connsiteX2" fmla="*/ 3933477 w 3933477"/>
              <a:gd name="connsiteY2" fmla="*/ 5943600 h 6268696"/>
              <a:gd name="connsiteX3" fmla="*/ 1558 w 3933477"/>
              <a:gd name="connsiteY3" fmla="*/ 6268696 h 6268696"/>
              <a:gd name="connsiteX4" fmla="*/ 3939 w 3933477"/>
              <a:gd name="connsiteY4" fmla="*/ 1364846 h 6268696"/>
              <a:gd name="connsiteX5" fmla="*/ 877 w 3933477"/>
              <a:gd name="connsiteY5" fmla="*/ 1361327 h 6268696"/>
              <a:gd name="connsiteX6" fmla="*/ 395697 w 3933477"/>
              <a:gd name="connsiteY6" fmla="*/ 935968 h 6268696"/>
              <a:gd name="connsiteX7" fmla="*/ 1558 w 3933477"/>
              <a:gd name="connsiteY7" fmla="*/ 513385 h 6268696"/>
              <a:gd name="connsiteX8" fmla="*/ 1558 w 3933477"/>
              <a:gd name="connsiteY8" fmla="*/ 0 h 6268696"/>
              <a:gd name="connsiteX0" fmla="*/ 1558 w 3933477"/>
              <a:gd name="connsiteY0" fmla="*/ 0 h 6268696"/>
              <a:gd name="connsiteX1" fmla="*/ 3933477 w 3933477"/>
              <a:gd name="connsiteY1" fmla="*/ 0 h 6268696"/>
              <a:gd name="connsiteX2" fmla="*/ 3933477 w 3933477"/>
              <a:gd name="connsiteY2" fmla="*/ 6268696 h 6268696"/>
              <a:gd name="connsiteX3" fmla="*/ 1558 w 3933477"/>
              <a:gd name="connsiteY3" fmla="*/ 6268696 h 6268696"/>
              <a:gd name="connsiteX4" fmla="*/ 3939 w 3933477"/>
              <a:gd name="connsiteY4" fmla="*/ 1364846 h 6268696"/>
              <a:gd name="connsiteX5" fmla="*/ 877 w 3933477"/>
              <a:gd name="connsiteY5" fmla="*/ 1361327 h 6268696"/>
              <a:gd name="connsiteX6" fmla="*/ 395697 w 3933477"/>
              <a:gd name="connsiteY6" fmla="*/ 935968 h 6268696"/>
              <a:gd name="connsiteX7" fmla="*/ 1558 w 3933477"/>
              <a:gd name="connsiteY7" fmla="*/ 513385 h 6268696"/>
              <a:gd name="connsiteX8" fmla="*/ 1558 w 3933477"/>
              <a:gd name="connsiteY8" fmla="*/ 0 h 6268696"/>
              <a:gd name="connsiteX0" fmla="*/ 1558 w 3933477"/>
              <a:gd name="connsiteY0" fmla="*/ 0 h 6268696"/>
              <a:gd name="connsiteX1" fmla="*/ 3933477 w 3933477"/>
              <a:gd name="connsiteY1" fmla="*/ 0 h 6268696"/>
              <a:gd name="connsiteX2" fmla="*/ 3933477 w 3933477"/>
              <a:gd name="connsiteY2" fmla="*/ 6268696 h 6268696"/>
              <a:gd name="connsiteX3" fmla="*/ 1558 w 3933477"/>
              <a:gd name="connsiteY3" fmla="*/ 6268696 h 6268696"/>
              <a:gd name="connsiteX4" fmla="*/ 3939 w 3933477"/>
              <a:gd name="connsiteY4" fmla="*/ 1364846 h 6268696"/>
              <a:gd name="connsiteX5" fmla="*/ 877 w 3933477"/>
              <a:gd name="connsiteY5" fmla="*/ 1361327 h 6268696"/>
              <a:gd name="connsiteX6" fmla="*/ 376047 w 3933477"/>
              <a:gd name="connsiteY6" fmla="*/ 971130 h 6268696"/>
              <a:gd name="connsiteX7" fmla="*/ 1558 w 3933477"/>
              <a:gd name="connsiteY7" fmla="*/ 513385 h 6268696"/>
              <a:gd name="connsiteX8" fmla="*/ 1558 w 3933477"/>
              <a:gd name="connsiteY8" fmla="*/ 0 h 6268696"/>
              <a:gd name="connsiteX0" fmla="*/ 1558 w 3933477"/>
              <a:gd name="connsiteY0" fmla="*/ 0 h 6268696"/>
              <a:gd name="connsiteX1" fmla="*/ 3933477 w 3933477"/>
              <a:gd name="connsiteY1" fmla="*/ 0 h 6268696"/>
              <a:gd name="connsiteX2" fmla="*/ 3933477 w 3933477"/>
              <a:gd name="connsiteY2" fmla="*/ 6268696 h 6268696"/>
              <a:gd name="connsiteX3" fmla="*/ 1558 w 3933477"/>
              <a:gd name="connsiteY3" fmla="*/ 6268696 h 6268696"/>
              <a:gd name="connsiteX4" fmla="*/ 3939 w 3933477"/>
              <a:gd name="connsiteY4" fmla="*/ 1364846 h 6268696"/>
              <a:gd name="connsiteX5" fmla="*/ 877 w 3933477"/>
              <a:gd name="connsiteY5" fmla="*/ 1361327 h 6268696"/>
              <a:gd name="connsiteX6" fmla="*/ 397484 w 3933477"/>
              <a:gd name="connsiteY6" fmla="*/ 943503 h 6268696"/>
              <a:gd name="connsiteX7" fmla="*/ 1558 w 3933477"/>
              <a:gd name="connsiteY7" fmla="*/ 513385 h 6268696"/>
              <a:gd name="connsiteX8" fmla="*/ 1558 w 3933477"/>
              <a:gd name="connsiteY8" fmla="*/ 0 h 6268696"/>
              <a:gd name="connsiteX0" fmla="*/ 1558 w 3933477"/>
              <a:gd name="connsiteY0" fmla="*/ 0 h 6268696"/>
              <a:gd name="connsiteX1" fmla="*/ 3933477 w 3933477"/>
              <a:gd name="connsiteY1" fmla="*/ 0 h 6268696"/>
              <a:gd name="connsiteX2" fmla="*/ 3933477 w 3933477"/>
              <a:gd name="connsiteY2" fmla="*/ 6268696 h 6268696"/>
              <a:gd name="connsiteX3" fmla="*/ 1558 w 3933477"/>
              <a:gd name="connsiteY3" fmla="*/ 6268696 h 6268696"/>
              <a:gd name="connsiteX4" fmla="*/ 3939 w 3933477"/>
              <a:gd name="connsiteY4" fmla="*/ 1364846 h 6268696"/>
              <a:gd name="connsiteX5" fmla="*/ 877 w 3933477"/>
              <a:gd name="connsiteY5" fmla="*/ 1361327 h 6268696"/>
              <a:gd name="connsiteX6" fmla="*/ 395698 w 3933477"/>
              <a:gd name="connsiteY6" fmla="*/ 943503 h 6268696"/>
              <a:gd name="connsiteX7" fmla="*/ 1558 w 3933477"/>
              <a:gd name="connsiteY7" fmla="*/ 513385 h 6268696"/>
              <a:gd name="connsiteX8" fmla="*/ 1558 w 3933477"/>
              <a:gd name="connsiteY8" fmla="*/ 0 h 6268696"/>
              <a:gd name="connsiteX0" fmla="*/ 1558 w 3933477"/>
              <a:gd name="connsiteY0" fmla="*/ 0 h 6268696"/>
              <a:gd name="connsiteX1" fmla="*/ 3933477 w 3933477"/>
              <a:gd name="connsiteY1" fmla="*/ 0 h 6268696"/>
              <a:gd name="connsiteX2" fmla="*/ 3933477 w 3933477"/>
              <a:gd name="connsiteY2" fmla="*/ 6268696 h 6268696"/>
              <a:gd name="connsiteX3" fmla="*/ 1558 w 3933477"/>
              <a:gd name="connsiteY3" fmla="*/ 6268696 h 6268696"/>
              <a:gd name="connsiteX4" fmla="*/ 3939 w 3933477"/>
              <a:gd name="connsiteY4" fmla="*/ 1364846 h 6268696"/>
              <a:gd name="connsiteX5" fmla="*/ 877 w 3933477"/>
              <a:gd name="connsiteY5" fmla="*/ 1361327 h 6268696"/>
              <a:gd name="connsiteX6" fmla="*/ 392125 w 3933477"/>
              <a:gd name="connsiteY6" fmla="*/ 940992 h 6268696"/>
              <a:gd name="connsiteX7" fmla="*/ 1558 w 3933477"/>
              <a:gd name="connsiteY7" fmla="*/ 513385 h 6268696"/>
              <a:gd name="connsiteX8" fmla="*/ 1558 w 3933477"/>
              <a:gd name="connsiteY8" fmla="*/ 0 h 626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477" h="6268696">
                <a:moveTo>
                  <a:pt x="1558" y="0"/>
                </a:moveTo>
                <a:lnTo>
                  <a:pt x="3933477" y="0"/>
                </a:lnTo>
                <a:lnTo>
                  <a:pt x="3933477" y="6268696"/>
                </a:lnTo>
                <a:lnTo>
                  <a:pt x="1558" y="6268696"/>
                </a:lnTo>
                <a:cubicBezTo>
                  <a:pt x="2352" y="4704557"/>
                  <a:pt x="3145" y="2928985"/>
                  <a:pt x="3939" y="1364846"/>
                </a:cubicBezTo>
                <a:cubicBezTo>
                  <a:pt x="7905" y="1362727"/>
                  <a:pt x="-3089" y="1363446"/>
                  <a:pt x="877" y="1361327"/>
                </a:cubicBezTo>
                <a:lnTo>
                  <a:pt x="392125" y="940992"/>
                </a:lnTo>
                <a:lnTo>
                  <a:pt x="1558" y="513385"/>
                </a:lnTo>
                <a:lnTo>
                  <a:pt x="1558" y="0"/>
                </a:lnTo>
                <a:close/>
              </a:path>
            </a:pathLst>
          </a:custGeom>
          <a:solidFill>
            <a:srgbClr val="6B1E74">
              <a:alpha val="85098"/>
            </a:srgbClr>
          </a:solidFill>
        </p:spPr>
        <p:txBody>
          <a:bodyPr tIns="640080">
            <a:normAutofit/>
          </a:bodyPr>
          <a:lstStyle>
            <a:lvl1pPr marL="609310" indent="0">
              <a:spcBef>
                <a:spcPts val="0"/>
              </a:spcBef>
              <a:spcAft>
                <a:spcPts val="0"/>
              </a:spcAft>
              <a:defRPr sz="3499">
                <a:solidFill>
                  <a:schemeClr val="bg1"/>
                </a:solidFill>
              </a:defRPr>
            </a:lvl1pPr>
            <a:lvl2pPr marL="679128" indent="0">
              <a:spcBef>
                <a:spcPts val="16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499">
                <a:solidFill>
                  <a:schemeClr val="bg1"/>
                </a:solidFill>
              </a:defRPr>
            </a:lvl2pPr>
            <a:lvl3pPr marL="1218621" indent="0">
              <a:buClrTx/>
              <a:buNone/>
              <a:defRPr>
                <a:solidFill>
                  <a:schemeClr val="bg1"/>
                </a:solidFill>
              </a:defRPr>
            </a:lvl3pPr>
            <a:lvl4pPr marL="1827931" indent="0">
              <a:buClrTx/>
              <a:buNone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81273" y="6400802"/>
            <a:ext cx="3250353" cy="353921"/>
          </a:xfrm>
          <a:prstGeom prst="rect">
            <a:avLst/>
          </a:prstGeom>
          <a:noFill/>
        </p:spPr>
        <p:txBody>
          <a:bodyPr wrap="square" lIns="121867" tIns="60933" rIns="0" bIns="60933" rtlCol="0">
            <a:spAutoFit/>
          </a:bodyPr>
          <a:lstStyle/>
          <a:p>
            <a:pPr algn="r"/>
            <a:fld id="{06A1CE1E-EEE2-4BE3-B29A-FAF704E88098}" type="slidenum">
              <a:rPr lang="en-US" sz="1500" smtClean="0">
                <a:solidFill>
                  <a:srgbClr val="6B1E74"/>
                </a:solidFill>
                <a:latin typeface="KievitPro-light"/>
                <a:cs typeface="KievitPro-light"/>
              </a:rPr>
              <a:pPr algn="r"/>
              <a:t>‹nr.›</a:t>
            </a:fld>
            <a:endParaRPr lang="en-US" sz="1500" dirty="0">
              <a:solidFill>
                <a:srgbClr val="6B1E74"/>
              </a:solidFill>
              <a:latin typeface="KievitPro-light"/>
              <a:cs typeface="Kievit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9999917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9823780" y="519744"/>
            <a:ext cx="2211340" cy="677443"/>
          </a:xfrm>
        </p:spPr>
        <p:txBody>
          <a:bodyPr wrap="none" anchor="ctr">
            <a:spAutoFit/>
          </a:bodyPr>
          <a:lstStyle>
            <a:lvl1pPr algn="r">
              <a:defRPr sz="3599" baseline="0"/>
            </a:lvl1pPr>
          </a:lstStyle>
          <a:p>
            <a:r>
              <a:rPr lang="en-US" dirty="0" smtClean="0"/>
              <a:t>Enter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412777"/>
            <a:ext cx="10969943" cy="471339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9"/>
            <a:ext cx="2844059" cy="365125"/>
          </a:xfrm>
          <a:prstGeom prst="rect">
            <a:avLst/>
          </a:prstGeom>
        </p:spPr>
        <p:txBody>
          <a:bodyPr/>
          <a:lstStyle/>
          <a:p>
            <a:fld id="{F66A61B5-74E3-4724-8679-1661E6B3BB4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6" y="6356359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1088-99A7-4899-A42D-DABB2578741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8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199" y="1325880"/>
            <a:ext cx="5486400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2"/>
          </p:nvPr>
        </p:nvSpPr>
        <p:spPr>
          <a:xfrm>
            <a:off x="6245227" y="1325880"/>
            <a:ext cx="5486400" cy="4572000"/>
          </a:xfrm>
        </p:spPr>
        <p:txBody>
          <a:bodyPr/>
          <a:lstStyle/>
          <a:p>
            <a:pPr lvl="0"/>
            <a:r>
              <a:rPr lang="en-US" dirty="0" smtClean="0"/>
              <a:t>Click to edit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7202" y="6104401"/>
            <a:ext cx="11274425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8481274" y="6400804"/>
            <a:ext cx="3250353" cy="353921"/>
          </a:xfrm>
          <a:prstGeom prst="rect">
            <a:avLst/>
          </a:prstGeom>
          <a:noFill/>
        </p:spPr>
        <p:txBody>
          <a:bodyPr wrap="square" lIns="121867" tIns="60933" rIns="0" bIns="60933" rtlCol="0">
            <a:spAutoFit/>
          </a:bodyPr>
          <a:lstStyle/>
          <a:p>
            <a:pPr algn="r"/>
            <a:fld id="{06A1CE1E-EEE2-4BE3-B29A-FAF704E88098}" type="slidenum">
              <a:rPr lang="en-US" sz="1500" smtClean="0">
                <a:solidFill>
                  <a:schemeClr val="accent5"/>
                </a:solidFill>
                <a:latin typeface="KievitPro-light"/>
                <a:cs typeface="KievitPro-light"/>
              </a:rPr>
              <a:pPr algn="r"/>
              <a:t>‹nr.›</a:t>
            </a:fld>
            <a:endParaRPr lang="en-US" sz="1500" dirty="0">
              <a:solidFill>
                <a:schemeClr val="accent5"/>
              </a:solidFill>
              <a:latin typeface="KievitPro-light"/>
              <a:cs typeface="KievitPro-light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2" y="287551"/>
            <a:ext cx="11274425" cy="809883"/>
          </a:xfrm>
        </p:spPr>
        <p:txBody>
          <a:bodyPr/>
          <a:lstStyle>
            <a:lvl1pPr>
              <a:defRPr sz="3499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57202" y="1175520"/>
            <a:ext cx="11274425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399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Headline/Text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88824" cy="89932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>
                <a:solidFill>
                  <a:srgbClr val="51595F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51595F">
                  <a:tint val="75000"/>
                </a:srgb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274306" cy="895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66"/>
            <a:endParaRPr lang="en-US" sz="1899">
              <a:solidFill>
                <a:prstClr val="white"/>
              </a:solidFill>
            </a:endParaRPr>
          </a:p>
        </p:txBody>
      </p:sp>
      <p:pic>
        <p:nvPicPr>
          <p:cNvPr id="8" name="Picture 7" descr="Sitecore_logo_tagline_WHT_lr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68" y="187788"/>
            <a:ext cx="1626761" cy="541853"/>
          </a:xfrm>
          <a:prstGeom prst="rect">
            <a:avLst/>
          </a:prstGeom>
        </p:spPr>
      </p:pic>
      <p:sp>
        <p:nvSpPr>
          <p:cNvPr id="14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431801" y="1310640"/>
            <a:ext cx="11353800" cy="50901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99">
                <a:solidFill>
                  <a:schemeClr val="tx1"/>
                </a:solidFill>
              </a:defRPr>
            </a:lvl1pPr>
            <a:lvl2pPr marL="345971" indent="-17298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charset="2"/>
              <a:buChar char="§"/>
              <a:defRPr sz="2399">
                <a:solidFill>
                  <a:schemeClr val="tx1"/>
                </a:solidFill>
              </a:defRPr>
            </a:lvl2pPr>
            <a:lvl3pPr marL="574503" indent="-17298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 sz="1999">
                <a:solidFill>
                  <a:schemeClr val="tx1"/>
                </a:solidFill>
              </a:defRPr>
            </a:lvl3pPr>
            <a:lvl4pPr marL="866515" indent="-17298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Corbel"/>
                <a:cs typeface="Corbel"/>
              </a:defRPr>
            </a:lvl4pPr>
            <a:lvl5pPr marL="1260097" indent="-17298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0000"/>
              <a:defRPr>
                <a:solidFill>
                  <a:schemeClr val="tx1"/>
                </a:solidFill>
                <a:latin typeface="Corbel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2603" y="136094"/>
            <a:ext cx="9273075" cy="648999"/>
          </a:xfrm>
          <a:prstGeom prst="rect">
            <a:avLst/>
          </a:prstGeom>
        </p:spPr>
        <p:txBody>
          <a:bodyPr vert="horz"/>
          <a:lstStyle>
            <a:lvl1pPr>
              <a:defRPr sz="2999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slide headline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23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Whit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7824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ack Background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29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-Right-Black/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flipH="1">
            <a:off x="4059628" y="-12825"/>
            <a:ext cx="8186282" cy="6669953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234972 w 7014296"/>
              <a:gd name="connsiteY0" fmla="*/ 5776253 h 5776253"/>
              <a:gd name="connsiteX1" fmla="*/ 0 w 7014296"/>
              <a:gd name="connsiteY1" fmla="*/ 5743885 h 5776253"/>
              <a:gd name="connsiteX2" fmla="*/ 11652 w 7014296"/>
              <a:gd name="connsiteY2" fmla="*/ 0 h 5776253"/>
              <a:gd name="connsiteX3" fmla="*/ 6979341 w 7014296"/>
              <a:gd name="connsiteY3" fmla="*/ 0 h 5776253"/>
              <a:gd name="connsiteX4" fmla="*/ 7014296 w 7014296"/>
              <a:gd name="connsiteY4" fmla="*/ 3553519 h 5776253"/>
              <a:gd name="connsiteX5" fmla="*/ 4234972 w 7014296"/>
              <a:gd name="connsiteY5" fmla="*/ 5776253 h 5776253"/>
              <a:gd name="connsiteX0" fmla="*/ 4234972 w 6979341"/>
              <a:gd name="connsiteY0" fmla="*/ 5776253 h 5776253"/>
              <a:gd name="connsiteX1" fmla="*/ 0 w 6979341"/>
              <a:gd name="connsiteY1" fmla="*/ 5743885 h 5776253"/>
              <a:gd name="connsiteX2" fmla="*/ 11652 w 6979341"/>
              <a:gd name="connsiteY2" fmla="*/ 0 h 5776253"/>
              <a:gd name="connsiteX3" fmla="*/ 6979341 w 6979341"/>
              <a:gd name="connsiteY3" fmla="*/ 0 h 5776253"/>
              <a:gd name="connsiteX4" fmla="*/ 6787373 w 6979341"/>
              <a:gd name="connsiteY4" fmla="*/ 3236173 h 5776253"/>
              <a:gd name="connsiteX5" fmla="*/ 4234972 w 6979341"/>
              <a:gd name="connsiteY5" fmla="*/ 5776253 h 5776253"/>
              <a:gd name="connsiteX0" fmla="*/ 4234972 w 6787373"/>
              <a:gd name="connsiteY0" fmla="*/ 5776253 h 5776253"/>
              <a:gd name="connsiteX1" fmla="*/ 0 w 6787373"/>
              <a:gd name="connsiteY1" fmla="*/ 5743885 h 5776253"/>
              <a:gd name="connsiteX2" fmla="*/ 11652 w 6787373"/>
              <a:gd name="connsiteY2" fmla="*/ 0 h 5776253"/>
              <a:gd name="connsiteX3" fmla="*/ 6776731 w 6787373"/>
              <a:gd name="connsiteY3" fmla="*/ 81603 h 5776253"/>
              <a:gd name="connsiteX4" fmla="*/ 6787373 w 6787373"/>
              <a:gd name="connsiteY4" fmla="*/ 3236173 h 5776253"/>
              <a:gd name="connsiteX5" fmla="*/ 4234972 w 6787373"/>
              <a:gd name="connsiteY5" fmla="*/ 5776253 h 5776253"/>
              <a:gd name="connsiteX0" fmla="*/ 4234972 w 6787373"/>
              <a:gd name="connsiteY0" fmla="*/ 5721851 h 5721851"/>
              <a:gd name="connsiteX1" fmla="*/ 0 w 6787373"/>
              <a:gd name="connsiteY1" fmla="*/ 5689483 h 5721851"/>
              <a:gd name="connsiteX2" fmla="*/ 11652 w 6787373"/>
              <a:gd name="connsiteY2" fmla="*/ 0 h 5721851"/>
              <a:gd name="connsiteX3" fmla="*/ 6776731 w 6787373"/>
              <a:gd name="connsiteY3" fmla="*/ 27201 h 5721851"/>
              <a:gd name="connsiteX4" fmla="*/ 6787373 w 6787373"/>
              <a:gd name="connsiteY4" fmla="*/ 3181771 h 5721851"/>
              <a:gd name="connsiteX5" fmla="*/ 4234972 w 6787373"/>
              <a:gd name="connsiteY5" fmla="*/ 5721851 h 5721851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11652 w 6793572"/>
              <a:gd name="connsiteY2" fmla="*/ 380815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295306 w 6793572"/>
              <a:gd name="connsiteY2" fmla="*/ 0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3939666 w 6498266"/>
              <a:gd name="connsiteY0" fmla="*/ 6102666 h 6102666"/>
              <a:gd name="connsiteX1" fmla="*/ 12661 w 6498266"/>
              <a:gd name="connsiteY1" fmla="*/ 5952426 h 6102666"/>
              <a:gd name="connsiteX2" fmla="*/ 0 w 6498266"/>
              <a:gd name="connsiteY2" fmla="*/ 0 h 6102666"/>
              <a:gd name="connsiteX3" fmla="*/ 6497633 w 6498266"/>
              <a:gd name="connsiteY3" fmla="*/ 0 h 6102666"/>
              <a:gd name="connsiteX4" fmla="*/ 6492067 w 6498266"/>
              <a:gd name="connsiteY4" fmla="*/ 3562586 h 6102666"/>
              <a:gd name="connsiteX5" fmla="*/ 3939666 w 6498266"/>
              <a:gd name="connsiteY5" fmla="*/ 6102666 h 6102666"/>
              <a:gd name="connsiteX0" fmla="*/ 3996398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3996398 w 6498266"/>
              <a:gd name="connsiteY5" fmla="*/ 5948526 h 5952426"/>
              <a:gd name="connsiteX0" fmla="*/ 4036920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4036920 w 6498266"/>
              <a:gd name="connsiteY5" fmla="*/ 5948526 h 5952426"/>
              <a:gd name="connsiteX0" fmla="*/ 4036920 w 6498266"/>
              <a:gd name="connsiteY0" fmla="*/ 5948526 h 5952429"/>
              <a:gd name="connsiteX1" fmla="*/ 12661 w 6498266"/>
              <a:gd name="connsiteY1" fmla="*/ 5952426 h 5952429"/>
              <a:gd name="connsiteX2" fmla="*/ 0 w 6498266"/>
              <a:gd name="connsiteY2" fmla="*/ 0 h 5952429"/>
              <a:gd name="connsiteX3" fmla="*/ 6497633 w 6498266"/>
              <a:gd name="connsiteY3" fmla="*/ 0 h 5952429"/>
              <a:gd name="connsiteX4" fmla="*/ 6492067 w 6498266"/>
              <a:gd name="connsiteY4" fmla="*/ 3562586 h 5952429"/>
              <a:gd name="connsiteX5" fmla="*/ 4036920 w 6498266"/>
              <a:gd name="connsiteY5" fmla="*/ 5948526 h 5952429"/>
              <a:gd name="connsiteX0" fmla="*/ 4069002 w 6530348"/>
              <a:gd name="connsiteY0" fmla="*/ 5948526 h 5952429"/>
              <a:gd name="connsiteX1" fmla="*/ 310 w 6530348"/>
              <a:gd name="connsiteY1" fmla="*/ 5952426 h 5952429"/>
              <a:gd name="connsiteX2" fmla="*/ 32082 w 6530348"/>
              <a:gd name="connsiteY2" fmla="*/ 0 h 5952429"/>
              <a:gd name="connsiteX3" fmla="*/ 6529715 w 6530348"/>
              <a:gd name="connsiteY3" fmla="*/ 0 h 5952429"/>
              <a:gd name="connsiteX4" fmla="*/ 6524149 w 6530348"/>
              <a:gd name="connsiteY4" fmla="*/ 3562586 h 5952429"/>
              <a:gd name="connsiteX5" fmla="*/ 4069002 w 6530348"/>
              <a:gd name="connsiteY5" fmla="*/ 5948526 h 595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0348" h="5952429">
                <a:moveTo>
                  <a:pt x="4069002" y="5948526"/>
                </a:moveTo>
                <a:lnTo>
                  <a:pt x="310" y="5952426"/>
                </a:lnTo>
                <a:cubicBezTo>
                  <a:pt x="-3910" y="5956587"/>
                  <a:pt x="36302" y="1984142"/>
                  <a:pt x="32082" y="0"/>
                </a:cubicBezTo>
                <a:lnTo>
                  <a:pt x="6529715" y="0"/>
                </a:lnTo>
                <a:cubicBezTo>
                  <a:pt x="6533262" y="1051523"/>
                  <a:pt x="6520602" y="2511063"/>
                  <a:pt x="6524149" y="3562586"/>
                </a:cubicBezTo>
                <a:lnTo>
                  <a:pt x="4069002" y="5948526"/>
                </a:lnTo>
                <a:close/>
              </a:path>
            </a:pathLst>
          </a:custGeom>
          <a:solidFill>
            <a:srgbClr val="0D0D11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 flipH="1">
            <a:off x="3910714" y="-25400"/>
            <a:ext cx="8304563" cy="6915555"/>
          </a:xfrm>
          <a:custGeom>
            <a:avLst/>
            <a:gdLst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5" fmla="*/ 6373455 w 6734656"/>
              <a:gd name="connsiteY5" fmla="*/ 46604 h 6384683"/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1226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210588 h 6425930"/>
              <a:gd name="connsiteX4" fmla="*/ 23303 w 6734656"/>
              <a:gd name="connsiteY4" fmla="*/ 41247 h 6425930"/>
              <a:gd name="connsiteX0" fmla="*/ 6721956 w 6734656"/>
              <a:gd name="connsiteY0" fmla="*/ 0 h 6221922"/>
              <a:gd name="connsiteX1" fmla="*/ 6734656 w 6734656"/>
              <a:gd name="connsiteY1" fmla="*/ 3291843 h 6221922"/>
              <a:gd name="connsiteX2" fmla="*/ 3324477 w 6734656"/>
              <a:gd name="connsiteY2" fmla="*/ 6221922 h 6221922"/>
              <a:gd name="connsiteX3" fmla="*/ 0 w 6734656"/>
              <a:gd name="connsiteY3" fmla="*/ 6210588 h 6221922"/>
              <a:gd name="connsiteX4" fmla="*/ 23303 w 6734656"/>
              <a:gd name="connsiteY4" fmla="*/ 41247 h 6221922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446043 w 6734656"/>
              <a:gd name="connsiteY2" fmla="*/ 6194721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559504 w 6734656"/>
              <a:gd name="connsiteY2" fmla="*/ 6185655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2857"/>
              <a:gd name="connsiteX1" fmla="*/ 6734656 w 6734656"/>
              <a:gd name="connsiteY1" fmla="*/ 3291843 h 6212857"/>
              <a:gd name="connsiteX2" fmla="*/ 3559504 w 6734656"/>
              <a:gd name="connsiteY2" fmla="*/ 6212857 h 6212857"/>
              <a:gd name="connsiteX3" fmla="*/ 0 w 6734656"/>
              <a:gd name="connsiteY3" fmla="*/ 6210588 h 6212857"/>
              <a:gd name="connsiteX4" fmla="*/ 23303 w 6734656"/>
              <a:gd name="connsiteY4" fmla="*/ 41247 h 6212857"/>
              <a:gd name="connsiteX0" fmla="*/ 6721956 w 6722075"/>
              <a:gd name="connsiteY0" fmla="*/ 0 h 6212857"/>
              <a:gd name="connsiteX1" fmla="*/ 6621194 w 6722075"/>
              <a:gd name="connsiteY1" fmla="*/ 3155838 h 6212857"/>
              <a:gd name="connsiteX2" fmla="*/ 3559504 w 6722075"/>
              <a:gd name="connsiteY2" fmla="*/ 6212857 h 6212857"/>
              <a:gd name="connsiteX3" fmla="*/ 0 w 6722075"/>
              <a:gd name="connsiteY3" fmla="*/ 6210588 h 6212857"/>
              <a:gd name="connsiteX4" fmla="*/ 23303 w 6722075"/>
              <a:gd name="connsiteY4" fmla="*/ 41247 h 6212857"/>
              <a:gd name="connsiteX0" fmla="*/ 6624703 w 6625623"/>
              <a:gd name="connsiteY0" fmla="*/ 0 h 6230991"/>
              <a:gd name="connsiteX1" fmla="*/ 6621194 w 6625623"/>
              <a:gd name="connsiteY1" fmla="*/ 3173972 h 6230991"/>
              <a:gd name="connsiteX2" fmla="*/ 3559504 w 6625623"/>
              <a:gd name="connsiteY2" fmla="*/ 6230991 h 6230991"/>
              <a:gd name="connsiteX3" fmla="*/ 0 w 6625623"/>
              <a:gd name="connsiteY3" fmla="*/ 6228722 h 6230991"/>
              <a:gd name="connsiteX4" fmla="*/ 23303 w 6625623"/>
              <a:gd name="connsiteY4" fmla="*/ 59381 h 6230991"/>
              <a:gd name="connsiteX0" fmla="*/ 6624703 w 6624703"/>
              <a:gd name="connsiteY0" fmla="*/ 456 h 6231447"/>
              <a:gd name="connsiteX1" fmla="*/ 6621194 w 6624703"/>
              <a:gd name="connsiteY1" fmla="*/ 3174428 h 6231447"/>
              <a:gd name="connsiteX2" fmla="*/ 3559504 w 6624703"/>
              <a:gd name="connsiteY2" fmla="*/ 6231447 h 6231447"/>
              <a:gd name="connsiteX3" fmla="*/ 0 w 6624703"/>
              <a:gd name="connsiteY3" fmla="*/ 6229178 h 6231447"/>
              <a:gd name="connsiteX4" fmla="*/ 23303 w 6624703"/>
              <a:gd name="connsiteY4" fmla="*/ 59837 h 6231447"/>
              <a:gd name="connsiteX0" fmla="*/ 6624703 w 6624703"/>
              <a:gd name="connsiteY0" fmla="*/ 4088 h 6171610"/>
              <a:gd name="connsiteX1" fmla="*/ 6621194 w 6624703"/>
              <a:gd name="connsiteY1" fmla="*/ 3114591 h 6171610"/>
              <a:gd name="connsiteX2" fmla="*/ 3559504 w 6624703"/>
              <a:gd name="connsiteY2" fmla="*/ 6171610 h 6171610"/>
              <a:gd name="connsiteX3" fmla="*/ 0 w 6624703"/>
              <a:gd name="connsiteY3" fmla="*/ 6169341 h 6171610"/>
              <a:gd name="connsiteX4" fmla="*/ 23303 w 6624703"/>
              <a:gd name="connsiteY4" fmla="*/ 0 h 617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4703" h="6171610">
                <a:moveTo>
                  <a:pt x="6624703" y="4088"/>
                </a:moveTo>
                <a:cubicBezTo>
                  <a:pt x="6620832" y="-32010"/>
                  <a:pt x="6616961" y="2017310"/>
                  <a:pt x="6621194" y="3114591"/>
                </a:cubicBezTo>
                <a:lnTo>
                  <a:pt x="3559504" y="6171610"/>
                </a:lnTo>
                <a:lnTo>
                  <a:pt x="0" y="6169341"/>
                </a:lnTo>
                <a:cubicBezTo>
                  <a:pt x="7768" y="4041113"/>
                  <a:pt x="15535" y="2128228"/>
                  <a:pt x="23303" y="0"/>
                </a:cubicBezTo>
              </a:path>
            </a:pathLst>
          </a:custGeom>
          <a:solidFill>
            <a:srgbClr val="0D0D11">
              <a:alpha val="70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4255918" y="-21509"/>
            <a:ext cx="7981481" cy="6404872"/>
          </a:xfrm>
          <a:custGeom>
            <a:avLst/>
            <a:gdLst>
              <a:gd name="connsiteX0" fmla="*/ 3661175 w 6361292"/>
              <a:gd name="connsiteY0" fmla="*/ 5400586 h 5423470"/>
              <a:gd name="connsiteX1" fmla="*/ 0 w 6361292"/>
              <a:gd name="connsiteY1" fmla="*/ 5423470 h 5423470"/>
              <a:gd name="connsiteX2" fmla="*/ 34323 w 6361292"/>
              <a:gd name="connsiteY2" fmla="*/ 0 h 5423470"/>
              <a:gd name="connsiteX3" fmla="*/ 6361292 w 6361292"/>
              <a:gd name="connsiteY3" fmla="*/ 34326 h 5423470"/>
              <a:gd name="connsiteX4" fmla="*/ 6349851 w 6361292"/>
              <a:gd name="connsiteY4" fmla="*/ 2997783 h 5423470"/>
              <a:gd name="connsiteX5" fmla="*/ 3718381 w 6361292"/>
              <a:gd name="connsiteY5" fmla="*/ 5412028 h 5423470"/>
              <a:gd name="connsiteX0" fmla="*/ 3661175 w 6361292"/>
              <a:gd name="connsiteY0" fmla="*/ 5417060 h 5439944"/>
              <a:gd name="connsiteX1" fmla="*/ 0 w 6361292"/>
              <a:gd name="connsiteY1" fmla="*/ 5439944 h 5439944"/>
              <a:gd name="connsiteX2" fmla="*/ 34323 w 6361292"/>
              <a:gd name="connsiteY2" fmla="*/ 16474 h 5439944"/>
              <a:gd name="connsiteX3" fmla="*/ 6361292 w 6361292"/>
              <a:gd name="connsiteY3" fmla="*/ 0 h 5439944"/>
              <a:gd name="connsiteX4" fmla="*/ 6349851 w 6361292"/>
              <a:gd name="connsiteY4" fmla="*/ 3014257 h 5439944"/>
              <a:gd name="connsiteX5" fmla="*/ 3718381 w 6361292"/>
              <a:gd name="connsiteY5" fmla="*/ 5428502 h 5439944"/>
              <a:gd name="connsiteX0" fmla="*/ 3664952 w 6365069"/>
              <a:gd name="connsiteY0" fmla="*/ 5417060 h 5439944"/>
              <a:gd name="connsiteX1" fmla="*/ 3777 w 6365069"/>
              <a:gd name="connsiteY1" fmla="*/ 5439944 h 5439944"/>
              <a:gd name="connsiteX2" fmla="*/ 0 w 6365069"/>
              <a:gd name="connsiteY2" fmla="*/ 16474 h 5439944"/>
              <a:gd name="connsiteX3" fmla="*/ 6365069 w 6365069"/>
              <a:gd name="connsiteY3" fmla="*/ 0 h 5439944"/>
              <a:gd name="connsiteX4" fmla="*/ 6353628 w 6365069"/>
              <a:gd name="connsiteY4" fmla="*/ 3014257 h 5439944"/>
              <a:gd name="connsiteX5" fmla="*/ 3722158 w 6365069"/>
              <a:gd name="connsiteY5" fmla="*/ 5428502 h 5439944"/>
              <a:gd name="connsiteX0" fmla="*/ 3777 w 6365069"/>
              <a:gd name="connsiteY0" fmla="*/ 5439944 h 5439944"/>
              <a:gd name="connsiteX1" fmla="*/ 0 w 6365069"/>
              <a:gd name="connsiteY1" fmla="*/ 16474 h 5439944"/>
              <a:gd name="connsiteX2" fmla="*/ 6365069 w 6365069"/>
              <a:gd name="connsiteY2" fmla="*/ 0 h 5439944"/>
              <a:gd name="connsiteX3" fmla="*/ 6353628 w 6365069"/>
              <a:gd name="connsiteY3" fmla="*/ 3014257 h 5439944"/>
              <a:gd name="connsiteX4" fmla="*/ 3722158 w 6365069"/>
              <a:gd name="connsiteY4" fmla="*/ 5428502 h 5439944"/>
              <a:gd name="connsiteX0" fmla="*/ 0 w 6373992"/>
              <a:gd name="connsiteY0" fmla="*/ 5363744 h 5428502"/>
              <a:gd name="connsiteX1" fmla="*/ 8923 w 6373992"/>
              <a:gd name="connsiteY1" fmla="*/ 16474 h 5428502"/>
              <a:gd name="connsiteX2" fmla="*/ 6373992 w 6373992"/>
              <a:gd name="connsiteY2" fmla="*/ 0 h 5428502"/>
              <a:gd name="connsiteX3" fmla="*/ 6362551 w 6373992"/>
              <a:gd name="connsiteY3" fmla="*/ 3014257 h 5428502"/>
              <a:gd name="connsiteX4" fmla="*/ 3731081 w 6373992"/>
              <a:gd name="connsiteY4" fmla="*/ 5428502 h 5428502"/>
              <a:gd name="connsiteX0" fmla="*/ 0 w 6399392"/>
              <a:gd name="connsiteY0" fmla="*/ 5427244 h 5428502"/>
              <a:gd name="connsiteX1" fmla="*/ 34323 w 6399392"/>
              <a:gd name="connsiteY1" fmla="*/ 16474 h 5428502"/>
              <a:gd name="connsiteX2" fmla="*/ 6399392 w 6399392"/>
              <a:gd name="connsiteY2" fmla="*/ 0 h 5428502"/>
              <a:gd name="connsiteX3" fmla="*/ 6387951 w 6399392"/>
              <a:gd name="connsiteY3" fmla="*/ 3014257 h 5428502"/>
              <a:gd name="connsiteX4" fmla="*/ 3756481 w 6399392"/>
              <a:gd name="connsiteY4" fmla="*/ 5428502 h 5428502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724063 w 6366974"/>
              <a:gd name="connsiteY4" fmla="*/ 5428502 h 5744591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594392 w 6366974"/>
              <a:gd name="connsiteY4" fmla="*/ 5736781 h 5744591"/>
              <a:gd name="connsiteX0" fmla="*/ 0 w 6366974"/>
              <a:gd name="connsiteY0" fmla="*/ 5728117 h 5728117"/>
              <a:gd name="connsiteX1" fmla="*/ 1905 w 6366974"/>
              <a:gd name="connsiteY1" fmla="*/ 0 h 5728117"/>
              <a:gd name="connsiteX2" fmla="*/ 6366974 w 6366974"/>
              <a:gd name="connsiteY2" fmla="*/ 26411 h 5728117"/>
              <a:gd name="connsiteX3" fmla="*/ 6355533 w 6366974"/>
              <a:gd name="connsiteY3" fmla="*/ 2997783 h 5728117"/>
              <a:gd name="connsiteX4" fmla="*/ 3594392 w 6366974"/>
              <a:gd name="connsiteY4" fmla="*/ 5720307 h 5728117"/>
              <a:gd name="connsiteX0" fmla="*/ 0 w 6366974"/>
              <a:gd name="connsiteY0" fmla="*/ 5701706 h 5701706"/>
              <a:gd name="connsiteX1" fmla="*/ 100479 w 6366974"/>
              <a:gd name="connsiteY1" fmla="*/ 145127 h 5701706"/>
              <a:gd name="connsiteX2" fmla="*/ 6366974 w 6366974"/>
              <a:gd name="connsiteY2" fmla="*/ 0 h 5701706"/>
              <a:gd name="connsiteX3" fmla="*/ 6355533 w 6366974"/>
              <a:gd name="connsiteY3" fmla="*/ 2971372 h 5701706"/>
              <a:gd name="connsiteX4" fmla="*/ 3594392 w 6366974"/>
              <a:gd name="connsiteY4" fmla="*/ 5693896 h 5701706"/>
              <a:gd name="connsiteX0" fmla="*/ 0 w 6366974"/>
              <a:gd name="connsiteY0" fmla="*/ 5715865 h 5715865"/>
              <a:gd name="connsiteX1" fmla="*/ 23810 w 6366974"/>
              <a:gd name="connsiteY1" fmla="*/ 0 h 5715865"/>
              <a:gd name="connsiteX2" fmla="*/ 6366974 w 6366974"/>
              <a:gd name="connsiteY2" fmla="*/ 14159 h 5715865"/>
              <a:gd name="connsiteX3" fmla="*/ 6355533 w 6366974"/>
              <a:gd name="connsiteY3" fmla="*/ 2985531 h 5715865"/>
              <a:gd name="connsiteX4" fmla="*/ 3594392 w 6366974"/>
              <a:gd name="connsiteY4" fmla="*/ 5708055 h 57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974" h="5715865">
                <a:moveTo>
                  <a:pt x="0" y="5715865"/>
                </a:moveTo>
                <a:cubicBezTo>
                  <a:pt x="2974" y="3933442"/>
                  <a:pt x="20836" y="1782423"/>
                  <a:pt x="23810" y="0"/>
                </a:cubicBezTo>
                <a:lnTo>
                  <a:pt x="6366974" y="14159"/>
                </a:lnTo>
                <a:cubicBezTo>
                  <a:pt x="6363160" y="1001978"/>
                  <a:pt x="6359347" y="1997712"/>
                  <a:pt x="6355533" y="2985531"/>
                </a:cubicBezTo>
                <a:lnTo>
                  <a:pt x="3594392" y="5708055"/>
                </a:lnTo>
              </a:path>
            </a:pathLst>
          </a:custGeom>
          <a:solidFill>
            <a:schemeClr val="tx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7198" y="-11494"/>
            <a:ext cx="7752769" cy="6919848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3703145 w 11282536"/>
              <a:gd name="connsiteY7" fmla="*/ 5063179 h 5985218"/>
              <a:gd name="connsiteX8" fmla="*/ 4139076 w 11282536"/>
              <a:gd name="connsiteY8" fmla="*/ 5067115 h 5985218"/>
              <a:gd name="connsiteX9" fmla="*/ 6538429 w 11282536"/>
              <a:gd name="connsiteY9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4139076 w 11282536"/>
              <a:gd name="connsiteY7" fmla="*/ 5067115 h 5985218"/>
              <a:gd name="connsiteX8" fmla="*/ 6538429 w 11282536"/>
              <a:gd name="connsiteY8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6538429 w 11282536"/>
              <a:gd name="connsiteY7" fmla="*/ 2934575 h 5985218"/>
              <a:gd name="connsiteX0" fmla="*/ 5261 w 11282536"/>
              <a:gd name="connsiteY0" fmla="*/ 0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7377677 w 11282536"/>
              <a:gd name="connsiteY2" fmla="*/ 28344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896692 w 11282536"/>
              <a:gd name="connsiteY3" fmla="*/ 1562205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67277 w 11282536"/>
              <a:gd name="connsiteY4" fmla="*/ 5353435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306448"/>
              <a:gd name="connsiteY0" fmla="*/ 0 h 5985218"/>
              <a:gd name="connsiteX1" fmla="*/ 4788200 w 11306448"/>
              <a:gd name="connsiteY1" fmla="*/ 22188 h 5985218"/>
              <a:gd name="connsiteX2" fmla="*/ 4763014 w 11306448"/>
              <a:gd name="connsiteY2" fmla="*/ 2958294 h 5985218"/>
              <a:gd name="connsiteX3" fmla="*/ 7172029 w 11306448"/>
              <a:gd name="connsiteY3" fmla="*/ 5079982 h 5985218"/>
              <a:gd name="connsiteX4" fmla="*/ 11306448 w 11306448"/>
              <a:gd name="connsiteY4" fmla="*/ 5325881 h 5985218"/>
              <a:gd name="connsiteX5" fmla="*/ 11282536 w 11306448"/>
              <a:gd name="connsiteY5" fmla="*/ 5980092 h 5985218"/>
              <a:gd name="connsiteX6" fmla="*/ 3736 w 11306448"/>
              <a:gd name="connsiteY6" fmla="*/ 5985218 h 5985218"/>
              <a:gd name="connsiteX7" fmla="*/ 50 w 11306448"/>
              <a:gd name="connsiteY7" fmla="*/ 5372525 h 5985218"/>
              <a:gd name="connsiteX8" fmla="*/ 5261 w 11306448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44251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16697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8033791 w 11282536"/>
              <a:gd name="connsiteY4" fmla="*/ 5116721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8454879 w 11282536"/>
              <a:gd name="connsiteY5" fmla="*/ 5125906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610924 w 11282536"/>
              <a:gd name="connsiteY4" fmla="*/ 507330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65241 w 11291499"/>
              <a:gd name="connsiteY5" fmla="*/ 5401450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43875 w 11291499"/>
              <a:gd name="connsiteY5" fmla="*/ 5381411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6780"/>
              <a:gd name="connsiteY0" fmla="*/ 0 h 5986772"/>
              <a:gd name="connsiteX1" fmla="*/ 478820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6620671 w 11296780"/>
              <a:gd name="connsiteY5" fmla="*/ 5814117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6236061"/>
              <a:gd name="connsiteX1" fmla="*/ 3647807 w 11296780"/>
              <a:gd name="connsiteY1" fmla="*/ 22188 h 6236061"/>
              <a:gd name="connsiteX2" fmla="*/ 3640032 w 11296780"/>
              <a:gd name="connsiteY2" fmla="*/ 3039937 h 6236061"/>
              <a:gd name="connsiteX3" fmla="*/ 3820490 w 11296780"/>
              <a:gd name="connsiteY3" fmla="*/ 3161382 h 6236061"/>
              <a:gd name="connsiteX4" fmla="*/ 3771888 w 11296780"/>
              <a:gd name="connsiteY4" fmla="*/ 3481271 h 6236061"/>
              <a:gd name="connsiteX5" fmla="*/ 6620671 w 11296780"/>
              <a:gd name="connsiteY5" fmla="*/ 5814117 h 6236061"/>
              <a:gd name="connsiteX6" fmla="*/ 10142218 w 11296780"/>
              <a:gd name="connsiteY6" fmla="*/ 6191758 h 6236061"/>
              <a:gd name="connsiteX7" fmla="*/ 11296780 w 11296780"/>
              <a:gd name="connsiteY7" fmla="*/ 5986772 h 6236061"/>
              <a:gd name="connsiteX8" fmla="*/ 3736 w 11296780"/>
              <a:gd name="connsiteY8" fmla="*/ 5985218 h 6236061"/>
              <a:gd name="connsiteX9" fmla="*/ 50 w 11296780"/>
              <a:gd name="connsiteY9" fmla="*/ 5372525 h 6236061"/>
              <a:gd name="connsiteX10" fmla="*/ 5261 w 11296780"/>
              <a:gd name="connsiteY10" fmla="*/ 0 h 6236061"/>
              <a:gd name="connsiteX0" fmla="*/ 5261 w 10142218"/>
              <a:gd name="connsiteY0" fmla="*/ 0 h 6236061"/>
              <a:gd name="connsiteX1" fmla="*/ 3647807 w 10142218"/>
              <a:gd name="connsiteY1" fmla="*/ 22188 h 6236061"/>
              <a:gd name="connsiteX2" fmla="*/ 3640032 w 10142218"/>
              <a:gd name="connsiteY2" fmla="*/ 3039937 h 6236061"/>
              <a:gd name="connsiteX3" fmla="*/ 3820490 w 10142218"/>
              <a:gd name="connsiteY3" fmla="*/ 3161382 h 6236061"/>
              <a:gd name="connsiteX4" fmla="*/ 3771888 w 10142218"/>
              <a:gd name="connsiteY4" fmla="*/ 3481271 h 6236061"/>
              <a:gd name="connsiteX5" fmla="*/ 6620671 w 10142218"/>
              <a:gd name="connsiteY5" fmla="*/ 5814117 h 6236061"/>
              <a:gd name="connsiteX6" fmla="*/ 10142218 w 10142218"/>
              <a:gd name="connsiteY6" fmla="*/ 6191758 h 6236061"/>
              <a:gd name="connsiteX7" fmla="*/ 7161765 w 10142218"/>
              <a:gd name="connsiteY7" fmla="*/ 5986772 h 6236061"/>
              <a:gd name="connsiteX8" fmla="*/ 3736 w 10142218"/>
              <a:gd name="connsiteY8" fmla="*/ 5985218 h 6236061"/>
              <a:gd name="connsiteX9" fmla="*/ 50 w 10142218"/>
              <a:gd name="connsiteY9" fmla="*/ 5372525 h 6236061"/>
              <a:gd name="connsiteX10" fmla="*/ 5261 w 10142218"/>
              <a:gd name="connsiteY10" fmla="*/ 0 h 6236061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0 w 7189149"/>
              <a:gd name="connsiteY0" fmla="*/ 2305 h 5964584"/>
              <a:gd name="connsiteX1" fmla="*/ 3675191 w 7189149"/>
              <a:gd name="connsiteY1" fmla="*/ 0 h 5964584"/>
              <a:gd name="connsiteX2" fmla="*/ 3667416 w 7189149"/>
              <a:gd name="connsiteY2" fmla="*/ 3017749 h 5964584"/>
              <a:gd name="connsiteX3" fmla="*/ 3847874 w 7189149"/>
              <a:gd name="connsiteY3" fmla="*/ 3139194 h 5964584"/>
              <a:gd name="connsiteX4" fmla="*/ 3799272 w 7189149"/>
              <a:gd name="connsiteY4" fmla="*/ 3459083 h 5964584"/>
              <a:gd name="connsiteX5" fmla="*/ 6648055 w 7189149"/>
              <a:gd name="connsiteY5" fmla="*/ 5791929 h 5964584"/>
              <a:gd name="connsiteX6" fmla="*/ 6983463 w 7189149"/>
              <a:gd name="connsiteY6" fmla="*/ 5769521 h 5964584"/>
              <a:gd name="connsiteX7" fmla="*/ 7189149 w 7189149"/>
              <a:gd name="connsiteY7" fmla="*/ 5964584 h 5964584"/>
              <a:gd name="connsiteX8" fmla="*/ 31120 w 7189149"/>
              <a:gd name="connsiteY8" fmla="*/ 5963030 h 5964584"/>
              <a:gd name="connsiteX9" fmla="*/ 27434 w 7189149"/>
              <a:gd name="connsiteY9" fmla="*/ 5350337 h 5964584"/>
              <a:gd name="connsiteX10" fmla="*/ 0 w 7189149"/>
              <a:gd name="connsiteY10" fmla="*/ 2305 h 5964584"/>
              <a:gd name="connsiteX0" fmla="*/ 0 w 7169562"/>
              <a:gd name="connsiteY0" fmla="*/ 0 h 5968403"/>
              <a:gd name="connsiteX1" fmla="*/ 3655604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890677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36890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70406 w 7169562"/>
              <a:gd name="connsiteY6" fmla="*/ 5761094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44290 w 7169562"/>
              <a:gd name="connsiteY6" fmla="*/ 5767218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4381 w 7173943"/>
              <a:gd name="connsiteY0" fmla="*/ 0 h 6005421"/>
              <a:gd name="connsiteX1" fmla="*/ 3653456 w 7173943"/>
              <a:gd name="connsiteY1" fmla="*/ 3819 h 6005421"/>
              <a:gd name="connsiteX2" fmla="*/ 3652210 w 7173943"/>
              <a:gd name="connsiteY2" fmla="*/ 3021568 h 6005421"/>
              <a:gd name="connsiteX3" fmla="*/ 3786966 w 7173943"/>
              <a:gd name="connsiteY3" fmla="*/ 3130768 h 6005421"/>
              <a:gd name="connsiteX4" fmla="*/ 3790595 w 7173943"/>
              <a:gd name="connsiteY4" fmla="*/ 3469025 h 6005421"/>
              <a:gd name="connsiteX5" fmla="*/ 6619791 w 7173943"/>
              <a:gd name="connsiteY5" fmla="*/ 5771257 h 6005421"/>
              <a:gd name="connsiteX6" fmla="*/ 6948671 w 7173943"/>
              <a:gd name="connsiteY6" fmla="*/ 5767218 h 6005421"/>
              <a:gd name="connsiteX7" fmla="*/ 7173943 w 7173943"/>
              <a:gd name="connsiteY7" fmla="*/ 5968403 h 6005421"/>
              <a:gd name="connsiteX8" fmla="*/ 15914 w 7173943"/>
              <a:gd name="connsiteY8" fmla="*/ 5966849 h 6005421"/>
              <a:gd name="connsiteX9" fmla="*/ 476 w 7173943"/>
              <a:gd name="connsiteY9" fmla="*/ 5993418 h 6005421"/>
              <a:gd name="connsiteX10" fmla="*/ 4381 w 7173943"/>
              <a:gd name="connsiteY10" fmla="*/ 0 h 600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73943" h="6005421">
                <a:moveTo>
                  <a:pt x="4381" y="0"/>
                </a:moveTo>
                <a:lnTo>
                  <a:pt x="3653456" y="3819"/>
                </a:lnTo>
                <a:cubicBezTo>
                  <a:pt x="3651589" y="1000890"/>
                  <a:pt x="3654077" y="2024497"/>
                  <a:pt x="3652210" y="3021568"/>
                </a:cubicBezTo>
                <a:lnTo>
                  <a:pt x="3786966" y="3130768"/>
                </a:lnTo>
                <a:cubicBezTo>
                  <a:pt x="3786000" y="3239439"/>
                  <a:pt x="3791561" y="3360354"/>
                  <a:pt x="3790595" y="3469025"/>
                </a:cubicBezTo>
                <a:lnTo>
                  <a:pt x="6619791" y="5771257"/>
                </a:lnTo>
                <a:cubicBezTo>
                  <a:pt x="6633660" y="5763788"/>
                  <a:pt x="6924606" y="5769235"/>
                  <a:pt x="6948671" y="5767218"/>
                </a:cubicBezTo>
                <a:cubicBezTo>
                  <a:pt x="6959198" y="5768935"/>
                  <a:pt x="7165592" y="5958522"/>
                  <a:pt x="7173943" y="5968403"/>
                </a:cubicBezTo>
                <a:lnTo>
                  <a:pt x="15914" y="5966849"/>
                </a:lnTo>
                <a:cubicBezTo>
                  <a:pt x="16507" y="5344398"/>
                  <a:pt x="-117" y="6108356"/>
                  <a:pt x="476" y="5993418"/>
                </a:cubicBezTo>
                <a:cubicBezTo>
                  <a:pt x="-2140" y="4208699"/>
                  <a:pt x="6997" y="1784719"/>
                  <a:pt x="43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36141" y="769330"/>
            <a:ext cx="6771659" cy="151667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for this slide here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365566" y="2451735"/>
            <a:ext cx="5254934" cy="2831466"/>
          </a:xfrm>
          <a:ln>
            <a:noFill/>
          </a:ln>
        </p:spPr>
        <p:txBody>
          <a:bodyPr lIns="0" tIns="0" rIns="0" bIns="0">
            <a:normAutofit/>
          </a:bodyPr>
          <a:lstStyle>
            <a:lvl1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1262063" indent="-223838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400">
                <a:solidFill>
                  <a:srgbClr val="FFFFFF"/>
                </a:solidFill>
              </a:defRPr>
            </a:lvl2pPr>
            <a:lvl3pPr marL="1262063" indent="-223838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defRPr sz="2200">
                <a:solidFill>
                  <a:srgbClr val="FFFFFF"/>
                </a:solidFill>
              </a:defRPr>
            </a:lvl3pPr>
            <a:lvl4pPr marL="1262063" indent="-223838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20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1262063" indent="-223838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Lucida Grande"/>
              <a:buChar char="•"/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9659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tor-Right-Gr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flipH="1">
            <a:off x="4059628" y="-12825"/>
            <a:ext cx="8186282" cy="6669953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234972 w 7014296"/>
              <a:gd name="connsiteY0" fmla="*/ 5776253 h 5776253"/>
              <a:gd name="connsiteX1" fmla="*/ 0 w 7014296"/>
              <a:gd name="connsiteY1" fmla="*/ 5743885 h 5776253"/>
              <a:gd name="connsiteX2" fmla="*/ 11652 w 7014296"/>
              <a:gd name="connsiteY2" fmla="*/ 0 h 5776253"/>
              <a:gd name="connsiteX3" fmla="*/ 6979341 w 7014296"/>
              <a:gd name="connsiteY3" fmla="*/ 0 h 5776253"/>
              <a:gd name="connsiteX4" fmla="*/ 7014296 w 7014296"/>
              <a:gd name="connsiteY4" fmla="*/ 3553519 h 5776253"/>
              <a:gd name="connsiteX5" fmla="*/ 4234972 w 7014296"/>
              <a:gd name="connsiteY5" fmla="*/ 5776253 h 5776253"/>
              <a:gd name="connsiteX0" fmla="*/ 4234972 w 6979341"/>
              <a:gd name="connsiteY0" fmla="*/ 5776253 h 5776253"/>
              <a:gd name="connsiteX1" fmla="*/ 0 w 6979341"/>
              <a:gd name="connsiteY1" fmla="*/ 5743885 h 5776253"/>
              <a:gd name="connsiteX2" fmla="*/ 11652 w 6979341"/>
              <a:gd name="connsiteY2" fmla="*/ 0 h 5776253"/>
              <a:gd name="connsiteX3" fmla="*/ 6979341 w 6979341"/>
              <a:gd name="connsiteY3" fmla="*/ 0 h 5776253"/>
              <a:gd name="connsiteX4" fmla="*/ 6787373 w 6979341"/>
              <a:gd name="connsiteY4" fmla="*/ 3236173 h 5776253"/>
              <a:gd name="connsiteX5" fmla="*/ 4234972 w 6979341"/>
              <a:gd name="connsiteY5" fmla="*/ 5776253 h 5776253"/>
              <a:gd name="connsiteX0" fmla="*/ 4234972 w 6787373"/>
              <a:gd name="connsiteY0" fmla="*/ 5776253 h 5776253"/>
              <a:gd name="connsiteX1" fmla="*/ 0 w 6787373"/>
              <a:gd name="connsiteY1" fmla="*/ 5743885 h 5776253"/>
              <a:gd name="connsiteX2" fmla="*/ 11652 w 6787373"/>
              <a:gd name="connsiteY2" fmla="*/ 0 h 5776253"/>
              <a:gd name="connsiteX3" fmla="*/ 6776731 w 6787373"/>
              <a:gd name="connsiteY3" fmla="*/ 81603 h 5776253"/>
              <a:gd name="connsiteX4" fmla="*/ 6787373 w 6787373"/>
              <a:gd name="connsiteY4" fmla="*/ 3236173 h 5776253"/>
              <a:gd name="connsiteX5" fmla="*/ 4234972 w 6787373"/>
              <a:gd name="connsiteY5" fmla="*/ 5776253 h 5776253"/>
              <a:gd name="connsiteX0" fmla="*/ 4234972 w 6787373"/>
              <a:gd name="connsiteY0" fmla="*/ 5721851 h 5721851"/>
              <a:gd name="connsiteX1" fmla="*/ 0 w 6787373"/>
              <a:gd name="connsiteY1" fmla="*/ 5689483 h 5721851"/>
              <a:gd name="connsiteX2" fmla="*/ 11652 w 6787373"/>
              <a:gd name="connsiteY2" fmla="*/ 0 h 5721851"/>
              <a:gd name="connsiteX3" fmla="*/ 6776731 w 6787373"/>
              <a:gd name="connsiteY3" fmla="*/ 27201 h 5721851"/>
              <a:gd name="connsiteX4" fmla="*/ 6787373 w 6787373"/>
              <a:gd name="connsiteY4" fmla="*/ 3181771 h 5721851"/>
              <a:gd name="connsiteX5" fmla="*/ 4234972 w 6787373"/>
              <a:gd name="connsiteY5" fmla="*/ 5721851 h 5721851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11652 w 6793572"/>
              <a:gd name="connsiteY2" fmla="*/ 380815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4234972 w 6793572"/>
              <a:gd name="connsiteY0" fmla="*/ 6102666 h 6102666"/>
              <a:gd name="connsiteX1" fmla="*/ 0 w 6793572"/>
              <a:gd name="connsiteY1" fmla="*/ 6070298 h 6102666"/>
              <a:gd name="connsiteX2" fmla="*/ 295306 w 6793572"/>
              <a:gd name="connsiteY2" fmla="*/ 0 h 6102666"/>
              <a:gd name="connsiteX3" fmla="*/ 6792939 w 6793572"/>
              <a:gd name="connsiteY3" fmla="*/ 0 h 6102666"/>
              <a:gd name="connsiteX4" fmla="*/ 6787373 w 6793572"/>
              <a:gd name="connsiteY4" fmla="*/ 3562586 h 6102666"/>
              <a:gd name="connsiteX5" fmla="*/ 4234972 w 6793572"/>
              <a:gd name="connsiteY5" fmla="*/ 6102666 h 6102666"/>
              <a:gd name="connsiteX0" fmla="*/ 3939666 w 6498266"/>
              <a:gd name="connsiteY0" fmla="*/ 6102666 h 6102666"/>
              <a:gd name="connsiteX1" fmla="*/ 12661 w 6498266"/>
              <a:gd name="connsiteY1" fmla="*/ 5952426 h 6102666"/>
              <a:gd name="connsiteX2" fmla="*/ 0 w 6498266"/>
              <a:gd name="connsiteY2" fmla="*/ 0 h 6102666"/>
              <a:gd name="connsiteX3" fmla="*/ 6497633 w 6498266"/>
              <a:gd name="connsiteY3" fmla="*/ 0 h 6102666"/>
              <a:gd name="connsiteX4" fmla="*/ 6492067 w 6498266"/>
              <a:gd name="connsiteY4" fmla="*/ 3562586 h 6102666"/>
              <a:gd name="connsiteX5" fmla="*/ 3939666 w 6498266"/>
              <a:gd name="connsiteY5" fmla="*/ 6102666 h 6102666"/>
              <a:gd name="connsiteX0" fmla="*/ 3996398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3996398 w 6498266"/>
              <a:gd name="connsiteY5" fmla="*/ 5948526 h 5952426"/>
              <a:gd name="connsiteX0" fmla="*/ 4036920 w 6498266"/>
              <a:gd name="connsiteY0" fmla="*/ 5948526 h 5952426"/>
              <a:gd name="connsiteX1" fmla="*/ 12661 w 6498266"/>
              <a:gd name="connsiteY1" fmla="*/ 5952426 h 5952426"/>
              <a:gd name="connsiteX2" fmla="*/ 0 w 6498266"/>
              <a:gd name="connsiteY2" fmla="*/ 0 h 5952426"/>
              <a:gd name="connsiteX3" fmla="*/ 6497633 w 6498266"/>
              <a:gd name="connsiteY3" fmla="*/ 0 h 5952426"/>
              <a:gd name="connsiteX4" fmla="*/ 6492067 w 6498266"/>
              <a:gd name="connsiteY4" fmla="*/ 3562586 h 5952426"/>
              <a:gd name="connsiteX5" fmla="*/ 4036920 w 6498266"/>
              <a:gd name="connsiteY5" fmla="*/ 5948526 h 5952426"/>
              <a:gd name="connsiteX0" fmla="*/ 4036920 w 6498266"/>
              <a:gd name="connsiteY0" fmla="*/ 5948526 h 5952429"/>
              <a:gd name="connsiteX1" fmla="*/ 12661 w 6498266"/>
              <a:gd name="connsiteY1" fmla="*/ 5952426 h 5952429"/>
              <a:gd name="connsiteX2" fmla="*/ 0 w 6498266"/>
              <a:gd name="connsiteY2" fmla="*/ 0 h 5952429"/>
              <a:gd name="connsiteX3" fmla="*/ 6497633 w 6498266"/>
              <a:gd name="connsiteY3" fmla="*/ 0 h 5952429"/>
              <a:gd name="connsiteX4" fmla="*/ 6492067 w 6498266"/>
              <a:gd name="connsiteY4" fmla="*/ 3562586 h 5952429"/>
              <a:gd name="connsiteX5" fmla="*/ 4036920 w 6498266"/>
              <a:gd name="connsiteY5" fmla="*/ 5948526 h 5952429"/>
              <a:gd name="connsiteX0" fmla="*/ 4069002 w 6530348"/>
              <a:gd name="connsiteY0" fmla="*/ 5948526 h 5952429"/>
              <a:gd name="connsiteX1" fmla="*/ 310 w 6530348"/>
              <a:gd name="connsiteY1" fmla="*/ 5952426 h 5952429"/>
              <a:gd name="connsiteX2" fmla="*/ 32082 w 6530348"/>
              <a:gd name="connsiteY2" fmla="*/ 0 h 5952429"/>
              <a:gd name="connsiteX3" fmla="*/ 6529715 w 6530348"/>
              <a:gd name="connsiteY3" fmla="*/ 0 h 5952429"/>
              <a:gd name="connsiteX4" fmla="*/ 6524149 w 6530348"/>
              <a:gd name="connsiteY4" fmla="*/ 3562586 h 5952429"/>
              <a:gd name="connsiteX5" fmla="*/ 4069002 w 6530348"/>
              <a:gd name="connsiteY5" fmla="*/ 5948526 h 595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0348" h="5952429">
                <a:moveTo>
                  <a:pt x="4069002" y="5948526"/>
                </a:moveTo>
                <a:lnTo>
                  <a:pt x="310" y="5952426"/>
                </a:lnTo>
                <a:cubicBezTo>
                  <a:pt x="-3910" y="5956587"/>
                  <a:pt x="36302" y="1984142"/>
                  <a:pt x="32082" y="0"/>
                </a:cubicBezTo>
                <a:lnTo>
                  <a:pt x="6529715" y="0"/>
                </a:lnTo>
                <a:cubicBezTo>
                  <a:pt x="6533262" y="1051523"/>
                  <a:pt x="6520602" y="2511063"/>
                  <a:pt x="6524149" y="3562586"/>
                </a:cubicBezTo>
                <a:lnTo>
                  <a:pt x="4069002" y="5948526"/>
                </a:lnTo>
                <a:close/>
              </a:path>
            </a:pathLst>
          </a:custGeom>
          <a:solidFill>
            <a:srgbClr val="0D0D11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 flipH="1">
            <a:off x="3910714" y="-25400"/>
            <a:ext cx="8304563" cy="6915555"/>
          </a:xfrm>
          <a:custGeom>
            <a:avLst/>
            <a:gdLst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5" fmla="*/ 6373455 w 6734656"/>
              <a:gd name="connsiteY5" fmla="*/ 46604 h 6384683"/>
              <a:gd name="connsiteX0" fmla="*/ 6734656 w 6734656"/>
              <a:gd name="connsiteY0" fmla="*/ 34953 h 6384683"/>
              <a:gd name="connsiteX1" fmla="*/ 6734656 w 6734656"/>
              <a:gd name="connsiteY1" fmla="*/ 3250596 h 6384683"/>
              <a:gd name="connsiteX2" fmla="*/ 3122643 w 6734656"/>
              <a:gd name="connsiteY2" fmla="*/ 6384683 h 6384683"/>
              <a:gd name="connsiteX3" fmla="*/ 0 w 6734656"/>
              <a:gd name="connsiteY3" fmla="*/ 6384683 h 6384683"/>
              <a:gd name="connsiteX4" fmla="*/ 23303 w 6734656"/>
              <a:gd name="connsiteY4" fmla="*/ 0 h 6384683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1226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425930 h 6425930"/>
              <a:gd name="connsiteX4" fmla="*/ 23303 w 6734656"/>
              <a:gd name="connsiteY4" fmla="*/ 41247 h 6425930"/>
              <a:gd name="connsiteX0" fmla="*/ 6721956 w 6734656"/>
              <a:gd name="connsiteY0" fmla="*/ 0 h 6425930"/>
              <a:gd name="connsiteX1" fmla="*/ 6734656 w 6734656"/>
              <a:gd name="connsiteY1" fmla="*/ 3291843 h 6425930"/>
              <a:gd name="connsiteX2" fmla="*/ 3313143 w 6734656"/>
              <a:gd name="connsiteY2" fmla="*/ 6425930 h 6425930"/>
              <a:gd name="connsiteX3" fmla="*/ 0 w 6734656"/>
              <a:gd name="connsiteY3" fmla="*/ 6210588 h 6425930"/>
              <a:gd name="connsiteX4" fmla="*/ 23303 w 6734656"/>
              <a:gd name="connsiteY4" fmla="*/ 41247 h 6425930"/>
              <a:gd name="connsiteX0" fmla="*/ 6721956 w 6734656"/>
              <a:gd name="connsiteY0" fmla="*/ 0 h 6221922"/>
              <a:gd name="connsiteX1" fmla="*/ 6734656 w 6734656"/>
              <a:gd name="connsiteY1" fmla="*/ 3291843 h 6221922"/>
              <a:gd name="connsiteX2" fmla="*/ 3324477 w 6734656"/>
              <a:gd name="connsiteY2" fmla="*/ 6221922 h 6221922"/>
              <a:gd name="connsiteX3" fmla="*/ 0 w 6734656"/>
              <a:gd name="connsiteY3" fmla="*/ 6210588 h 6221922"/>
              <a:gd name="connsiteX4" fmla="*/ 23303 w 6734656"/>
              <a:gd name="connsiteY4" fmla="*/ 41247 h 6221922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446043 w 6734656"/>
              <a:gd name="connsiteY2" fmla="*/ 6194721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0588"/>
              <a:gd name="connsiteX1" fmla="*/ 6734656 w 6734656"/>
              <a:gd name="connsiteY1" fmla="*/ 3291843 h 6210588"/>
              <a:gd name="connsiteX2" fmla="*/ 3559504 w 6734656"/>
              <a:gd name="connsiteY2" fmla="*/ 6185655 h 6210588"/>
              <a:gd name="connsiteX3" fmla="*/ 0 w 6734656"/>
              <a:gd name="connsiteY3" fmla="*/ 6210588 h 6210588"/>
              <a:gd name="connsiteX4" fmla="*/ 23303 w 6734656"/>
              <a:gd name="connsiteY4" fmla="*/ 41247 h 6210588"/>
              <a:gd name="connsiteX0" fmla="*/ 6721956 w 6734656"/>
              <a:gd name="connsiteY0" fmla="*/ 0 h 6212857"/>
              <a:gd name="connsiteX1" fmla="*/ 6734656 w 6734656"/>
              <a:gd name="connsiteY1" fmla="*/ 3291843 h 6212857"/>
              <a:gd name="connsiteX2" fmla="*/ 3559504 w 6734656"/>
              <a:gd name="connsiteY2" fmla="*/ 6212857 h 6212857"/>
              <a:gd name="connsiteX3" fmla="*/ 0 w 6734656"/>
              <a:gd name="connsiteY3" fmla="*/ 6210588 h 6212857"/>
              <a:gd name="connsiteX4" fmla="*/ 23303 w 6734656"/>
              <a:gd name="connsiteY4" fmla="*/ 41247 h 6212857"/>
              <a:gd name="connsiteX0" fmla="*/ 6721956 w 6722075"/>
              <a:gd name="connsiteY0" fmla="*/ 0 h 6212857"/>
              <a:gd name="connsiteX1" fmla="*/ 6621194 w 6722075"/>
              <a:gd name="connsiteY1" fmla="*/ 3155838 h 6212857"/>
              <a:gd name="connsiteX2" fmla="*/ 3559504 w 6722075"/>
              <a:gd name="connsiteY2" fmla="*/ 6212857 h 6212857"/>
              <a:gd name="connsiteX3" fmla="*/ 0 w 6722075"/>
              <a:gd name="connsiteY3" fmla="*/ 6210588 h 6212857"/>
              <a:gd name="connsiteX4" fmla="*/ 23303 w 6722075"/>
              <a:gd name="connsiteY4" fmla="*/ 41247 h 6212857"/>
              <a:gd name="connsiteX0" fmla="*/ 6624703 w 6625623"/>
              <a:gd name="connsiteY0" fmla="*/ 0 h 6230991"/>
              <a:gd name="connsiteX1" fmla="*/ 6621194 w 6625623"/>
              <a:gd name="connsiteY1" fmla="*/ 3173972 h 6230991"/>
              <a:gd name="connsiteX2" fmla="*/ 3559504 w 6625623"/>
              <a:gd name="connsiteY2" fmla="*/ 6230991 h 6230991"/>
              <a:gd name="connsiteX3" fmla="*/ 0 w 6625623"/>
              <a:gd name="connsiteY3" fmla="*/ 6228722 h 6230991"/>
              <a:gd name="connsiteX4" fmla="*/ 23303 w 6625623"/>
              <a:gd name="connsiteY4" fmla="*/ 59381 h 6230991"/>
              <a:gd name="connsiteX0" fmla="*/ 6624703 w 6624703"/>
              <a:gd name="connsiteY0" fmla="*/ 456 h 6231447"/>
              <a:gd name="connsiteX1" fmla="*/ 6621194 w 6624703"/>
              <a:gd name="connsiteY1" fmla="*/ 3174428 h 6231447"/>
              <a:gd name="connsiteX2" fmla="*/ 3559504 w 6624703"/>
              <a:gd name="connsiteY2" fmla="*/ 6231447 h 6231447"/>
              <a:gd name="connsiteX3" fmla="*/ 0 w 6624703"/>
              <a:gd name="connsiteY3" fmla="*/ 6229178 h 6231447"/>
              <a:gd name="connsiteX4" fmla="*/ 23303 w 6624703"/>
              <a:gd name="connsiteY4" fmla="*/ 59837 h 6231447"/>
              <a:gd name="connsiteX0" fmla="*/ 6624703 w 6624703"/>
              <a:gd name="connsiteY0" fmla="*/ 4088 h 6171610"/>
              <a:gd name="connsiteX1" fmla="*/ 6621194 w 6624703"/>
              <a:gd name="connsiteY1" fmla="*/ 3114591 h 6171610"/>
              <a:gd name="connsiteX2" fmla="*/ 3559504 w 6624703"/>
              <a:gd name="connsiteY2" fmla="*/ 6171610 h 6171610"/>
              <a:gd name="connsiteX3" fmla="*/ 0 w 6624703"/>
              <a:gd name="connsiteY3" fmla="*/ 6169341 h 6171610"/>
              <a:gd name="connsiteX4" fmla="*/ 23303 w 6624703"/>
              <a:gd name="connsiteY4" fmla="*/ 0 h 617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4703" h="6171610">
                <a:moveTo>
                  <a:pt x="6624703" y="4088"/>
                </a:moveTo>
                <a:cubicBezTo>
                  <a:pt x="6620832" y="-32010"/>
                  <a:pt x="6616961" y="2017310"/>
                  <a:pt x="6621194" y="3114591"/>
                </a:cubicBezTo>
                <a:lnTo>
                  <a:pt x="3559504" y="6171610"/>
                </a:lnTo>
                <a:lnTo>
                  <a:pt x="0" y="6169341"/>
                </a:lnTo>
                <a:cubicBezTo>
                  <a:pt x="7768" y="4041113"/>
                  <a:pt x="15535" y="2128228"/>
                  <a:pt x="23303" y="0"/>
                </a:cubicBezTo>
              </a:path>
            </a:pathLst>
          </a:cu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4255918" y="-21509"/>
            <a:ext cx="7981481" cy="6404872"/>
          </a:xfrm>
          <a:custGeom>
            <a:avLst/>
            <a:gdLst>
              <a:gd name="connsiteX0" fmla="*/ 3661175 w 6361292"/>
              <a:gd name="connsiteY0" fmla="*/ 5400586 h 5423470"/>
              <a:gd name="connsiteX1" fmla="*/ 0 w 6361292"/>
              <a:gd name="connsiteY1" fmla="*/ 5423470 h 5423470"/>
              <a:gd name="connsiteX2" fmla="*/ 34323 w 6361292"/>
              <a:gd name="connsiteY2" fmla="*/ 0 h 5423470"/>
              <a:gd name="connsiteX3" fmla="*/ 6361292 w 6361292"/>
              <a:gd name="connsiteY3" fmla="*/ 34326 h 5423470"/>
              <a:gd name="connsiteX4" fmla="*/ 6349851 w 6361292"/>
              <a:gd name="connsiteY4" fmla="*/ 2997783 h 5423470"/>
              <a:gd name="connsiteX5" fmla="*/ 3718381 w 6361292"/>
              <a:gd name="connsiteY5" fmla="*/ 5412028 h 5423470"/>
              <a:gd name="connsiteX0" fmla="*/ 3661175 w 6361292"/>
              <a:gd name="connsiteY0" fmla="*/ 5417060 h 5439944"/>
              <a:gd name="connsiteX1" fmla="*/ 0 w 6361292"/>
              <a:gd name="connsiteY1" fmla="*/ 5439944 h 5439944"/>
              <a:gd name="connsiteX2" fmla="*/ 34323 w 6361292"/>
              <a:gd name="connsiteY2" fmla="*/ 16474 h 5439944"/>
              <a:gd name="connsiteX3" fmla="*/ 6361292 w 6361292"/>
              <a:gd name="connsiteY3" fmla="*/ 0 h 5439944"/>
              <a:gd name="connsiteX4" fmla="*/ 6349851 w 6361292"/>
              <a:gd name="connsiteY4" fmla="*/ 3014257 h 5439944"/>
              <a:gd name="connsiteX5" fmla="*/ 3718381 w 6361292"/>
              <a:gd name="connsiteY5" fmla="*/ 5428502 h 5439944"/>
              <a:gd name="connsiteX0" fmla="*/ 3664952 w 6365069"/>
              <a:gd name="connsiteY0" fmla="*/ 5417060 h 5439944"/>
              <a:gd name="connsiteX1" fmla="*/ 3777 w 6365069"/>
              <a:gd name="connsiteY1" fmla="*/ 5439944 h 5439944"/>
              <a:gd name="connsiteX2" fmla="*/ 0 w 6365069"/>
              <a:gd name="connsiteY2" fmla="*/ 16474 h 5439944"/>
              <a:gd name="connsiteX3" fmla="*/ 6365069 w 6365069"/>
              <a:gd name="connsiteY3" fmla="*/ 0 h 5439944"/>
              <a:gd name="connsiteX4" fmla="*/ 6353628 w 6365069"/>
              <a:gd name="connsiteY4" fmla="*/ 3014257 h 5439944"/>
              <a:gd name="connsiteX5" fmla="*/ 3722158 w 6365069"/>
              <a:gd name="connsiteY5" fmla="*/ 5428502 h 5439944"/>
              <a:gd name="connsiteX0" fmla="*/ 3777 w 6365069"/>
              <a:gd name="connsiteY0" fmla="*/ 5439944 h 5439944"/>
              <a:gd name="connsiteX1" fmla="*/ 0 w 6365069"/>
              <a:gd name="connsiteY1" fmla="*/ 16474 h 5439944"/>
              <a:gd name="connsiteX2" fmla="*/ 6365069 w 6365069"/>
              <a:gd name="connsiteY2" fmla="*/ 0 h 5439944"/>
              <a:gd name="connsiteX3" fmla="*/ 6353628 w 6365069"/>
              <a:gd name="connsiteY3" fmla="*/ 3014257 h 5439944"/>
              <a:gd name="connsiteX4" fmla="*/ 3722158 w 6365069"/>
              <a:gd name="connsiteY4" fmla="*/ 5428502 h 5439944"/>
              <a:gd name="connsiteX0" fmla="*/ 0 w 6373992"/>
              <a:gd name="connsiteY0" fmla="*/ 5363744 h 5428502"/>
              <a:gd name="connsiteX1" fmla="*/ 8923 w 6373992"/>
              <a:gd name="connsiteY1" fmla="*/ 16474 h 5428502"/>
              <a:gd name="connsiteX2" fmla="*/ 6373992 w 6373992"/>
              <a:gd name="connsiteY2" fmla="*/ 0 h 5428502"/>
              <a:gd name="connsiteX3" fmla="*/ 6362551 w 6373992"/>
              <a:gd name="connsiteY3" fmla="*/ 3014257 h 5428502"/>
              <a:gd name="connsiteX4" fmla="*/ 3731081 w 6373992"/>
              <a:gd name="connsiteY4" fmla="*/ 5428502 h 5428502"/>
              <a:gd name="connsiteX0" fmla="*/ 0 w 6399392"/>
              <a:gd name="connsiteY0" fmla="*/ 5427244 h 5428502"/>
              <a:gd name="connsiteX1" fmla="*/ 34323 w 6399392"/>
              <a:gd name="connsiteY1" fmla="*/ 16474 h 5428502"/>
              <a:gd name="connsiteX2" fmla="*/ 6399392 w 6399392"/>
              <a:gd name="connsiteY2" fmla="*/ 0 h 5428502"/>
              <a:gd name="connsiteX3" fmla="*/ 6387951 w 6399392"/>
              <a:gd name="connsiteY3" fmla="*/ 3014257 h 5428502"/>
              <a:gd name="connsiteX4" fmla="*/ 3756481 w 6399392"/>
              <a:gd name="connsiteY4" fmla="*/ 5428502 h 5428502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724063 w 6366974"/>
              <a:gd name="connsiteY4" fmla="*/ 5428502 h 5744591"/>
              <a:gd name="connsiteX0" fmla="*/ 0 w 6366974"/>
              <a:gd name="connsiteY0" fmla="*/ 5744591 h 5744591"/>
              <a:gd name="connsiteX1" fmla="*/ 1905 w 6366974"/>
              <a:gd name="connsiteY1" fmla="*/ 16474 h 5744591"/>
              <a:gd name="connsiteX2" fmla="*/ 6366974 w 6366974"/>
              <a:gd name="connsiteY2" fmla="*/ 0 h 5744591"/>
              <a:gd name="connsiteX3" fmla="*/ 6355533 w 6366974"/>
              <a:gd name="connsiteY3" fmla="*/ 3014257 h 5744591"/>
              <a:gd name="connsiteX4" fmla="*/ 3594392 w 6366974"/>
              <a:gd name="connsiteY4" fmla="*/ 5736781 h 5744591"/>
              <a:gd name="connsiteX0" fmla="*/ 0 w 6366974"/>
              <a:gd name="connsiteY0" fmla="*/ 5728117 h 5728117"/>
              <a:gd name="connsiteX1" fmla="*/ 1905 w 6366974"/>
              <a:gd name="connsiteY1" fmla="*/ 0 h 5728117"/>
              <a:gd name="connsiteX2" fmla="*/ 6366974 w 6366974"/>
              <a:gd name="connsiteY2" fmla="*/ 26411 h 5728117"/>
              <a:gd name="connsiteX3" fmla="*/ 6355533 w 6366974"/>
              <a:gd name="connsiteY3" fmla="*/ 2997783 h 5728117"/>
              <a:gd name="connsiteX4" fmla="*/ 3594392 w 6366974"/>
              <a:gd name="connsiteY4" fmla="*/ 5720307 h 5728117"/>
              <a:gd name="connsiteX0" fmla="*/ 0 w 6366974"/>
              <a:gd name="connsiteY0" fmla="*/ 5701706 h 5701706"/>
              <a:gd name="connsiteX1" fmla="*/ 100479 w 6366974"/>
              <a:gd name="connsiteY1" fmla="*/ 145127 h 5701706"/>
              <a:gd name="connsiteX2" fmla="*/ 6366974 w 6366974"/>
              <a:gd name="connsiteY2" fmla="*/ 0 h 5701706"/>
              <a:gd name="connsiteX3" fmla="*/ 6355533 w 6366974"/>
              <a:gd name="connsiteY3" fmla="*/ 2971372 h 5701706"/>
              <a:gd name="connsiteX4" fmla="*/ 3594392 w 6366974"/>
              <a:gd name="connsiteY4" fmla="*/ 5693896 h 5701706"/>
              <a:gd name="connsiteX0" fmla="*/ 0 w 6366974"/>
              <a:gd name="connsiteY0" fmla="*/ 5715865 h 5715865"/>
              <a:gd name="connsiteX1" fmla="*/ 23810 w 6366974"/>
              <a:gd name="connsiteY1" fmla="*/ 0 h 5715865"/>
              <a:gd name="connsiteX2" fmla="*/ 6366974 w 6366974"/>
              <a:gd name="connsiteY2" fmla="*/ 14159 h 5715865"/>
              <a:gd name="connsiteX3" fmla="*/ 6355533 w 6366974"/>
              <a:gd name="connsiteY3" fmla="*/ 2985531 h 5715865"/>
              <a:gd name="connsiteX4" fmla="*/ 3594392 w 6366974"/>
              <a:gd name="connsiteY4" fmla="*/ 5708055 h 571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6974" h="5715865">
                <a:moveTo>
                  <a:pt x="0" y="5715865"/>
                </a:moveTo>
                <a:cubicBezTo>
                  <a:pt x="2974" y="3933442"/>
                  <a:pt x="20836" y="1782423"/>
                  <a:pt x="23810" y="0"/>
                </a:cubicBezTo>
                <a:lnTo>
                  <a:pt x="6366974" y="14159"/>
                </a:lnTo>
                <a:cubicBezTo>
                  <a:pt x="6363160" y="1001978"/>
                  <a:pt x="6359347" y="1997712"/>
                  <a:pt x="6355533" y="2985531"/>
                </a:cubicBezTo>
                <a:lnTo>
                  <a:pt x="3594392" y="5708055"/>
                </a:lnTo>
              </a:path>
            </a:pathLst>
          </a:custGeom>
          <a:solidFill>
            <a:schemeClr val="accent3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-17198" y="-11494"/>
            <a:ext cx="7752769" cy="6919848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3703145 w 11282536"/>
              <a:gd name="connsiteY7" fmla="*/ 5063179 h 5985218"/>
              <a:gd name="connsiteX8" fmla="*/ 4139076 w 11282536"/>
              <a:gd name="connsiteY8" fmla="*/ 5067115 h 5985218"/>
              <a:gd name="connsiteX9" fmla="*/ 6538429 w 11282536"/>
              <a:gd name="connsiteY9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4139076 w 11282536"/>
              <a:gd name="connsiteY7" fmla="*/ 5067115 h 5985218"/>
              <a:gd name="connsiteX8" fmla="*/ 6538429 w 11282536"/>
              <a:gd name="connsiteY8" fmla="*/ 2934575 h 5985218"/>
              <a:gd name="connsiteX0" fmla="*/ 6538429 w 11282536"/>
              <a:gd name="connsiteY0" fmla="*/ 2934575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7" fmla="*/ 6538429 w 11282536"/>
              <a:gd name="connsiteY7" fmla="*/ 2934575 h 5985218"/>
              <a:gd name="connsiteX0" fmla="*/ 5261 w 11282536"/>
              <a:gd name="connsiteY0" fmla="*/ 0 h 5985218"/>
              <a:gd name="connsiteX1" fmla="*/ 6511723 w 11282536"/>
              <a:gd name="connsiteY1" fmla="*/ 31373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11277070 w 11282536"/>
              <a:gd name="connsiteY2" fmla="*/ 26254 h 5985218"/>
              <a:gd name="connsiteX3" fmla="*/ 11282536 w 11282536"/>
              <a:gd name="connsiteY3" fmla="*/ 5980092 h 5985218"/>
              <a:gd name="connsiteX4" fmla="*/ 3736 w 11282536"/>
              <a:gd name="connsiteY4" fmla="*/ 5985218 h 5985218"/>
              <a:gd name="connsiteX5" fmla="*/ 50 w 11282536"/>
              <a:gd name="connsiteY5" fmla="*/ 5372525 h 5985218"/>
              <a:gd name="connsiteX6" fmla="*/ 5261 w 11282536"/>
              <a:gd name="connsiteY6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7377677 w 11282536"/>
              <a:gd name="connsiteY2" fmla="*/ 28344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68614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11277070 w 11282536"/>
              <a:gd name="connsiteY3" fmla="*/ 26254 h 5985218"/>
              <a:gd name="connsiteX4" fmla="*/ 11282536 w 11282536"/>
              <a:gd name="connsiteY4" fmla="*/ 5980092 h 5985218"/>
              <a:gd name="connsiteX5" fmla="*/ 3736 w 11282536"/>
              <a:gd name="connsiteY5" fmla="*/ 5985218 h 5985218"/>
              <a:gd name="connsiteX6" fmla="*/ 50 w 11282536"/>
              <a:gd name="connsiteY6" fmla="*/ 5372525 h 5985218"/>
              <a:gd name="connsiteX7" fmla="*/ 5261 w 11282536"/>
              <a:gd name="connsiteY7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896692 w 11282536"/>
              <a:gd name="connsiteY3" fmla="*/ 1562205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3013402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0 w 11282536"/>
              <a:gd name="connsiteY4" fmla="*/ 26254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67277 w 11282536"/>
              <a:gd name="connsiteY4" fmla="*/ 5353435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306448"/>
              <a:gd name="connsiteY0" fmla="*/ 0 h 5985218"/>
              <a:gd name="connsiteX1" fmla="*/ 4788200 w 11306448"/>
              <a:gd name="connsiteY1" fmla="*/ 22188 h 5985218"/>
              <a:gd name="connsiteX2" fmla="*/ 4763014 w 11306448"/>
              <a:gd name="connsiteY2" fmla="*/ 2958294 h 5985218"/>
              <a:gd name="connsiteX3" fmla="*/ 7172029 w 11306448"/>
              <a:gd name="connsiteY3" fmla="*/ 5079982 h 5985218"/>
              <a:gd name="connsiteX4" fmla="*/ 11306448 w 11306448"/>
              <a:gd name="connsiteY4" fmla="*/ 5325881 h 5985218"/>
              <a:gd name="connsiteX5" fmla="*/ 11282536 w 11306448"/>
              <a:gd name="connsiteY5" fmla="*/ 5980092 h 5985218"/>
              <a:gd name="connsiteX6" fmla="*/ 3736 w 11306448"/>
              <a:gd name="connsiteY6" fmla="*/ 5985218 h 5985218"/>
              <a:gd name="connsiteX7" fmla="*/ 50 w 11306448"/>
              <a:gd name="connsiteY7" fmla="*/ 5372525 h 5985218"/>
              <a:gd name="connsiteX8" fmla="*/ 5261 w 11306448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44251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11277071 w 11282536"/>
              <a:gd name="connsiteY4" fmla="*/ 5316697 h 5985218"/>
              <a:gd name="connsiteX5" fmla="*/ 11282536 w 11282536"/>
              <a:gd name="connsiteY5" fmla="*/ 5980092 h 5985218"/>
              <a:gd name="connsiteX6" fmla="*/ 3736 w 11282536"/>
              <a:gd name="connsiteY6" fmla="*/ 5985218 h 5985218"/>
              <a:gd name="connsiteX7" fmla="*/ 50 w 11282536"/>
              <a:gd name="connsiteY7" fmla="*/ 5372525 h 5985218"/>
              <a:gd name="connsiteX8" fmla="*/ 5261 w 11282536"/>
              <a:gd name="connsiteY8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8033791 w 11282536"/>
              <a:gd name="connsiteY4" fmla="*/ 5116721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11277071 w 11282536"/>
              <a:gd name="connsiteY5" fmla="*/ 5316697 h 5985218"/>
              <a:gd name="connsiteX6" fmla="*/ 11282536 w 11282536"/>
              <a:gd name="connsiteY6" fmla="*/ 5980092 h 5985218"/>
              <a:gd name="connsiteX7" fmla="*/ 3736 w 11282536"/>
              <a:gd name="connsiteY7" fmla="*/ 5985218 h 5985218"/>
              <a:gd name="connsiteX8" fmla="*/ 50 w 11282536"/>
              <a:gd name="connsiteY8" fmla="*/ 5372525 h 5985218"/>
              <a:gd name="connsiteX9" fmla="*/ 5261 w 11282536"/>
              <a:gd name="connsiteY9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8454879 w 11282536"/>
              <a:gd name="connsiteY5" fmla="*/ 5125906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553947 w 11282536"/>
              <a:gd name="connsiteY4" fmla="*/ 507998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82536"/>
              <a:gd name="connsiteY0" fmla="*/ 0 h 5985218"/>
              <a:gd name="connsiteX1" fmla="*/ 4788200 w 11282536"/>
              <a:gd name="connsiteY1" fmla="*/ 22188 h 5985218"/>
              <a:gd name="connsiteX2" fmla="*/ 4763014 w 11282536"/>
              <a:gd name="connsiteY2" fmla="*/ 2958294 h 5985218"/>
              <a:gd name="connsiteX3" fmla="*/ 7172029 w 11282536"/>
              <a:gd name="connsiteY3" fmla="*/ 5079982 h 5985218"/>
              <a:gd name="connsiteX4" fmla="*/ 7610924 w 11282536"/>
              <a:gd name="connsiteY4" fmla="*/ 5073302 h 5985218"/>
              <a:gd name="connsiteX5" fmla="*/ 7965241 w 11282536"/>
              <a:gd name="connsiteY5" fmla="*/ 5401450 h 5985218"/>
              <a:gd name="connsiteX6" fmla="*/ 11277071 w 11282536"/>
              <a:gd name="connsiteY6" fmla="*/ 5316697 h 5985218"/>
              <a:gd name="connsiteX7" fmla="*/ 11282536 w 11282536"/>
              <a:gd name="connsiteY7" fmla="*/ 5980092 h 5985218"/>
              <a:gd name="connsiteX8" fmla="*/ 3736 w 11282536"/>
              <a:gd name="connsiteY8" fmla="*/ 5985218 h 5985218"/>
              <a:gd name="connsiteX9" fmla="*/ 50 w 11282536"/>
              <a:gd name="connsiteY9" fmla="*/ 5372525 h 5985218"/>
              <a:gd name="connsiteX10" fmla="*/ 5261 w 11282536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65241 w 11291499"/>
              <a:gd name="connsiteY5" fmla="*/ 5401450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1499"/>
              <a:gd name="connsiteY0" fmla="*/ 0 h 5985218"/>
              <a:gd name="connsiteX1" fmla="*/ 4788200 w 11291499"/>
              <a:gd name="connsiteY1" fmla="*/ 22188 h 5985218"/>
              <a:gd name="connsiteX2" fmla="*/ 4763014 w 11291499"/>
              <a:gd name="connsiteY2" fmla="*/ 2958294 h 5985218"/>
              <a:gd name="connsiteX3" fmla="*/ 7172029 w 11291499"/>
              <a:gd name="connsiteY3" fmla="*/ 5079982 h 5985218"/>
              <a:gd name="connsiteX4" fmla="*/ 7610924 w 11291499"/>
              <a:gd name="connsiteY4" fmla="*/ 5073302 h 5985218"/>
              <a:gd name="connsiteX5" fmla="*/ 7943875 w 11291499"/>
              <a:gd name="connsiteY5" fmla="*/ 5381411 h 5985218"/>
              <a:gd name="connsiteX6" fmla="*/ 11291316 w 11291499"/>
              <a:gd name="connsiteY6" fmla="*/ 5383496 h 5985218"/>
              <a:gd name="connsiteX7" fmla="*/ 11282536 w 11291499"/>
              <a:gd name="connsiteY7" fmla="*/ 5980092 h 5985218"/>
              <a:gd name="connsiteX8" fmla="*/ 3736 w 11291499"/>
              <a:gd name="connsiteY8" fmla="*/ 5985218 h 5985218"/>
              <a:gd name="connsiteX9" fmla="*/ 50 w 11291499"/>
              <a:gd name="connsiteY9" fmla="*/ 5372525 h 5985218"/>
              <a:gd name="connsiteX10" fmla="*/ 5261 w 11291499"/>
              <a:gd name="connsiteY10" fmla="*/ 0 h 5985218"/>
              <a:gd name="connsiteX0" fmla="*/ 5261 w 11296780"/>
              <a:gd name="connsiteY0" fmla="*/ 0 h 5986772"/>
              <a:gd name="connsiteX1" fmla="*/ 478820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4763014 w 11296780"/>
              <a:gd name="connsiteY2" fmla="*/ 2958294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21690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7172029 w 11296780"/>
              <a:gd name="connsiteY3" fmla="*/ 50799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7610924 w 11296780"/>
              <a:gd name="connsiteY4" fmla="*/ 5073302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7943875 w 11296780"/>
              <a:gd name="connsiteY5" fmla="*/ 5381411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5986772"/>
              <a:gd name="connsiteX1" fmla="*/ 3647807 w 11296780"/>
              <a:gd name="connsiteY1" fmla="*/ 22188 h 5986772"/>
              <a:gd name="connsiteX2" fmla="*/ 3640032 w 11296780"/>
              <a:gd name="connsiteY2" fmla="*/ 3039937 h 5986772"/>
              <a:gd name="connsiteX3" fmla="*/ 3820490 w 11296780"/>
              <a:gd name="connsiteY3" fmla="*/ 3161382 h 5986772"/>
              <a:gd name="connsiteX4" fmla="*/ 3771888 w 11296780"/>
              <a:gd name="connsiteY4" fmla="*/ 3481271 h 5986772"/>
              <a:gd name="connsiteX5" fmla="*/ 6620671 w 11296780"/>
              <a:gd name="connsiteY5" fmla="*/ 5814117 h 5986772"/>
              <a:gd name="connsiteX6" fmla="*/ 11291316 w 11296780"/>
              <a:gd name="connsiteY6" fmla="*/ 5383496 h 5986772"/>
              <a:gd name="connsiteX7" fmla="*/ 11296780 w 11296780"/>
              <a:gd name="connsiteY7" fmla="*/ 5986772 h 5986772"/>
              <a:gd name="connsiteX8" fmla="*/ 3736 w 11296780"/>
              <a:gd name="connsiteY8" fmla="*/ 5985218 h 5986772"/>
              <a:gd name="connsiteX9" fmla="*/ 50 w 11296780"/>
              <a:gd name="connsiteY9" fmla="*/ 5372525 h 5986772"/>
              <a:gd name="connsiteX10" fmla="*/ 5261 w 11296780"/>
              <a:gd name="connsiteY10" fmla="*/ 0 h 5986772"/>
              <a:gd name="connsiteX0" fmla="*/ 5261 w 11296780"/>
              <a:gd name="connsiteY0" fmla="*/ 0 h 6236061"/>
              <a:gd name="connsiteX1" fmla="*/ 3647807 w 11296780"/>
              <a:gd name="connsiteY1" fmla="*/ 22188 h 6236061"/>
              <a:gd name="connsiteX2" fmla="*/ 3640032 w 11296780"/>
              <a:gd name="connsiteY2" fmla="*/ 3039937 h 6236061"/>
              <a:gd name="connsiteX3" fmla="*/ 3820490 w 11296780"/>
              <a:gd name="connsiteY3" fmla="*/ 3161382 h 6236061"/>
              <a:gd name="connsiteX4" fmla="*/ 3771888 w 11296780"/>
              <a:gd name="connsiteY4" fmla="*/ 3481271 h 6236061"/>
              <a:gd name="connsiteX5" fmla="*/ 6620671 w 11296780"/>
              <a:gd name="connsiteY5" fmla="*/ 5814117 h 6236061"/>
              <a:gd name="connsiteX6" fmla="*/ 10142218 w 11296780"/>
              <a:gd name="connsiteY6" fmla="*/ 6191758 h 6236061"/>
              <a:gd name="connsiteX7" fmla="*/ 11296780 w 11296780"/>
              <a:gd name="connsiteY7" fmla="*/ 5986772 h 6236061"/>
              <a:gd name="connsiteX8" fmla="*/ 3736 w 11296780"/>
              <a:gd name="connsiteY8" fmla="*/ 5985218 h 6236061"/>
              <a:gd name="connsiteX9" fmla="*/ 50 w 11296780"/>
              <a:gd name="connsiteY9" fmla="*/ 5372525 h 6236061"/>
              <a:gd name="connsiteX10" fmla="*/ 5261 w 11296780"/>
              <a:gd name="connsiteY10" fmla="*/ 0 h 6236061"/>
              <a:gd name="connsiteX0" fmla="*/ 5261 w 10142218"/>
              <a:gd name="connsiteY0" fmla="*/ 0 h 6236061"/>
              <a:gd name="connsiteX1" fmla="*/ 3647807 w 10142218"/>
              <a:gd name="connsiteY1" fmla="*/ 22188 h 6236061"/>
              <a:gd name="connsiteX2" fmla="*/ 3640032 w 10142218"/>
              <a:gd name="connsiteY2" fmla="*/ 3039937 h 6236061"/>
              <a:gd name="connsiteX3" fmla="*/ 3820490 w 10142218"/>
              <a:gd name="connsiteY3" fmla="*/ 3161382 h 6236061"/>
              <a:gd name="connsiteX4" fmla="*/ 3771888 w 10142218"/>
              <a:gd name="connsiteY4" fmla="*/ 3481271 h 6236061"/>
              <a:gd name="connsiteX5" fmla="*/ 6620671 w 10142218"/>
              <a:gd name="connsiteY5" fmla="*/ 5814117 h 6236061"/>
              <a:gd name="connsiteX6" fmla="*/ 10142218 w 10142218"/>
              <a:gd name="connsiteY6" fmla="*/ 6191758 h 6236061"/>
              <a:gd name="connsiteX7" fmla="*/ 7161765 w 10142218"/>
              <a:gd name="connsiteY7" fmla="*/ 5986772 h 6236061"/>
              <a:gd name="connsiteX8" fmla="*/ 3736 w 10142218"/>
              <a:gd name="connsiteY8" fmla="*/ 5985218 h 6236061"/>
              <a:gd name="connsiteX9" fmla="*/ 50 w 10142218"/>
              <a:gd name="connsiteY9" fmla="*/ 5372525 h 6236061"/>
              <a:gd name="connsiteX10" fmla="*/ 5261 w 10142218"/>
              <a:gd name="connsiteY10" fmla="*/ 0 h 6236061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5261 w 7161765"/>
              <a:gd name="connsiteY0" fmla="*/ 0 h 5986772"/>
              <a:gd name="connsiteX1" fmla="*/ 3647807 w 7161765"/>
              <a:gd name="connsiteY1" fmla="*/ 22188 h 5986772"/>
              <a:gd name="connsiteX2" fmla="*/ 3640032 w 7161765"/>
              <a:gd name="connsiteY2" fmla="*/ 3039937 h 5986772"/>
              <a:gd name="connsiteX3" fmla="*/ 3820490 w 7161765"/>
              <a:gd name="connsiteY3" fmla="*/ 3161382 h 5986772"/>
              <a:gd name="connsiteX4" fmla="*/ 3771888 w 7161765"/>
              <a:gd name="connsiteY4" fmla="*/ 3481271 h 5986772"/>
              <a:gd name="connsiteX5" fmla="*/ 6620671 w 7161765"/>
              <a:gd name="connsiteY5" fmla="*/ 5814117 h 5986772"/>
              <a:gd name="connsiteX6" fmla="*/ 6956079 w 7161765"/>
              <a:gd name="connsiteY6" fmla="*/ 5791709 h 5986772"/>
              <a:gd name="connsiteX7" fmla="*/ 7161765 w 7161765"/>
              <a:gd name="connsiteY7" fmla="*/ 5986772 h 5986772"/>
              <a:gd name="connsiteX8" fmla="*/ 3736 w 7161765"/>
              <a:gd name="connsiteY8" fmla="*/ 5985218 h 5986772"/>
              <a:gd name="connsiteX9" fmla="*/ 50 w 7161765"/>
              <a:gd name="connsiteY9" fmla="*/ 5372525 h 5986772"/>
              <a:gd name="connsiteX10" fmla="*/ 5261 w 7161765"/>
              <a:gd name="connsiteY10" fmla="*/ 0 h 5986772"/>
              <a:gd name="connsiteX0" fmla="*/ 0 w 7189149"/>
              <a:gd name="connsiteY0" fmla="*/ 2305 h 5964584"/>
              <a:gd name="connsiteX1" fmla="*/ 3675191 w 7189149"/>
              <a:gd name="connsiteY1" fmla="*/ 0 h 5964584"/>
              <a:gd name="connsiteX2" fmla="*/ 3667416 w 7189149"/>
              <a:gd name="connsiteY2" fmla="*/ 3017749 h 5964584"/>
              <a:gd name="connsiteX3" fmla="*/ 3847874 w 7189149"/>
              <a:gd name="connsiteY3" fmla="*/ 3139194 h 5964584"/>
              <a:gd name="connsiteX4" fmla="*/ 3799272 w 7189149"/>
              <a:gd name="connsiteY4" fmla="*/ 3459083 h 5964584"/>
              <a:gd name="connsiteX5" fmla="*/ 6648055 w 7189149"/>
              <a:gd name="connsiteY5" fmla="*/ 5791929 h 5964584"/>
              <a:gd name="connsiteX6" fmla="*/ 6983463 w 7189149"/>
              <a:gd name="connsiteY6" fmla="*/ 5769521 h 5964584"/>
              <a:gd name="connsiteX7" fmla="*/ 7189149 w 7189149"/>
              <a:gd name="connsiteY7" fmla="*/ 5964584 h 5964584"/>
              <a:gd name="connsiteX8" fmla="*/ 31120 w 7189149"/>
              <a:gd name="connsiteY8" fmla="*/ 5963030 h 5964584"/>
              <a:gd name="connsiteX9" fmla="*/ 27434 w 7189149"/>
              <a:gd name="connsiteY9" fmla="*/ 5350337 h 5964584"/>
              <a:gd name="connsiteX10" fmla="*/ 0 w 7189149"/>
              <a:gd name="connsiteY10" fmla="*/ 2305 h 5964584"/>
              <a:gd name="connsiteX0" fmla="*/ 0 w 7169562"/>
              <a:gd name="connsiteY0" fmla="*/ 0 h 5968403"/>
              <a:gd name="connsiteX1" fmla="*/ 3655604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828287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79685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890677 w 7169562"/>
              <a:gd name="connsiteY4" fmla="*/ 3462902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43013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95642 w 7169562"/>
              <a:gd name="connsiteY3" fmla="*/ 3136890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92743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773340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6 w 7169562"/>
              <a:gd name="connsiteY6" fmla="*/ 5828449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57347 w 7169562"/>
              <a:gd name="connsiteY6" fmla="*/ 577946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97833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28468 w 7169562"/>
              <a:gd name="connsiteY5" fmla="*/ 5795748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95749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63877 w 7169562"/>
              <a:gd name="connsiteY6" fmla="*/ 5785587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70406 w 7169562"/>
              <a:gd name="connsiteY6" fmla="*/ 5761094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0 w 7169562"/>
              <a:gd name="connsiteY0" fmla="*/ 0 h 5968403"/>
              <a:gd name="connsiteX1" fmla="*/ 3649075 w 7169562"/>
              <a:gd name="connsiteY1" fmla="*/ 3819 h 5968403"/>
              <a:gd name="connsiteX2" fmla="*/ 3647829 w 7169562"/>
              <a:gd name="connsiteY2" fmla="*/ 3021568 h 5968403"/>
              <a:gd name="connsiteX3" fmla="*/ 3782585 w 7169562"/>
              <a:gd name="connsiteY3" fmla="*/ 3130768 h 5968403"/>
              <a:gd name="connsiteX4" fmla="*/ 3786214 w 7169562"/>
              <a:gd name="connsiteY4" fmla="*/ 3469025 h 5968403"/>
              <a:gd name="connsiteX5" fmla="*/ 6615410 w 7169562"/>
              <a:gd name="connsiteY5" fmla="*/ 5771257 h 5968403"/>
              <a:gd name="connsiteX6" fmla="*/ 6944290 w 7169562"/>
              <a:gd name="connsiteY6" fmla="*/ 5767218 h 5968403"/>
              <a:gd name="connsiteX7" fmla="*/ 7169562 w 7169562"/>
              <a:gd name="connsiteY7" fmla="*/ 5968403 h 5968403"/>
              <a:gd name="connsiteX8" fmla="*/ 11533 w 7169562"/>
              <a:gd name="connsiteY8" fmla="*/ 5966849 h 5968403"/>
              <a:gd name="connsiteX9" fmla="*/ 7847 w 7169562"/>
              <a:gd name="connsiteY9" fmla="*/ 5354156 h 5968403"/>
              <a:gd name="connsiteX10" fmla="*/ 0 w 7169562"/>
              <a:gd name="connsiteY10" fmla="*/ 0 h 5968403"/>
              <a:gd name="connsiteX0" fmla="*/ 4381 w 7173943"/>
              <a:gd name="connsiteY0" fmla="*/ 0 h 6005421"/>
              <a:gd name="connsiteX1" fmla="*/ 3653456 w 7173943"/>
              <a:gd name="connsiteY1" fmla="*/ 3819 h 6005421"/>
              <a:gd name="connsiteX2" fmla="*/ 3652210 w 7173943"/>
              <a:gd name="connsiteY2" fmla="*/ 3021568 h 6005421"/>
              <a:gd name="connsiteX3" fmla="*/ 3786966 w 7173943"/>
              <a:gd name="connsiteY3" fmla="*/ 3130768 h 6005421"/>
              <a:gd name="connsiteX4" fmla="*/ 3790595 w 7173943"/>
              <a:gd name="connsiteY4" fmla="*/ 3469025 h 6005421"/>
              <a:gd name="connsiteX5" fmla="*/ 6619791 w 7173943"/>
              <a:gd name="connsiteY5" fmla="*/ 5771257 h 6005421"/>
              <a:gd name="connsiteX6" fmla="*/ 6948671 w 7173943"/>
              <a:gd name="connsiteY6" fmla="*/ 5767218 h 6005421"/>
              <a:gd name="connsiteX7" fmla="*/ 7173943 w 7173943"/>
              <a:gd name="connsiteY7" fmla="*/ 5968403 h 6005421"/>
              <a:gd name="connsiteX8" fmla="*/ 15914 w 7173943"/>
              <a:gd name="connsiteY8" fmla="*/ 5966849 h 6005421"/>
              <a:gd name="connsiteX9" fmla="*/ 476 w 7173943"/>
              <a:gd name="connsiteY9" fmla="*/ 5993418 h 6005421"/>
              <a:gd name="connsiteX10" fmla="*/ 4381 w 7173943"/>
              <a:gd name="connsiteY10" fmla="*/ 0 h 600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73943" h="6005421">
                <a:moveTo>
                  <a:pt x="4381" y="0"/>
                </a:moveTo>
                <a:lnTo>
                  <a:pt x="3653456" y="3819"/>
                </a:lnTo>
                <a:cubicBezTo>
                  <a:pt x="3651589" y="1000890"/>
                  <a:pt x="3654077" y="2024497"/>
                  <a:pt x="3652210" y="3021568"/>
                </a:cubicBezTo>
                <a:lnTo>
                  <a:pt x="3786966" y="3130768"/>
                </a:lnTo>
                <a:cubicBezTo>
                  <a:pt x="3786000" y="3239439"/>
                  <a:pt x="3791561" y="3360354"/>
                  <a:pt x="3790595" y="3469025"/>
                </a:cubicBezTo>
                <a:lnTo>
                  <a:pt x="6619791" y="5771257"/>
                </a:lnTo>
                <a:cubicBezTo>
                  <a:pt x="6633660" y="5763788"/>
                  <a:pt x="6924606" y="5769235"/>
                  <a:pt x="6948671" y="5767218"/>
                </a:cubicBezTo>
                <a:cubicBezTo>
                  <a:pt x="6959198" y="5768935"/>
                  <a:pt x="7165592" y="5958522"/>
                  <a:pt x="7173943" y="5968403"/>
                </a:cubicBezTo>
                <a:lnTo>
                  <a:pt x="15914" y="5966849"/>
                </a:lnTo>
                <a:cubicBezTo>
                  <a:pt x="16507" y="5344398"/>
                  <a:pt x="-117" y="6108356"/>
                  <a:pt x="476" y="5993418"/>
                </a:cubicBezTo>
                <a:cubicBezTo>
                  <a:pt x="-2140" y="4208699"/>
                  <a:pt x="6997" y="1784719"/>
                  <a:pt x="43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36141" y="769330"/>
            <a:ext cx="6771659" cy="151667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algn="r">
              <a:lnSpc>
                <a:spcPct val="100000"/>
              </a:lnSpc>
              <a:defRPr sz="48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headline for this slide here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365566" y="2451735"/>
            <a:ext cx="5254934" cy="2831466"/>
          </a:xfrm>
          <a:ln>
            <a:noFill/>
          </a:ln>
        </p:spPr>
        <p:txBody>
          <a:bodyPr lIns="0" tIns="0" rIns="0" bIns="0">
            <a:normAutofit/>
          </a:bodyPr>
          <a:lstStyle>
            <a:lvl1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800">
                <a:solidFill>
                  <a:srgbClr val="FFFFFF"/>
                </a:solidFill>
              </a:defRPr>
            </a:lvl1pPr>
            <a:lvl2pPr marL="1262063" indent="-223838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charset="2"/>
              <a:buChar char="§"/>
              <a:defRPr sz="2400">
                <a:solidFill>
                  <a:srgbClr val="FFFFFF"/>
                </a:solidFill>
              </a:defRPr>
            </a:lvl2pPr>
            <a:lvl3pPr marL="1262063" indent="-223838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/>
              <a:buChar char="•"/>
              <a:defRPr sz="2200">
                <a:solidFill>
                  <a:srgbClr val="FFFFFF"/>
                </a:solidFill>
              </a:defRPr>
            </a:lvl3pPr>
            <a:lvl4pPr marL="1262063" indent="-223838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 sz="2000">
                <a:solidFill>
                  <a:srgbClr val="FFFFFF"/>
                </a:solidFill>
                <a:latin typeface="Corbel" panose="020B0503020204020204" pitchFamily="34" charset="0"/>
              </a:defRPr>
            </a:lvl4pPr>
            <a:lvl5pPr marL="1262063" indent="-223838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Lucida Grande"/>
              <a:buChar char="•"/>
              <a:defRPr sz="1800">
                <a:solidFill>
                  <a:srgbClr val="FFFFFF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 smtClean="0"/>
              <a:t>Click to add support text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9659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Headline-TopLeft-Red/Purple/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 userDrawn="1"/>
        </p:nvSpPr>
        <p:spPr>
          <a:xfrm>
            <a:off x="-15569" y="-8810"/>
            <a:ext cx="6387368" cy="3897556"/>
          </a:xfrm>
          <a:custGeom>
            <a:avLst/>
            <a:gdLst>
              <a:gd name="connsiteX0" fmla="*/ 0 w 6380147"/>
              <a:gd name="connsiteY0" fmla="*/ 3830320 h 3840480"/>
              <a:gd name="connsiteX1" fmla="*/ 4632718 w 6380147"/>
              <a:gd name="connsiteY1" fmla="*/ 3840480 h 3840480"/>
              <a:gd name="connsiteX2" fmla="*/ 6380147 w 6380147"/>
              <a:gd name="connsiteY2" fmla="*/ 2773680 h 3840480"/>
              <a:gd name="connsiteX3" fmla="*/ 6359828 w 6380147"/>
              <a:gd name="connsiteY3" fmla="*/ 20320 h 3840480"/>
              <a:gd name="connsiteX4" fmla="*/ 10159 w 6380147"/>
              <a:gd name="connsiteY4" fmla="*/ 0 h 3840480"/>
              <a:gd name="connsiteX5" fmla="*/ 0 w 6380147"/>
              <a:gd name="connsiteY5" fmla="*/ 3830320 h 3840480"/>
              <a:gd name="connsiteX0" fmla="*/ 0 w 6380147"/>
              <a:gd name="connsiteY0" fmla="*/ 3847353 h 3857513"/>
              <a:gd name="connsiteX1" fmla="*/ 4632718 w 6380147"/>
              <a:gd name="connsiteY1" fmla="*/ 3857513 h 3857513"/>
              <a:gd name="connsiteX2" fmla="*/ 6380147 w 6380147"/>
              <a:gd name="connsiteY2" fmla="*/ 2790713 h 3857513"/>
              <a:gd name="connsiteX3" fmla="*/ 6359828 w 6380147"/>
              <a:gd name="connsiteY3" fmla="*/ 0 h 3857513"/>
              <a:gd name="connsiteX4" fmla="*/ 10159 w 6380147"/>
              <a:gd name="connsiteY4" fmla="*/ 17033 h 3857513"/>
              <a:gd name="connsiteX5" fmla="*/ 0 w 6380147"/>
              <a:gd name="connsiteY5" fmla="*/ 3847353 h 3857513"/>
              <a:gd name="connsiteX0" fmla="*/ 5410 w 6385557"/>
              <a:gd name="connsiteY0" fmla="*/ 3860203 h 3870363"/>
              <a:gd name="connsiteX1" fmla="*/ 4638128 w 6385557"/>
              <a:gd name="connsiteY1" fmla="*/ 3870363 h 3870363"/>
              <a:gd name="connsiteX2" fmla="*/ 6385557 w 6385557"/>
              <a:gd name="connsiteY2" fmla="*/ 2803563 h 3870363"/>
              <a:gd name="connsiteX3" fmla="*/ 6365238 w 6385557"/>
              <a:gd name="connsiteY3" fmla="*/ 12850 h 3870363"/>
              <a:gd name="connsiteX4" fmla="*/ 628 w 6385557"/>
              <a:gd name="connsiteY4" fmla="*/ 0 h 3870363"/>
              <a:gd name="connsiteX5" fmla="*/ 5410 w 6385557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60203 h 3870363"/>
              <a:gd name="connsiteX1" fmla="*/ 4638128 w 6387368"/>
              <a:gd name="connsiteY1" fmla="*/ 3870363 h 3870363"/>
              <a:gd name="connsiteX2" fmla="*/ 6385557 w 6387368"/>
              <a:gd name="connsiteY2" fmla="*/ 2803563 h 3870363"/>
              <a:gd name="connsiteX3" fmla="*/ 6365238 w 6387368"/>
              <a:gd name="connsiteY3" fmla="*/ 12850 h 3870363"/>
              <a:gd name="connsiteX4" fmla="*/ 628 w 6387368"/>
              <a:gd name="connsiteY4" fmla="*/ 0 h 3870363"/>
              <a:gd name="connsiteX5" fmla="*/ 5410 w 6387368"/>
              <a:gd name="connsiteY5" fmla="*/ 3860203 h 3870363"/>
              <a:gd name="connsiteX0" fmla="*/ 5410 w 6387368"/>
              <a:gd name="connsiteY0" fmla="*/ 3897556 h 3897556"/>
              <a:gd name="connsiteX1" fmla="*/ 4638128 w 6387368"/>
              <a:gd name="connsiteY1" fmla="*/ 3870363 h 3897556"/>
              <a:gd name="connsiteX2" fmla="*/ 6385557 w 6387368"/>
              <a:gd name="connsiteY2" fmla="*/ 2803563 h 3897556"/>
              <a:gd name="connsiteX3" fmla="*/ 6365238 w 6387368"/>
              <a:gd name="connsiteY3" fmla="*/ 12850 h 3897556"/>
              <a:gd name="connsiteX4" fmla="*/ 628 w 6387368"/>
              <a:gd name="connsiteY4" fmla="*/ 0 h 3897556"/>
              <a:gd name="connsiteX5" fmla="*/ 5410 w 6387368"/>
              <a:gd name="connsiteY5" fmla="*/ 3897556 h 389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368" h="3897556">
                <a:moveTo>
                  <a:pt x="5410" y="3897556"/>
                </a:moveTo>
                <a:lnTo>
                  <a:pt x="4638128" y="3870363"/>
                </a:lnTo>
                <a:lnTo>
                  <a:pt x="6385557" y="2803563"/>
                </a:lnTo>
                <a:cubicBezTo>
                  <a:pt x="6393725" y="2814619"/>
                  <a:pt x="6372011" y="943088"/>
                  <a:pt x="6365238" y="12850"/>
                </a:cubicBezTo>
                <a:lnTo>
                  <a:pt x="628" y="0"/>
                </a:lnTo>
                <a:cubicBezTo>
                  <a:pt x="-2758" y="1276773"/>
                  <a:pt x="8796" y="2620783"/>
                  <a:pt x="5410" y="3897556"/>
                </a:cubicBezTo>
                <a:close/>
              </a:path>
            </a:pathLst>
          </a:custGeom>
          <a:solidFill>
            <a:schemeClr val="accent4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-21110" y="-7613"/>
            <a:ext cx="6738088" cy="3330686"/>
          </a:xfrm>
          <a:custGeom>
            <a:avLst/>
            <a:gdLst>
              <a:gd name="connsiteX0" fmla="*/ 44043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404326 w 7014296"/>
              <a:gd name="connsiteY5" fmla="*/ 5767186 h 5767186"/>
              <a:gd name="connsiteX0" fmla="*/ 4518626 w 7014296"/>
              <a:gd name="connsiteY0" fmla="*/ 5767186 h 5767186"/>
              <a:gd name="connsiteX1" fmla="*/ 0 w 7014296"/>
              <a:gd name="connsiteY1" fmla="*/ 5743885 h 5767186"/>
              <a:gd name="connsiteX2" fmla="*/ 11652 w 7014296"/>
              <a:gd name="connsiteY2" fmla="*/ 0 h 5767186"/>
              <a:gd name="connsiteX3" fmla="*/ 6979341 w 7014296"/>
              <a:gd name="connsiteY3" fmla="*/ 0 h 5767186"/>
              <a:gd name="connsiteX4" fmla="*/ 7014296 w 7014296"/>
              <a:gd name="connsiteY4" fmla="*/ 3553519 h 5767186"/>
              <a:gd name="connsiteX5" fmla="*/ 4518626 w 7014296"/>
              <a:gd name="connsiteY5" fmla="*/ 5767186 h 5767186"/>
              <a:gd name="connsiteX0" fmla="*/ 4518626 w 6979341"/>
              <a:gd name="connsiteY0" fmla="*/ 5767186 h 5767186"/>
              <a:gd name="connsiteX1" fmla="*/ 0 w 6979341"/>
              <a:gd name="connsiteY1" fmla="*/ 5743885 h 5767186"/>
              <a:gd name="connsiteX2" fmla="*/ 11652 w 6979341"/>
              <a:gd name="connsiteY2" fmla="*/ 0 h 5767186"/>
              <a:gd name="connsiteX3" fmla="*/ 6979341 w 6979341"/>
              <a:gd name="connsiteY3" fmla="*/ 0 h 5767186"/>
              <a:gd name="connsiteX4" fmla="*/ 6951654 w 6979341"/>
              <a:gd name="connsiteY4" fmla="*/ 3537280 h 5767186"/>
              <a:gd name="connsiteX5" fmla="*/ 4518626 w 6979341"/>
              <a:gd name="connsiteY5" fmla="*/ 5767186 h 5767186"/>
              <a:gd name="connsiteX0" fmla="*/ 4444173 w 6979341"/>
              <a:gd name="connsiteY0" fmla="*/ 5623803 h 5743885"/>
              <a:gd name="connsiteX1" fmla="*/ 0 w 6979341"/>
              <a:gd name="connsiteY1" fmla="*/ 5743885 h 5743885"/>
              <a:gd name="connsiteX2" fmla="*/ 11652 w 6979341"/>
              <a:gd name="connsiteY2" fmla="*/ 0 h 5743885"/>
              <a:gd name="connsiteX3" fmla="*/ 6979341 w 6979341"/>
              <a:gd name="connsiteY3" fmla="*/ 0 h 5743885"/>
              <a:gd name="connsiteX4" fmla="*/ 6951654 w 6979341"/>
              <a:gd name="connsiteY4" fmla="*/ 3537280 h 5743885"/>
              <a:gd name="connsiteX5" fmla="*/ 4444173 w 6979341"/>
              <a:gd name="connsiteY5" fmla="*/ 5623803 h 5743885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40002 w 6967689"/>
              <a:gd name="connsiteY4" fmla="*/ 3537280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071386 w 6967689"/>
              <a:gd name="connsiteY4" fmla="*/ 4142676 h 5623803"/>
              <a:gd name="connsiteX5" fmla="*/ 4432521 w 6967689"/>
              <a:gd name="connsiteY5" fmla="*/ 5623803 h 5623803"/>
              <a:gd name="connsiteX0" fmla="*/ 4432521 w 6967689"/>
              <a:gd name="connsiteY0" fmla="*/ 5623803 h 5623803"/>
              <a:gd name="connsiteX1" fmla="*/ 757 w 6967689"/>
              <a:gd name="connsiteY1" fmla="*/ 5536776 h 5623803"/>
              <a:gd name="connsiteX2" fmla="*/ 0 w 6967689"/>
              <a:gd name="connsiteY2" fmla="*/ 0 h 5623803"/>
              <a:gd name="connsiteX3" fmla="*/ 6967689 w 6967689"/>
              <a:gd name="connsiteY3" fmla="*/ 0 h 5623803"/>
              <a:gd name="connsiteX4" fmla="*/ 6964820 w 6967689"/>
              <a:gd name="connsiteY4" fmla="*/ 2406148 h 5623803"/>
              <a:gd name="connsiteX5" fmla="*/ 4432521 w 6967689"/>
              <a:gd name="connsiteY5" fmla="*/ 5623803 h 5623803"/>
              <a:gd name="connsiteX0" fmla="*/ 4159528 w 6967689"/>
              <a:gd name="connsiteY0" fmla="*/ 4444875 h 5536776"/>
              <a:gd name="connsiteX1" fmla="*/ 757 w 6967689"/>
              <a:gd name="connsiteY1" fmla="*/ 5536776 h 5536776"/>
              <a:gd name="connsiteX2" fmla="*/ 0 w 6967689"/>
              <a:gd name="connsiteY2" fmla="*/ 0 h 5536776"/>
              <a:gd name="connsiteX3" fmla="*/ 6967689 w 6967689"/>
              <a:gd name="connsiteY3" fmla="*/ 0 h 5536776"/>
              <a:gd name="connsiteX4" fmla="*/ 6964820 w 6967689"/>
              <a:gd name="connsiteY4" fmla="*/ 2406148 h 5536776"/>
              <a:gd name="connsiteX5" fmla="*/ 4159528 w 6967689"/>
              <a:gd name="connsiteY5" fmla="*/ 4444875 h 5536776"/>
              <a:gd name="connsiteX0" fmla="*/ 4159528 w 6967689"/>
              <a:gd name="connsiteY0" fmla="*/ 4444875 h 4444875"/>
              <a:gd name="connsiteX1" fmla="*/ 62801 w 6967689"/>
              <a:gd name="connsiteY1" fmla="*/ 4166671 h 4444875"/>
              <a:gd name="connsiteX2" fmla="*/ 0 w 6967689"/>
              <a:gd name="connsiteY2" fmla="*/ 0 h 4444875"/>
              <a:gd name="connsiteX3" fmla="*/ 6967689 w 6967689"/>
              <a:gd name="connsiteY3" fmla="*/ 0 h 4444875"/>
              <a:gd name="connsiteX4" fmla="*/ 6964820 w 6967689"/>
              <a:gd name="connsiteY4" fmla="*/ 2406148 h 4444875"/>
              <a:gd name="connsiteX5" fmla="*/ 4159528 w 6967689"/>
              <a:gd name="connsiteY5" fmla="*/ 4444875 h 4444875"/>
              <a:gd name="connsiteX0" fmla="*/ 4134711 w 6967689"/>
              <a:gd name="connsiteY0" fmla="*/ 4142177 h 4166670"/>
              <a:gd name="connsiteX1" fmla="*/ 62801 w 6967689"/>
              <a:gd name="connsiteY1" fmla="*/ 4166671 h 4166670"/>
              <a:gd name="connsiteX2" fmla="*/ 0 w 6967689"/>
              <a:gd name="connsiteY2" fmla="*/ 0 h 4166670"/>
              <a:gd name="connsiteX3" fmla="*/ 6967689 w 6967689"/>
              <a:gd name="connsiteY3" fmla="*/ 0 h 4166670"/>
              <a:gd name="connsiteX4" fmla="*/ 6964820 w 6967689"/>
              <a:gd name="connsiteY4" fmla="*/ 2406148 h 4166670"/>
              <a:gd name="connsiteX5" fmla="*/ 4134711 w 6967689"/>
              <a:gd name="connsiteY5" fmla="*/ 4142177 h 4166670"/>
              <a:gd name="connsiteX0" fmla="*/ 4556611 w 6967689"/>
              <a:gd name="connsiteY0" fmla="*/ 4142177 h 4166671"/>
              <a:gd name="connsiteX1" fmla="*/ 62801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6671"/>
              <a:gd name="connsiteX1" fmla="*/ 529349 w 6967689"/>
              <a:gd name="connsiteY1" fmla="*/ 4166671 h 4166671"/>
              <a:gd name="connsiteX2" fmla="*/ 0 w 6967689"/>
              <a:gd name="connsiteY2" fmla="*/ 0 h 4166671"/>
              <a:gd name="connsiteX3" fmla="*/ 6967689 w 6967689"/>
              <a:gd name="connsiteY3" fmla="*/ 0 h 4166671"/>
              <a:gd name="connsiteX4" fmla="*/ 6964820 w 6967689"/>
              <a:gd name="connsiteY4" fmla="*/ 2406148 h 4166671"/>
              <a:gd name="connsiteX5" fmla="*/ 4556611 w 6967689"/>
              <a:gd name="connsiteY5" fmla="*/ 4142177 h 4166671"/>
              <a:gd name="connsiteX0" fmla="*/ 4556611 w 6967689"/>
              <a:gd name="connsiteY0" fmla="*/ 4142177 h 4167189"/>
              <a:gd name="connsiteX1" fmla="*/ 529349 w 6967689"/>
              <a:gd name="connsiteY1" fmla="*/ 4166671 h 4167189"/>
              <a:gd name="connsiteX2" fmla="*/ 0 w 6967689"/>
              <a:gd name="connsiteY2" fmla="*/ 0 h 4167189"/>
              <a:gd name="connsiteX3" fmla="*/ 6967689 w 6967689"/>
              <a:gd name="connsiteY3" fmla="*/ 0 h 4167189"/>
              <a:gd name="connsiteX4" fmla="*/ 6964820 w 6967689"/>
              <a:gd name="connsiteY4" fmla="*/ 2406148 h 4167189"/>
              <a:gd name="connsiteX5" fmla="*/ 4556611 w 6967689"/>
              <a:gd name="connsiteY5" fmla="*/ 4142177 h 4167189"/>
              <a:gd name="connsiteX0" fmla="*/ 4027262 w 6438340"/>
              <a:gd name="connsiteY0" fmla="*/ 4142177 h 4167218"/>
              <a:gd name="connsiteX1" fmla="*/ 0 w 6438340"/>
              <a:gd name="connsiteY1" fmla="*/ 4166671 h 4167218"/>
              <a:gd name="connsiteX2" fmla="*/ 16610 w 6438340"/>
              <a:gd name="connsiteY2" fmla="*/ 127452 h 4167218"/>
              <a:gd name="connsiteX3" fmla="*/ 6438340 w 6438340"/>
              <a:gd name="connsiteY3" fmla="*/ 0 h 4167218"/>
              <a:gd name="connsiteX4" fmla="*/ 6435471 w 6438340"/>
              <a:gd name="connsiteY4" fmla="*/ 2406148 h 4167218"/>
              <a:gd name="connsiteX5" fmla="*/ 4027262 w 6438340"/>
              <a:gd name="connsiteY5" fmla="*/ 4142177 h 4167218"/>
              <a:gd name="connsiteX0" fmla="*/ 4027262 w 6438340"/>
              <a:gd name="connsiteY0" fmla="*/ 4142177 h 4166975"/>
              <a:gd name="connsiteX1" fmla="*/ 0 w 6438340"/>
              <a:gd name="connsiteY1" fmla="*/ 4166671 h 4166975"/>
              <a:gd name="connsiteX2" fmla="*/ 16610 w 6438340"/>
              <a:gd name="connsiteY2" fmla="*/ 127452 h 4166975"/>
              <a:gd name="connsiteX3" fmla="*/ 6438340 w 6438340"/>
              <a:gd name="connsiteY3" fmla="*/ 0 h 4166975"/>
              <a:gd name="connsiteX4" fmla="*/ 6435471 w 6438340"/>
              <a:gd name="connsiteY4" fmla="*/ 2406148 h 4166975"/>
              <a:gd name="connsiteX5" fmla="*/ 4027262 w 6438340"/>
              <a:gd name="connsiteY5" fmla="*/ 4142177 h 4166975"/>
              <a:gd name="connsiteX0" fmla="*/ 4027263 w 6438340"/>
              <a:gd name="connsiteY0" fmla="*/ 4193158 h 4193158"/>
              <a:gd name="connsiteX1" fmla="*/ 0 w 6438340"/>
              <a:gd name="connsiteY1" fmla="*/ 4166671 h 4193158"/>
              <a:gd name="connsiteX2" fmla="*/ 16610 w 6438340"/>
              <a:gd name="connsiteY2" fmla="*/ 127452 h 4193158"/>
              <a:gd name="connsiteX3" fmla="*/ 6438340 w 6438340"/>
              <a:gd name="connsiteY3" fmla="*/ 0 h 4193158"/>
              <a:gd name="connsiteX4" fmla="*/ 6435471 w 6438340"/>
              <a:gd name="connsiteY4" fmla="*/ 2406148 h 4193158"/>
              <a:gd name="connsiteX5" fmla="*/ 4027263 w 6438340"/>
              <a:gd name="connsiteY5" fmla="*/ 4193158 h 4193158"/>
              <a:gd name="connsiteX0" fmla="*/ 4027263 w 6438340"/>
              <a:gd name="connsiteY0" fmla="*/ 4065706 h 4065706"/>
              <a:gd name="connsiteX1" fmla="*/ 0 w 6438340"/>
              <a:gd name="connsiteY1" fmla="*/ 4039219 h 4065706"/>
              <a:gd name="connsiteX2" fmla="*/ 16610 w 6438340"/>
              <a:gd name="connsiteY2" fmla="*/ 0 h 4065706"/>
              <a:gd name="connsiteX3" fmla="*/ 6438340 w 6438340"/>
              <a:gd name="connsiteY3" fmla="*/ 0 h 4065706"/>
              <a:gd name="connsiteX4" fmla="*/ 6435471 w 6438340"/>
              <a:gd name="connsiteY4" fmla="*/ 2278696 h 4065706"/>
              <a:gd name="connsiteX5" fmla="*/ 4027263 w 6438340"/>
              <a:gd name="connsiteY5" fmla="*/ 4065706 h 4065706"/>
              <a:gd name="connsiteX0" fmla="*/ 4027263 w 6435495"/>
              <a:gd name="connsiteY0" fmla="*/ 4168791 h 4168791"/>
              <a:gd name="connsiteX1" fmla="*/ 0 w 6435495"/>
              <a:gd name="connsiteY1" fmla="*/ 4142304 h 4168791"/>
              <a:gd name="connsiteX2" fmla="*/ 16610 w 6435495"/>
              <a:gd name="connsiteY2" fmla="*/ 103085 h 4168791"/>
              <a:gd name="connsiteX3" fmla="*/ 6409711 w 6435495"/>
              <a:gd name="connsiteY3" fmla="*/ 0 h 4168791"/>
              <a:gd name="connsiteX4" fmla="*/ 6435471 w 6435495"/>
              <a:gd name="connsiteY4" fmla="*/ 2381781 h 4168791"/>
              <a:gd name="connsiteX5" fmla="*/ 4027263 w 6435495"/>
              <a:gd name="connsiteY5" fmla="*/ 4168791 h 4168791"/>
              <a:gd name="connsiteX0" fmla="*/ 4027263 w 6435571"/>
              <a:gd name="connsiteY0" fmla="*/ 4178163 h 4178163"/>
              <a:gd name="connsiteX1" fmla="*/ 0 w 6435571"/>
              <a:gd name="connsiteY1" fmla="*/ 4151676 h 4178163"/>
              <a:gd name="connsiteX2" fmla="*/ 16610 w 6435571"/>
              <a:gd name="connsiteY2" fmla="*/ 112457 h 4178163"/>
              <a:gd name="connsiteX3" fmla="*/ 6431184 w 6435571"/>
              <a:gd name="connsiteY3" fmla="*/ 0 h 4178163"/>
              <a:gd name="connsiteX4" fmla="*/ 6435471 w 6435571"/>
              <a:gd name="connsiteY4" fmla="*/ 2391153 h 4178163"/>
              <a:gd name="connsiteX5" fmla="*/ 4027263 w 6435571"/>
              <a:gd name="connsiteY5" fmla="*/ 4178163 h 4178163"/>
              <a:gd name="connsiteX0" fmla="*/ 4047488 w 6455796"/>
              <a:gd name="connsiteY0" fmla="*/ 4178163 h 4178163"/>
              <a:gd name="connsiteX1" fmla="*/ 20225 w 6455796"/>
              <a:gd name="connsiteY1" fmla="*/ 4151676 h 4178163"/>
              <a:gd name="connsiteX2" fmla="*/ 8206 w 6455796"/>
              <a:gd name="connsiteY2" fmla="*/ 18743 h 4178163"/>
              <a:gd name="connsiteX3" fmla="*/ 6451409 w 6455796"/>
              <a:gd name="connsiteY3" fmla="*/ 0 h 4178163"/>
              <a:gd name="connsiteX4" fmla="*/ 6455696 w 6455796"/>
              <a:gd name="connsiteY4" fmla="*/ 2391153 h 4178163"/>
              <a:gd name="connsiteX5" fmla="*/ 4047488 w 6455796"/>
              <a:gd name="connsiteY5" fmla="*/ 4178163 h 41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5796" h="4178163">
                <a:moveTo>
                  <a:pt x="4047488" y="4178163"/>
                </a:moveTo>
                <a:lnTo>
                  <a:pt x="20225" y="4151676"/>
                </a:lnTo>
                <a:cubicBezTo>
                  <a:pt x="39825" y="4192368"/>
                  <a:pt x="-21321" y="41777"/>
                  <a:pt x="8206" y="18743"/>
                </a:cubicBezTo>
                <a:lnTo>
                  <a:pt x="6451409" y="0"/>
                </a:lnTo>
                <a:cubicBezTo>
                  <a:pt x="6450453" y="802049"/>
                  <a:pt x="6456652" y="1589104"/>
                  <a:pt x="6455696" y="2391153"/>
                </a:cubicBezTo>
                <a:lnTo>
                  <a:pt x="4047488" y="4178163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-20318" y="-19717"/>
            <a:ext cx="6542699" cy="3685689"/>
          </a:xfrm>
          <a:custGeom>
            <a:avLst/>
            <a:gdLst>
              <a:gd name="connsiteX0" fmla="*/ 20318 w 6542699"/>
              <a:gd name="connsiteY0" fmla="*/ 3566160 h 3566160"/>
              <a:gd name="connsiteX1" fmla="*/ 4358412 w 6542699"/>
              <a:gd name="connsiteY1" fmla="*/ 3545840 h 3566160"/>
              <a:gd name="connsiteX2" fmla="*/ 6542699 w 6542699"/>
              <a:gd name="connsiteY2" fmla="*/ 2225040 h 3566160"/>
              <a:gd name="connsiteX3" fmla="*/ 6512220 w 6542699"/>
              <a:gd name="connsiteY3" fmla="*/ 0 h 3566160"/>
              <a:gd name="connsiteX4" fmla="*/ 0 w 6542699"/>
              <a:gd name="connsiteY4" fmla="*/ 10160 h 3566160"/>
              <a:gd name="connsiteX5" fmla="*/ 20318 w 6542699"/>
              <a:gd name="connsiteY5" fmla="*/ 3566160 h 3566160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29689 h 3685689"/>
              <a:gd name="connsiteX5" fmla="*/ 20318 w 6549572"/>
              <a:gd name="connsiteY5" fmla="*/ 3685689 h 3685689"/>
              <a:gd name="connsiteX0" fmla="*/ 20318 w 6549572"/>
              <a:gd name="connsiteY0" fmla="*/ 3685689 h 3685689"/>
              <a:gd name="connsiteX1" fmla="*/ 4358412 w 6549572"/>
              <a:gd name="connsiteY1" fmla="*/ 3665369 h 3685689"/>
              <a:gd name="connsiteX2" fmla="*/ 6542699 w 6549572"/>
              <a:gd name="connsiteY2" fmla="*/ 2344569 h 3685689"/>
              <a:gd name="connsiteX3" fmla="*/ 6549572 w 6549572"/>
              <a:gd name="connsiteY3" fmla="*/ 0 h 3685689"/>
              <a:gd name="connsiteX4" fmla="*/ 0 w 6549572"/>
              <a:gd name="connsiteY4" fmla="*/ 10160 h 3685689"/>
              <a:gd name="connsiteX5" fmla="*/ 20318 w 6549572"/>
              <a:gd name="connsiteY5" fmla="*/ 3685689 h 3685689"/>
              <a:gd name="connsiteX0" fmla="*/ 20318 w 6542699"/>
              <a:gd name="connsiteY0" fmla="*/ 3685689 h 3685689"/>
              <a:gd name="connsiteX1" fmla="*/ 4358412 w 6542699"/>
              <a:gd name="connsiteY1" fmla="*/ 3665369 h 3685689"/>
              <a:gd name="connsiteX2" fmla="*/ 6542699 w 6542699"/>
              <a:gd name="connsiteY2" fmla="*/ 2344569 h 3685689"/>
              <a:gd name="connsiteX3" fmla="*/ 6522112 w 6542699"/>
              <a:gd name="connsiteY3" fmla="*/ 0 h 3685689"/>
              <a:gd name="connsiteX4" fmla="*/ 0 w 6542699"/>
              <a:gd name="connsiteY4" fmla="*/ 10160 h 3685689"/>
              <a:gd name="connsiteX5" fmla="*/ 20318 w 6542699"/>
              <a:gd name="connsiteY5" fmla="*/ 3685689 h 3685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2699" h="3685689">
                <a:moveTo>
                  <a:pt x="20318" y="3685689"/>
                </a:moveTo>
                <a:lnTo>
                  <a:pt x="4358412" y="3665369"/>
                </a:lnTo>
                <a:lnTo>
                  <a:pt x="6542699" y="2344569"/>
                </a:lnTo>
                <a:lnTo>
                  <a:pt x="6522112" y="0"/>
                </a:lnTo>
                <a:lnTo>
                  <a:pt x="0" y="10160"/>
                </a:lnTo>
                <a:lnTo>
                  <a:pt x="20318" y="3685689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74681" y="614390"/>
            <a:ext cx="5430820" cy="2674910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6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headline here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25198" y="-18344"/>
            <a:ext cx="12235729" cy="6882250"/>
          </a:xfrm>
          <a:custGeom>
            <a:avLst/>
            <a:gdLst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288000 w 11278800"/>
              <a:gd name="connsiteY5" fmla="*/ 2971800 h 5943600"/>
              <a:gd name="connsiteX6" fmla="*/ 0 w 11278800"/>
              <a:gd name="connsiteY6" fmla="*/ 268380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2683800 h 5943600"/>
              <a:gd name="connsiteX6" fmla="*/ 0 w 11278800"/>
              <a:gd name="connsiteY6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3259800 h 5943600"/>
              <a:gd name="connsiteX5" fmla="*/ 0 w 11278800"/>
              <a:gd name="connsiteY5" fmla="*/ 0 h 5943600"/>
              <a:gd name="connsiteX0" fmla="*/ 0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0 w 11278800"/>
              <a:gd name="connsiteY4" fmla="*/ 0 h 5943600"/>
              <a:gd name="connsiteX0" fmla="*/ 6534693 w 11278800"/>
              <a:gd name="connsiteY0" fmla="*/ 0 h 5943600"/>
              <a:gd name="connsiteX1" fmla="*/ 11278800 w 11278800"/>
              <a:gd name="connsiteY1" fmla="*/ 0 h 5943600"/>
              <a:gd name="connsiteX2" fmla="*/ 11278800 w 11278800"/>
              <a:gd name="connsiteY2" fmla="*/ 5943600 h 5943600"/>
              <a:gd name="connsiteX3" fmla="*/ 0 w 11278800"/>
              <a:gd name="connsiteY3" fmla="*/ 5943600 h 5943600"/>
              <a:gd name="connsiteX4" fmla="*/ 6534693 w 11278800"/>
              <a:gd name="connsiteY4" fmla="*/ 0 h 5943600"/>
              <a:gd name="connsiteX0" fmla="*/ 6534693 w 11278800"/>
              <a:gd name="connsiteY0" fmla="*/ 0 h 5943600"/>
              <a:gd name="connsiteX1" fmla="*/ 4371301 w 11278800"/>
              <a:gd name="connsiteY1" fmla="*/ 1959657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0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0 h 5943600"/>
              <a:gd name="connsiteX0" fmla="*/ 6534693 w 11278800"/>
              <a:gd name="connsiteY0" fmla="*/ 3093757 h 5943600"/>
              <a:gd name="connsiteX1" fmla="*/ 7211312 w 11278800"/>
              <a:gd name="connsiteY1" fmla="*/ 113410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6534693 w 11278800"/>
              <a:gd name="connsiteY5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733175 w 11278800"/>
              <a:gd name="connsiteY5" fmla="*/ 4728195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4219951 w 11278800"/>
              <a:gd name="connsiteY5" fmla="*/ 5036737 h 5943600"/>
              <a:gd name="connsiteX6" fmla="*/ 6534693 w 11278800"/>
              <a:gd name="connsiteY6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2305838 w 11278800"/>
              <a:gd name="connsiteY5" fmla="*/ 5428668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774809 w 11278800"/>
              <a:gd name="connsiteY5" fmla="*/ 5045076 h 5943600"/>
              <a:gd name="connsiteX6" fmla="*/ 4219951 w 11278800"/>
              <a:gd name="connsiteY6" fmla="*/ 5036737 h 5943600"/>
              <a:gd name="connsiteX7" fmla="*/ 6534693 w 11278800"/>
              <a:gd name="connsiteY7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869599 w 11278800"/>
              <a:gd name="connsiteY5" fmla="*/ 5495381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74809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3098193 w 11278800"/>
              <a:gd name="connsiteY5" fmla="*/ 5595448 h 5943600"/>
              <a:gd name="connsiteX6" fmla="*/ 3730295 w 11278800"/>
              <a:gd name="connsiteY6" fmla="*/ 5045076 h 5943600"/>
              <a:gd name="connsiteX7" fmla="*/ 4219951 w 11278800"/>
              <a:gd name="connsiteY7" fmla="*/ 5036737 h 5943600"/>
              <a:gd name="connsiteX8" fmla="*/ 6534693 w 11278800"/>
              <a:gd name="connsiteY8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765645 w 11278800"/>
              <a:gd name="connsiteY5" fmla="*/ 5845617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8903 w 11278800"/>
              <a:gd name="connsiteY5" fmla="*/ 5612126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598785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098193 w 11278800"/>
              <a:gd name="connsiteY6" fmla="*/ 5595448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30295 w 11278800"/>
              <a:gd name="connsiteY7" fmla="*/ 5045076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6737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85656 h 5943600"/>
              <a:gd name="connsiteX9" fmla="*/ 6534693 w 11278800"/>
              <a:gd name="connsiteY9" fmla="*/ 3093757 h 5943600"/>
              <a:gd name="connsiteX0" fmla="*/ 6534693 w 11278800"/>
              <a:gd name="connsiteY0" fmla="*/ 3093757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3093757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19951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72944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276354 w 11278800"/>
              <a:gd name="connsiteY8" fmla="*/ 5145092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5473 w 11278800"/>
              <a:gd name="connsiteY7" fmla="*/ 5036924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704875 w 11278800"/>
              <a:gd name="connsiteY7" fmla="*/ 5036925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898083 h 5943600"/>
              <a:gd name="connsiteX1" fmla="*/ 6507987 w 11278800"/>
              <a:gd name="connsiteY1" fmla="*/ 0 h 5943600"/>
              <a:gd name="connsiteX2" fmla="*/ 11278800 w 11278800"/>
              <a:gd name="connsiteY2" fmla="*/ 0 h 5943600"/>
              <a:gd name="connsiteX3" fmla="*/ 11278800 w 11278800"/>
              <a:gd name="connsiteY3" fmla="*/ 5943600 h 5943600"/>
              <a:gd name="connsiteX4" fmla="*/ 0 w 11278800"/>
              <a:gd name="connsiteY4" fmla="*/ 5943600 h 5943600"/>
              <a:gd name="connsiteX5" fmla="*/ 1780 w 11278800"/>
              <a:gd name="connsiteY5" fmla="*/ 5305274 h 5943600"/>
              <a:gd name="connsiteX6" fmla="*/ 3350646 w 11278800"/>
              <a:gd name="connsiteY6" fmla="*/ 5318243 h 5943600"/>
              <a:gd name="connsiteX7" fmla="*/ 3699409 w 11278800"/>
              <a:gd name="connsiteY7" fmla="*/ 5026687 h 5943600"/>
              <a:gd name="connsiteX8" fmla="*/ 4135340 w 11278800"/>
              <a:gd name="connsiteY8" fmla="*/ 5030623 h 5943600"/>
              <a:gd name="connsiteX9" fmla="*/ 6534693 w 11278800"/>
              <a:gd name="connsiteY9" fmla="*/ 2898083 h 5943600"/>
              <a:gd name="connsiteX0" fmla="*/ 6534693 w 11278800"/>
              <a:gd name="connsiteY0" fmla="*/ 2903202 h 5948719"/>
              <a:gd name="connsiteX1" fmla="*/ 6507987 w 11278800"/>
              <a:gd name="connsiteY1" fmla="*/ 0 h 5948719"/>
              <a:gd name="connsiteX2" fmla="*/ 11278800 w 11278800"/>
              <a:gd name="connsiteY2" fmla="*/ 5119 h 5948719"/>
              <a:gd name="connsiteX3" fmla="*/ 11278800 w 11278800"/>
              <a:gd name="connsiteY3" fmla="*/ 5948719 h 5948719"/>
              <a:gd name="connsiteX4" fmla="*/ 0 w 11278800"/>
              <a:gd name="connsiteY4" fmla="*/ 5948719 h 5948719"/>
              <a:gd name="connsiteX5" fmla="*/ 1780 w 11278800"/>
              <a:gd name="connsiteY5" fmla="*/ 5310393 h 5948719"/>
              <a:gd name="connsiteX6" fmla="*/ 3350646 w 11278800"/>
              <a:gd name="connsiteY6" fmla="*/ 5323362 h 5948719"/>
              <a:gd name="connsiteX7" fmla="*/ 3699409 w 11278800"/>
              <a:gd name="connsiteY7" fmla="*/ 5031806 h 5948719"/>
              <a:gd name="connsiteX8" fmla="*/ 4135340 w 11278800"/>
              <a:gd name="connsiteY8" fmla="*/ 5035742 h 5948719"/>
              <a:gd name="connsiteX9" fmla="*/ 6534693 w 11278800"/>
              <a:gd name="connsiteY9" fmla="*/ 2903202 h 5948719"/>
              <a:gd name="connsiteX0" fmla="*/ 6534693 w 11278800"/>
              <a:gd name="connsiteY0" fmla="*/ 2908321 h 5953838"/>
              <a:gd name="connsiteX1" fmla="*/ 6507987 w 11278800"/>
              <a:gd name="connsiteY1" fmla="*/ 5119 h 5953838"/>
              <a:gd name="connsiteX2" fmla="*/ 11273334 w 11278800"/>
              <a:gd name="connsiteY2" fmla="*/ 0 h 5953838"/>
              <a:gd name="connsiteX3" fmla="*/ 11278800 w 11278800"/>
              <a:gd name="connsiteY3" fmla="*/ 5953838 h 5953838"/>
              <a:gd name="connsiteX4" fmla="*/ 0 w 11278800"/>
              <a:gd name="connsiteY4" fmla="*/ 5953838 h 5953838"/>
              <a:gd name="connsiteX5" fmla="*/ 1780 w 11278800"/>
              <a:gd name="connsiteY5" fmla="*/ 5315512 h 5953838"/>
              <a:gd name="connsiteX6" fmla="*/ 3350646 w 11278800"/>
              <a:gd name="connsiteY6" fmla="*/ 5328481 h 5953838"/>
              <a:gd name="connsiteX7" fmla="*/ 3699409 w 11278800"/>
              <a:gd name="connsiteY7" fmla="*/ 5036925 h 5953838"/>
              <a:gd name="connsiteX8" fmla="*/ 4135340 w 11278800"/>
              <a:gd name="connsiteY8" fmla="*/ 5040861 h 5953838"/>
              <a:gd name="connsiteX9" fmla="*/ 6534693 w 11278800"/>
              <a:gd name="connsiteY9" fmla="*/ 2908321 h 5953838"/>
              <a:gd name="connsiteX0" fmla="*/ 6538429 w 11282536"/>
              <a:gd name="connsiteY0" fmla="*/ 2908321 h 5953838"/>
              <a:gd name="connsiteX1" fmla="*/ 6511723 w 11282536"/>
              <a:gd name="connsiteY1" fmla="*/ 5119 h 5953838"/>
              <a:gd name="connsiteX2" fmla="*/ 11277070 w 11282536"/>
              <a:gd name="connsiteY2" fmla="*/ 0 h 5953838"/>
              <a:gd name="connsiteX3" fmla="*/ 11282536 w 11282536"/>
              <a:gd name="connsiteY3" fmla="*/ 5953838 h 5953838"/>
              <a:gd name="connsiteX4" fmla="*/ 3736 w 11282536"/>
              <a:gd name="connsiteY4" fmla="*/ 5953838 h 5953838"/>
              <a:gd name="connsiteX5" fmla="*/ 50 w 11282536"/>
              <a:gd name="connsiteY5" fmla="*/ 5346271 h 5953838"/>
              <a:gd name="connsiteX6" fmla="*/ 3354382 w 11282536"/>
              <a:gd name="connsiteY6" fmla="*/ 5328481 h 5953838"/>
              <a:gd name="connsiteX7" fmla="*/ 3703145 w 11282536"/>
              <a:gd name="connsiteY7" fmla="*/ 5036925 h 5953838"/>
              <a:gd name="connsiteX8" fmla="*/ 4139076 w 11282536"/>
              <a:gd name="connsiteY8" fmla="*/ 5040861 h 5953838"/>
              <a:gd name="connsiteX9" fmla="*/ 6538429 w 11282536"/>
              <a:gd name="connsiteY9" fmla="*/ 2908321 h 5953838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6511723 w 11282536"/>
              <a:gd name="connsiteY1" fmla="*/ 5119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6538429 w 11282536"/>
              <a:gd name="connsiteY0" fmla="*/ 2908321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6538429 w 11282536"/>
              <a:gd name="connsiteY9" fmla="*/ 2908321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4139076 w 11282536"/>
              <a:gd name="connsiteY8" fmla="*/ 5040861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57615 w 11282536"/>
              <a:gd name="connsiteY8" fmla="*/ 3180389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814852 w 11282536"/>
              <a:gd name="connsiteY8" fmla="*/ 3488998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3703145 w 11282536"/>
              <a:gd name="connsiteY7" fmla="*/ 5036925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3354382 w 11282536"/>
              <a:gd name="connsiteY6" fmla="*/ 5328481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7143 w 11282536"/>
              <a:gd name="connsiteY0" fmla="*/ 3005312 h 5958964"/>
              <a:gd name="connsiteX1" fmla="*/ 7639839 w 11282536"/>
              <a:gd name="connsiteY1" fmla="*/ 13936 h 5958964"/>
              <a:gd name="connsiteX2" fmla="*/ 11277070 w 11282536"/>
              <a:gd name="connsiteY2" fmla="*/ 0 h 5958964"/>
              <a:gd name="connsiteX3" fmla="*/ 11282536 w 11282536"/>
              <a:gd name="connsiteY3" fmla="*/ 5953838 h 5958964"/>
              <a:gd name="connsiteX4" fmla="*/ 3736 w 11282536"/>
              <a:gd name="connsiteY4" fmla="*/ 5958964 h 5958964"/>
              <a:gd name="connsiteX5" fmla="*/ 50 w 11282536"/>
              <a:gd name="connsiteY5" fmla="*/ 5346271 h 5958964"/>
              <a:gd name="connsiteX6" fmla="*/ 4651715 w 11282536"/>
              <a:gd name="connsiteY6" fmla="*/ 5769352 h 5958964"/>
              <a:gd name="connsiteX7" fmla="*/ 7491732 w 11282536"/>
              <a:gd name="connsiteY7" fmla="*/ 3423341 h 5958964"/>
              <a:gd name="connsiteX8" fmla="*/ 7485819 w 11282536"/>
              <a:gd name="connsiteY8" fmla="*/ 3136302 h 5958964"/>
              <a:gd name="connsiteX9" fmla="*/ 7657143 w 11282536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264350 w 11278800"/>
              <a:gd name="connsiteY5" fmla="*/ 5857681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480572 w 11278800"/>
              <a:gd name="connsiteY5" fmla="*/ 5875317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8964"/>
              <a:gd name="connsiteX1" fmla="*/ 7636103 w 11278800"/>
              <a:gd name="connsiteY1" fmla="*/ 13936 h 5958964"/>
              <a:gd name="connsiteX2" fmla="*/ 11273334 w 11278800"/>
              <a:gd name="connsiteY2" fmla="*/ 0 h 5958964"/>
              <a:gd name="connsiteX3" fmla="*/ 11278800 w 11278800"/>
              <a:gd name="connsiteY3" fmla="*/ 5953838 h 5958964"/>
              <a:gd name="connsiteX4" fmla="*/ 0 w 11278800"/>
              <a:gd name="connsiteY4" fmla="*/ 5958964 h 5958964"/>
              <a:gd name="connsiteX5" fmla="*/ 4386562 w 11278800"/>
              <a:gd name="connsiteY5" fmla="*/ 5769509 h 5958964"/>
              <a:gd name="connsiteX6" fmla="*/ 4647979 w 11278800"/>
              <a:gd name="connsiteY6" fmla="*/ 5769352 h 5958964"/>
              <a:gd name="connsiteX7" fmla="*/ 7487996 w 11278800"/>
              <a:gd name="connsiteY7" fmla="*/ 3423341 h 5958964"/>
              <a:gd name="connsiteX8" fmla="*/ 7482083 w 11278800"/>
              <a:gd name="connsiteY8" fmla="*/ 3136302 h 5958964"/>
              <a:gd name="connsiteX9" fmla="*/ 7653407 w 11278800"/>
              <a:gd name="connsiteY9" fmla="*/ 3005312 h 5958964"/>
              <a:gd name="connsiteX0" fmla="*/ 7653407 w 11278800"/>
              <a:gd name="connsiteY0" fmla="*/ 3005312 h 5959013"/>
              <a:gd name="connsiteX1" fmla="*/ 7636103 w 11278800"/>
              <a:gd name="connsiteY1" fmla="*/ 13936 h 5959013"/>
              <a:gd name="connsiteX2" fmla="*/ 11273334 w 11278800"/>
              <a:gd name="connsiteY2" fmla="*/ 0 h 5959013"/>
              <a:gd name="connsiteX3" fmla="*/ 11278800 w 11278800"/>
              <a:gd name="connsiteY3" fmla="*/ 5953838 h 5959013"/>
              <a:gd name="connsiteX4" fmla="*/ 0 w 11278800"/>
              <a:gd name="connsiteY4" fmla="*/ 5958964 h 5959013"/>
              <a:gd name="connsiteX5" fmla="*/ 4386562 w 11278800"/>
              <a:gd name="connsiteY5" fmla="*/ 5769509 h 5959013"/>
              <a:gd name="connsiteX6" fmla="*/ 4647979 w 11278800"/>
              <a:gd name="connsiteY6" fmla="*/ 5769352 h 5959013"/>
              <a:gd name="connsiteX7" fmla="*/ 7487996 w 11278800"/>
              <a:gd name="connsiteY7" fmla="*/ 3423341 h 5959013"/>
              <a:gd name="connsiteX8" fmla="*/ 7482083 w 11278800"/>
              <a:gd name="connsiteY8" fmla="*/ 3136302 h 5959013"/>
              <a:gd name="connsiteX9" fmla="*/ 7653407 w 11278800"/>
              <a:gd name="connsiteY9" fmla="*/ 3005312 h 5959013"/>
              <a:gd name="connsiteX0" fmla="*/ 3554589 w 7179982"/>
              <a:gd name="connsiteY0" fmla="*/ 3005312 h 5959013"/>
              <a:gd name="connsiteX1" fmla="*/ 3537285 w 7179982"/>
              <a:gd name="connsiteY1" fmla="*/ 13936 h 5959013"/>
              <a:gd name="connsiteX2" fmla="*/ 7174516 w 7179982"/>
              <a:gd name="connsiteY2" fmla="*/ 0 h 5959013"/>
              <a:gd name="connsiteX3" fmla="*/ 7179982 w 7179982"/>
              <a:gd name="connsiteY3" fmla="*/ 5953838 h 5959013"/>
              <a:gd name="connsiteX4" fmla="*/ 0 w 7179982"/>
              <a:gd name="connsiteY4" fmla="*/ 5958964 h 5959013"/>
              <a:gd name="connsiteX5" fmla="*/ 287744 w 7179982"/>
              <a:gd name="connsiteY5" fmla="*/ 5769509 h 5959013"/>
              <a:gd name="connsiteX6" fmla="*/ 549161 w 7179982"/>
              <a:gd name="connsiteY6" fmla="*/ 5769352 h 5959013"/>
              <a:gd name="connsiteX7" fmla="*/ 3389178 w 7179982"/>
              <a:gd name="connsiteY7" fmla="*/ 3423341 h 5959013"/>
              <a:gd name="connsiteX8" fmla="*/ 3383265 w 7179982"/>
              <a:gd name="connsiteY8" fmla="*/ 3136302 h 5959013"/>
              <a:gd name="connsiteX9" fmla="*/ 3554589 w 7179982"/>
              <a:gd name="connsiteY9" fmla="*/ 3005312 h 5959013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549161 w 7179982"/>
              <a:gd name="connsiteY6" fmla="*/ 5769352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07631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09"/>
              <a:gd name="connsiteX1" fmla="*/ 3537285 w 7179982"/>
              <a:gd name="connsiteY1" fmla="*/ 13936 h 5959009"/>
              <a:gd name="connsiteX2" fmla="*/ 7174516 w 7179982"/>
              <a:gd name="connsiteY2" fmla="*/ 0 h 5959009"/>
              <a:gd name="connsiteX3" fmla="*/ 7179982 w 7179982"/>
              <a:gd name="connsiteY3" fmla="*/ 5953838 h 5959009"/>
              <a:gd name="connsiteX4" fmla="*/ 0 w 7179982"/>
              <a:gd name="connsiteY4" fmla="*/ 5958964 h 5959009"/>
              <a:gd name="connsiteX5" fmla="*/ 259542 w 7179982"/>
              <a:gd name="connsiteY5" fmla="*/ 5751874 h 5959009"/>
              <a:gd name="connsiteX6" fmla="*/ 605567 w 7179982"/>
              <a:gd name="connsiteY6" fmla="*/ 5778739 h 5959009"/>
              <a:gd name="connsiteX7" fmla="*/ 3389178 w 7179982"/>
              <a:gd name="connsiteY7" fmla="*/ 3423341 h 5959009"/>
              <a:gd name="connsiteX8" fmla="*/ 3383265 w 7179982"/>
              <a:gd name="connsiteY8" fmla="*/ 3136302 h 5959009"/>
              <a:gd name="connsiteX9" fmla="*/ 3554589 w 7179982"/>
              <a:gd name="connsiteY9" fmla="*/ 3005312 h 5959009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605567 w 7179982"/>
              <a:gd name="connsiteY6" fmla="*/ 577873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389178 w 7179982"/>
              <a:gd name="connsiteY7" fmla="*/ 3423341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383265 w 7179982"/>
              <a:gd name="connsiteY8" fmla="*/ 3136302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19506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54589 w 7179982"/>
              <a:gd name="connsiteY0" fmla="*/ 3005312 h 5959010"/>
              <a:gd name="connsiteX1" fmla="*/ 3537285 w 7179982"/>
              <a:gd name="connsiteY1" fmla="*/ 13936 h 5959010"/>
              <a:gd name="connsiteX2" fmla="*/ 7174516 w 7179982"/>
              <a:gd name="connsiteY2" fmla="*/ 0 h 5959010"/>
              <a:gd name="connsiteX3" fmla="*/ 7179982 w 7179982"/>
              <a:gd name="connsiteY3" fmla="*/ 5953838 h 5959010"/>
              <a:gd name="connsiteX4" fmla="*/ 0 w 7179982"/>
              <a:gd name="connsiteY4" fmla="*/ 5958964 h 5959010"/>
              <a:gd name="connsiteX5" fmla="*/ 289869 w 7179982"/>
              <a:gd name="connsiteY5" fmla="*/ 5758984 h 5959010"/>
              <a:gd name="connsiteX6" fmla="*/ 597986 w 7179982"/>
              <a:gd name="connsiteY6" fmla="*/ 5771629 h 5959010"/>
              <a:gd name="connsiteX7" fmla="*/ 3424638 w 7179982"/>
              <a:gd name="connsiteY7" fmla="*/ 3444673 h 5959010"/>
              <a:gd name="connsiteX8" fmla="*/ 3428756 w 7179982"/>
              <a:gd name="connsiteY8" fmla="*/ 3122080 h 5959010"/>
              <a:gd name="connsiteX9" fmla="*/ 3554589 w 7179982"/>
              <a:gd name="connsiteY9" fmla="*/ 3005312 h 5959010"/>
              <a:gd name="connsiteX0" fmla="*/ 3513536 w 7138929"/>
              <a:gd name="connsiteY0" fmla="*/ 3005312 h 5959010"/>
              <a:gd name="connsiteX1" fmla="*/ 3496232 w 7138929"/>
              <a:gd name="connsiteY1" fmla="*/ 13936 h 5959010"/>
              <a:gd name="connsiteX2" fmla="*/ 7133463 w 7138929"/>
              <a:gd name="connsiteY2" fmla="*/ 0 h 5959010"/>
              <a:gd name="connsiteX3" fmla="*/ 7138929 w 7138929"/>
              <a:gd name="connsiteY3" fmla="*/ 5953838 h 5959010"/>
              <a:gd name="connsiteX4" fmla="*/ 0 w 7138929"/>
              <a:gd name="connsiteY4" fmla="*/ 5958964 h 5959010"/>
              <a:gd name="connsiteX5" fmla="*/ 248816 w 7138929"/>
              <a:gd name="connsiteY5" fmla="*/ 5758984 h 5959010"/>
              <a:gd name="connsiteX6" fmla="*/ 556933 w 7138929"/>
              <a:gd name="connsiteY6" fmla="*/ 5771629 h 5959010"/>
              <a:gd name="connsiteX7" fmla="*/ 3383585 w 7138929"/>
              <a:gd name="connsiteY7" fmla="*/ 3444673 h 5959010"/>
              <a:gd name="connsiteX8" fmla="*/ 3387703 w 7138929"/>
              <a:gd name="connsiteY8" fmla="*/ 3122080 h 5959010"/>
              <a:gd name="connsiteX9" fmla="*/ 3513536 w 7138929"/>
              <a:gd name="connsiteY9" fmla="*/ 3005312 h 5959010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5"/>
              <a:gd name="connsiteX1" fmla="*/ 3496232 w 7138929"/>
              <a:gd name="connsiteY1" fmla="*/ 13936 h 5959015"/>
              <a:gd name="connsiteX2" fmla="*/ 7133463 w 7138929"/>
              <a:gd name="connsiteY2" fmla="*/ 0 h 5959015"/>
              <a:gd name="connsiteX3" fmla="*/ 7138929 w 7138929"/>
              <a:gd name="connsiteY3" fmla="*/ 5953838 h 5959015"/>
              <a:gd name="connsiteX4" fmla="*/ 0 w 7138929"/>
              <a:gd name="connsiteY4" fmla="*/ 5958964 h 5959015"/>
              <a:gd name="connsiteX5" fmla="*/ 243685 w 7138929"/>
              <a:gd name="connsiteY5" fmla="*/ 5778236 h 5959015"/>
              <a:gd name="connsiteX6" fmla="*/ 556933 w 7138929"/>
              <a:gd name="connsiteY6" fmla="*/ 5771629 h 5959015"/>
              <a:gd name="connsiteX7" fmla="*/ 3383585 w 7138929"/>
              <a:gd name="connsiteY7" fmla="*/ 3444673 h 5959015"/>
              <a:gd name="connsiteX8" fmla="*/ 3387703 w 7138929"/>
              <a:gd name="connsiteY8" fmla="*/ 3122080 h 5959015"/>
              <a:gd name="connsiteX9" fmla="*/ 3513536 w 7138929"/>
              <a:gd name="connsiteY9" fmla="*/ 3005312 h 5959015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6933 w 7138929"/>
              <a:gd name="connsiteY6" fmla="*/ 5771629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76443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62065 w 7138929"/>
              <a:gd name="connsiteY6" fmla="*/ 5762004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82592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12896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13536 w 7138929"/>
              <a:gd name="connsiteY0" fmla="*/ 3005312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13536 w 7138929"/>
              <a:gd name="connsiteY9" fmla="*/ 3005312 h 5959014"/>
              <a:gd name="connsiteX0" fmla="*/ 3531275 w 7138929"/>
              <a:gd name="connsiteY0" fmla="*/ 2996993 h 5959014"/>
              <a:gd name="connsiteX1" fmla="*/ 3496232 w 7138929"/>
              <a:gd name="connsiteY1" fmla="*/ 13936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38929"/>
              <a:gd name="connsiteY0" fmla="*/ 2996993 h 5959014"/>
              <a:gd name="connsiteX1" fmla="*/ 3527274 w 7138929"/>
              <a:gd name="connsiteY1" fmla="*/ 1459 h 5959014"/>
              <a:gd name="connsiteX2" fmla="*/ 7133463 w 7138929"/>
              <a:gd name="connsiteY2" fmla="*/ 0 h 5959014"/>
              <a:gd name="connsiteX3" fmla="*/ 7138929 w 7138929"/>
              <a:gd name="connsiteY3" fmla="*/ 5953838 h 5959014"/>
              <a:gd name="connsiteX4" fmla="*/ 0 w 7138929"/>
              <a:gd name="connsiteY4" fmla="*/ 5958964 h 5959014"/>
              <a:gd name="connsiteX5" fmla="*/ 208461 w 7138929"/>
              <a:gd name="connsiteY5" fmla="*/ 5773423 h 5959014"/>
              <a:gd name="connsiteX6" fmla="*/ 551801 w 7138929"/>
              <a:gd name="connsiteY6" fmla="*/ 5766817 h 5959014"/>
              <a:gd name="connsiteX7" fmla="*/ 3383585 w 7138929"/>
              <a:gd name="connsiteY7" fmla="*/ 3444673 h 5959014"/>
              <a:gd name="connsiteX8" fmla="*/ 3387703 w 7138929"/>
              <a:gd name="connsiteY8" fmla="*/ 3122080 h 5959014"/>
              <a:gd name="connsiteX9" fmla="*/ 3531275 w 7138929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38929 w 7155636"/>
              <a:gd name="connsiteY3" fmla="*/ 595383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61102"/>
              <a:gd name="connsiteY0" fmla="*/ 2996993 h 5959014"/>
              <a:gd name="connsiteX1" fmla="*/ 3527274 w 7161102"/>
              <a:gd name="connsiteY1" fmla="*/ 1459 h 5959014"/>
              <a:gd name="connsiteX2" fmla="*/ 7155636 w 7161102"/>
              <a:gd name="connsiteY2" fmla="*/ 0 h 5959014"/>
              <a:gd name="connsiteX3" fmla="*/ 7161102 w 7161102"/>
              <a:gd name="connsiteY3" fmla="*/ 5953838 h 5959014"/>
              <a:gd name="connsiteX4" fmla="*/ 0 w 7161102"/>
              <a:gd name="connsiteY4" fmla="*/ 5958964 h 5959014"/>
              <a:gd name="connsiteX5" fmla="*/ 208461 w 7161102"/>
              <a:gd name="connsiteY5" fmla="*/ 5773423 h 5959014"/>
              <a:gd name="connsiteX6" fmla="*/ 551801 w 7161102"/>
              <a:gd name="connsiteY6" fmla="*/ 5766817 h 5959014"/>
              <a:gd name="connsiteX7" fmla="*/ 3383585 w 7161102"/>
              <a:gd name="connsiteY7" fmla="*/ 3444673 h 5959014"/>
              <a:gd name="connsiteX8" fmla="*/ 3387703 w 7161102"/>
              <a:gd name="connsiteY8" fmla="*/ 3122080 h 5959014"/>
              <a:gd name="connsiteX9" fmla="*/ 3531275 w 7161102"/>
              <a:gd name="connsiteY9" fmla="*/ 2996993 h 5959014"/>
              <a:gd name="connsiteX0" fmla="*/ 3531275 w 7155636"/>
              <a:gd name="connsiteY0" fmla="*/ 2996993 h 5959014"/>
              <a:gd name="connsiteX1" fmla="*/ 3527274 w 7155636"/>
              <a:gd name="connsiteY1" fmla="*/ 1459 h 5959014"/>
              <a:gd name="connsiteX2" fmla="*/ 7155636 w 7155636"/>
              <a:gd name="connsiteY2" fmla="*/ 0 h 5959014"/>
              <a:gd name="connsiteX3" fmla="*/ 7143363 w 7155636"/>
              <a:gd name="connsiteY3" fmla="*/ 5949678 h 5959014"/>
              <a:gd name="connsiteX4" fmla="*/ 0 w 7155636"/>
              <a:gd name="connsiteY4" fmla="*/ 5958964 h 5959014"/>
              <a:gd name="connsiteX5" fmla="*/ 208461 w 7155636"/>
              <a:gd name="connsiteY5" fmla="*/ 5773423 h 5959014"/>
              <a:gd name="connsiteX6" fmla="*/ 551801 w 7155636"/>
              <a:gd name="connsiteY6" fmla="*/ 5766817 h 5959014"/>
              <a:gd name="connsiteX7" fmla="*/ 3383585 w 7155636"/>
              <a:gd name="connsiteY7" fmla="*/ 3444673 h 5959014"/>
              <a:gd name="connsiteX8" fmla="*/ 3387703 w 7155636"/>
              <a:gd name="connsiteY8" fmla="*/ 3122080 h 5959014"/>
              <a:gd name="connsiteX9" fmla="*/ 3531275 w 7155636"/>
              <a:gd name="connsiteY9" fmla="*/ 2996993 h 5959014"/>
              <a:gd name="connsiteX0" fmla="*/ 3531275 w 7143363"/>
              <a:gd name="connsiteY0" fmla="*/ 3005311 h 5967332"/>
              <a:gd name="connsiteX1" fmla="*/ 3527274 w 7143363"/>
              <a:gd name="connsiteY1" fmla="*/ 9777 h 5967332"/>
              <a:gd name="connsiteX2" fmla="*/ 7137897 w 7143363"/>
              <a:gd name="connsiteY2" fmla="*/ 0 h 5967332"/>
              <a:gd name="connsiteX3" fmla="*/ 7143363 w 7143363"/>
              <a:gd name="connsiteY3" fmla="*/ 5957996 h 5967332"/>
              <a:gd name="connsiteX4" fmla="*/ 0 w 7143363"/>
              <a:gd name="connsiteY4" fmla="*/ 5967282 h 5967332"/>
              <a:gd name="connsiteX5" fmla="*/ 208461 w 7143363"/>
              <a:gd name="connsiteY5" fmla="*/ 5781741 h 5967332"/>
              <a:gd name="connsiteX6" fmla="*/ 551801 w 7143363"/>
              <a:gd name="connsiteY6" fmla="*/ 5775135 h 5967332"/>
              <a:gd name="connsiteX7" fmla="*/ 3383585 w 7143363"/>
              <a:gd name="connsiteY7" fmla="*/ 3452991 h 5967332"/>
              <a:gd name="connsiteX8" fmla="*/ 3387703 w 7143363"/>
              <a:gd name="connsiteY8" fmla="*/ 3130398 h 5967332"/>
              <a:gd name="connsiteX9" fmla="*/ 3531275 w 7143363"/>
              <a:gd name="connsiteY9" fmla="*/ 3005311 h 5967332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3531275 w 7143363"/>
              <a:gd name="connsiteY0" fmla="*/ 3006556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3531275 w 7143363"/>
              <a:gd name="connsiteY9" fmla="*/ 3006556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3387703 w 7143363"/>
              <a:gd name="connsiteY8" fmla="*/ 3131643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3383585 w 7143363"/>
              <a:gd name="connsiteY7" fmla="*/ 3454236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879354 w 7143363"/>
              <a:gd name="connsiteY7" fmla="*/ 2043452 h 5968577"/>
              <a:gd name="connsiteX8" fmla="*/ 1883472 w 7143363"/>
              <a:gd name="connsiteY8" fmla="*/ 1676772 h 5968577"/>
              <a:gd name="connsiteX9" fmla="*/ 2062299 w 7143363"/>
              <a:gd name="connsiteY9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660594 w 7143363"/>
              <a:gd name="connsiteY7" fmla="*/ 2617512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52932 w 7143363"/>
              <a:gd name="connsiteY7" fmla="*/ 2137279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551801 w 7143363"/>
              <a:gd name="connsiteY6" fmla="*/ 577638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826872 w 7143363"/>
              <a:gd name="connsiteY6" fmla="*/ 2447810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27750 w 7143363"/>
              <a:gd name="connsiteY7" fmla="*/ 2129406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77"/>
              <a:gd name="connsiteX1" fmla="*/ 2058298 w 7143363"/>
              <a:gd name="connsiteY1" fmla="*/ 0 h 5968577"/>
              <a:gd name="connsiteX2" fmla="*/ 7137897 w 7143363"/>
              <a:gd name="connsiteY2" fmla="*/ 1245 h 5968577"/>
              <a:gd name="connsiteX3" fmla="*/ 7143363 w 7143363"/>
              <a:gd name="connsiteY3" fmla="*/ 5959241 h 5968577"/>
              <a:gd name="connsiteX4" fmla="*/ 0 w 7143363"/>
              <a:gd name="connsiteY4" fmla="*/ 5968527 h 5968577"/>
              <a:gd name="connsiteX5" fmla="*/ 208461 w 7143363"/>
              <a:gd name="connsiteY5" fmla="*/ 5782986 h 5968577"/>
              <a:gd name="connsiteX6" fmla="*/ 1744610 w 7143363"/>
              <a:gd name="connsiteY6" fmla="*/ 2436788 h 5968577"/>
              <a:gd name="connsiteX7" fmla="*/ 1745378 w 7143363"/>
              <a:gd name="connsiteY7" fmla="*/ 2134917 h 5968577"/>
              <a:gd name="connsiteX8" fmla="*/ 1879354 w 7143363"/>
              <a:gd name="connsiteY8" fmla="*/ 2043452 h 5968577"/>
              <a:gd name="connsiteX9" fmla="*/ 1883472 w 7143363"/>
              <a:gd name="connsiteY9" fmla="*/ 1676772 h 5968577"/>
              <a:gd name="connsiteX10" fmla="*/ 2062299 w 7143363"/>
              <a:gd name="connsiteY10" fmla="*/ 1661902 h 5968577"/>
              <a:gd name="connsiteX0" fmla="*/ 2062299 w 7143363"/>
              <a:gd name="connsiteY0" fmla="*/ 1661902 h 5968530"/>
              <a:gd name="connsiteX1" fmla="*/ 2058298 w 7143363"/>
              <a:gd name="connsiteY1" fmla="*/ 0 h 5968530"/>
              <a:gd name="connsiteX2" fmla="*/ 7137897 w 7143363"/>
              <a:gd name="connsiteY2" fmla="*/ 1245 h 5968530"/>
              <a:gd name="connsiteX3" fmla="*/ 7143363 w 7143363"/>
              <a:gd name="connsiteY3" fmla="*/ 5959241 h 5968530"/>
              <a:gd name="connsiteX4" fmla="*/ 0 w 7143363"/>
              <a:gd name="connsiteY4" fmla="*/ 5968527 h 5968530"/>
              <a:gd name="connsiteX5" fmla="*/ 143826 w 7143363"/>
              <a:gd name="connsiteY5" fmla="*/ 3363711 h 5968530"/>
              <a:gd name="connsiteX6" fmla="*/ 1744610 w 7143363"/>
              <a:gd name="connsiteY6" fmla="*/ 2436788 h 5968530"/>
              <a:gd name="connsiteX7" fmla="*/ 1745378 w 7143363"/>
              <a:gd name="connsiteY7" fmla="*/ 2134917 h 5968530"/>
              <a:gd name="connsiteX8" fmla="*/ 1879354 w 7143363"/>
              <a:gd name="connsiteY8" fmla="*/ 2043452 h 5968530"/>
              <a:gd name="connsiteX9" fmla="*/ 1883472 w 7143363"/>
              <a:gd name="connsiteY9" fmla="*/ 1676772 h 5968530"/>
              <a:gd name="connsiteX10" fmla="*/ 2062299 w 7143363"/>
              <a:gd name="connsiteY10" fmla="*/ 1661902 h 5968530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65294 w 7646358"/>
              <a:gd name="connsiteY0" fmla="*/ 1661902 h 5968527"/>
              <a:gd name="connsiteX1" fmla="*/ 2561293 w 7646358"/>
              <a:gd name="connsiteY1" fmla="*/ 0 h 5968527"/>
              <a:gd name="connsiteX2" fmla="*/ 7640892 w 7646358"/>
              <a:gd name="connsiteY2" fmla="*/ 1245 h 5968527"/>
              <a:gd name="connsiteX3" fmla="*/ 7646358 w 7646358"/>
              <a:gd name="connsiteY3" fmla="*/ 5959241 h 5968527"/>
              <a:gd name="connsiteX4" fmla="*/ 502995 w 7646358"/>
              <a:gd name="connsiteY4" fmla="*/ 5968527 h 5968527"/>
              <a:gd name="connsiteX5" fmla="*/ 599651 w 7646358"/>
              <a:gd name="connsiteY5" fmla="*/ 4183388 h 5968527"/>
              <a:gd name="connsiteX6" fmla="*/ 646821 w 7646358"/>
              <a:gd name="connsiteY6" fmla="*/ 3363711 h 5968527"/>
              <a:gd name="connsiteX7" fmla="*/ 2247605 w 7646358"/>
              <a:gd name="connsiteY7" fmla="*/ 2436788 h 5968527"/>
              <a:gd name="connsiteX8" fmla="*/ 2248373 w 7646358"/>
              <a:gd name="connsiteY8" fmla="*/ 2134917 h 5968527"/>
              <a:gd name="connsiteX9" fmla="*/ 2382349 w 7646358"/>
              <a:gd name="connsiteY9" fmla="*/ 2043452 h 5968527"/>
              <a:gd name="connsiteX10" fmla="*/ 2386467 w 7646358"/>
              <a:gd name="connsiteY10" fmla="*/ 1676772 h 5968527"/>
              <a:gd name="connsiteX11" fmla="*/ 2565294 w 7646358"/>
              <a:gd name="connsiteY11" fmla="*/ 1661902 h 5968527"/>
              <a:gd name="connsiteX0" fmla="*/ 2528435 w 7609499"/>
              <a:gd name="connsiteY0" fmla="*/ 1661902 h 5968527"/>
              <a:gd name="connsiteX1" fmla="*/ 2524434 w 7609499"/>
              <a:gd name="connsiteY1" fmla="*/ 0 h 5968527"/>
              <a:gd name="connsiteX2" fmla="*/ 7604033 w 7609499"/>
              <a:gd name="connsiteY2" fmla="*/ 1245 h 5968527"/>
              <a:gd name="connsiteX3" fmla="*/ 7609499 w 7609499"/>
              <a:gd name="connsiteY3" fmla="*/ 5959241 h 5968527"/>
              <a:gd name="connsiteX4" fmla="*/ 466136 w 7609499"/>
              <a:gd name="connsiteY4" fmla="*/ 5968527 h 5968527"/>
              <a:gd name="connsiteX5" fmla="*/ 562792 w 7609499"/>
              <a:gd name="connsiteY5" fmla="*/ 4183388 h 5968527"/>
              <a:gd name="connsiteX6" fmla="*/ 609962 w 7609499"/>
              <a:gd name="connsiteY6" fmla="*/ 3363711 h 5968527"/>
              <a:gd name="connsiteX7" fmla="*/ 2210746 w 7609499"/>
              <a:gd name="connsiteY7" fmla="*/ 2436788 h 5968527"/>
              <a:gd name="connsiteX8" fmla="*/ 2211514 w 7609499"/>
              <a:gd name="connsiteY8" fmla="*/ 2134917 h 5968527"/>
              <a:gd name="connsiteX9" fmla="*/ 2345490 w 7609499"/>
              <a:gd name="connsiteY9" fmla="*/ 2043452 h 5968527"/>
              <a:gd name="connsiteX10" fmla="*/ 2349608 w 7609499"/>
              <a:gd name="connsiteY10" fmla="*/ 1676772 h 5968527"/>
              <a:gd name="connsiteX11" fmla="*/ 2528435 w 7609499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208046 w 11289110"/>
              <a:gd name="connsiteY0" fmla="*/ 1661902 h 5968527"/>
              <a:gd name="connsiteX1" fmla="*/ 6204045 w 11289110"/>
              <a:gd name="connsiteY1" fmla="*/ 0 h 5968527"/>
              <a:gd name="connsiteX2" fmla="*/ 11283644 w 11289110"/>
              <a:gd name="connsiteY2" fmla="*/ 1245 h 5968527"/>
              <a:gd name="connsiteX3" fmla="*/ 11289110 w 11289110"/>
              <a:gd name="connsiteY3" fmla="*/ 5959241 h 5968527"/>
              <a:gd name="connsiteX4" fmla="*/ 4145747 w 11289110"/>
              <a:gd name="connsiteY4" fmla="*/ 5968527 h 5968527"/>
              <a:gd name="connsiteX5" fmla="*/ 0 w 11289110"/>
              <a:gd name="connsiteY5" fmla="*/ 3411865 h 5968527"/>
              <a:gd name="connsiteX6" fmla="*/ 4289573 w 11289110"/>
              <a:gd name="connsiteY6" fmla="*/ 3363711 h 5968527"/>
              <a:gd name="connsiteX7" fmla="*/ 5890357 w 11289110"/>
              <a:gd name="connsiteY7" fmla="*/ 2436788 h 5968527"/>
              <a:gd name="connsiteX8" fmla="*/ 5891125 w 11289110"/>
              <a:gd name="connsiteY8" fmla="*/ 2134917 h 5968527"/>
              <a:gd name="connsiteX9" fmla="*/ 6025101 w 11289110"/>
              <a:gd name="connsiteY9" fmla="*/ 2043452 h 5968527"/>
              <a:gd name="connsiteX10" fmla="*/ 6029219 w 11289110"/>
              <a:gd name="connsiteY10" fmla="*/ 1676772 h 5968527"/>
              <a:gd name="connsiteX11" fmla="*/ 6208046 w 11289110"/>
              <a:gd name="connsiteY11" fmla="*/ 1661902 h 5968527"/>
              <a:gd name="connsiteX0" fmla="*/ 6726426 w 11807490"/>
              <a:gd name="connsiteY0" fmla="*/ 1661902 h 5959241"/>
              <a:gd name="connsiteX1" fmla="*/ 6722425 w 11807490"/>
              <a:gd name="connsiteY1" fmla="*/ 0 h 5959241"/>
              <a:gd name="connsiteX2" fmla="*/ 11802024 w 11807490"/>
              <a:gd name="connsiteY2" fmla="*/ 1245 h 5959241"/>
              <a:gd name="connsiteX3" fmla="*/ 11807490 w 11807490"/>
              <a:gd name="connsiteY3" fmla="*/ 5959241 h 5959241"/>
              <a:gd name="connsiteX4" fmla="*/ 521614 w 11807490"/>
              <a:gd name="connsiteY4" fmla="*/ 5957505 h 5959241"/>
              <a:gd name="connsiteX5" fmla="*/ 518380 w 11807490"/>
              <a:gd name="connsiteY5" fmla="*/ 3411865 h 5959241"/>
              <a:gd name="connsiteX6" fmla="*/ 4807953 w 11807490"/>
              <a:gd name="connsiteY6" fmla="*/ 3363711 h 5959241"/>
              <a:gd name="connsiteX7" fmla="*/ 6408737 w 11807490"/>
              <a:gd name="connsiteY7" fmla="*/ 2436788 h 5959241"/>
              <a:gd name="connsiteX8" fmla="*/ 6409505 w 11807490"/>
              <a:gd name="connsiteY8" fmla="*/ 2134917 h 5959241"/>
              <a:gd name="connsiteX9" fmla="*/ 6543481 w 11807490"/>
              <a:gd name="connsiteY9" fmla="*/ 2043452 h 5959241"/>
              <a:gd name="connsiteX10" fmla="*/ 6547599 w 11807490"/>
              <a:gd name="connsiteY10" fmla="*/ 1676772 h 5959241"/>
              <a:gd name="connsiteX11" fmla="*/ 6726426 w 1180749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411865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6028 w 11287092"/>
              <a:gd name="connsiteY0" fmla="*/ 1661902 h 5959241"/>
              <a:gd name="connsiteX1" fmla="*/ 6202027 w 11287092"/>
              <a:gd name="connsiteY1" fmla="*/ 0 h 5959241"/>
              <a:gd name="connsiteX2" fmla="*/ 11281626 w 11287092"/>
              <a:gd name="connsiteY2" fmla="*/ 1245 h 5959241"/>
              <a:gd name="connsiteX3" fmla="*/ 11287092 w 11287092"/>
              <a:gd name="connsiteY3" fmla="*/ 5959241 h 5959241"/>
              <a:gd name="connsiteX4" fmla="*/ 1216 w 11287092"/>
              <a:gd name="connsiteY4" fmla="*/ 5957505 h 5959241"/>
              <a:gd name="connsiteX5" fmla="*/ 3858 w 11287092"/>
              <a:gd name="connsiteY5" fmla="*/ 3400844 h 5959241"/>
              <a:gd name="connsiteX6" fmla="*/ 4287555 w 11287092"/>
              <a:gd name="connsiteY6" fmla="*/ 3363711 h 5959241"/>
              <a:gd name="connsiteX7" fmla="*/ 5888339 w 11287092"/>
              <a:gd name="connsiteY7" fmla="*/ 2436788 h 5959241"/>
              <a:gd name="connsiteX8" fmla="*/ 5889107 w 11287092"/>
              <a:gd name="connsiteY8" fmla="*/ 2134917 h 5959241"/>
              <a:gd name="connsiteX9" fmla="*/ 6023083 w 11287092"/>
              <a:gd name="connsiteY9" fmla="*/ 2043452 h 5959241"/>
              <a:gd name="connsiteX10" fmla="*/ 6027201 w 11287092"/>
              <a:gd name="connsiteY10" fmla="*/ 1676772 h 5959241"/>
              <a:gd name="connsiteX11" fmla="*/ 6206028 w 11287092"/>
              <a:gd name="connsiteY11" fmla="*/ 1661902 h 5959241"/>
              <a:gd name="connsiteX0" fmla="*/ 6208046 w 11289110"/>
              <a:gd name="connsiteY0" fmla="*/ 1661902 h 5959241"/>
              <a:gd name="connsiteX1" fmla="*/ 6204045 w 11289110"/>
              <a:gd name="connsiteY1" fmla="*/ 0 h 5959241"/>
              <a:gd name="connsiteX2" fmla="*/ 11283644 w 11289110"/>
              <a:gd name="connsiteY2" fmla="*/ 1245 h 5959241"/>
              <a:gd name="connsiteX3" fmla="*/ 11289110 w 11289110"/>
              <a:gd name="connsiteY3" fmla="*/ 5959241 h 5959241"/>
              <a:gd name="connsiteX4" fmla="*/ 3234 w 11289110"/>
              <a:gd name="connsiteY4" fmla="*/ 5957505 h 5959241"/>
              <a:gd name="connsiteX5" fmla="*/ 0 w 11289110"/>
              <a:gd name="connsiteY5" fmla="*/ 3395334 h 5959241"/>
              <a:gd name="connsiteX6" fmla="*/ 4289573 w 11289110"/>
              <a:gd name="connsiteY6" fmla="*/ 3363711 h 5959241"/>
              <a:gd name="connsiteX7" fmla="*/ 5890357 w 11289110"/>
              <a:gd name="connsiteY7" fmla="*/ 2436788 h 5959241"/>
              <a:gd name="connsiteX8" fmla="*/ 5891125 w 11289110"/>
              <a:gd name="connsiteY8" fmla="*/ 2134917 h 5959241"/>
              <a:gd name="connsiteX9" fmla="*/ 6025101 w 11289110"/>
              <a:gd name="connsiteY9" fmla="*/ 2043452 h 5959241"/>
              <a:gd name="connsiteX10" fmla="*/ 6029219 w 11289110"/>
              <a:gd name="connsiteY10" fmla="*/ 1676772 h 5959241"/>
              <a:gd name="connsiteX11" fmla="*/ 6208046 w 11289110"/>
              <a:gd name="connsiteY11" fmla="*/ 1661902 h 59592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29219 w 11289110"/>
              <a:gd name="connsiteY10" fmla="*/ 1676772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1902 h 5968541"/>
              <a:gd name="connsiteX1" fmla="*/ 6204045 w 11289110"/>
              <a:gd name="connsiteY1" fmla="*/ 0 h 5968541"/>
              <a:gd name="connsiteX2" fmla="*/ 11283644 w 11289110"/>
              <a:gd name="connsiteY2" fmla="*/ 1245 h 5968541"/>
              <a:gd name="connsiteX3" fmla="*/ 11289110 w 11289110"/>
              <a:gd name="connsiteY3" fmla="*/ 5959241 h 5968541"/>
              <a:gd name="connsiteX4" fmla="*/ 3234 w 11289110"/>
              <a:gd name="connsiteY4" fmla="*/ 5968527 h 5968541"/>
              <a:gd name="connsiteX5" fmla="*/ 0 w 11289110"/>
              <a:gd name="connsiteY5" fmla="*/ 3395334 h 5968541"/>
              <a:gd name="connsiteX6" fmla="*/ 4289573 w 11289110"/>
              <a:gd name="connsiteY6" fmla="*/ 3363711 h 5968541"/>
              <a:gd name="connsiteX7" fmla="*/ 5890357 w 11289110"/>
              <a:gd name="connsiteY7" fmla="*/ 2436788 h 5968541"/>
              <a:gd name="connsiteX8" fmla="*/ 5891125 w 11289110"/>
              <a:gd name="connsiteY8" fmla="*/ 2134917 h 5968541"/>
              <a:gd name="connsiteX9" fmla="*/ 6025101 w 11289110"/>
              <a:gd name="connsiteY9" fmla="*/ 2043452 h 5968541"/>
              <a:gd name="connsiteX10" fmla="*/ 6035095 w 11289110"/>
              <a:gd name="connsiteY10" fmla="*/ 1759436 h 5968541"/>
              <a:gd name="connsiteX11" fmla="*/ 6208046 w 11289110"/>
              <a:gd name="connsiteY11" fmla="*/ 1661902 h 5968541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83644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89110"/>
              <a:gd name="connsiteY0" fmla="*/ 1660657 h 5967296"/>
              <a:gd name="connsiteX1" fmla="*/ 6209922 w 11289110"/>
              <a:gd name="connsiteY1" fmla="*/ 9777 h 5967296"/>
              <a:gd name="connsiteX2" fmla="*/ 11277768 w 11289110"/>
              <a:gd name="connsiteY2" fmla="*/ 0 h 5967296"/>
              <a:gd name="connsiteX3" fmla="*/ 11289110 w 11289110"/>
              <a:gd name="connsiteY3" fmla="*/ 5957996 h 5967296"/>
              <a:gd name="connsiteX4" fmla="*/ 3234 w 11289110"/>
              <a:gd name="connsiteY4" fmla="*/ 5967282 h 5967296"/>
              <a:gd name="connsiteX5" fmla="*/ 0 w 11289110"/>
              <a:gd name="connsiteY5" fmla="*/ 3394089 h 5967296"/>
              <a:gd name="connsiteX6" fmla="*/ 4289573 w 11289110"/>
              <a:gd name="connsiteY6" fmla="*/ 3362466 h 5967296"/>
              <a:gd name="connsiteX7" fmla="*/ 5890357 w 11289110"/>
              <a:gd name="connsiteY7" fmla="*/ 2435543 h 5967296"/>
              <a:gd name="connsiteX8" fmla="*/ 5891125 w 11289110"/>
              <a:gd name="connsiteY8" fmla="*/ 2133672 h 5967296"/>
              <a:gd name="connsiteX9" fmla="*/ 6025101 w 11289110"/>
              <a:gd name="connsiteY9" fmla="*/ 2042207 h 5967296"/>
              <a:gd name="connsiteX10" fmla="*/ 6035095 w 11289110"/>
              <a:gd name="connsiteY10" fmla="*/ 1758191 h 5967296"/>
              <a:gd name="connsiteX11" fmla="*/ 6208046 w 11289110"/>
              <a:gd name="connsiteY11" fmla="*/ 1660657 h 5967296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89573 w 11296056"/>
              <a:gd name="connsiteY6" fmla="*/ 3367977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35095 w 11296056"/>
              <a:gd name="connsiteY10" fmla="*/ 1763702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90357 w 11296056"/>
              <a:gd name="connsiteY7" fmla="*/ 2441054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66168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66168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23042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46746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69354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2398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91125 w 11296056"/>
              <a:gd name="connsiteY8" fmla="*/ 2139183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2 w 11296056"/>
              <a:gd name="connsiteY1" fmla="*/ 15288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9923 w 11296056"/>
              <a:gd name="connsiteY1" fmla="*/ 54854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49211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49211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85099 w 11296056"/>
              <a:gd name="connsiteY8" fmla="*/ 2127879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47718 h 5972807"/>
              <a:gd name="connsiteX10" fmla="*/ 6017015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47718 h 5972807"/>
              <a:gd name="connsiteX10" fmla="*/ 6017015 w 11296056"/>
              <a:gd name="connsiteY10" fmla="*/ 1742672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47718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8 w 11296056"/>
              <a:gd name="connsiteY8" fmla="*/ 2138132 h 5972807"/>
              <a:gd name="connsiteX9" fmla="*/ 6025101 w 11296056"/>
              <a:gd name="connsiteY9" fmla="*/ 2020164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99600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9 w 11296056"/>
              <a:gd name="connsiteY8" fmla="*/ 2110578 h 5972807"/>
              <a:gd name="connsiteX9" fmla="*/ 6025101 w 11296056"/>
              <a:gd name="connsiteY9" fmla="*/ 2020164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08046 w 11296056"/>
              <a:gd name="connsiteY0" fmla="*/ 1659464 h 5972807"/>
              <a:gd name="connsiteX1" fmla="*/ 6203897 w 11296056"/>
              <a:gd name="connsiteY1" fmla="*/ 9636 h 5972807"/>
              <a:gd name="connsiteX2" fmla="*/ 11295396 w 11296056"/>
              <a:gd name="connsiteY2" fmla="*/ 0 h 5972807"/>
              <a:gd name="connsiteX3" fmla="*/ 11289110 w 11296056"/>
              <a:gd name="connsiteY3" fmla="*/ 5963507 h 5972807"/>
              <a:gd name="connsiteX4" fmla="*/ 3234 w 11296056"/>
              <a:gd name="connsiteY4" fmla="*/ 5972793 h 5972807"/>
              <a:gd name="connsiteX5" fmla="*/ 0 w 11296056"/>
              <a:gd name="connsiteY5" fmla="*/ 3366535 h 5972807"/>
              <a:gd name="connsiteX6" fmla="*/ 4295600 w 11296056"/>
              <a:gd name="connsiteY6" fmla="*/ 3356674 h 5972807"/>
              <a:gd name="connsiteX7" fmla="*/ 5884331 w 11296056"/>
              <a:gd name="connsiteY7" fmla="*/ 2424097 h 5972807"/>
              <a:gd name="connsiteX8" fmla="*/ 5874169 w 11296056"/>
              <a:gd name="connsiteY8" fmla="*/ 2110578 h 5972807"/>
              <a:gd name="connsiteX9" fmla="*/ 6025101 w 11296056"/>
              <a:gd name="connsiteY9" fmla="*/ 2020164 h 5972807"/>
              <a:gd name="connsiteX10" fmla="*/ 6022481 w 11296056"/>
              <a:gd name="connsiteY10" fmla="*/ 1758051 h 5972807"/>
              <a:gd name="connsiteX11" fmla="*/ 6208046 w 11296056"/>
              <a:gd name="connsiteY11" fmla="*/ 1659464 h 5972807"/>
              <a:gd name="connsiteX0" fmla="*/ 6225674 w 11313684"/>
              <a:gd name="connsiteY0" fmla="*/ 1659464 h 5972807"/>
              <a:gd name="connsiteX1" fmla="*/ 6221525 w 11313684"/>
              <a:gd name="connsiteY1" fmla="*/ 9636 h 5972807"/>
              <a:gd name="connsiteX2" fmla="*/ 11313024 w 11313684"/>
              <a:gd name="connsiteY2" fmla="*/ 0 h 5972807"/>
              <a:gd name="connsiteX3" fmla="*/ 11306738 w 11313684"/>
              <a:gd name="connsiteY3" fmla="*/ 5963507 h 5972807"/>
              <a:gd name="connsiteX4" fmla="*/ 20862 w 11313684"/>
              <a:gd name="connsiteY4" fmla="*/ 5972793 h 5972807"/>
              <a:gd name="connsiteX5" fmla="*/ 0 w 11313684"/>
              <a:gd name="connsiteY5" fmla="*/ 3366535 h 5972807"/>
              <a:gd name="connsiteX6" fmla="*/ 4313228 w 11313684"/>
              <a:gd name="connsiteY6" fmla="*/ 3356674 h 5972807"/>
              <a:gd name="connsiteX7" fmla="*/ 5901959 w 11313684"/>
              <a:gd name="connsiteY7" fmla="*/ 2424097 h 5972807"/>
              <a:gd name="connsiteX8" fmla="*/ 5891797 w 11313684"/>
              <a:gd name="connsiteY8" fmla="*/ 2110578 h 5972807"/>
              <a:gd name="connsiteX9" fmla="*/ 6042729 w 11313684"/>
              <a:gd name="connsiteY9" fmla="*/ 2020164 h 5972807"/>
              <a:gd name="connsiteX10" fmla="*/ 6040109 w 11313684"/>
              <a:gd name="connsiteY10" fmla="*/ 1758051 h 5972807"/>
              <a:gd name="connsiteX11" fmla="*/ 6225674 w 11313684"/>
              <a:gd name="connsiteY11" fmla="*/ 1659464 h 5972807"/>
              <a:gd name="connsiteX0" fmla="*/ 6225674 w 11313684"/>
              <a:gd name="connsiteY0" fmla="*/ 1659464 h 5972807"/>
              <a:gd name="connsiteX1" fmla="*/ 6221525 w 11313684"/>
              <a:gd name="connsiteY1" fmla="*/ 9636 h 5972807"/>
              <a:gd name="connsiteX2" fmla="*/ 11313024 w 11313684"/>
              <a:gd name="connsiteY2" fmla="*/ 0 h 5972807"/>
              <a:gd name="connsiteX3" fmla="*/ 11306738 w 11313684"/>
              <a:gd name="connsiteY3" fmla="*/ 5963507 h 5972807"/>
              <a:gd name="connsiteX4" fmla="*/ 26738 w 11313684"/>
              <a:gd name="connsiteY4" fmla="*/ 5972793 h 5972807"/>
              <a:gd name="connsiteX5" fmla="*/ 0 w 11313684"/>
              <a:gd name="connsiteY5" fmla="*/ 3366535 h 5972807"/>
              <a:gd name="connsiteX6" fmla="*/ 4313228 w 11313684"/>
              <a:gd name="connsiteY6" fmla="*/ 3356674 h 5972807"/>
              <a:gd name="connsiteX7" fmla="*/ 5901959 w 11313684"/>
              <a:gd name="connsiteY7" fmla="*/ 2424097 h 5972807"/>
              <a:gd name="connsiteX8" fmla="*/ 5891797 w 11313684"/>
              <a:gd name="connsiteY8" fmla="*/ 2110578 h 5972807"/>
              <a:gd name="connsiteX9" fmla="*/ 6042729 w 11313684"/>
              <a:gd name="connsiteY9" fmla="*/ 2020164 h 5972807"/>
              <a:gd name="connsiteX10" fmla="*/ 6040109 w 11313684"/>
              <a:gd name="connsiteY10" fmla="*/ 1758051 h 5972807"/>
              <a:gd name="connsiteX11" fmla="*/ 6225674 w 11313684"/>
              <a:gd name="connsiteY11" fmla="*/ 1659464 h 5972807"/>
              <a:gd name="connsiteX0" fmla="*/ 6225674 w 11313684"/>
              <a:gd name="connsiteY0" fmla="*/ 1659464 h 5978318"/>
              <a:gd name="connsiteX1" fmla="*/ 6221525 w 11313684"/>
              <a:gd name="connsiteY1" fmla="*/ 9636 h 5978318"/>
              <a:gd name="connsiteX2" fmla="*/ 11313024 w 11313684"/>
              <a:gd name="connsiteY2" fmla="*/ 0 h 5978318"/>
              <a:gd name="connsiteX3" fmla="*/ 11306738 w 11313684"/>
              <a:gd name="connsiteY3" fmla="*/ 5963507 h 5978318"/>
              <a:gd name="connsiteX4" fmla="*/ 44365 w 11313684"/>
              <a:gd name="connsiteY4" fmla="*/ 5978304 h 5978318"/>
              <a:gd name="connsiteX5" fmla="*/ 0 w 11313684"/>
              <a:gd name="connsiteY5" fmla="*/ 3366535 h 5978318"/>
              <a:gd name="connsiteX6" fmla="*/ 4313228 w 11313684"/>
              <a:gd name="connsiteY6" fmla="*/ 3356674 h 5978318"/>
              <a:gd name="connsiteX7" fmla="*/ 5901959 w 11313684"/>
              <a:gd name="connsiteY7" fmla="*/ 2424097 h 5978318"/>
              <a:gd name="connsiteX8" fmla="*/ 5891797 w 11313684"/>
              <a:gd name="connsiteY8" fmla="*/ 2110578 h 5978318"/>
              <a:gd name="connsiteX9" fmla="*/ 6042729 w 11313684"/>
              <a:gd name="connsiteY9" fmla="*/ 2020164 h 5978318"/>
              <a:gd name="connsiteX10" fmla="*/ 6040109 w 11313684"/>
              <a:gd name="connsiteY10" fmla="*/ 1758051 h 5978318"/>
              <a:gd name="connsiteX11" fmla="*/ 6225674 w 11313684"/>
              <a:gd name="connsiteY11" fmla="*/ 1659464 h 5978318"/>
              <a:gd name="connsiteX0" fmla="*/ 6235082 w 11323092"/>
              <a:gd name="connsiteY0" fmla="*/ 1659464 h 5972807"/>
              <a:gd name="connsiteX1" fmla="*/ 6230933 w 11323092"/>
              <a:gd name="connsiteY1" fmla="*/ 9636 h 5972807"/>
              <a:gd name="connsiteX2" fmla="*/ 11322432 w 11323092"/>
              <a:gd name="connsiteY2" fmla="*/ 0 h 5972807"/>
              <a:gd name="connsiteX3" fmla="*/ 11316146 w 11323092"/>
              <a:gd name="connsiteY3" fmla="*/ 5963507 h 5972807"/>
              <a:gd name="connsiteX4" fmla="*/ 890 w 11323092"/>
              <a:gd name="connsiteY4" fmla="*/ 5972793 h 5972807"/>
              <a:gd name="connsiteX5" fmla="*/ 9408 w 11323092"/>
              <a:gd name="connsiteY5" fmla="*/ 3366535 h 5972807"/>
              <a:gd name="connsiteX6" fmla="*/ 4322636 w 11323092"/>
              <a:gd name="connsiteY6" fmla="*/ 3356674 h 5972807"/>
              <a:gd name="connsiteX7" fmla="*/ 5911367 w 11323092"/>
              <a:gd name="connsiteY7" fmla="*/ 2424097 h 5972807"/>
              <a:gd name="connsiteX8" fmla="*/ 5901205 w 11323092"/>
              <a:gd name="connsiteY8" fmla="*/ 2110578 h 5972807"/>
              <a:gd name="connsiteX9" fmla="*/ 6052137 w 11323092"/>
              <a:gd name="connsiteY9" fmla="*/ 2020164 h 5972807"/>
              <a:gd name="connsiteX10" fmla="*/ 6049517 w 11323092"/>
              <a:gd name="connsiteY10" fmla="*/ 1758051 h 5972807"/>
              <a:gd name="connsiteX11" fmla="*/ 6235082 w 11323092"/>
              <a:gd name="connsiteY11" fmla="*/ 1659464 h 5972807"/>
              <a:gd name="connsiteX0" fmla="*/ 6234192 w 11322202"/>
              <a:gd name="connsiteY0" fmla="*/ 1659464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51247 w 11322202"/>
              <a:gd name="connsiteY9" fmla="*/ 2020164 h 5972793"/>
              <a:gd name="connsiteX10" fmla="*/ 6048627 w 11322202"/>
              <a:gd name="connsiteY10" fmla="*/ 1758051 h 5972793"/>
              <a:gd name="connsiteX11" fmla="*/ 6234192 w 11322202"/>
              <a:gd name="connsiteY11" fmla="*/ 1659464 h 5972793"/>
              <a:gd name="connsiteX0" fmla="*/ 6234192 w 11322202"/>
              <a:gd name="connsiteY0" fmla="*/ 1659464 h 5972793"/>
              <a:gd name="connsiteX1" fmla="*/ 6230043 w 11322202"/>
              <a:gd name="connsiteY1" fmla="*/ 9636 h 5972793"/>
              <a:gd name="connsiteX2" fmla="*/ 11321542 w 11322202"/>
              <a:gd name="connsiteY2" fmla="*/ 0 h 5972793"/>
              <a:gd name="connsiteX3" fmla="*/ 11315256 w 11322202"/>
              <a:gd name="connsiteY3" fmla="*/ 5963507 h 5972793"/>
              <a:gd name="connsiteX4" fmla="*/ 0 w 11322202"/>
              <a:gd name="connsiteY4" fmla="*/ 5972793 h 5972793"/>
              <a:gd name="connsiteX5" fmla="*/ 8518 w 11322202"/>
              <a:gd name="connsiteY5" fmla="*/ 3366535 h 5972793"/>
              <a:gd name="connsiteX6" fmla="*/ 4321746 w 11322202"/>
              <a:gd name="connsiteY6" fmla="*/ 3356674 h 5972793"/>
              <a:gd name="connsiteX7" fmla="*/ 5910477 w 11322202"/>
              <a:gd name="connsiteY7" fmla="*/ 2424097 h 5972793"/>
              <a:gd name="connsiteX8" fmla="*/ 5900315 w 11322202"/>
              <a:gd name="connsiteY8" fmla="*/ 2110578 h 5972793"/>
              <a:gd name="connsiteX9" fmla="*/ 6051247 w 11322202"/>
              <a:gd name="connsiteY9" fmla="*/ 2020164 h 5972793"/>
              <a:gd name="connsiteX10" fmla="*/ 6048627 w 11322202"/>
              <a:gd name="connsiteY10" fmla="*/ 1758051 h 5972793"/>
              <a:gd name="connsiteX11" fmla="*/ 6234192 w 11322202"/>
              <a:gd name="connsiteY11" fmla="*/ 1659464 h 597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22202" h="5972793">
                <a:moveTo>
                  <a:pt x="6234192" y="1659464"/>
                </a:moveTo>
                <a:cubicBezTo>
                  <a:pt x="6232858" y="660953"/>
                  <a:pt x="6231377" y="16189"/>
                  <a:pt x="6230043" y="9636"/>
                </a:cubicBezTo>
                <a:lnTo>
                  <a:pt x="11321542" y="0"/>
                </a:lnTo>
                <a:cubicBezTo>
                  <a:pt x="11325323" y="1985999"/>
                  <a:pt x="11311475" y="3977508"/>
                  <a:pt x="11315256" y="5963507"/>
                </a:cubicBezTo>
                <a:lnTo>
                  <a:pt x="0" y="5972793"/>
                </a:lnTo>
                <a:lnTo>
                  <a:pt x="8518" y="3366535"/>
                </a:lnTo>
                <a:cubicBezTo>
                  <a:pt x="14862" y="3367759"/>
                  <a:pt x="4305627" y="3344677"/>
                  <a:pt x="4321746" y="3356674"/>
                </a:cubicBezTo>
                <a:cubicBezTo>
                  <a:pt x="4324378" y="3360627"/>
                  <a:pt x="5900166" y="2426281"/>
                  <a:pt x="5910477" y="2424097"/>
                </a:cubicBezTo>
                <a:cubicBezTo>
                  <a:pt x="5911587" y="2436584"/>
                  <a:pt x="5905702" y="2126537"/>
                  <a:pt x="5900315" y="2110578"/>
                </a:cubicBezTo>
                <a:cubicBezTo>
                  <a:pt x="5878139" y="2102492"/>
                  <a:pt x="6072860" y="2033672"/>
                  <a:pt x="6051247" y="2020164"/>
                </a:cubicBezTo>
                <a:cubicBezTo>
                  <a:pt x="6057753" y="2008892"/>
                  <a:pt x="6047254" y="1755365"/>
                  <a:pt x="6048627" y="1758051"/>
                </a:cubicBezTo>
                <a:cubicBezTo>
                  <a:pt x="6053394" y="1747583"/>
                  <a:pt x="6242836" y="1658062"/>
                  <a:pt x="6234192" y="165946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5345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6762" y="1090640"/>
            <a:ext cx="11272264" cy="810000"/>
          </a:xfrm>
          <a:prstGeom prst="rect">
            <a:avLst/>
          </a:prstGeom>
        </p:spPr>
        <p:txBody>
          <a:bodyPr vert="horz" lIns="122379" tIns="61189" rIns="122379" bIns="6118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6762" y="2133440"/>
            <a:ext cx="11266948" cy="4287680"/>
          </a:xfrm>
          <a:prstGeom prst="rect">
            <a:avLst/>
          </a:prstGeom>
        </p:spPr>
        <p:txBody>
          <a:bodyPr vert="horz" lIns="122379" tIns="61189" rIns="122379" bIns="611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574565" y="6497320"/>
            <a:ext cx="1184955" cy="2495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C22AD53A-4A31-1849-8930-A19B857CB4AE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54735" y="6582145"/>
            <a:ext cx="9890072" cy="240579"/>
          </a:xfrm>
          <a:prstGeom prst="rect">
            <a:avLst/>
          </a:prstGeom>
          <a:noFill/>
        </p:spPr>
        <p:txBody>
          <a:bodyPr wrap="square" tIns="0" bIns="0" rtlCol="0">
            <a:noAutofit/>
          </a:bodyPr>
          <a:lstStyle/>
          <a:p>
            <a:r>
              <a:rPr lang="en-US" sz="800" b="0" dirty="0" smtClean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  <a:cs typeface="KievitPro-Light"/>
              </a:rPr>
              <a:t>© 2001-2016 </a:t>
            </a:r>
            <a:r>
              <a:rPr lang="en-US" sz="800" b="0" dirty="0" err="1" smtClean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  <a:cs typeface="KievitPro-Light"/>
              </a:rPr>
              <a:t>Sitecore</a:t>
            </a:r>
            <a:r>
              <a:rPr lang="en-US" sz="800" b="0" dirty="0" smtClean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  <a:cs typeface="KievitPro-Light"/>
              </a:rPr>
              <a:t> Corporation A/S. All rights reserved. </a:t>
            </a:r>
            <a:r>
              <a:rPr lang="en-US" sz="800" b="0" dirty="0" err="1" smtClean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  <a:cs typeface="KievitPro-Light"/>
              </a:rPr>
              <a:t>Sitecore</a:t>
            </a:r>
            <a:r>
              <a:rPr lang="en-US" sz="800" b="0" baseline="30000" dirty="0" smtClean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  <a:cs typeface="KievitPro-Light"/>
              </a:rPr>
              <a:t>® </a:t>
            </a:r>
            <a:r>
              <a:rPr lang="en-US" sz="800" b="0" dirty="0" smtClean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  <a:cs typeface="KievitPro-Light"/>
              </a:rPr>
              <a:t>and Own the Experience</a:t>
            </a:r>
            <a:r>
              <a:rPr lang="en-US" sz="800" b="0" baseline="30000" dirty="0" smtClean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  <a:cs typeface="KievitPro-Light"/>
              </a:rPr>
              <a:t>®</a:t>
            </a:r>
            <a:r>
              <a:rPr lang="en-US" sz="800" b="0" dirty="0" smtClean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  <a:cs typeface="KievitPro-Light"/>
              </a:rPr>
              <a:t> are registered trademarks of </a:t>
            </a:r>
            <a:r>
              <a:rPr lang="en-US" sz="800" b="0" dirty="0" err="1" smtClean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  <a:cs typeface="KievitPro-Light"/>
              </a:rPr>
              <a:t>Sitecore</a:t>
            </a:r>
            <a:r>
              <a:rPr lang="en-US" sz="800" b="0" dirty="0" smtClean="0">
                <a:solidFill>
                  <a:schemeClr val="accent3">
                    <a:lumMod val="75000"/>
                  </a:schemeClr>
                </a:solidFill>
                <a:latin typeface="Corbel" panose="020B0503020204020204" pitchFamily="34" charset="0"/>
                <a:cs typeface="KievitPro-Light"/>
              </a:rPr>
              <a:t> Corporation A/S. All other brand and product names are the property of their respective owners.</a:t>
            </a:r>
            <a:endParaRPr lang="en-US" sz="800" dirty="0">
              <a:solidFill>
                <a:schemeClr val="accent3">
                  <a:lumMod val="75000"/>
                </a:schemeClr>
              </a:solidFill>
              <a:latin typeface="Corbel" panose="020B0503020204020204" pitchFamily="34" charset="0"/>
              <a:cs typeface="Kievit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144324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83" r:id="rId2"/>
    <p:sldLayoutId id="2147483725" r:id="rId3"/>
    <p:sldLayoutId id="2147483802" r:id="rId4"/>
    <p:sldLayoutId id="2147483803" r:id="rId5"/>
    <p:sldLayoutId id="2147483787" r:id="rId6"/>
    <p:sldLayoutId id="2147483805" r:id="rId7"/>
    <p:sldLayoutId id="2147483804" r:id="rId8"/>
    <p:sldLayoutId id="2147483729" r:id="rId9"/>
    <p:sldLayoutId id="2147483800" r:id="rId10"/>
    <p:sldLayoutId id="2147483801" r:id="rId11"/>
    <p:sldLayoutId id="2147483791" r:id="rId12"/>
    <p:sldLayoutId id="2147483806" r:id="rId13"/>
    <p:sldLayoutId id="2147483807" r:id="rId14"/>
    <p:sldLayoutId id="2147483794" r:id="rId15"/>
    <p:sldLayoutId id="2147483808" r:id="rId16"/>
    <p:sldLayoutId id="2147483809" r:id="rId17"/>
    <p:sldLayoutId id="2147483799" r:id="rId18"/>
    <p:sldLayoutId id="2147483810" r:id="rId19"/>
    <p:sldLayoutId id="2147483811" r:id="rId20"/>
    <p:sldLayoutId id="2147483842" r:id="rId21"/>
    <p:sldLayoutId id="2147483846" r:id="rId22"/>
    <p:sldLayoutId id="2147483850" r:id="rId23"/>
    <p:sldLayoutId id="2147483854" r:id="rId24"/>
    <p:sldLayoutId id="2147483858" r:id="rId25"/>
    <p:sldLayoutId id="2147483862" r:id="rId26"/>
    <p:sldLayoutId id="2147483834" r:id="rId27"/>
    <p:sldLayoutId id="2147483869" r:id="rId28"/>
    <p:sldLayoutId id="2147483742" r:id="rId29"/>
    <p:sldLayoutId id="2147483746" r:id="rId30"/>
    <p:sldLayoutId id="2147483814" r:id="rId31"/>
    <p:sldLayoutId id="2147483815" r:id="rId32"/>
    <p:sldLayoutId id="2147483750" r:id="rId33"/>
    <p:sldLayoutId id="2147483816" r:id="rId34"/>
    <p:sldLayoutId id="2147483817" r:id="rId35"/>
    <p:sldLayoutId id="2147483754" r:id="rId36"/>
    <p:sldLayoutId id="2147483818" r:id="rId37"/>
    <p:sldLayoutId id="2147483819" r:id="rId38"/>
    <p:sldLayoutId id="2147483758" r:id="rId39"/>
    <p:sldLayoutId id="2147483820" r:id="rId40"/>
    <p:sldLayoutId id="2147483821" r:id="rId41"/>
    <p:sldLayoutId id="2147483763" r:id="rId42"/>
    <p:sldLayoutId id="2147483822" r:id="rId43"/>
    <p:sldLayoutId id="2147483823" r:id="rId44"/>
    <p:sldLayoutId id="2147483768" r:id="rId45"/>
    <p:sldLayoutId id="2147483824" r:id="rId46"/>
    <p:sldLayoutId id="2147483825" r:id="rId47"/>
    <p:sldLayoutId id="2147483679" r:id="rId48"/>
    <p:sldLayoutId id="2147483773" r:id="rId49"/>
    <p:sldLayoutId id="2147483774" r:id="rId50"/>
    <p:sldLayoutId id="2147483664" r:id="rId51"/>
    <p:sldLayoutId id="2147483667" r:id="rId52"/>
    <p:sldLayoutId id="2147483698" r:id="rId53"/>
    <p:sldLayoutId id="2147483838" r:id="rId54"/>
    <p:sldLayoutId id="2147483917" r:id="rId55"/>
    <p:sldLayoutId id="2147483877" r:id="rId56"/>
    <p:sldLayoutId id="2147483915" r:id="rId57"/>
    <p:sldLayoutId id="2147483918" r:id="rId58"/>
    <p:sldLayoutId id="2147483919" r:id="rId59"/>
    <p:sldLayoutId id="2147483921" r:id="rId60"/>
    <p:sldLayoutId id="2147483922" r:id="rId61"/>
    <p:sldLayoutId id="2147483924" r:id="rId62"/>
    <p:sldLayoutId id="2147483998" r:id="rId63"/>
    <p:sldLayoutId id="2147483999" r:id="rId6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24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accent5"/>
          </a:solidFill>
          <a:latin typeface="Corbel" panose="020B0503020204020204" pitchFamily="34" charset="0"/>
          <a:ea typeface="+mj-ea"/>
          <a:cs typeface="Corbel" panose="020B0503020204020204" pitchFamily="34" charset="0"/>
        </a:defRPr>
      </a:lvl1pPr>
    </p:titleStyle>
    <p:bodyStyle>
      <a:lvl1pPr marL="0" indent="0" algn="l" defTabSz="914240" rtl="0" eaLnBrk="1" latinLnBrk="0" hangingPunct="1">
        <a:lnSpc>
          <a:spcPct val="100000"/>
        </a:lnSpc>
        <a:spcBef>
          <a:spcPts val="552"/>
        </a:spcBef>
        <a:spcAft>
          <a:spcPts val="800"/>
        </a:spcAft>
        <a:buFontTx/>
        <a:buNone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Corbel" panose="020B0503020204020204" pitchFamily="34" charset="0"/>
        </a:defRPr>
      </a:lvl1pPr>
      <a:lvl2pPr marL="835054" indent="-381533" algn="l" defTabSz="914240" rtl="0" eaLnBrk="1" latinLnBrk="0" hangingPunct="1">
        <a:lnSpc>
          <a:spcPct val="100000"/>
        </a:lnSpc>
        <a:spcBef>
          <a:spcPts val="24"/>
        </a:spcBef>
        <a:spcAft>
          <a:spcPct val="50000"/>
        </a:spcAft>
        <a:buClr>
          <a:schemeClr val="accent5"/>
        </a:buClr>
        <a:buSzPct val="80000"/>
        <a:buFont typeface="Arial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Corbel" panose="020B0503020204020204" pitchFamily="34" charset="0"/>
        </a:defRPr>
      </a:lvl2pPr>
      <a:lvl3pPr marL="1155398" indent="-305946" algn="l" defTabSz="914240" rtl="0" eaLnBrk="1" latinLnBrk="0" hangingPunct="1">
        <a:lnSpc>
          <a:spcPct val="100000"/>
        </a:lnSpc>
        <a:spcBef>
          <a:spcPts val="336"/>
        </a:spcBef>
        <a:spcAft>
          <a:spcPct val="50000"/>
        </a:spcAft>
        <a:buClr>
          <a:schemeClr val="accent5"/>
        </a:buClr>
        <a:buSzPct val="90000"/>
        <a:buFont typeface="Lucida Grande"/>
        <a:buChar char="-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Corbel" panose="020B0503020204020204" pitchFamily="34" charset="0"/>
        </a:defRPr>
      </a:lvl3pPr>
      <a:lvl4pPr marL="1522534" indent="-305946" algn="l" defTabSz="914240" rtl="0" eaLnBrk="1" latinLnBrk="0" hangingPunct="1">
        <a:lnSpc>
          <a:spcPct val="100000"/>
        </a:lnSpc>
        <a:spcBef>
          <a:spcPts val="336"/>
        </a:spcBef>
        <a:buClr>
          <a:schemeClr val="accent5"/>
        </a:buClr>
        <a:buFont typeface="Corbel" panose="020B0503020204020204" pitchFamily="34" charset="0"/>
        <a:buChar char="»"/>
        <a:defRPr sz="2000" kern="1200">
          <a:solidFill>
            <a:schemeClr val="tx1"/>
          </a:solidFill>
          <a:latin typeface="KievitPro-Light"/>
          <a:ea typeface="+mn-ea"/>
          <a:cs typeface="KievitPro-Light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646000"/>
            <a:ext cx="12190025" cy="119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87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</p:sldLayoutIdLst>
  <p:txStyles>
    <p:titleStyle>
      <a:lvl1pPr algn="ctr" defTabSz="914126" rtl="0" eaLnBrk="1" latinLnBrk="0" hangingPunct="1">
        <a:spcBef>
          <a:spcPct val="0"/>
        </a:spcBef>
        <a:buNone/>
        <a:defRPr sz="7198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hart" Target="../charts/chart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 smtClean="0"/>
              <a:t>Danmarks</a:t>
            </a:r>
            <a:r>
              <a:rPr lang="en-US" sz="5400" dirty="0" smtClean="0"/>
              <a:t> </a:t>
            </a:r>
            <a:r>
              <a:rPr lang="en-US" sz="5400" dirty="0" err="1" smtClean="0"/>
              <a:t>første</a:t>
            </a:r>
            <a:r>
              <a:rPr lang="en-US" sz="5400" dirty="0" smtClean="0"/>
              <a:t> </a:t>
            </a:r>
            <a:r>
              <a:rPr lang="en-US" sz="5400" dirty="0" err="1" smtClean="0"/>
              <a:t>enhjørning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Lars Fløe Nielsen, CDO and Founder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Nov 21, 2016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63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February</a:t>
            </a:r>
            <a:r>
              <a:rPr lang="da-DK" dirty="0" smtClean="0"/>
              <a:t> 2007: CMS is just a </a:t>
            </a:r>
            <a:r>
              <a:rPr lang="da-DK" dirty="0" err="1" smtClean="0"/>
              <a:t>typewriter</a:t>
            </a:r>
            <a:r>
              <a:rPr lang="da-DK" dirty="0"/>
              <a:t> </a:t>
            </a:r>
            <a:r>
              <a:rPr lang="da-DK" dirty="0" smtClean="0"/>
              <a:t>for the web…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830564" y="1090613"/>
            <a:ext cx="7051072" cy="531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660" y="1810011"/>
            <a:ext cx="5483543" cy="412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ideal conversation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Oval 10"/>
          <p:cNvSpPr/>
          <p:nvPr/>
        </p:nvSpPr>
        <p:spPr bwMode="auto">
          <a:xfrm>
            <a:off x="8602862" y="460017"/>
            <a:ext cx="1561586" cy="1561586"/>
          </a:xfrm>
          <a:prstGeom prst="ellipse">
            <a:avLst/>
          </a:prstGeom>
          <a:solidFill>
            <a:srgbClr val="51595F">
              <a:alpha val="40000"/>
            </a:srgb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400" kern="0" dirty="0">
                <a:solidFill>
                  <a:srgbClr val="5F5F5F"/>
                </a:solidFill>
                <a:latin typeface="Arial"/>
              </a:rPr>
              <a:t>WCM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8602862" y="4368188"/>
            <a:ext cx="1561586" cy="1561586"/>
          </a:xfrm>
          <a:prstGeom prst="ellipse">
            <a:avLst/>
          </a:prstGeom>
          <a:solidFill>
            <a:srgbClr val="51595F">
              <a:alpha val="40000"/>
            </a:srgb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400" kern="0" dirty="0">
                <a:solidFill>
                  <a:srgbClr val="5F5F5F"/>
                </a:solidFill>
                <a:latin typeface="Arial"/>
              </a:rPr>
              <a:t>Social Software </a:t>
            </a:r>
          </a:p>
        </p:txBody>
      </p:sp>
      <p:sp>
        <p:nvSpPr>
          <p:cNvPr id="13" name="Oval 12"/>
          <p:cNvSpPr/>
          <p:nvPr/>
        </p:nvSpPr>
        <p:spPr bwMode="gray">
          <a:xfrm>
            <a:off x="6902889" y="3338837"/>
            <a:ext cx="1561586" cy="1561586"/>
          </a:xfrm>
          <a:prstGeom prst="ellipse">
            <a:avLst/>
          </a:prstGeom>
          <a:solidFill>
            <a:srgbClr val="51595F">
              <a:alpha val="40000"/>
            </a:srgb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400" kern="0" dirty="0">
                <a:solidFill>
                  <a:srgbClr val="5F5F5F"/>
                </a:solidFill>
                <a:latin typeface="Arial"/>
              </a:rPr>
              <a:t>Analytics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10285503" y="3360601"/>
            <a:ext cx="1561586" cy="1561586"/>
          </a:xfrm>
          <a:prstGeom prst="ellipse">
            <a:avLst/>
          </a:prstGeom>
          <a:solidFill>
            <a:srgbClr val="51595F">
              <a:alpha val="40000"/>
            </a:srgb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400" kern="0" dirty="0" err="1">
                <a:solidFill>
                  <a:srgbClr val="5F5F5F"/>
                </a:solidFill>
                <a:latin typeface="Arial"/>
              </a:rPr>
              <a:t>Campaign</a:t>
            </a:r>
            <a:r>
              <a:rPr lang="da-DK" sz="1400" kern="0" dirty="0">
                <a:solidFill>
                  <a:srgbClr val="5F5F5F"/>
                </a:solidFill>
                <a:latin typeface="Arial"/>
              </a:rPr>
              <a:t> Management</a:t>
            </a:r>
          </a:p>
        </p:txBody>
      </p:sp>
      <p:sp>
        <p:nvSpPr>
          <p:cNvPr id="15" name="Oval 14"/>
          <p:cNvSpPr/>
          <p:nvPr/>
        </p:nvSpPr>
        <p:spPr bwMode="gray">
          <a:xfrm>
            <a:off x="6902889" y="1417397"/>
            <a:ext cx="1561586" cy="1561586"/>
          </a:xfrm>
          <a:prstGeom prst="ellipse">
            <a:avLst/>
          </a:prstGeom>
          <a:solidFill>
            <a:srgbClr val="51595F">
              <a:alpha val="40000"/>
            </a:srgb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400" kern="0" dirty="0" err="1">
                <a:solidFill>
                  <a:srgbClr val="5F5F5F"/>
                </a:solidFill>
                <a:latin typeface="Arial"/>
              </a:rPr>
              <a:t>E-Commerce</a:t>
            </a:r>
            <a:endParaRPr lang="da-DK" sz="1400" kern="0" dirty="0">
              <a:solidFill>
                <a:srgbClr val="5F5F5F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285503" y="1417397"/>
            <a:ext cx="1561586" cy="1561586"/>
          </a:xfrm>
          <a:prstGeom prst="ellipse">
            <a:avLst/>
          </a:prstGeom>
          <a:solidFill>
            <a:srgbClr val="51595F">
              <a:alpha val="40000"/>
            </a:srgbClr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400" kern="0" dirty="0">
                <a:solidFill>
                  <a:srgbClr val="5F5F5F"/>
                </a:solidFill>
                <a:latin typeface="Arial"/>
              </a:rPr>
              <a:t>Marketing Automation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8677547" y="2446861"/>
            <a:ext cx="1472311" cy="1472311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38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400" kern="0" dirty="0">
                <a:solidFill>
                  <a:srgbClr val="FFFFFF">
                    <a:lumMod val="95000"/>
                  </a:srgbClr>
                </a:solidFill>
                <a:latin typeface="Arial"/>
              </a:rPr>
              <a:t>Digital Marketing Suite</a:t>
            </a:r>
          </a:p>
        </p:txBody>
      </p:sp>
    </p:spTree>
    <p:extLst>
      <p:ext uri="{BB962C8B-B14F-4D97-AF65-F5344CB8AC3E}">
        <p14:creationId xmlns:p14="http://schemas.microsoft.com/office/powerpoint/2010/main" val="211579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321E-6 2.96296E-6 L 0.0017 0.2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0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7116E-6 -1.85185E-6 L -0.0926 0.1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7" y="5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7116E-6 4.81481E-6 L -0.0926 -0.1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7" y="-5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321E-6 -4.44444E-6 L 0.0017 -0.2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0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9284E-6 -4.44444E-6 L 0.10381 -0.09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4" y="-4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9284E-6 -1.85185E-6 L 0.10381 0.1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4" y="5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3" r="7903"/>
          <a:stretch/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Strategic benefits</a:t>
            </a:r>
            <a:br>
              <a:rPr lang="en-US" sz="6600" dirty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Market Potential extended from </a:t>
            </a:r>
            <a:r>
              <a:rPr lang="en-US" dirty="0" smtClean="0"/>
              <a:t>1B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USD </a:t>
            </a:r>
            <a:r>
              <a:rPr lang="en-US" dirty="0"/>
              <a:t>to 6B </a:t>
            </a:r>
            <a:r>
              <a:rPr lang="en-US" dirty="0" smtClean="0"/>
              <a:t>USD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Differentiating</a:t>
            </a:r>
            <a:r>
              <a:rPr lang="en-US" dirty="0"/>
              <a:t>, almost blue </a:t>
            </a:r>
            <a:r>
              <a:rPr lang="en-US" dirty="0" smtClean="0"/>
              <a:t>ocean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From </a:t>
            </a:r>
            <a:r>
              <a:rPr lang="en-US" dirty="0"/>
              <a:t>IT to C-level</a:t>
            </a:r>
          </a:p>
        </p:txBody>
      </p:sp>
    </p:spTree>
    <p:extLst>
      <p:ext uri="{BB962C8B-B14F-4D97-AF65-F5344CB8AC3E}">
        <p14:creationId xmlns:p14="http://schemas.microsoft.com/office/powerpoint/2010/main" val="34758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46150" y="1294789"/>
            <a:ext cx="10921594" cy="460935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Be </a:t>
            </a:r>
            <a:r>
              <a:rPr lang="en-US" sz="4000" dirty="0" err="1" smtClean="0"/>
              <a:t>Glocal</a:t>
            </a:r>
            <a:r>
              <a:rPr lang="en-US" sz="4000" dirty="0"/>
              <a:t> </a:t>
            </a:r>
            <a:r>
              <a:rPr lang="en-US" sz="4000" dirty="0" smtClean="0"/>
              <a:t>and critical to opportunistic approaches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Maintain Appetite and be critical to investments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It’s all about the people… wherever they 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Somebody will disrupt your </a:t>
            </a:r>
            <a:r>
              <a:rPr lang="en-US" sz="4000" dirty="0" err="1" smtClean="0"/>
              <a:t>businesss</a:t>
            </a:r>
            <a:r>
              <a:rPr lang="en-US" sz="4000" dirty="0" smtClean="0"/>
              <a:t> some day. Let it be you.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26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237879" y="3842263"/>
            <a:ext cx="5454626" cy="2622067"/>
            <a:chOff x="6237916" y="3201685"/>
            <a:chExt cx="5498062" cy="2642947"/>
          </a:xfrm>
        </p:grpSpPr>
        <p:sp>
          <p:nvSpPr>
            <p:cNvPr id="8" name="Rectangle 7"/>
            <p:cNvSpPr/>
            <p:nvPr/>
          </p:nvSpPr>
          <p:spPr>
            <a:xfrm>
              <a:off x="6256623" y="3201685"/>
              <a:ext cx="5479355" cy="26429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310"/>
              <a:endParaRPr lang="en-GB" sz="2399">
                <a:solidFill>
                  <a:srgbClr val="121C26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 rot="5400000">
              <a:off x="6186718" y="3616836"/>
              <a:ext cx="311572" cy="20917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310"/>
              <a:endParaRPr lang="en-GB" sz="2399">
                <a:solidFill>
                  <a:srgbClr val="121C26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52145" y="1102436"/>
            <a:ext cx="5436067" cy="2488809"/>
            <a:chOff x="6252185" y="364198"/>
            <a:chExt cx="5479355" cy="2508627"/>
          </a:xfrm>
        </p:grpSpPr>
        <p:sp>
          <p:nvSpPr>
            <p:cNvPr id="6" name="Rectangle 5"/>
            <p:cNvSpPr/>
            <p:nvPr/>
          </p:nvSpPr>
          <p:spPr>
            <a:xfrm>
              <a:off x="6252185" y="364198"/>
              <a:ext cx="5479355" cy="250862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310"/>
              <a:endParaRPr lang="en-GB" sz="2399">
                <a:solidFill>
                  <a:srgbClr val="121C26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 rot="5400000">
              <a:off x="6200987" y="836099"/>
              <a:ext cx="311572" cy="20917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310"/>
              <a:endParaRPr lang="en-GB" sz="2399">
                <a:solidFill>
                  <a:srgbClr val="121C26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3848" y="3800775"/>
            <a:ext cx="5436067" cy="2663554"/>
            <a:chOff x="482385" y="3159868"/>
            <a:chExt cx="5479355" cy="2684764"/>
          </a:xfrm>
        </p:grpSpPr>
        <p:sp>
          <p:nvSpPr>
            <p:cNvPr id="4" name="Rectangle 3"/>
            <p:cNvSpPr/>
            <p:nvPr/>
          </p:nvSpPr>
          <p:spPr>
            <a:xfrm>
              <a:off x="482385" y="3159868"/>
              <a:ext cx="5479355" cy="2684764"/>
            </a:xfrm>
            <a:prstGeom prst="rect">
              <a:avLst/>
            </a:prstGeom>
            <a:solidFill>
              <a:srgbClr val="6B1E74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310"/>
              <a:endParaRPr lang="en-GB" sz="2399">
                <a:solidFill>
                  <a:srgbClr val="121C26"/>
                </a:solidFill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 rot="5400000">
              <a:off x="447512" y="3604381"/>
              <a:ext cx="311572" cy="20917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310"/>
              <a:endParaRPr lang="en-GB" sz="2399">
                <a:solidFill>
                  <a:srgbClr val="121C26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0150" y="1091553"/>
            <a:ext cx="5436067" cy="2488809"/>
            <a:chOff x="498691" y="364198"/>
            <a:chExt cx="5479355" cy="2508627"/>
          </a:xfrm>
          <a:solidFill>
            <a:schemeClr val="accent2"/>
          </a:solidFill>
        </p:grpSpPr>
        <p:sp>
          <p:nvSpPr>
            <p:cNvPr id="2" name="Rectangle 1"/>
            <p:cNvSpPr/>
            <p:nvPr/>
          </p:nvSpPr>
          <p:spPr>
            <a:xfrm>
              <a:off x="498691" y="364198"/>
              <a:ext cx="5479355" cy="250862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310"/>
              <a:endParaRPr lang="en-GB" sz="2399">
                <a:solidFill>
                  <a:srgbClr val="121C26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461781" y="823644"/>
              <a:ext cx="311572" cy="2091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310"/>
              <a:endParaRPr lang="en-GB" sz="2399">
                <a:solidFill>
                  <a:srgbClr val="121C26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48698" y="1300161"/>
            <a:ext cx="4942034" cy="2046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310">
              <a:lnSpc>
                <a:spcPct val="150000"/>
              </a:lnSpc>
            </a:pPr>
            <a:r>
              <a:rPr lang="en-GB" sz="2399" b="1" dirty="0">
                <a:solidFill>
                  <a:prstClr val="white"/>
                </a:solidFill>
                <a:latin typeface="Segoe UI Light" panose="020B0502040204020203" pitchFamily="34" charset="0"/>
              </a:rPr>
              <a:t>Company Background</a:t>
            </a:r>
          </a:p>
          <a:p>
            <a:pPr defTabSz="609310">
              <a:lnSpc>
                <a:spcPct val="150000"/>
              </a:lnSpc>
            </a:pPr>
            <a:endParaRPr lang="en-GB" sz="1000" b="1" dirty="0">
              <a:solidFill>
                <a:prstClr val="white"/>
              </a:solidFill>
            </a:endParaRPr>
          </a:p>
          <a:p>
            <a:pPr marL="342797" indent="-342797" defTabSz="609310">
              <a:buFont typeface="Wingdings" panose="05000000000000000000" pitchFamily="2" charset="2"/>
              <a:buChar char="§"/>
            </a:pPr>
            <a:r>
              <a:rPr lang="en-GB" sz="1899" dirty="0">
                <a:solidFill>
                  <a:prstClr val="white"/>
                </a:solidFill>
              </a:rPr>
              <a:t>Founded in 2001 </a:t>
            </a:r>
          </a:p>
          <a:p>
            <a:pPr marL="342797" indent="-342797" defTabSz="609310">
              <a:buFont typeface="Wingdings" panose="05000000000000000000" pitchFamily="2" charset="2"/>
              <a:buChar char="§"/>
            </a:pPr>
            <a:r>
              <a:rPr lang="en-GB" sz="1899" dirty="0">
                <a:solidFill>
                  <a:prstClr val="white"/>
                </a:solidFill>
              </a:rPr>
              <a:t>Strategic investment by </a:t>
            </a:r>
            <a:r>
              <a:rPr lang="en-GB" sz="1899" dirty="0" smtClean="0">
                <a:solidFill>
                  <a:prstClr val="white"/>
                </a:solidFill>
              </a:rPr>
              <a:t>TCV </a:t>
            </a:r>
            <a:r>
              <a:rPr lang="en-GB" sz="1899" dirty="0">
                <a:solidFill>
                  <a:prstClr val="white"/>
                </a:solidFill>
              </a:rPr>
              <a:t>in 2011, and EQT in </a:t>
            </a:r>
            <a:r>
              <a:rPr lang="en-GB" sz="1899" dirty="0" smtClean="0">
                <a:solidFill>
                  <a:prstClr val="white"/>
                </a:solidFill>
              </a:rPr>
              <a:t>2016 (1B EUR)</a:t>
            </a:r>
            <a:endParaRPr lang="en-GB" sz="1899" dirty="0">
              <a:solidFill>
                <a:prstClr val="white"/>
              </a:solidFill>
            </a:endParaRPr>
          </a:p>
          <a:p>
            <a:pPr marL="342797" indent="-342797" defTabSz="609310">
              <a:buFont typeface="Wingdings" panose="05000000000000000000" pitchFamily="2" charset="2"/>
              <a:buChar char="§"/>
            </a:pPr>
            <a:r>
              <a:rPr lang="en-GB" sz="1899" dirty="0" smtClean="0">
                <a:solidFill>
                  <a:prstClr val="white"/>
                </a:solidFill>
              </a:rPr>
              <a:t>950</a:t>
            </a:r>
            <a:r>
              <a:rPr lang="en-GB" sz="1899" dirty="0">
                <a:solidFill>
                  <a:prstClr val="white"/>
                </a:solidFill>
              </a:rPr>
              <a:t>+ employees worldwide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2396" y="4007452"/>
            <a:ext cx="4942034" cy="1968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310">
              <a:lnSpc>
                <a:spcPct val="150000"/>
              </a:lnSpc>
            </a:pPr>
            <a:r>
              <a:rPr lang="en-GB" sz="2399" b="1" dirty="0">
                <a:solidFill>
                  <a:prstClr val="white"/>
                </a:solidFill>
                <a:latin typeface="Segoe UI Light" panose="020B0502040204020203" pitchFamily="34" charset="0"/>
              </a:rPr>
              <a:t>Customers and Community</a:t>
            </a:r>
          </a:p>
          <a:p>
            <a:pPr marL="285664" indent="-285664" defTabSz="609310">
              <a:buFont typeface="Arial" panose="020B0604020202020204" pitchFamily="34" charset="0"/>
              <a:buChar char="•"/>
            </a:pPr>
            <a:endParaRPr lang="en-GB" sz="1000" dirty="0">
              <a:solidFill>
                <a:prstClr val="white"/>
              </a:solidFill>
            </a:endParaRPr>
          </a:p>
          <a:p>
            <a:pPr marL="285664" indent="-285664" defTabSz="609310">
              <a:buFont typeface="Wingdings" panose="05000000000000000000" pitchFamily="2" charset="2"/>
              <a:buChar char="§"/>
            </a:pPr>
            <a:r>
              <a:rPr lang="en-GB" sz="1899">
                <a:solidFill>
                  <a:prstClr val="white"/>
                </a:solidFill>
              </a:rPr>
              <a:t>Over </a:t>
            </a:r>
            <a:r>
              <a:rPr lang="en-GB" sz="1899" smtClean="0">
                <a:solidFill>
                  <a:prstClr val="white"/>
                </a:solidFill>
              </a:rPr>
              <a:t>4,000 </a:t>
            </a:r>
            <a:r>
              <a:rPr lang="en-GB" sz="1899" dirty="0">
                <a:solidFill>
                  <a:prstClr val="white"/>
                </a:solidFill>
              </a:rPr>
              <a:t>brands</a:t>
            </a:r>
          </a:p>
          <a:p>
            <a:pPr marL="285664" indent="-285664" defTabSz="609310">
              <a:buFont typeface="Wingdings" panose="05000000000000000000" pitchFamily="2" charset="2"/>
              <a:buChar char="§"/>
            </a:pPr>
            <a:r>
              <a:rPr lang="en-GB" sz="1899" dirty="0">
                <a:solidFill>
                  <a:prstClr val="white"/>
                </a:solidFill>
              </a:rPr>
              <a:t>Over </a:t>
            </a:r>
            <a:r>
              <a:rPr lang="en-GB" sz="1899" dirty="0" smtClean="0">
                <a:solidFill>
                  <a:prstClr val="white"/>
                </a:solidFill>
              </a:rPr>
              <a:t>20,000 </a:t>
            </a:r>
            <a:r>
              <a:rPr lang="en-GB" sz="1899" dirty="0">
                <a:solidFill>
                  <a:prstClr val="white"/>
                </a:solidFill>
              </a:rPr>
              <a:t>certified Sitecore developers</a:t>
            </a:r>
          </a:p>
          <a:p>
            <a:pPr marL="285664" indent="-285664" defTabSz="609310">
              <a:buFont typeface="Wingdings" panose="05000000000000000000" pitchFamily="2" charset="2"/>
              <a:buChar char="§"/>
            </a:pPr>
            <a:r>
              <a:rPr lang="en-GB" sz="1899" dirty="0" smtClean="0">
                <a:solidFill>
                  <a:prstClr val="white"/>
                </a:solidFill>
              </a:rPr>
              <a:t>35,000 </a:t>
            </a:r>
            <a:r>
              <a:rPr lang="en-GB" sz="1899" dirty="0">
                <a:solidFill>
                  <a:prstClr val="white"/>
                </a:solidFill>
              </a:rPr>
              <a:t>active community members in Sitecore Developer Network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6600693" y="1287159"/>
            <a:ext cx="4942034" cy="1753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310">
              <a:lnSpc>
                <a:spcPct val="150000"/>
              </a:lnSpc>
            </a:pPr>
            <a:r>
              <a:rPr lang="en-GB" sz="2399" b="1" dirty="0">
                <a:solidFill>
                  <a:prstClr val="white"/>
                </a:solidFill>
                <a:latin typeface="Segoe UI Light" panose="020B0502040204020203" pitchFamily="34" charset="0"/>
              </a:rPr>
              <a:t>Partners</a:t>
            </a:r>
          </a:p>
          <a:p>
            <a:pPr defTabSz="609310">
              <a:lnSpc>
                <a:spcPct val="150000"/>
              </a:lnSpc>
            </a:pPr>
            <a:endParaRPr lang="en-GB" sz="1000" b="1" dirty="0">
              <a:solidFill>
                <a:prstClr val="white"/>
              </a:solidFill>
            </a:endParaRPr>
          </a:p>
          <a:p>
            <a:pPr marL="342797" indent="-342797" defTabSz="609310">
              <a:buFont typeface="Wingdings" panose="05000000000000000000" pitchFamily="2" charset="2"/>
              <a:buChar char="§"/>
            </a:pPr>
            <a:r>
              <a:rPr lang="en-GB" sz="1899" dirty="0">
                <a:solidFill>
                  <a:prstClr val="white"/>
                </a:solidFill>
              </a:rPr>
              <a:t>Over </a:t>
            </a:r>
            <a:r>
              <a:rPr lang="en-GB" sz="1899" dirty="0" smtClean="0">
                <a:solidFill>
                  <a:prstClr val="white"/>
                </a:solidFill>
              </a:rPr>
              <a:t>2,000 </a:t>
            </a:r>
            <a:r>
              <a:rPr lang="en-GB" sz="1899" dirty="0">
                <a:solidFill>
                  <a:prstClr val="white"/>
                </a:solidFill>
              </a:rPr>
              <a:t>partners worldwide</a:t>
            </a:r>
          </a:p>
          <a:p>
            <a:pPr marL="342797" indent="-342797" defTabSz="609310">
              <a:buFont typeface="Wingdings" panose="05000000000000000000" pitchFamily="2" charset="2"/>
              <a:buChar char="§"/>
            </a:pPr>
            <a:r>
              <a:rPr lang="en-GB" sz="1899" dirty="0">
                <a:solidFill>
                  <a:prstClr val="white"/>
                </a:solidFill>
              </a:rPr>
              <a:t>Microsoft Gold Certified, </a:t>
            </a:r>
            <a:br>
              <a:rPr lang="en-GB" sz="1899" dirty="0">
                <a:solidFill>
                  <a:prstClr val="white"/>
                </a:solidFill>
              </a:rPr>
            </a:br>
            <a:r>
              <a:rPr lang="en-GB" sz="1899" dirty="0">
                <a:solidFill>
                  <a:prstClr val="white"/>
                </a:solidFill>
              </a:rPr>
              <a:t>Global ISV Alliance Partner</a:t>
            </a:r>
          </a:p>
        </p:txBody>
      </p:sp>
      <p:sp>
        <p:nvSpPr>
          <p:cNvPr id="9" name="Rectangle 8"/>
          <p:cNvSpPr/>
          <p:nvPr/>
        </p:nvSpPr>
        <p:spPr>
          <a:xfrm>
            <a:off x="6600693" y="4003100"/>
            <a:ext cx="4942034" cy="1345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310">
              <a:lnSpc>
                <a:spcPct val="150000"/>
              </a:lnSpc>
            </a:pPr>
            <a:r>
              <a:rPr lang="en-GB" sz="2399" b="1" dirty="0">
                <a:solidFill>
                  <a:prstClr val="white"/>
                </a:solidFill>
                <a:latin typeface="Segoe UI Light" panose="020B0502040204020203" pitchFamily="34" charset="0"/>
              </a:rPr>
              <a:t>Financials</a:t>
            </a:r>
            <a:br>
              <a:rPr lang="en-GB" sz="2399" b="1" dirty="0">
                <a:solidFill>
                  <a:prstClr val="white"/>
                </a:solidFill>
                <a:latin typeface="Segoe UI Light" panose="020B0502040204020203" pitchFamily="34" charset="0"/>
              </a:rPr>
            </a:br>
            <a:endParaRPr lang="en-GB" sz="500" b="1" dirty="0">
              <a:solidFill>
                <a:prstClr val="white"/>
              </a:solidFill>
              <a:latin typeface="Segoe UI Light" panose="020B0502040204020203" pitchFamily="34" charset="0"/>
            </a:endParaRPr>
          </a:p>
          <a:p>
            <a:pPr marL="342797" indent="-342797" defTabSz="609310">
              <a:buFont typeface="Wingdings" panose="05000000000000000000" pitchFamily="2" charset="2"/>
              <a:buChar char="§"/>
            </a:pPr>
            <a:r>
              <a:rPr lang="en-GB" sz="1899" dirty="0" smtClean="0">
                <a:solidFill>
                  <a:prstClr val="white"/>
                </a:solidFill>
              </a:rPr>
              <a:t>35% </a:t>
            </a:r>
            <a:r>
              <a:rPr lang="en-GB" sz="1899" dirty="0">
                <a:solidFill>
                  <a:prstClr val="white"/>
                </a:solidFill>
              </a:rPr>
              <a:t>YOY Growth for past 3 years</a:t>
            </a:r>
          </a:p>
          <a:p>
            <a:pPr marL="342797" indent="-342797" defTabSz="609310">
              <a:buFont typeface="Wingdings" panose="05000000000000000000" pitchFamily="2" charset="2"/>
              <a:buChar char="§"/>
            </a:pPr>
            <a:r>
              <a:rPr lang="en-GB" sz="1899" dirty="0">
                <a:solidFill>
                  <a:prstClr val="white"/>
                </a:solidFill>
              </a:rPr>
              <a:t>Sustained profitability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about Sitecore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>
                <a:solidFill>
                  <a:srgbClr val="51595F">
                    <a:tint val="75000"/>
                  </a:srgbClr>
                </a:solidFill>
              </a:rPr>
              <a:pPr/>
              <a:t>2</a:t>
            </a:fld>
            <a:endParaRPr lang="en-US">
              <a:solidFill>
                <a:srgbClr val="51595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2E47A7-0AE8-45A1-87F8-740468CFE37E}" type="slidenum">
              <a:rPr lang="en-GB" smtClean="0">
                <a:solidFill>
                  <a:srgbClr val="51595F"/>
                </a:solidFill>
              </a:rPr>
              <a:pPr/>
              <a:t>3</a:t>
            </a:fld>
            <a:endParaRPr lang="en-GB" dirty="0">
              <a:solidFill>
                <a:srgbClr val="51595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403565" y="1031229"/>
          <a:ext cx="11355955" cy="5304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10144223" y="3067591"/>
            <a:ext cx="5006" cy="79218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0029952" y="2839050"/>
            <a:ext cx="228540" cy="228540"/>
          </a:xfrm>
          <a:prstGeom prst="ellipse">
            <a:avLst/>
          </a:prstGeom>
          <a:solidFill>
            <a:srgbClr val="FFFFFF">
              <a:alpha val="80000"/>
            </a:srgbClr>
          </a:solidFill>
          <a:ln w="57150" cap="rnd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99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172" y="3899481"/>
            <a:ext cx="628661" cy="6118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715573" y="4511322"/>
            <a:ext cx="903544" cy="325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AU" sz="1400" b="1" dirty="0">
                <a:solidFill>
                  <a:srgbClr val="00909D"/>
                </a:solidFill>
                <a:latin typeface="Corbel" panose="020B0503020204020204" pitchFamily="34" charset="0"/>
              </a:rPr>
              <a:t>CXM</a:t>
            </a:r>
            <a:endParaRPr lang="en-AU" sz="1100" dirty="0">
              <a:solidFill>
                <a:srgbClr val="00909D"/>
              </a:solidFill>
              <a:latin typeface="Corbel" panose="020B0503020204020204" pitchFamily="34" charset="0"/>
            </a:endParaRPr>
          </a:p>
          <a:p>
            <a:endParaRPr lang="en-AU" sz="1100" dirty="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21670" y="5367496"/>
            <a:ext cx="228540" cy="228540"/>
          </a:xfrm>
          <a:prstGeom prst="ellipse">
            <a:avLst/>
          </a:prstGeom>
          <a:solidFill>
            <a:srgbClr val="FFFFFF">
              <a:alpha val="80000"/>
            </a:srgbClr>
          </a:solidFill>
          <a:ln w="57150" cap="rnd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99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9" name="Straight Connector 18"/>
          <p:cNvCxnSpPr>
            <a:endCxn id="16" idx="0"/>
          </p:cNvCxnSpPr>
          <p:nvPr/>
        </p:nvCxnSpPr>
        <p:spPr>
          <a:xfrm>
            <a:off x="6224041" y="3656613"/>
            <a:ext cx="11899" cy="171088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387777" y="2216845"/>
            <a:ext cx="1672056" cy="715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400" b="1" dirty="0">
                <a:solidFill>
                  <a:srgbClr val="00909D"/>
                </a:solidFill>
                <a:latin typeface="Corbel" panose="020B0503020204020204" pitchFamily="34" charset="0"/>
              </a:rPr>
              <a:t>Sitecore DMS</a:t>
            </a:r>
          </a:p>
          <a:p>
            <a:pPr algn="ctr"/>
            <a:r>
              <a:rPr lang="en-AU" sz="1400" dirty="0">
                <a:solidFill>
                  <a:srgbClr val="121C26"/>
                </a:solidFill>
                <a:latin typeface="Corbel" panose="020B0503020204020204" pitchFamily="34" charset="0"/>
              </a:rPr>
              <a:t>Digital Marketing </a:t>
            </a:r>
            <a:r>
              <a:rPr lang="en-AU" sz="1400" dirty="0" smtClean="0">
                <a:solidFill>
                  <a:srgbClr val="121C26"/>
                </a:solidFill>
                <a:latin typeface="Corbel" panose="020B0503020204020204" pitchFamily="34" charset="0"/>
              </a:rPr>
              <a:t>Suite</a:t>
            </a:r>
            <a:endParaRPr lang="en-AU" dirty="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759943" y="5434509"/>
            <a:ext cx="228540" cy="228540"/>
          </a:xfrm>
          <a:prstGeom prst="ellipse">
            <a:avLst/>
          </a:prstGeom>
          <a:solidFill>
            <a:srgbClr val="FFFFFF">
              <a:alpha val="80000"/>
            </a:srgbClr>
          </a:solidFill>
          <a:ln w="57150" cap="rnd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99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250817" y="2555021"/>
            <a:ext cx="228540" cy="228540"/>
          </a:xfrm>
          <a:prstGeom prst="ellipse">
            <a:avLst/>
          </a:prstGeom>
          <a:solidFill>
            <a:srgbClr val="FFFFFF">
              <a:alpha val="80000"/>
            </a:srgbClr>
          </a:solidFill>
          <a:ln w="57150" cap="rnd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99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34" y="2915648"/>
            <a:ext cx="624144" cy="611841"/>
          </a:xfrm>
          <a:prstGeom prst="rect">
            <a:avLst/>
          </a:prstGeom>
        </p:spPr>
      </p:pic>
      <p:cxnSp>
        <p:nvCxnSpPr>
          <p:cNvPr id="27" name="Straight Connector 26"/>
          <p:cNvCxnSpPr>
            <a:endCxn id="23" idx="0"/>
          </p:cNvCxnSpPr>
          <p:nvPr/>
        </p:nvCxnSpPr>
        <p:spPr>
          <a:xfrm>
            <a:off x="5874213" y="4857550"/>
            <a:ext cx="0" cy="57695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4" idx="0"/>
          </p:cNvCxnSpPr>
          <p:nvPr/>
        </p:nvCxnSpPr>
        <p:spPr>
          <a:xfrm flipV="1">
            <a:off x="10365087" y="1595779"/>
            <a:ext cx="0" cy="95924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715573" y="1119099"/>
            <a:ext cx="1262619" cy="476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The Growth </a:t>
            </a:r>
            <a:r>
              <a:rPr lang="en-AU" sz="1400" b="1" dirty="0" smtClean="0">
                <a:solidFill>
                  <a:srgbClr val="C00000"/>
                </a:solidFill>
                <a:latin typeface="Corbel" panose="020B0503020204020204" pitchFamily="34" charset="0"/>
              </a:rPr>
              <a:t>Challenge</a:t>
            </a:r>
            <a:endParaRPr lang="en-AU" sz="1400" b="1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19" y="2910102"/>
            <a:ext cx="880109" cy="61184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979366" y="5759027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8" name="Straight Connector 17"/>
          <p:cNvCxnSpPr>
            <a:endCxn id="15" idx="0"/>
          </p:cNvCxnSpPr>
          <p:nvPr/>
        </p:nvCxnSpPr>
        <p:spPr>
          <a:xfrm>
            <a:off x="3048805" y="5466543"/>
            <a:ext cx="0" cy="29248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209440" y="5222560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400" b="1" dirty="0">
                <a:solidFill>
                  <a:schemeClr val="accent2"/>
                </a:solidFill>
                <a:latin typeface="Corbel" panose="020B0503020204020204" pitchFamily="34" charset="0"/>
              </a:rPr>
              <a:t>US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00466" y="2620644"/>
            <a:ext cx="1672022" cy="1153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400" b="1" dirty="0">
                <a:solidFill>
                  <a:srgbClr val="00909D"/>
                </a:solidFill>
                <a:latin typeface="Corbel" panose="020B0503020204020204" pitchFamily="34" charset="0"/>
              </a:rPr>
              <a:t>Cloud Edition</a:t>
            </a:r>
            <a:endParaRPr lang="en-AU" dirty="0">
              <a:solidFill>
                <a:srgbClr val="121C26"/>
              </a:solidFill>
              <a:latin typeface="Corbel" panose="020B0503020204020204" pitchFamily="34" charset="0"/>
            </a:endParaRPr>
          </a:p>
          <a:p>
            <a:endParaRPr lang="en-AU" dirty="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217236" y="4978900"/>
            <a:ext cx="228504" cy="228505"/>
          </a:xfrm>
          <a:prstGeom prst="ellipse">
            <a:avLst/>
          </a:prstGeom>
          <a:solidFill>
            <a:srgbClr val="FFFFFF">
              <a:alpha val="80000"/>
            </a:srgbClr>
          </a:solidFill>
          <a:ln w="57150" cap="rnd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35" name="Straight Connector 34"/>
          <p:cNvCxnSpPr>
            <a:endCxn id="34" idx="0"/>
          </p:cNvCxnSpPr>
          <p:nvPr/>
        </p:nvCxnSpPr>
        <p:spPr>
          <a:xfrm>
            <a:off x="7330048" y="4371271"/>
            <a:ext cx="1440" cy="60762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8706817" y="4195166"/>
            <a:ext cx="228504" cy="228553"/>
          </a:xfrm>
          <a:prstGeom prst="ellipse">
            <a:avLst/>
          </a:prstGeom>
          <a:solidFill>
            <a:srgbClr val="FFFFFF">
              <a:alpha val="80000"/>
            </a:srgbClr>
          </a:solidFill>
          <a:ln w="57150" cap="rnd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37" name="Straight Connector 36"/>
          <p:cNvCxnSpPr>
            <a:endCxn id="36" idx="0"/>
          </p:cNvCxnSpPr>
          <p:nvPr/>
        </p:nvCxnSpPr>
        <p:spPr>
          <a:xfrm>
            <a:off x="8819629" y="3587537"/>
            <a:ext cx="1440" cy="60762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983618" y="1889036"/>
            <a:ext cx="1672022" cy="1153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400" b="1" dirty="0">
                <a:solidFill>
                  <a:srgbClr val="00909D"/>
                </a:solidFill>
                <a:latin typeface="Corbel" panose="020B0503020204020204" pitchFamily="34" charset="0"/>
              </a:rPr>
              <a:t>Data and architecture foundation</a:t>
            </a:r>
            <a:endParaRPr lang="en-AU" dirty="0">
              <a:solidFill>
                <a:srgbClr val="121C26"/>
              </a:solidFill>
              <a:latin typeface="Corbel" panose="020B0503020204020204" pitchFamily="34" charset="0"/>
            </a:endParaRPr>
          </a:p>
          <a:p>
            <a:endParaRPr lang="en-AU" dirty="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15118" y="5790114"/>
            <a:ext cx="228540" cy="228541"/>
          </a:xfrm>
          <a:prstGeom prst="ellipse">
            <a:avLst/>
          </a:prstGeom>
          <a:solidFill>
            <a:srgbClr val="FFFFFF">
              <a:alpha val="80000"/>
            </a:srgbClr>
          </a:solidFill>
          <a:ln w="57150" cap="rnd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24383" y="5029323"/>
            <a:ext cx="5006" cy="79218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633" y="4076938"/>
            <a:ext cx="260574" cy="3958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09" y="4303212"/>
            <a:ext cx="862212" cy="61184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98457" y="3056921"/>
            <a:ext cx="1672021" cy="1153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400" b="1" dirty="0">
                <a:solidFill>
                  <a:srgbClr val="00909D"/>
                </a:solidFill>
                <a:latin typeface="Corbel" panose="020B0503020204020204" pitchFamily="34" charset="0"/>
              </a:rPr>
              <a:t>Sitecore DK</a:t>
            </a:r>
          </a:p>
          <a:p>
            <a:pPr algn="ctr"/>
            <a:r>
              <a:rPr lang="en-AU" sz="1400" dirty="0">
                <a:solidFill>
                  <a:srgbClr val="121C26"/>
                </a:solidFill>
                <a:latin typeface="Corbel" panose="020B0503020204020204" pitchFamily="34" charset="0"/>
              </a:rPr>
              <a:t>First version</a:t>
            </a:r>
          </a:p>
          <a:p>
            <a:pPr algn="ctr"/>
            <a:r>
              <a:rPr lang="en-AU" sz="1400" dirty="0">
                <a:solidFill>
                  <a:srgbClr val="121C26"/>
                </a:solidFill>
                <a:latin typeface="Corbel" panose="020B0503020204020204" pitchFamily="34" charset="0"/>
              </a:rPr>
              <a:t>First patent (US)</a:t>
            </a:r>
            <a:r>
              <a:rPr lang="en-AU" sz="1400" b="1" dirty="0">
                <a:solidFill>
                  <a:srgbClr val="121C26"/>
                </a:solidFill>
                <a:latin typeface="Corbel" panose="020B0503020204020204" pitchFamily="34" charset="0"/>
              </a:rPr>
              <a:t> </a:t>
            </a:r>
            <a:endParaRPr lang="en-AU" dirty="0">
              <a:solidFill>
                <a:srgbClr val="121C26"/>
              </a:solidFill>
              <a:latin typeface="Corbel" panose="020B0503020204020204" pitchFamily="34" charset="0"/>
            </a:endParaRPr>
          </a:p>
          <a:p>
            <a:endParaRPr lang="en-AU" dirty="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68489" y="5732338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81" name="Straight Connector 80"/>
          <p:cNvCxnSpPr>
            <a:endCxn id="80" idx="0"/>
          </p:cNvCxnSpPr>
          <p:nvPr/>
        </p:nvCxnSpPr>
        <p:spPr>
          <a:xfrm>
            <a:off x="3737928" y="5439854"/>
            <a:ext cx="0" cy="29248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2898563" y="5195871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UK</a:t>
            </a:r>
          </a:p>
        </p:txBody>
      </p:sp>
      <p:sp>
        <p:nvSpPr>
          <p:cNvPr id="83" name="Oval 82"/>
          <p:cNvSpPr/>
          <p:nvPr/>
        </p:nvSpPr>
        <p:spPr>
          <a:xfrm>
            <a:off x="4814509" y="5673178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84" name="Straight Connector 83"/>
          <p:cNvCxnSpPr>
            <a:endCxn id="83" idx="0"/>
          </p:cNvCxnSpPr>
          <p:nvPr/>
        </p:nvCxnSpPr>
        <p:spPr>
          <a:xfrm>
            <a:off x="4883948" y="5380694"/>
            <a:ext cx="0" cy="29248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4044583" y="5136711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AU</a:t>
            </a:r>
          </a:p>
        </p:txBody>
      </p:sp>
      <p:sp>
        <p:nvSpPr>
          <p:cNvPr id="86" name="Oval 85"/>
          <p:cNvSpPr/>
          <p:nvPr/>
        </p:nvSpPr>
        <p:spPr>
          <a:xfrm>
            <a:off x="5517434" y="5528345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87" name="Straight Connector 86"/>
          <p:cNvCxnSpPr>
            <a:endCxn id="86" idx="0"/>
          </p:cNvCxnSpPr>
          <p:nvPr/>
        </p:nvCxnSpPr>
        <p:spPr>
          <a:xfrm>
            <a:off x="5586873" y="5235861"/>
            <a:ext cx="0" cy="29248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4747508" y="4991878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NL</a:t>
            </a:r>
          </a:p>
        </p:txBody>
      </p:sp>
      <p:sp>
        <p:nvSpPr>
          <p:cNvPr id="89" name="Oval 88"/>
          <p:cNvSpPr/>
          <p:nvPr/>
        </p:nvSpPr>
        <p:spPr>
          <a:xfrm>
            <a:off x="6397038" y="5345328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90" name="Straight Connector 89"/>
          <p:cNvCxnSpPr>
            <a:endCxn id="89" idx="0"/>
          </p:cNvCxnSpPr>
          <p:nvPr/>
        </p:nvCxnSpPr>
        <p:spPr>
          <a:xfrm>
            <a:off x="6466477" y="5052844"/>
            <a:ext cx="0" cy="292485"/>
          </a:xfrm>
          <a:prstGeom prst="line">
            <a:avLst/>
          </a:prstGeom>
          <a:ln w="3175">
            <a:solidFill>
              <a:srgbClr val="005695">
                <a:alpha val="8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5629185" y="4831063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SE</a:t>
            </a:r>
          </a:p>
        </p:txBody>
      </p:sp>
      <p:sp>
        <p:nvSpPr>
          <p:cNvPr id="92" name="Oval 91"/>
          <p:cNvSpPr/>
          <p:nvPr/>
        </p:nvSpPr>
        <p:spPr>
          <a:xfrm>
            <a:off x="6902801" y="5188836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93" name="Straight Connector 92"/>
          <p:cNvCxnSpPr>
            <a:endCxn id="92" idx="0"/>
          </p:cNvCxnSpPr>
          <p:nvPr/>
        </p:nvCxnSpPr>
        <p:spPr>
          <a:xfrm>
            <a:off x="6972240" y="4896352"/>
            <a:ext cx="0" cy="292485"/>
          </a:xfrm>
          <a:prstGeom prst="line">
            <a:avLst/>
          </a:prstGeom>
          <a:ln w="3175">
            <a:solidFill>
              <a:srgbClr val="005695">
                <a:alpha val="8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6154623" y="4684473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JP</a:t>
            </a:r>
          </a:p>
        </p:txBody>
      </p:sp>
      <p:sp>
        <p:nvSpPr>
          <p:cNvPr id="95" name="Oval 94"/>
          <p:cNvSpPr/>
          <p:nvPr/>
        </p:nvSpPr>
        <p:spPr>
          <a:xfrm>
            <a:off x="7546044" y="4882356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96" name="Straight Connector 95"/>
          <p:cNvCxnSpPr>
            <a:endCxn id="95" idx="0"/>
          </p:cNvCxnSpPr>
          <p:nvPr/>
        </p:nvCxnSpPr>
        <p:spPr>
          <a:xfrm>
            <a:off x="7615483" y="4589872"/>
            <a:ext cx="0" cy="292485"/>
          </a:xfrm>
          <a:prstGeom prst="line">
            <a:avLst/>
          </a:prstGeom>
          <a:ln w="3175">
            <a:solidFill>
              <a:srgbClr val="005695">
                <a:alpha val="8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6776118" y="4345889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CA</a:t>
            </a:r>
          </a:p>
        </p:txBody>
      </p:sp>
      <p:sp>
        <p:nvSpPr>
          <p:cNvPr id="98" name="Oval 97"/>
          <p:cNvSpPr/>
          <p:nvPr/>
        </p:nvSpPr>
        <p:spPr>
          <a:xfrm>
            <a:off x="7041679" y="5136934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7111118" y="5267266"/>
            <a:ext cx="0" cy="292485"/>
          </a:xfrm>
          <a:prstGeom prst="line">
            <a:avLst/>
          </a:prstGeom>
          <a:ln w="3175">
            <a:solidFill>
              <a:srgbClr val="005695">
                <a:alpha val="8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6275047" y="5508291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DE</a:t>
            </a:r>
          </a:p>
        </p:txBody>
      </p:sp>
      <p:sp>
        <p:nvSpPr>
          <p:cNvPr id="101" name="Oval 100"/>
          <p:cNvSpPr/>
          <p:nvPr/>
        </p:nvSpPr>
        <p:spPr>
          <a:xfrm>
            <a:off x="7736283" y="4803899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7805722" y="4941143"/>
            <a:ext cx="0" cy="292485"/>
          </a:xfrm>
          <a:prstGeom prst="line">
            <a:avLst/>
          </a:prstGeom>
          <a:ln w="3175">
            <a:solidFill>
              <a:srgbClr val="005695">
                <a:alpha val="8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6969651" y="5182168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PL</a:t>
            </a:r>
          </a:p>
        </p:txBody>
      </p:sp>
      <p:sp>
        <p:nvSpPr>
          <p:cNvPr id="104" name="Oval 103"/>
          <p:cNvSpPr/>
          <p:nvPr/>
        </p:nvSpPr>
        <p:spPr>
          <a:xfrm>
            <a:off x="8022685" y="4696181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05" name="Straight Connector 104"/>
          <p:cNvCxnSpPr>
            <a:endCxn id="104" idx="0"/>
          </p:cNvCxnSpPr>
          <p:nvPr/>
        </p:nvCxnSpPr>
        <p:spPr>
          <a:xfrm>
            <a:off x="8092124" y="4403697"/>
            <a:ext cx="0" cy="292485"/>
          </a:xfrm>
          <a:prstGeom prst="line">
            <a:avLst/>
          </a:prstGeom>
          <a:ln w="3175">
            <a:solidFill>
              <a:srgbClr val="005695">
                <a:alpha val="8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7252758" y="4159714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BE</a:t>
            </a:r>
          </a:p>
        </p:txBody>
      </p:sp>
      <p:sp>
        <p:nvSpPr>
          <p:cNvPr id="107" name="Oval 106"/>
          <p:cNvSpPr/>
          <p:nvPr/>
        </p:nvSpPr>
        <p:spPr>
          <a:xfrm>
            <a:off x="8186262" y="4632224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70" y="3638515"/>
            <a:ext cx="783098" cy="611841"/>
          </a:xfrm>
          <a:prstGeom prst="rect">
            <a:avLst/>
          </a:prstGeom>
        </p:spPr>
      </p:pic>
      <p:cxnSp>
        <p:nvCxnSpPr>
          <p:cNvPr id="108" name="Straight Connector 107"/>
          <p:cNvCxnSpPr/>
          <p:nvPr/>
        </p:nvCxnSpPr>
        <p:spPr>
          <a:xfrm>
            <a:off x="8255701" y="4769469"/>
            <a:ext cx="0" cy="292485"/>
          </a:xfrm>
          <a:prstGeom prst="line">
            <a:avLst/>
          </a:prstGeom>
          <a:ln w="3175">
            <a:solidFill>
              <a:srgbClr val="005695">
                <a:alpha val="8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7419630" y="5010494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SG</a:t>
            </a:r>
          </a:p>
        </p:txBody>
      </p:sp>
      <p:sp>
        <p:nvSpPr>
          <p:cNvPr id="110" name="Oval 109"/>
          <p:cNvSpPr/>
          <p:nvPr/>
        </p:nvSpPr>
        <p:spPr>
          <a:xfrm>
            <a:off x="8382115" y="4511322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11" name="Straight Connector 110"/>
          <p:cNvCxnSpPr>
            <a:endCxn id="110" idx="0"/>
          </p:cNvCxnSpPr>
          <p:nvPr/>
        </p:nvCxnSpPr>
        <p:spPr>
          <a:xfrm>
            <a:off x="8451554" y="4218837"/>
            <a:ext cx="0" cy="292485"/>
          </a:xfrm>
          <a:prstGeom prst="line">
            <a:avLst/>
          </a:prstGeom>
          <a:ln w="3175">
            <a:solidFill>
              <a:srgbClr val="005695">
                <a:alpha val="8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7612189" y="3974855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FR</a:t>
            </a:r>
          </a:p>
        </p:txBody>
      </p:sp>
      <p:sp>
        <p:nvSpPr>
          <p:cNvPr id="120" name="Oval 119"/>
          <p:cNvSpPr/>
          <p:nvPr/>
        </p:nvSpPr>
        <p:spPr>
          <a:xfrm>
            <a:off x="7871589" y="4701663"/>
            <a:ext cx="228540" cy="228540"/>
          </a:xfrm>
          <a:prstGeom prst="ellipse">
            <a:avLst/>
          </a:prstGeom>
          <a:solidFill>
            <a:srgbClr val="FFFFFF">
              <a:alpha val="80000"/>
            </a:srgbClr>
          </a:solidFill>
          <a:ln w="57150" cap="rnd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99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7991459" y="4952661"/>
            <a:ext cx="0" cy="4517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i.bnet.com/blogs/tcv_logo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71" y="5449950"/>
            <a:ext cx="802136" cy="3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Oval 112"/>
          <p:cNvSpPr/>
          <p:nvPr/>
        </p:nvSpPr>
        <p:spPr>
          <a:xfrm>
            <a:off x="9105406" y="3925275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14" name="Straight Connector 113"/>
          <p:cNvCxnSpPr/>
          <p:nvPr/>
        </p:nvCxnSpPr>
        <p:spPr>
          <a:xfrm>
            <a:off x="9174845" y="4062520"/>
            <a:ext cx="0" cy="292485"/>
          </a:xfrm>
          <a:prstGeom prst="line">
            <a:avLst/>
          </a:prstGeom>
          <a:ln w="3175">
            <a:solidFill>
              <a:srgbClr val="005695">
                <a:alpha val="8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8868019" y="4317767"/>
            <a:ext cx="614847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>
                <a:solidFill>
                  <a:srgbClr val="005695"/>
                </a:solidFill>
                <a:latin typeface="Corbel" panose="020B0503020204020204" pitchFamily="34" charset="0"/>
              </a:rPr>
              <a:t>CH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78223" y="3869430"/>
            <a:ext cx="1141773" cy="115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Financial </a:t>
            </a:r>
            <a:br>
              <a:rPr lang="en-AU" sz="1400" b="1" dirty="0">
                <a:solidFill>
                  <a:srgbClr val="C00000"/>
                </a:solidFill>
                <a:latin typeface="Corbel" panose="020B0503020204020204" pitchFamily="34" charset="0"/>
              </a:rPr>
            </a:br>
            <a:r>
              <a:rPr lang="en-AU" sz="1400" b="1" dirty="0">
                <a:solidFill>
                  <a:srgbClr val="C00000"/>
                </a:solidFill>
                <a:latin typeface="Corbel" panose="020B0503020204020204" pitchFamily="34" charset="0"/>
              </a:rPr>
              <a:t>Crisis</a:t>
            </a:r>
          </a:p>
          <a:p>
            <a:endParaRPr lang="en-AU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918255" y="1597961"/>
            <a:ext cx="228540" cy="228540"/>
          </a:xfrm>
          <a:prstGeom prst="ellipse">
            <a:avLst/>
          </a:prstGeom>
          <a:solidFill>
            <a:srgbClr val="FFFFFF">
              <a:alpha val="80000"/>
            </a:srgbClr>
          </a:solidFill>
          <a:ln w="57150" cap="rnd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99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25" name="Straight Connector 124"/>
          <p:cNvCxnSpPr/>
          <p:nvPr/>
        </p:nvCxnSpPr>
        <p:spPr>
          <a:xfrm>
            <a:off x="11038125" y="1848959"/>
            <a:ext cx="0" cy="4517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lpgpforum.com/midmarket/images/stories/eq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367" y="2314159"/>
            <a:ext cx="696505" cy="32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Oval 126"/>
          <p:cNvSpPr/>
          <p:nvPr/>
        </p:nvSpPr>
        <p:spPr>
          <a:xfrm>
            <a:off x="2312551" y="5809290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29" name="Straight Connector 128"/>
          <p:cNvCxnSpPr>
            <a:endCxn id="127" idx="0"/>
          </p:cNvCxnSpPr>
          <p:nvPr/>
        </p:nvCxnSpPr>
        <p:spPr>
          <a:xfrm>
            <a:off x="2381990" y="5516806"/>
            <a:ext cx="0" cy="292485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1542625" y="5272823"/>
            <a:ext cx="1672142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900" dirty="0" smtClean="0">
                <a:solidFill>
                  <a:srgbClr val="005695"/>
                </a:solidFill>
                <a:latin typeface="Corbel" panose="020B0503020204020204" pitchFamily="34" charset="0"/>
              </a:rPr>
              <a:t>“UA”</a:t>
            </a:r>
            <a:endParaRPr lang="en-AU" sz="900" dirty="0">
              <a:solidFill>
                <a:srgbClr val="005695"/>
              </a:solidFill>
              <a:latin typeface="Corbel" panose="020B0503020204020204" pitchFamily="34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9914480" y="3075973"/>
            <a:ext cx="138878" cy="138878"/>
          </a:xfrm>
          <a:prstGeom prst="ellipse">
            <a:avLst/>
          </a:prstGeom>
          <a:solidFill>
            <a:srgbClr val="FFFFFF">
              <a:alpha val="83137"/>
            </a:srgbClr>
          </a:solidFill>
          <a:ln w="6350" cap="rnd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121C26"/>
              </a:solidFill>
              <a:latin typeface="Corbel" panose="020B0503020204020204" pitchFamily="34" charset="0"/>
            </a:endParaRPr>
          </a:p>
        </p:txBody>
      </p:sp>
      <p:cxnSp>
        <p:nvCxnSpPr>
          <p:cNvPr id="133" name="Straight Connector 132"/>
          <p:cNvCxnSpPr>
            <a:endCxn id="132" idx="0"/>
          </p:cNvCxnSpPr>
          <p:nvPr/>
        </p:nvCxnSpPr>
        <p:spPr>
          <a:xfrm>
            <a:off x="9983919" y="2603866"/>
            <a:ext cx="0" cy="472107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/>
          <p:cNvSpPr/>
          <p:nvPr/>
        </p:nvSpPr>
        <p:spPr>
          <a:xfrm>
            <a:off x="9734670" y="2389380"/>
            <a:ext cx="514976" cy="24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dirty="0" smtClean="0">
                <a:solidFill>
                  <a:srgbClr val="005695"/>
                </a:solidFill>
                <a:latin typeface="Corbel" panose="020B0503020204020204" pitchFamily="34" charset="0"/>
              </a:rPr>
              <a:t>“MY”</a:t>
            </a:r>
            <a:endParaRPr lang="en-AU" sz="800" dirty="0">
              <a:solidFill>
                <a:srgbClr val="005695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Glocal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8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rather than opportunistic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897461" y="1090613"/>
            <a:ext cx="10422478" cy="53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22AD53A-4A31-1849-8930-A19B857CB4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driven </a:t>
            </a:r>
            <a:r>
              <a:rPr lang="en-US" dirty="0" smtClean="0"/>
              <a:t>approach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890420" y="1090613"/>
            <a:ext cx="10436559" cy="53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Growth Challenge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Entrepreneurs curse, Keeping the appetite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push for, and from investors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8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about people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Hire the right people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Maintain 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3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Pointing the gun at yourself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While times are good…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Is your business sustainable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tecore Demand More Theme">
  <a:themeElements>
    <a:clrScheme name="Sitecore DM Colors">
      <a:dk1>
        <a:srgbClr val="51595F"/>
      </a:dk1>
      <a:lt1>
        <a:sysClr val="window" lastClr="FFFFFF"/>
      </a:lt1>
      <a:dk2>
        <a:srgbClr val="111C24"/>
      </a:dk2>
      <a:lt2>
        <a:srgbClr val="FFFFFF"/>
      </a:lt2>
      <a:accent1>
        <a:srgbClr val="0F5688"/>
      </a:accent1>
      <a:accent2>
        <a:srgbClr val="00909D"/>
      </a:accent2>
      <a:accent3>
        <a:srgbClr val="9FA4A6"/>
      </a:accent3>
      <a:accent4>
        <a:srgbClr val="F58220"/>
      </a:accent4>
      <a:accent5>
        <a:srgbClr val="632975"/>
      </a:accent5>
      <a:accent6>
        <a:srgbClr val="E11F27"/>
      </a:accent6>
      <a:hlink>
        <a:srgbClr val="632975"/>
      </a:hlink>
      <a:folHlink>
        <a:srgbClr val="632975"/>
      </a:folHlink>
    </a:clrScheme>
    <a:fontScheme name="Sitecore Kievit">
      <a:majorFont>
        <a:latin typeface="KievitPro-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KievitPro-Light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Sitecore Widescreen.potx" id="{39AF60FE-CCF5-43C9-9909-AE3C9F4DC346}" vid="{967A8994-D966-430A-9B89-4AE00DD58A44}"/>
    </a:ext>
  </a:extLst>
</a:theme>
</file>

<file path=ppt/theme/theme2.xml><?xml version="1.0" encoding="utf-8"?>
<a:theme xmlns:a="http://schemas.openxmlformats.org/drawingml/2006/main" name="1_Quo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653252CFB9304F892248D1FE38C404" ma:contentTypeVersion="39" ma:contentTypeDescription="Create a new document." ma:contentTypeScope="" ma:versionID="3e623bc87952002e99b3573d30e86134">
  <xsd:schema xmlns:xsd="http://www.w3.org/2001/XMLSchema" xmlns:xs="http://www.w3.org/2001/XMLSchema" xmlns:p="http://schemas.microsoft.com/office/2006/metadata/properties" xmlns:ns2="62dfa29e-df6d-4613-bf4e-2e532ff69606" xmlns:ns3="d23a297f-ac47-4068-9dfd-4e514c643722" targetNamespace="http://schemas.microsoft.com/office/2006/metadata/properties" ma:root="true" ma:fieldsID="f0a10eb942912d3bcc99d4b8a481aa96" ns2:_="" ns3:_="">
    <xsd:import namespace="62dfa29e-df6d-4613-bf4e-2e532ff69606"/>
    <xsd:import namespace="d23a297f-ac47-4068-9dfd-4e514c643722"/>
    <xsd:element name="properties">
      <xsd:complexType>
        <xsd:sequence>
          <xsd:element name="documentManagement">
            <xsd:complexType>
              <xsd:all>
                <xsd:element ref="ns2:Audience" minOccurs="0"/>
                <xsd:element ref="ns2:Asset_x0020_Code" minOccurs="0"/>
                <xsd:element ref="ns2:Region" minOccurs="0"/>
                <xsd:element ref="ns2:Information_x0020_Type" minOccurs="0"/>
                <xsd:element ref="ns2:Product" minOccurs="0"/>
                <xsd:element ref="ns2:Feature" minOccurs="0"/>
                <xsd:element ref="ns2:Owner"/>
                <xsd:element ref="ns2:Product_x0020_Owner" minOccurs="0"/>
                <xsd:element ref="ns2:Format" minOccurs="0"/>
                <xsd:element ref="ns2:Description0" minOccurs="0"/>
                <xsd:element ref="ns2:Date_x0020_of_x0020_Launch" minOccurs="0"/>
                <xsd:element ref="ns2:Vertical" minOccurs="0"/>
                <xsd:element ref="ns2:Company_x0020_Size" minOccurs="0"/>
                <xsd:element ref="ns2:Country" minOccurs="0"/>
                <xsd:element ref="ns2:Source" minOccurs="0"/>
                <xsd:element ref="ns2:Persona" minOccurs="0"/>
                <xsd:element ref="ns3:SharedWithUsers" minOccurs="0"/>
                <xsd:element ref="ns3:SharingHintHash" minOccurs="0"/>
                <xsd:element ref="ns3:SharedWithDetails" minOccurs="0"/>
                <xsd:element ref="ns2:Campaign_x0020_Code" minOccurs="0"/>
                <xsd:element ref="ns2:Customer_x0020_State" minOccurs="0"/>
                <xsd:element ref="ns2:Tech_x0020_Partn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fa29e-df6d-4613-bf4e-2e532ff69606" elementFormDefault="qualified">
    <xsd:import namespace="http://schemas.microsoft.com/office/2006/documentManagement/types"/>
    <xsd:import namespace="http://schemas.microsoft.com/office/infopath/2007/PartnerControls"/>
    <xsd:element name="Audience" ma:index="8" nillable="true" ma:displayName="Audience" ma:list="{1a48bbb4-d405-4074-915d-5eb5008aaf4b}" ma:internalName="Audience" ma:readOnly="false" ma:showField="Audien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sset_x0020_Code" ma:index="9" nillable="true" ma:displayName="Asset Code" ma:list="{1a48bbb4-d405-4074-915d-5eb5008aaf4b}" ma:internalName="Asset_x0020_Code" ma:showField="Asset_x0020_Code">
      <xsd:simpleType>
        <xsd:restriction base="dms:Lookup"/>
      </xsd:simpleType>
    </xsd:element>
    <xsd:element name="Region" ma:index="10" nillable="true" ma:displayName="Region" ma:list="{1a48bbb4-d405-4074-915d-5eb5008aaf4b}" ma:internalName="Region" ma:readOnly="false" ma:showField="Region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formation_x0020_Type" ma:index="11" nillable="true" ma:displayName="Information Type" ma:list="{1a48bbb4-d405-4074-915d-5eb5008aaf4b}" ma:internalName="Information_x0020_Type" ma:showField="Title">
      <xsd:simpleType>
        <xsd:restriction base="dms:Lookup"/>
      </xsd:simpleType>
    </xsd:element>
    <xsd:element name="Product" ma:index="12" nillable="true" ma:displayName="Product" ma:list="{1a48bbb4-d405-4074-915d-5eb5008aaf4b}" ma:internalName="Product" ma:readOnly="false" ma:showField="Product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eature" ma:index="13" nillable="true" ma:displayName="Feature" ma:list="{1a48bbb4-d405-4074-915d-5eb5008aaf4b}" ma:internalName="Feature" ma:readOnly="false" ma:showField="Featur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wner" ma:index="14" ma:displayName="Owner/Sponsor" ma:list="UserInfo" ma:SharePointGroup="0" ma:internalName="Owner" ma:readOnly="false" ma:showField="User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duct_x0020_Owner" ma:index="15" nillable="true" ma:displayName="Product Owner" ma:list="UserInfo" ma:SharePointGroup="0" ma:internalName="Product_x0020_Owner" ma:readOnly="false" ma:showField="User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ormat" ma:index="16" nillable="true" ma:displayName="Format" ma:format="Dropdown" ma:internalName="Format">
      <xsd:simpleType>
        <xsd:restriction base="dms:Choice">
          <xsd:enumeration value="A4"/>
          <xsd:enumeration value="AdBanner"/>
          <xsd:enumeration value="Document"/>
          <xsd:enumeration value="EmailHeader"/>
          <xsd:enumeration value="EmailSig"/>
          <xsd:enumeration value="Infographic"/>
          <xsd:enumeration value="LandingPageHeader"/>
          <xsd:enumeration value="Letter"/>
          <xsd:enumeration value="LinkedInAd"/>
          <xsd:enumeration value="PrintAd"/>
          <xsd:enumeration value="Slide"/>
          <xsd:enumeration value="SoMeAd"/>
          <xsd:enumeration value="SoMeCover"/>
          <xsd:enumeration value="SoMePosts"/>
          <xsd:enumeration value="Video"/>
          <xsd:enumeration value="eBook"/>
        </xsd:restriction>
      </xsd:simpleType>
    </xsd:element>
    <xsd:element name="Description0" ma:index="17" nillable="true" ma:displayName="Description" ma:internalName="Description0">
      <xsd:simpleType>
        <xsd:restriction base="dms:Note">
          <xsd:maxLength value="255"/>
        </xsd:restriction>
      </xsd:simpleType>
    </xsd:element>
    <xsd:element name="Date_x0020_of_x0020_Launch" ma:index="18" nillable="true" ma:displayName="Date of Launch" ma:format="DateOnly" ma:internalName="Date_x0020_of_x0020_Launch">
      <xsd:simpleType>
        <xsd:restriction base="dms:DateTime"/>
      </xsd:simpleType>
    </xsd:element>
    <xsd:element name="Vertical" ma:index="19" nillable="true" ma:displayName="Vertical" ma:list="{1a48bbb4-d405-4074-915d-5eb5008aaf4b}" ma:internalName="Vertical" ma:showField="Vertical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pany_x0020_Size" ma:index="20" nillable="true" ma:displayName="Company Size" ma:internalName="Company_x0020_Siz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tune 100"/>
                    <xsd:enumeration value="Fortune 500"/>
                    <xsd:enumeration value="Fortune 1000"/>
                    <xsd:enumeration value="FTSE 100"/>
                    <xsd:enumeration value="FTSE 250"/>
                    <xsd:enumeration value="Indexed (SE)"/>
                    <xsd:enumeration value="Enterprise (500+ employees)"/>
                    <xsd:enumeration value="SME (50-500 employees)"/>
                    <xsd:enumeration value="Government"/>
                    <xsd:enumeration value="State Owned"/>
                  </xsd:restriction>
                </xsd:simpleType>
              </xsd:element>
            </xsd:sequence>
          </xsd:extension>
        </xsd:complexContent>
      </xsd:complexType>
    </xsd:element>
    <xsd:element name="Country" ma:index="21" nillable="true" ma:displayName="Country" ma:list="{540d04da-4687-489e-8be8-58880c7c365c}" ma:internalName="Country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ource" ma:index="22" nillable="true" ma:displayName="Source" ma:default="0" ma:internalName="Source">
      <xsd:simpleType>
        <xsd:restriction base="dms:Boolean"/>
      </xsd:simpleType>
    </xsd:element>
    <xsd:element name="Persona" ma:index="23" nillable="true" ma:displayName="Persona" ma:format="Dropdown" ma:internalName="Persona">
      <xsd:simpleType>
        <xsd:restriction base="dms:Choice">
          <xsd:enumeration value="Martina"/>
          <xsd:enumeration value="Stephanie"/>
          <xsd:enumeration value="Dan"/>
          <xsd:enumeration value="Andrew"/>
          <xsd:enumeration value="Jerry"/>
        </xsd:restriction>
      </xsd:simpleType>
    </xsd:element>
    <xsd:element name="Campaign_x0020_Code" ma:index="27" nillable="true" ma:displayName="Campaign Code" ma:list="{1aa0852b-c517-4eeb-b397-dd6290441dc5}" ma:internalName="Campaign_x0020_Code" ma:showField="Title">
      <xsd:simpleType>
        <xsd:restriction base="dms:Lookup"/>
      </xsd:simpleType>
    </xsd:element>
    <xsd:element name="Customer_x0020_State" ma:index="28" nillable="true" ma:displayName="Customer State" ma:internalName="Customer_x0020_Stat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wareness"/>
                    <xsd:enumeration value="Develop Strategy"/>
                    <xsd:enumeration value="Present Value"/>
                    <xsd:enumeration value="Prove Value"/>
                    <xsd:enumeration value="Negotiate Agreement"/>
                    <xsd:enumeration value="Implementation"/>
                    <xsd:enumeration value="Advocacy"/>
                  </xsd:restriction>
                </xsd:simpleType>
              </xsd:element>
            </xsd:sequence>
          </xsd:extension>
        </xsd:complexContent>
      </xsd:complexType>
    </xsd:element>
    <xsd:element name="Tech_x0020_Partner" ma:index="29" nillable="true" ma:displayName="Tech Partner" ma:internalName="Tech_x0020_Partn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am"/>
                    <xsd:enumeration value="Picturepark"/>
                    <xsd:enumeration value="House &amp; Co"/>
                    <xsd:enumeration value="InSite"/>
                    <xsd:enumeration value="Active Commerce"/>
                    <xsd:enumeration value="uCommerce"/>
                    <xsd:enumeration value="znode"/>
                    <xsd:enumeration value="Coveo"/>
                    <xsd:enumeration value="Komfo"/>
                    <xsd:enumeration value="Zimbra"/>
                    <xsd:enumeration value="FuseIT"/>
                    <xsd:enumeration value="SharePoint"/>
                    <xsd:enumeration value="Hedgehog"/>
                    <xsd:enumeration value="Kapow"/>
                    <xsd:enumeration value="Brightcove"/>
                    <xsd:enumeration value="Ooyala"/>
                    <xsd:enumeration value="Rackspace"/>
                    <xsd:enumeration value="ClayTablet"/>
                    <xsd:enumeration value="Lionbridge"/>
                    <xsd:enumeration value="Apica"/>
                    <xsd:enumeration value="MS SQL"/>
                    <xsd:enumeration value="MongoDB"/>
                    <xsd:enumeration value="Dyn"/>
                    <xsd:enumeration value="MS Azure"/>
                    <xsd:enumeration value="MS Dynamics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3a297f-ac47-4068-9dfd-4e514c643722" elementFormDefault="qualified">
    <xsd:import namespace="http://schemas.microsoft.com/office/2006/documentManagement/types"/>
    <xsd:import namespace="http://schemas.microsoft.com/office/infopath/2007/PartnerControls"/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25" nillable="true" ma:displayName="Sharing Hint Hash" ma:internalName="SharingHintHash" ma:readOnly="true">
      <xsd:simpleType>
        <xsd:restriction base="dms:Text"/>
      </xsd:simple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mpaign_x0020_Code xmlns="62dfa29e-df6d-4613-bf4e-2e532ff69606" xsi:nil="true"/>
    <Customer_x0020_State xmlns="62dfa29e-df6d-4613-bf4e-2e532ff69606"/>
    <Asset_x0020_Code xmlns="62dfa29e-df6d-4613-bf4e-2e532ff69606" xsi:nil="true"/>
    <Format xmlns="62dfa29e-df6d-4613-bf4e-2e532ff69606" xsi:nil="true"/>
    <Region xmlns="62dfa29e-df6d-4613-bf4e-2e532ff69606"/>
    <Description0 xmlns="62dfa29e-df6d-4613-bf4e-2e532ff69606" xsi:nil="true"/>
    <Country xmlns="62dfa29e-df6d-4613-bf4e-2e532ff69606"/>
    <Product xmlns="62dfa29e-df6d-4613-bf4e-2e532ff69606"/>
    <Information_x0020_Type xmlns="62dfa29e-df6d-4613-bf4e-2e532ff69606" xsi:nil="true"/>
    <Owner xmlns="62dfa29e-df6d-4613-bf4e-2e532ff69606">
      <UserInfo>
        <DisplayName>Charlotte Ziems</DisplayName>
        <AccountId>908</AccountId>
        <AccountType/>
      </UserInfo>
    </Owner>
    <Company_x0020_Size xmlns="62dfa29e-df6d-4613-bf4e-2e532ff69606"/>
    <Vertical xmlns="62dfa29e-df6d-4613-bf4e-2e532ff69606"/>
    <Persona xmlns="62dfa29e-df6d-4613-bf4e-2e532ff69606" xsi:nil="true"/>
    <Product_x0020_Owner xmlns="62dfa29e-df6d-4613-bf4e-2e532ff69606">
      <UserInfo>
        <DisplayName/>
        <AccountId xsi:nil="true"/>
        <AccountType/>
      </UserInfo>
    </Product_x0020_Owner>
    <Audience xmlns="62dfa29e-df6d-4613-bf4e-2e532ff69606"/>
    <Source xmlns="62dfa29e-df6d-4613-bf4e-2e532ff69606">false</Source>
    <Tech_x0020_Partner xmlns="62dfa29e-df6d-4613-bf4e-2e532ff69606"/>
    <Date_x0020_of_x0020_Launch xmlns="62dfa29e-df6d-4613-bf4e-2e532ff69606" xsi:nil="true"/>
    <Feature xmlns="62dfa29e-df6d-4613-bf4e-2e532ff69606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489598-D35A-4F13-AB9B-9D920BE59D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dfa29e-df6d-4613-bf4e-2e532ff69606"/>
    <ds:schemaRef ds:uri="d23a297f-ac47-4068-9dfd-4e514c6437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40993F-61AD-4C48-BD2E-31605D7EF50B}">
  <ds:schemaRefs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62dfa29e-df6d-4613-bf4e-2e532ff69606"/>
    <ds:schemaRef ds:uri="http://schemas.openxmlformats.org/package/2006/metadata/core-properties"/>
    <ds:schemaRef ds:uri="d23a297f-ac47-4068-9dfd-4e514c643722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65E4E13-B30B-429E-9C9A-AEC6EBEC10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Sitecore Widescreen</Template>
  <TotalTime>7692</TotalTime>
  <Words>338</Words>
  <Application>Microsoft Office PowerPoint</Application>
  <PresentationFormat>Brugerdefineret</PresentationFormat>
  <Paragraphs>112</Paragraphs>
  <Slides>13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Diastitler</vt:lpstr>
      </vt:variant>
      <vt:variant>
        <vt:i4>13</vt:i4>
      </vt:variant>
    </vt:vector>
  </HeadingPairs>
  <TitlesOfParts>
    <vt:vector size="15" baseType="lpstr">
      <vt:lpstr>Sitecore Demand More Theme</vt:lpstr>
      <vt:lpstr>1_Quotes</vt:lpstr>
      <vt:lpstr>Danmarks første enhjørning</vt:lpstr>
      <vt:lpstr>Facts about Sitecore</vt:lpstr>
      <vt:lpstr>Milestones</vt:lpstr>
      <vt:lpstr>Glocal</vt:lpstr>
      <vt:lpstr>Data rather than opportunistic</vt:lpstr>
      <vt:lpstr>Data driven approach</vt:lpstr>
      <vt:lpstr>The Growth Challenge</vt:lpstr>
      <vt:lpstr>All about people</vt:lpstr>
      <vt:lpstr>Pointing the gun at yourself</vt:lpstr>
      <vt:lpstr>February 2007: CMS is just a typewriter for the web…</vt:lpstr>
      <vt:lpstr>The ideal conversation</vt:lpstr>
      <vt:lpstr>Strategic benefits   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shb@sitecore.net</dc:creator>
  <cp:lastModifiedBy>Morten Christensen, MOC.</cp:lastModifiedBy>
  <cp:revision>395</cp:revision>
  <cp:lastPrinted>2016-11-21T13:04:42Z</cp:lastPrinted>
  <dcterms:created xsi:type="dcterms:W3CDTF">2015-11-05T21:42:40Z</dcterms:created>
  <dcterms:modified xsi:type="dcterms:W3CDTF">2016-11-23T15:20:42Z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TC Template">
    <vt:bool>true</vt:bool>
  </property>
  <property fmtid="{D5CDD505-2E9C-101B-9397-08002B2CF9AE}" pid="3" name="CopyrightEndYear">
    <vt:lpwstr>2015</vt:lpwstr>
  </property>
  <property fmtid="{D5CDD505-2E9C-101B-9397-08002B2CF9AE}" pid="4" name="ContentTypeId">
    <vt:lpwstr>0x010100EE653252CFB9304F892248D1FE38C404</vt:lpwstr>
  </property>
</Properties>
</file>