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6"/>
  </p:notesMasterIdLst>
  <p:sldIdLst>
    <p:sldId id="276" r:id="rId3"/>
    <p:sldId id="286" r:id="rId4"/>
    <p:sldId id="281" r:id="rId5"/>
    <p:sldId id="283" r:id="rId6"/>
    <p:sldId id="277" r:id="rId7"/>
    <p:sldId id="278" r:id="rId8"/>
    <p:sldId id="280" r:id="rId9"/>
    <p:sldId id="282" r:id="rId10"/>
    <p:sldId id="287" r:id="rId11"/>
    <p:sldId id="285" r:id="rId12"/>
    <p:sldId id="279" r:id="rId13"/>
    <p:sldId id="284" r:id="rId14"/>
    <p:sldId id="256" r:id="rId15"/>
    <p:sldId id="270" r:id="rId16"/>
    <p:sldId id="271" r:id="rId17"/>
    <p:sldId id="272" r:id="rId18"/>
    <p:sldId id="265" r:id="rId19"/>
    <p:sldId id="273" r:id="rId20"/>
    <p:sldId id="260" r:id="rId21"/>
    <p:sldId id="266" r:id="rId22"/>
    <p:sldId id="269" r:id="rId23"/>
    <p:sldId id="258" r:id="rId24"/>
    <p:sldId id="275" r:id="rId25"/>
  </p:sldIdLst>
  <p:sldSz cx="9144000" cy="6858000" type="screen4x3"/>
  <p:notesSz cx="6858000" cy="9144000"/>
  <p:custDataLst>
    <p:tags r:id="rId27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vori består dokumentationen" id="{26ACAF92-9236-4964-B71B-106B4EB08B84}">
          <p14:sldIdLst>
            <p14:sldId id="276"/>
            <p14:sldId id="286"/>
            <p14:sldId id="281"/>
            <p14:sldId id="283"/>
            <p14:sldId id="277"/>
            <p14:sldId id="278"/>
            <p14:sldId id="280"/>
            <p14:sldId id="282"/>
            <p14:sldId id="287"/>
            <p14:sldId id="285"/>
            <p14:sldId id="279"/>
            <p14:sldId id="284"/>
            <p14:sldId id="256"/>
            <p14:sldId id="270"/>
            <p14:sldId id="271"/>
            <p14:sldId id="272"/>
          </p14:sldIdLst>
        </p14:section>
        <p14:section name="Håndtering af dokumentation" id="{0F66B3F2-A6F6-4D9A-8901-E8816844A605}">
          <p14:sldIdLst>
            <p14:sldId id="265"/>
            <p14:sldId id="273"/>
            <p14:sldId id="260"/>
            <p14:sldId id="266"/>
            <p14:sldId id="269"/>
            <p14:sldId id="25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2" autoAdjust="0"/>
    <p:restoredTop sz="86629" autoAdjust="0"/>
  </p:normalViewPr>
  <p:slideViewPr>
    <p:cSldViewPr>
      <p:cViewPr varScale="1">
        <p:scale>
          <a:sx n="114" d="100"/>
          <a:sy n="114" d="100"/>
        </p:scale>
        <p:origin x="11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2AB6E-80AD-474C-ABA0-BCEEDEBC188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C60B51B-C63D-4529-8E08-9D5B41443A74}">
      <dgm:prSet phldrT="[Tekst]"/>
      <dgm:spPr/>
      <dgm:t>
        <a:bodyPr/>
        <a:lstStyle/>
        <a:p>
          <a:r>
            <a:rPr lang="da-DK" dirty="0" smtClean="0"/>
            <a:t>Udbud</a:t>
          </a:r>
        </a:p>
      </dgm:t>
    </dgm:pt>
    <dgm:pt modelId="{AA9A0F63-4B8F-4147-8F44-30521B2675E3}" type="sibTrans" cxnId="{96EFB2F3-1CFE-46FC-BB38-CC5C81F68EED}">
      <dgm:prSet/>
      <dgm:spPr/>
      <dgm:t>
        <a:bodyPr/>
        <a:lstStyle/>
        <a:p>
          <a:endParaRPr lang="da-DK"/>
        </a:p>
      </dgm:t>
    </dgm:pt>
    <dgm:pt modelId="{A6F4D94E-B513-4227-B9ED-6972317C1AC1}" type="parTrans" cxnId="{96EFB2F3-1CFE-46FC-BB38-CC5C81F68EED}">
      <dgm:prSet/>
      <dgm:spPr/>
      <dgm:t>
        <a:bodyPr/>
        <a:lstStyle/>
        <a:p>
          <a:endParaRPr lang="da-DK"/>
        </a:p>
      </dgm:t>
    </dgm:pt>
    <dgm:pt modelId="{5D1B7C72-0CD2-4141-8731-BEDA6DECF9D3}">
      <dgm:prSet phldrT="[Tekst]"/>
      <dgm:spPr/>
      <dgm:t>
        <a:bodyPr/>
        <a:lstStyle/>
        <a:p>
          <a:r>
            <a:rPr lang="da-DK" dirty="0" smtClean="0"/>
            <a:t>Idriftsættelse</a:t>
          </a:r>
          <a:endParaRPr lang="da-DK" dirty="0"/>
        </a:p>
      </dgm:t>
    </dgm:pt>
    <dgm:pt modelId="{B3A171C3-250F-44F7-931B-94A69CD3B8AB}" type="sibTrans" cxnId="{2EF7BF7E-DFA7-4BBA-99E6-F46A26BEBA7B}">
      <dgm:prSet/>
      <dgm:spPr/>
      <dgm:t>
        <a:bodyPr/>
        <a:lstStyle/>
        <a:p>
          <a:endParaRPr lang="da-DK"/>
        </a:p>
      </dgm:t>
    </dgm:pt>
    <dgm:pt modelId="{B7073427-118D-4261-8701-A60DAED07DA3}" type="parTrans" cxnId="{2EF7BF7E-DFA7-4BBA-99E6-F46A26BEBA7B}">
      <dgm:prSet/>
      <dgm:spPr/>
      <dgm:t>
        <a:bodyPr/>
        <a:lstStyle/>
        <a:p>
          <a:endParaRPr lang="da-DK"/>
        </a:p>
      </dgm:t>
    </dgm:pt>
    <dgm:pt modelId="{7F7DD86C-2BFC-44F4-B4ED-1F95BF58C710}">
      <dgm:prSet phldrT="[Tekst]"/>
      <dgm:spPr/>
      <dgm:t>
        <a:bodyPr/>
        <a:lstStyle/>
        <a:p>
          <a:r>
            <a:rPr lang="da-DK" dirty="0" smtClean="0"/>
            <a:t>Samlet aflevering</a:t>
          </a:r>
          <a:endParaRPr lang="da-DK" dirty="0"/>
        </a:p>
      </dgm:t>
    </dgm:pt>
    <dgm:pt modelId="{925944A1-53C5-418C-ADEE-A0B5C8442021}" type="sibTrans" cxnId="{D1D86925-9167-4583-9375-4A35ABECD367}">
      <dgm:prSet/>
      <dgm:spPr/>
      <dgm:t>
        <a:bodyPr/>
        <a:lstStyle/>
        <a:p>
          <a:endParaRPr lang="da-DK"/>
        </a:p>
      </dgm:t>
    </dgm:pt>
    <dgm:pt modelId="{30D1084D-5AA1-40E5-B6C0-2FAE4B9706E7}" type="parTrans" cxnId="{D1D86925-9167-4583-9375-4A35ABECD367}">
      <dgm:prSet/>
      <dgm:spPr/>
      <dgm:t>
        <a:bodyPr/>
        <a:lstStyle/>
        <a:p>
          <a:endParaRPr lang="da-DK"/>
        </a:p>
      </dgm:t>
    </dgm:pt>
    <dgm:pt modelId="{A7C41B76-D854-472D-B469-FF135F8CB214}">
      <dgm:prSet phldrT="[Tekst]"/>
      <dgm:spPr/>
      <dgm:t>
        <a:bodyPr/>
        <a:lstStyle/>
        <a:p>
          <a:r>
            <a:rPr lang="da-DK" dirty="0" smtClean="0"/>
            <a:t>Byggeri</a:t>
          </a:r>
          <a:endParaRPr lang="da-DK" dirty="0"/>
        </a:p>
      </dgm:t>
    </dgm:pt>
    <dgm:pt modelId="{FE1D0A0C-DC55-4453-BB3E-BC23F86195C5}" type="sibTrans" cxnId="{415B2681-B19B-4BF3-8860-D35D91D0DCA0}">
      <dgm:prSet/>
      <dgm:spPr/>
      <dgm:t>
        <a:bodyPr/>
        <a:lstStyle/>
        <a:p>
          <a:endParaRPr lang="da-DK"/>
        </a:p>
      </dgm:t>
    </dgm:pt>
    <dgm:pt modelId="{FF69DA0A-06D9-46F0-94FD-E53CA89DE03F}" type="parTrans" cxnId="{415B2681-B19B-4BF3-8860-D35D91D0DCA0}">
      <dgm:prSet/>
      <dgm:spPr/>
      <dgm:t>
        <a:bodyPr/>
        <a:lstStyle/>
        <a:p>
          <a:endParaRPr lang="da-DK"/>
        </a:p>
      </dgm:t>
    </dgm:pt>
    <dgm:pt modelId="{268178A9-EF1C-4EEA-BEC0-7ADBB3E082EF}" type="pres">
      <dgm:prSet presAssocID="{BCE2AB6E-80AD-474C-ABA0-BCEEDEBC188B}" presName="Name0" presStyleCnt="0">
        <dgm:presLayoutVars>
          <dgm:dir/>
          <dgm:animLvl val="lvl"/>
          <dgm:resizeHandles val="exact"/>
        </dgm:presLayoutVars>
      </dgm:prSet>
      <dgm:spPr/>
    </dgm:pt>
    <dgm:pt modelId="{B07BCF45-CEB4-4647-A755-F399443C0CF1}" type="pres">
      <dgm:prSet presAssocID="{FC60B51B-C63D-4529-8E08-9D5B41443A7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C6863A9-82CB-4573-856F-17E406F3132B}" type="pres">
      <dgm:prSet presAssocID="{AA9A0F63-4B8F-4147-8F44-30521B2675E3}" presName="parTxOnlySpace" presStyleCnt="0"/>
      <dgm:spPr/>
    </dgm:pt>
    <dgm:pt modelId="{6405FA40-CE1F-4072-9415-1E0E7C8FD0A7}" type="pres">
      <dgm:prSet presAssocID="{A7C41B76-D854-472D-B469-FF135F8CB21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BB6D785-0D8A-447A-8F23-80E51371FD8A}" type="pres">
      <dgm:prSet presAssocID="{FE1D0A0C-DC55-4453-BB3E-BC23F86195C5}" presName="parTxOnlySpace" presStyleCnt="0"/>
      <dgm:spPr/>
    </dgm:pt>
    <dgm:pt modelId="{8C662FD2-ECC7-4D27-81B8-4675A2969608}" type="pres">
      <dgm:prSet presAssocID="{7F7DD86C-2BFC-44F4-B4ED-1F95BF58C71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E12FDF-C305-455F-A80B-9246C2D0613B}" type="pres">
      <dgm:prSet presAssocID="{925944A1-53C5-418C-ADEE-A0B5C8442021}" presName="parTxOnlySpace" presStyleCnt="0"/>
      <dgm:spPr/>
    </dgm:pt>
    <dgm:pt modelId="{56BDFE28-707B-4D9F-B8A1-CB3071C98E7A}" type="pres">
      <dgm:prSet presAssocID="{5D1B7C72-0CD2-4141-8731-BEDA6DECF9D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3D89C0A-1EBE-41FB-AEA0-17D6A40D3DD5}" type="presOf" srcId="{FC60B51B-C63D-4529-8E08-9D5B41443A74}" destId="{B07BCF45-CEB4-4647-A755-F399443C0CF1}" srcOrd="0" destOrd="0" presId="urn:microsoft.com/office/officeart/2005/8/layout/chevron1"/>
    <dgm:cxn modelId="{2EF7BF7E-DFA7-4BBA-99E6-F46A26BEBA7B}" srcId="{BCE2AB6E-80AD-474C-ABA0-BCEEDEBC188B}" destId="{5D1B7C72-0CD2-4141-8731-BEDA6DECF9D3}" srcOrd="3" destOrd="0" parTransId="{B7073427-118D-4261-8701-A60DAED07DA3}" sibTransId="{B3A171C3-250F-44F7-931B-94A69CD3B8AB}"/>
    <dgm:cxn modelId="{96EFB2F3-1CFE-46FC-BB38-CC5C81F68EED}" srcId="{BCE2AB6E-80AD-474C-ABA0-BCEEDEBC188B}" destId="{FC60B51B-C63D-4529-8E08-9D5B41443A74}" srcOrd="0" destOrd="0" parTransId="{A6F4D94E-B513-4227-B9ED-6972317C1AC1}" sibTransId="{AA9A0F63-4B8F-4147-8F44-30521B2675E3}"/>
    <dgm:cxn modelId="{415B2681-B19B-4BF3-8860-D35D91D0DCA0}" srcId="{BCE2AB6E-80AD-474C-ABA0-BCEEDEBC188B}" destId="{A7C41B76-D854-472D-B469-FF135F8CB214}" srcOrd="1" destOrd="0" parTransId="{FF69DA0A-06D9-46F0-94FD-E53CA89DE03F}" sibTransId="{FE1D0A0C-DC55-4453-BB3E-BC23F86195C5}"/>
    <dgm:cxn modelId="{7579333B-2CE0-4B4A-ABD9-010C0FE4E367}" type="presOf" srcId="{BCE2AB6E-80AD-474C-ABA0-BCEEDEBC188B}" destId="{268178A9-EF1C-4EEA-BEC0-7ADBB3E082EF}" srcOrd="0" destOrd="0" presId="urn:microsoft.com/office/officeart/2005/8/layout/chevron1"/>
    <dgm:cxn modelId="{DCDB8B1A-567D-4E19-91C9-2528CA743FB9}" type="presOf" srcId="{A7C41B76-D854-472D-B469-FF135F8CB214}" destId="{6405FA40-CE1F-4072-9415-1E0E7C8FD0A7}" srcOrd="0" destOrd="0" presId="urn:microsoft.com/office/officeart/2005/8/layout/chevron1"/>
    <dgm:cxn modelId="{D1D86925-9167-4583-9375-4A35ABECD367}" srcId="{BCE2AB6E-80AD-474C-ABA0-BCEEDEBC188B}" destId="{7F7DD86C-2BFC-44F4-B4ED-1F95BF58C710}" srcOrd="2" destOrd="0" parTransId="{30D1084D-5AA1-40E5-B6C0-2FAE4B9706E7}" sibTransId="{925944A1-53C5-418C-ADEE-A0B5C8442021}"/>
    <dgm:cxn modelId="{2288A253-5FA5-42A3-B45C-C0B0CC7DA118}" type="presOf" srcId="{5D1B7C72-0CD2-4141-8731-BEDA6DECF9D3}" destId="{56BDFE28-707B-4D9F-B8A1-CB3071C98E7A}" srcOrd="0" destOrd="0" presId="urn:microsoft.com/office/officeart/2005/8/layout/chevron1"/>
    <dgm:cxn modelId="{C3D88D80-AA47-4B10-8159-9AE16F1065E7}" type="presOf" srcId="{7F7DD86C-2BFC-44F4-B4ED-1F95BF58C710}" destId="{8C662FD2-ECC7-4D27-81B8-4675A2969608}" srcOrd="0" destOrd="0" presId="urn:microsoft.com/office/officeart/2005/8/layout/chevron1"/>
    <dgm:cxn modelId="{EB3D6C24-4476-4757-AE90-F770E21D13EF}" type="presParOf" srcId="{268178A9-EF1C-4EEA-BEC0-7ADBB3E082EF}" destId="{B07BCF45-CEB4-4647-A755-F399443C0CF1}" srcOrd="0" destOrd="0" presId="urn:microsoft.com/office/officeart/2005/8/layout/chevron1"/>
    <dgm:cxn modelId="{AAB32FAD-C832-4414-BA87-5E79188A3F66}" type="presParOf" srcId="{268178A9-EF1C-4EEA-BEC0-7ADBB3E082EF}" destId="{CC6863A9-82CB-4573-856F-17E406F3132B}" srcOrd="1" destOrd="0" presId="urn:microsoft.com/office/officeart/2005/8/layout/chevron1"/>
    <dgm:cxn modelId="{4D44F0D8-D2AB-45ED-A28C-2E0BE09CC852}" type="presParOf" srcId="{268178A9-EF1C-4EEA-BEC0-7ADBB3E082EF}" destId="{6405FA40-CE1F-4072-9415-1E0E7C8FD0A7}" srcOrd="2" destOrd="0" presId="urn:microsoft.com/office/officeart/2005/8/layout/chevron1"/>
    <dgm:cxn modelId="{66A9C9F3-30F4-4470-AE3B-C8AFB12D16BF}" type="presParOf" srcId="{268178A9-EF1C-4EEA-BEC0-7ADBB3E082EF}" destId="{CBB6D785-0D8A-447A-8F23-80E51371FD8A}" srcOrd="3" destOrd="0" presId="urn:microsoft.com/office/officeart/2005/8/layout/chevron1"/>
    <dgm:cxn modelId="{33152CB3-A75E-4409-8D3B-2F1982DB3ECE}" type="presParOf" srcId="{268178A9-EF1C-4EEA-BEC0-7ADBB3E082EF}" destId="{8C662FD2-ECC7-4D27-81B8-4675A2969608}" srcOrd="4" destOrd="0" presId="urn:microsoft.com/office/officeart/2005/8/layout/chevron1"/>
    <dgm:cxn modelId="{01F4658D-5A74-4541-B7CF-A6A2872907EC}" type="presParOf" srcId="{268178A9-EF1C-4EEA-BEC0-7ADBB3E082EF}" destId="{7DE12FDF-C305-455F-A80B-9246C2D0613B}" srcOrd="5" destOrd="0" presId="urn:microsoft.com/office/officeart/2005/8/layout/chevron1"/>
    <dgm:cxn modelId="{D23587ED-9F3F-4E0A-91DD-B4AB64095079}" type="presParOf" srcId="{268178A9-EF1C-4EEA-BEC0-7ADBB3E082EF}" destId="{56BDFE28-707B-4D9F-B8A1-CB3071C98E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2AB6E-80AD-474C-ABA0-BCEEDEBC188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70C933A-A886-403A-ADCC-7A471109E974}">
      <dgm:prSet phldrT="[Tekst]"/>
      <dgm:spPr/>
      <dgm:t>
        <a:bodyPr/>
        <a:lstStyle/>
        <a:p>
          <a:r>
            <a:rPr lang="da-DK" dirty="0" smtClean="0"/>
            <a:t>Udbud</a:t>
          </a:r>
          <a:endParaRPr lang="da-DK" dirty="0"/>
        </a:p>
      </dgm:t>
    </dgm:pt>
    <dgm:pt modelId="{5F576625-660C-409E-A8A5-811F657ED9B3}" type="parTrans" cxnId="{26587269-DDE1-46CE-922C-7645B8392247}">
      <dgm:prSet/>
      <dgm:spPr/>
      <dgm:t>
        <a:bodyPr/>
        <a:lstStyle/>
        <a:p>
          <a:endParaRPr lang="da-DK"/>
        </a:p>
      </dgm:t>
    </dgm:pt>
    <dgm:pt modelId="{1BA1EC6B-62B4-4BEB-A888-36F4F9F7076E}" type="sibTrans" cxnId="{26587269-DDE1-46CE-922C-7645B8392247}">
      <dgm:prSet/>
      <dgm:spPr/>
      <dgm:t>
        <a:bodyPr/>
        <a:lstStyle/>
        <a:p>
          <a:endParaRPr lang="da-DK"/>
        </a:p>
      </dgm:t>
    </dgm:pt>
    <dgm:pt modelId="{E7CD1E34-F83A-4ED6-BD0A-55EAC454687E}">
      <dgm:prSet phldrT="[Tekst]"/>
      <dgm:spPr>
        <a:solidFill>
          <a:srgbClr val="C00000"/>
        </a:solidFill>
      </dgm:spPr>
      <dgm:t>
        <a:bodyPr/>
        <a:lstStyle/>
        <a:p>
          <a:r>
            <a:rPr lang="da-DK" dirty="0" smtClean="0"/>
            <a:t>Idriftsættelse</a:t>
          </a:r>
          <a:endParaRPr lang="da-DK" dirty="0"/>
        </a:p>
      </dgm:t>
    </dgm:pt>
    <dgm:pt modelId="{114621EB-3F27-43B6-916D-D88E55B29AA8}" type="parTrans" cxnId="{EAF2CC15-425B-447F-9661-9AB8C53041A4}">
      <dgm:prSet/>
      <dgm:spPr/>
      <dgm:t>
        <a:bodyPr/>
        <a:lstStyle/>
        <a:p>
          <a:endParaRPr lang="da-DK"/>
        </a:p>
      </dgm:t>
    </dgm:pt>
    <dgm:pt modelId="{401B198A-0552-4D33-A269-1414D0C143A6}" type="sibTrans" cxnId="{EAF2CC15-425B-447F-9661-9AB8C53041A4}">
      <dgm:prSet/>
      <dgm:spPr/>
      <dgm:t>
        <a:bodyPr/>
        <a:lstStyle/>
        <a:p>
          <a:endParaRPr lang="da-DK"/>
        </a:p>
      </dgm:t>
    </dgm:pt>
    <dgm:pt modelId="{360516A6-EBE4-47EA-99BD-A308DB73B6EC}">
      <dgm:prSet phldrT="[Tekst]"/>
      <dgm:spPr>
        <a:solidFill>
          <a:srgbClr val="C00000"/>
        </a:solidFill>
      </dgm:spPr>
      <dgm:t>
        <a:bodyPr/>
        <a:lstStyle/>
        <a:p>
          <a:r>
            <a:rPr lang="da-DK" dirty="0" smtClean="0"/>
            <a:t>Forskudt aflevering</a:t>
          </a:r>
          <a:endParaRPr lang="da-DK" dirty="0"/>
        </a:p>
      </dgm:t>
    </dgm:pt>
    <dgm:pt modelId="{1EAAC43B-8EE0-4098-B6F8-B10828CFF0E2}" type="parTrans" cxnId="{EE6A5C97-FDE6-4BF7-9B01-376335EE3CB8}">
      <dgm:prSet/>
      <dgm:spPr/>
      <dgm:t>
        <a:bodyPr/>
        <a:lstStyle/>
        <a:p>
          <a:endParaRPr lang="da-DK"/>
        </a:p>
      </dgm:t>
    </dgm:pt>
    <dgm:pt modelId="{F05BE550-5C0B-4AD5-99B1-B78C0BBE8C68}" type="sibTrans" cxnId="{EE6A5C97-FDE6-4BF7-9B01-376335EE3CB8}">
      <dgm:prSet/>
      <dgm:spPr/>
      <dgm:t>
        <a:bodyPr/>
        <a:lstStyle/>
        <a:p>
          <a:endParaRPr lang="da-DK"/>
        </a:p>
      </dgm:t>
    </dgm:pt>
    <dgm:pt modelId="{8868AD1B-F5D7-4A2F-BE8D-7732A8C3A3F2}">
      <dgm:prSet phldrT="[Tekst]"/>
      <dgm:spPr/>
      <dgm:t>
        <a:bodyPr/>
        <a:lstStyle/>
        <a:p>
          <a:r>
            <a:rPr lang="da-DK" smtClean="0"/>
            <a:t>Byggeri</a:t>
          </a:r>
          <a:endParaRPr lang="da-DK" dirty="0"/>
        </a:p>
      </dgm:t>
    </dgm:pt>
    <dgm:pt modelId="{36C95181-0F5B-4FAB-83F5-2E3CFA68C1DE}" type="parTrans" cxnId="{B326EF5E-53C0-4C2D-BD18-681A54FA174F}">
      <dgm:prSet/>
      <dgm:spPr/>
      <dgm:t>
        <a:bodyPr/>
        <a:lstStyle/>
        <a:p>
          <a:endParaRPr lang="da-DK"/>
        </a:p>
      </dgm:t>
    </dgm:pt>
    <dgm:pt modelId="{C3F4DC2A-FC84-4C14-87DF-D34756D3ED59}" type="sibTrans" cxnId="{B326EF5E-53C0-4C2D-BD18-681A54FA174F}">
      <dgm:prSet/>
      <dgm:spPr/>
      <dgm:t>
        <a:bodyPr/>
        <a:lstStyle/>
        <a:p>
          <a:endParaRPr lang="da-DK"/>
        </a:p>
      </dgm:t>
    </dgm:pt>
    <dgm:pt modelId="{268178A9-EF1C-4EEA-BEC0-7ADBB3E082EF}" type="pres">
      <dgm:prSet presAssocID="{BCE2AB6E-80AD-474C-ABA0-BCEEDEBC188B}" presName="Name0" presStyleCnt="0">
        <dgm:presLayoutVars>
          <dgm:dir/>
          <dgm:animLvl val="lvl"/>
          <dgm:resizeHandles val="exact"/>
        </dgm:presLayoutVars>
      </dgm:prSet>
      <dgm:spPr/>
    </dgm:pt>
    <dgm:pt modelId="{E98FBA62-9849-49F8-81E2-2FFEF1F6B44E}" type="pres">
      <dgm:prSet presAssocID="{770C933A-A886-403A-ADCC-7A471109E97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8E47F6A-00D0-45B6-A7D2-8492F8541DBA}" type="pres">
      <dgm:prSet presAssocID="{1BA1EC6B-62B4-4BEB-A888-36F4F9F7076E}" presName="parTxOnlySpace" presStyleCnt="0"/>
      <dgm:spPr/>
    </dgm:pt>
    <dgm:pt modelId="{6B64B5F9-894C-4390-9E47-91FB06FC1696}" type="pres">
      <dgm:prSet presAssocID="{8868AD1B-F5D7-4A2F-BE8D-7732A8C3A3F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0E1F15-F457-4980-BA62-6D1B053280DC}" type="pres">
      <dgm:prSet presAssocID="{C3F4DC2A-FC84-4C14-87DF-D34756D3ED59}" presName="parTxOnlySpace" presStyleCnt="0"/>
      <dgm:spPr/>
    </dgm:pt>
    <dgm:pt modelId="{F2232AFD-31E1-44AC-9CDA-3C39412077B2}" type="pres">
      <dgm:prSet presAssocID="{360516A6-EBE4-47EA-99BD-A308DB73B6E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948D704-04E7-4B17-87FF-15E869FFF0F5}" type="pres">
      <dgm:prSet presAssocID="{F05BE550-5C0B-4AD5-99B1-B78C0BBE8C68}" presName="parTxOnlySpace" presStyleCnt="0"/>
      <dgm:spPr/>
    </dgm:pt>
    <dgm:pt modelId="{C9E4C83E-81CC-4F70-86AD-748C583ECD19}" type="pres">
      <dgm:prSet presAssocID="{E7CD1E34-F83A-4ED6-BD0A-55EAC454687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8562C64-13C6-44B6-A73B-EDB00C06C5A9}" type="presOf" srcId="{8868AD1B-F5D7-4A2F-BE8D-7732A8C3A3F2}" destId="{6B64B5F9-894C-4390-9E47-91FB06FC1696}" srcOrd="0" destOrd="0" presId="urn:microsoft.com/office/officeart/2005/8/layout/chevron1"/>
    <dgm:cxn modelId="{47D42BED-8C5F-4ADB-9A3E-CA45D48EAA04}" type="presOf" srcId="{360516A6-EBE4-47EA-99BD-A308DB73B6EC}" destId="{F2232AFD-31E1-44AC-9CDA-3C39412077B2}" srcOrd="0" destOrd="0" presId="urn:microsoft.com/office/officeart/2005/8/layout/chevron1"/>
    <dgm:cxn modelId="{26587269-DDE1-46CE-922C-7645B8392247}" srcId="{BCE2AB6E-80AD-474C-ABA0-BCEEDEBC188B}" destId="{770C933A-A886-403A-ADCC-7A471109E974}" srcOrd="0" destOrd="0" parTransId="{5F576625-660C-409E-A8A5-811F657ED9B3}" sibTransId="{1BA1EC6B-62B4-4BEB-A888-36F4F9F7076E}"/>
    <dgm:cxn modelId="{A483E73B-9D04-4D9F-8660-8C87DC0383DE}" type="presOf" srcId="{E7CD1E34-F83A-4ED6-BD0A-55EAC454687E}" destId="{C9E4C83E-81CC-4F70-86AD-748C583ECD19}" srcOrd="0" destOrd="0" presId="urn:microsoft.com/office/officeart/2005/8/layout/chevron1"/>
    <dgm:cxn modelId="{B326EF5E-53C0-4C2D-BD18-681A54FA174F}" srcId="{BCE2AB6E-80AD-474C-ABA0-BCEEDEBC188B}" destId="{8868AD1B-F5D7-4A2F-BE8D-7732A8C3A3F2}" srcOrd="1" destOrd="0" parTransId="{36C95181-0F5B-4FAB-83F5-2E3CFA68C1DE}" sibTransId="{C3F4DC2A-FC84-4C14-87DF-D34756D3ED59}"/>
    <dgm:cxn modelId="{91CFFBF7-97D7-4B2E-89B6-CF50372CB6BE}" type="presOf" srcId="{770C933A-A886-403A-ADCC-7A471109E974}" destId="{E98FBA62-9849-49F8-81E2-2FFEF1F6B44E}" srcOrd="0" destOrd="0" presId="urn:microsoft.com/office/officeart/2005/8/layout/chevron1"/>
    <dgm:cxn modelId="{3CF92DC7-10DC-49B9-983F-3A92D63BAFC3}" type="presOf" srcId="{BCE2AB6E-80AD-474C-ABA0-BCEEDEBC188B}" destId="{268178A9-EF1C-4EEA-BEC0-7ADBB3E082EF}" srcOrd="0" destOrd="0" presId="urn:microsoft.com/office/officeart/2005/8/layout/chevron1"/>
    <dgm:cxn modelId="{EE6A5C97-FDE6-4BF7-9B01-376335EE3CB8}" srcId="{BCE2AB6E-80AD-474C-ABA0-BCEEDEBC188B}" destId="{360516A6-EBE4-47EA-99BD-A308DB73B6EC}" srcOrd="2" destOrd="0" parTransId="{1EAAC43B-8EE0-4098-B6F8-B10828CFF0E2}" sibTransId="{F05BE550-5C0B-4AD5-99B1-B78C0BBE8C68}"/>
    <dgm:cxn modelId="{EAF2CC15-425B-447F-9661-9AB8C53041A4}" srcId="{BCE2AB6E-80AD-474C-ABA0-BCEEDEBC188B}" destId="{E7CD1E34-F83A-4ED6-BD0A-55EAC454687E}" srcOrd="3" destOrd="0" parTransId="{114621EB-3F27-43B6-916D-D88E55B29AA8}" sibTransId="{401B198A-0552-4D33-A269-1414D0C143A6}"/>
    <dgm:cxn modelId="{EADB11F7-4EEE-4A16-A655-3984309BDC15}" type="presParOf" srcId="{268178A9-EF1C-4EEA-BEC0-7ADBB3E082EF}" destId="{E98FBA62-9849-49F8-81E2-2FFEF1F6B44E}" srcOrd="0" destOrd="0" presId="urn:microsoft.com/office/officeart/2005/8/layout/chevron1"/>
    <dgm:cxn modelId="{16E7DFA7-A57D-48DE-992E-2A5439E6176A}" type="presParOf" srcId="{268178A9-EF1C-4EEA-BEC0-7ADBB3E082EF}" destId="{78E47F6A-00D0-45B6-A7D2-8492F8541DBA}" srcOrd="1" destOrd="0" presId="urn:microsoft.com/office/officeart/2005/8/layout/chevron1"/>
    <dgm:cxn modelId="{08E58C82-5DEA-4145-8BF4-883735301BC1}" type="presParOf" srcId="{268178A9-EF1C-4EEA-BEC0-7ADBB3E082EF}" destId="{6B64B5F9-894C-4390-9E47-91FB06FC1696}" srcOrd="2" destOrd="0" presId="urn:microsoft.com/office/officeart/2005/8/layout/chevron1"/>
    <dgm:cxn modelId="{9541FD89-F9A5-4E10-B5E8-F8E2C9EBC2D3}" type="presParOf" srcId="{268178A9-EF1C-4EEA-BEC0-7ADBB3E082EF}" destId="{6B0E1F15-F457-4980-BA62-6D1B053280DC}" srcOrd="3" destOrd="0" presId="urn:microsoft.com/office/officeart/2005/8/layout/chevron1"/>
    <dgm:cxn modelId="{80A95D5D-5E77-46FC-9F9E-AC6ADB22C21C}" type="presParOf" srcId="{268178A9-EF1C-4EEA-BEC0-7ADBB3E082EF}" destId="{F2232AFD-31E1-44AC-9CDA-3C39412077B2}" srcOrd="4" destOrd="0" presId="urn:microsoft.com/office/officeart/2005/8/layout/chevron1"/>
    <dgm:cxn modelId="{AB911EC3-67F1-4B80-BFCA-4C8079AB78CE}" type="presParOf" srcId="{268178A9-EF1C-4EEA-BEC0-7ADBB3E082EF}" destId="{A948D704-04E7-4B17-87FF-15E869FFF0F5}" srcOrd="5" destOrd="0" presId="urn:microsoft.com/office/officeart/2005/8/layout/chevron1"/>
    <dgm:cxn modelId="{12E6CBB0-8202-449A-9DAC-F5776004DFF1}" type="presParOf" srcId="{268178A9-EF1C-4EEA-BEC0-7ADBB3E082EF}" destId="{C9E4C83E-81CC-4F70-86AD-748C583ECD1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540BA-C3F0-451C-B7E8-EDFA389820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95C42CA-5672-4617-B238-D2F88DA6A9F0}">
      <dgm:prSet phldrT="[Tekst]"/>
      <dgm:spPr/>
      <dgm:t>
        <a:bodyPr/>
        <a:lstStyle/>
        <a:p>
          <a:r>
            <a:rPr lang="da-DK" dirty="0" smtClean="0"/>
            <a:t>Myndighedsdokumentation</a:t>
          </a:r>
        </a:p>
      </dgm:t>
    </dgm:pt>
    <dgm:pt modelId="{BE853847-0791-40AF-91E4-FC2E4D88B1C5}" type="parTrans" cxnId="{9528ED3D-3AF3-444F-ADED-2E27DFAE97B1}">
      <dgm:prSet/>
      <dgm:spPr/>
      <dgm:t>
        <a:bodyPr/>
        <a:lstStyle/>
        <a:p>
          <a:endParaRPr lang="da-DK"/>
        </a:p>
      </dgm:t>
    </dgm:pt>
    <dgm:pt modelId="{27E7BC45-3F61-466C-B08D-3B41E785C936}" type="sibTrans" cxnId="{9528ED3D-3AF3-444F-ADED-2E27DFAE97B1}">
      <dgm:prSet/>
      <dgm:spPr/>
      <dgm:t>
        <a:bodyPr/>
        <a:lstStyle/>
        <a:p>
          <a:endParaRPr lang="da-DK"/>
        </a:p>
      </dgm:t>
    </dgm:pt>
    <dgm:pt modelId="{E8A652DD-4074-4AC5-B18E-248FF58F2C42}">
      <dgm:prSet phldrT="[Tekst]"/>
      <dgm:spPr/>
      <dgm:t>
        <a:bodyPr/>
        <a:lstStyle/>
        <a:p>
          <a:r>
            <a:rPr lang="da-DK" dirty="0" smtClean="0"/>
            <a:t>”Som Udført”-dokumentation</a:t>
          </a:r>
        </a:p>
      </dgm:t>
    </dgm:pt>
    <dgm:pt modelId="{FF80B7FF-FA78-49E9-B032-5F894F7110AA}" type="parTrans" cxnId="{FD4C958A-F75E-4D65-83CE-BBD75E65CE89}">
      <dgm:prSet/>
      <dgm:spPr/>
      <dgm:t>
        <a:bodyPr/>
        <a:lstStyle/>
        <a:p>
          <a:endParaRPr lang="da-DK"/>
        </a:p>
      </dgm:t>
    </dgm:pt>
    <dgm:pt modelId="{BE47265F-CB48-4A5A-AF61-02C0B50BC539}" type="sibTrans" cxnId="{FD4C958A-F75E-4D65-83CE-BBD75E65CE89}">
      <dgm:prSet/>
      <dgm:spPr/>
      <dgm:t>
        <a:bodyPr/>
        <a:lstStyle/>
        <a:p>
          <a:endParaRPr lang="da-DK"/>
        </a:p>
      </dgm:t>
    </dgm:pt>
    <dgm:pt modelId="{E5A3FB3E-4C09-44C7-873F-83B7047C4936}">
      <dgm:prSet/>
      <dgm:spPr/>
      <dgm:t>
        <a:bodyPr/>
        <a:lstStyle/>
        <a:p>
          <a:r>
            <a:rPr lang="da-DK" dirty="0" smtClean="0"/>
            <a:t>Indflytningstilladelse</a:t>
          </a:r>
          <a:endParaRPr lang="da-DK" dirty="0"/>
        </a:p>
      </dgm:t>
    </dgm:pt>
    <dgm:pt modelId="{6858D894-1D89-4ADB-8156-42B99B8750B4}" type="parTrans" cxnId="{59230853-C439-41E0-B225-31A7EE59D35A}">
      <dgm:prSet/>
      <dgm:spPr/>
      <dgm:t>
        <a:bodyPr/>
        <a:lstStyle/>
        <a:p>
          <a:endParaRPr lang="da-DK"/>
        </a:p>
      </dgm:t>
    </dgm:pt>
    <dgm:pt modelId="{D07D8E26-5228-47C7-92AF-67652DDE5D5C}" type="sibTrans" cxnId="{59230853-C439-41E0-B225-31A7EE59D35A}">
      <dgm:prSet/>
      <dgm:spPr/>
      <dgm:t>
        <a:bodyPr/>
        <a:lstStyle/>
        <a:p>
          <a:endParaRPr lang="da-DK"/>
        </a:p>
      </dgm:t>
    </dgm:pt>
    <dgm:pt modelId="{69E9186E-C8BD-42B6-94F2-00B65B31AFF8}">
      <dgm:prSet/>
      <dgm:spPr/>
      <dgm:t>
        <a:bodyPr/>
        <a:lstStyle/>
        <a:p>
          <a:r>
            <a:rPr lang="da-DK" dirty="0" smtClean="0"/>
            <a:t>Model- og tegningsfortegnelse</a:t>
          </a:r>
          <a:endParaRPr lang="da-DK" dirty="0"/>
        </a:p>
      </dgm:t>
    </dgm:pt>
    <dgm:pt modelId="{AB35D935-D846-40F5-8E42-14BF7ABAB506}" type="parTrans" cxnId="{661AFAC7-5ABC-4E14-A853-19FD79A80659}">
      <dgm:prSet/>
      <dgm:spPr/>
      <dgm:t>
        <a:bodyPr/>
        <a:lstStyle/>
        <a:p>
          <a:endParaRPr lang="da-DK"/>
        </a:p>
      </dgm:t>
    </dgm:pt>
    <dgm:pt modelId="{7840C614-034F-4198-8537-C4C1EC16C020}" type="sibTrans" cxnId="{661AFAC7-5ABC-4E14-A853-19FD79A80659}">
      <dgm:prSet/>
      <dgm:spPr/>
      <dgm:t>
        <a:bodyPr/>
        <a:lstStyle/>
        <a:p>
          <a:endParaRPr lang="da-DK"/>
        </a:p>
      </dgm:t>
    </dgm:pt>
    <dgm:pt modelId="{F221799E-73CA-493B-9E05-64142DF424D4}">
      <dgm:prSet/>
      <dgm:spPr/>
      <dgm:t>
        <a:bodyPr/>
        <a:lstStyle/>
        <a:p>
          <a:r>
            <a:rPr lang="da-DK" dirty="0" smtClean="0"/>
            <a:t>2 D tegninger</a:t>
          </a:r>
          <a:endParaRPr lang="da-DK" dirty="0"/>
        </a:p>
      </dgm:t>
    </dgm:pt>
    <dgm:pt modelId="{6D8DF786-94F8-452C-A727-9471D2DEA81D}" type="parTrans" cxnId="{812EAADA-5BE7-42BE-824D-485B82762F59}">
      <dgm:prSet/>
      <dgm:spPr/>
      <dgm:t>
        <a:bodyPr/>
        <a:lstStyle/>
        <a:p>
          <a:endParaRPr lang="da-DK"/>
        </a:p>
      </dgm:t>
    </dgm:pt>
    <dgm:pt modelId="{8B1F094F-FD29-4425-BFC0-8571D7A5E4EE}" type="sibTrans" cxnId="{812EAADA-5BE7-42BE-824D-485B82762F59}">
      <dgm:prSet/>
      <dgm:spPr/>
      <dgm:t>
        <a:bodyPr/>
        <a:lstStyle/>
        <a:p>
          <a:endParaRPr lang="da-DK"/>
        </a:p>
      </dgm:t>
    </dgm:pt>
    <dgm:pt modelId="{224CB6EA-2629-4BB4-86C3-ED1A316122DF}">
      <dgm:prSet/>
      <dgm:spPr/>
      <dgm:t>
        <a:bodyPr/>
        <a:lstStyle/>
        <a:p>
          <a:r>
            <a:rPr lang="da-DK" dirty="0" smtClean="0"/>
            <a:t>3 D tegninger</a:t>
          </a:r>
          <a:endParaRPr lang="da-DK" dirty="0"/>
        </a:p>
      </dgm:t>
    </dgm:pt>
    <dgm:pt modelId="{2BB2729E-EFF5-4CDF-84D4-B1DC27F3740D}" type="parTrans" cxnId="{DECFB2F7-5998-460A-B8C3-46B3453DF94E}">
      <dgm:prSet/>
      <dgm:spPr/>
      <dgm:t>
        <a:bodyPr/>
        <a:lstStyle/>
        <a:p>
          <a:endParaRPr lang="da-DK"/>
        </a:p>
      </dgm:t>
    </dgm:pt>
    <dgm:pt modelId="{E90B1BBD-C2D3-4BE3-B5BC-FBFEDB51EB19}" type="sibTrans" cxnId="{DECFB2F7-5998-460A-B8C3-46B3453DF94E}">
      <dgm:prSet/>
      <dgm:spPr/>
      <dgm:t>
        <a:bodyPr/>
        <a:lstStyle/>
        <a:p>
          <a:endParaRPr lang="da-DK"/>
        </a:p>
      </dgm:t>
    </dgm:pt>
    <dgm:pt modelId="{253D5894-5797-4674-920D-3B4A89B1335D}">
      <dgm:prSet/>
      <dgm:spPr/>
      <dgm:t>
        <a:bodyPr/>
        <a:lstStyle/>
        <a:p>
          <a:r>
            <a:rPr lang="da-DK" dirty="0" smtClean="0"/>
            <a:t>Rødtegninger</a:t>
          </a:r>
          <a:endParaRPr lang="da-DK" dirty="0"/>
        </a:p>
      </dgm:t>
    </dgm:pt>
    <dgm:pt modelId="{BEE1FAB8-E78B-4623-94D6-23AB7B9D7AB3}" type="parTrans" cxnId="{9073A47F-E494-442D-B10A-DE3B602C3C8E}">
      <dgm:prSet/>
      <dgm:spPr/>
      <dgm:t>
        <a:bodyPr/>
        <a:lstStyle/>
        <a:p>
          <a:endParaRPr lang="da-DK"/>
        </a:p>
      </dgm:t>
    </dgm:pt>
    <dgm:pt modelId="{8B8909DC-1945-40A4-89C1-EA0603C95A0D}" type="sibTrans" cxnId="{9073A47F-E494-442D-B10A-DE3B602C3C8E}">
      <dgm:prSet/>
      <dgm:spPr/>
      <dgm:t>
        <a:bodyPr/>
        <a:lstStyle/>
        <a:p>
          <a:endParaRPr lang="da-DK"/>
        </a:p>
      </dgm:t>
    </dgm:pt>
    <dgm:pt modelId="{8C5C603A-4D4C-43BA-8152-BA9E56CE8E88}">
      <dgm:prSet/>
      <dgm:spPr/>
      <dgm:t>
        <a:bodyPr/>
        <a:lstStyle/>
        <a:p>
          <a:r>
            <a:rPr lang="da-DK" dirty="0" smtClean="0"/>
            <a:t>Ibrugtagningstilladelse</a:t>
          </a:r>
          <a:endParaRPr lang="da-DK" dirty="0"/>
        </a:p>
      </dgm:t>
    </dgm:pt>
    <dgm:pt modelId="{E846F7C3-EDCA-48E1-A663-4B958B14A5DB}" type="parTrans" cxnId="{A502F715-9AAB-49C9-BBFA-F0F7AC9085FD}">
      <dgm:prSet/>
      <dgm:spPr/>
      <dgm:t>
        <a:bodyPr/>
        <a:lstStyle/>
        <a:p>
          <a:endParaRPr lang="da-DK"/>
        </a:p>
      </dgm:t>
    </dgm:pt>
    <dgm:pt modelId="{A87BB249-D2B0-4905-AE83-DB5D20021EE2}" type="sibTrans" cxnId="{A502F715-9AAB-49C9-BBFA-F0F7AC9085FD}">
      <dgm:prSet/>
      <dgm:spPr/>
      <dgm:t>
        <a:bodyPr/>
        <a:lstStyle/>
        <a:p>
          <a:endParaRPr lang="da-DK"/>
        </a:p>
      </dgm:t>
    </dgm:pt>
    <dgm:pt modelId="{B998D906-700E-4963-A108-AB72C2272FA9}">
      <dgm:prSet/>
      <dgm:spPr/>
      <dgm:t>
        <a:bodyPr/>
        <a:lstStyle/>
        <a:p>
          <a:r>
            <a:rPr lang="da-DK" dirty="0" smtClean="0"/>
            <a:t>Byggetilladelse</a:t>
          </a:r>
          <a:endParaRPr lang="da-DK" dirty="0"/>
        </a:p>
      </dgm:t>
    </dgm:pt>
    <dgm:pt modelId="{9AA68E7E-1558-4CF0-94A9-74073CBCC94A}" type="parTrans" cxnId="{18193EFE-D6AF-4C62-A538-C98550692EBB}">
      <dgm:prSet/>
      <dgm:spPr/>
      <dgm:t>
        <a:bodyPr/>
        <a:lstStyle/>
        <a:p>
          <a:endParaRPr lang="da-DK"/>
        </a:p>
      </dgm:t>
    </dgm:pt>
    <dgm:pt modelId="{3633CDDE-3FD9-447A-BB64-A1A2F9482E5D}" type="sibTrans" cxnId="{18193EFE-D6AF-4C62-A538-C98550692EBB}">
      <dgm:prSet/>
      <dgm:spPr/>
      <dgm:t>
        <a:bodyPr/>
        <a:lstStyle/>
        <a:p>
          <a:endParaRPr lang="da-DK"/>
        </a:p>
      </dgm:t>
    </dgm:pt>
    <dgm:pt modelId="{0350D243-1F0F-40D3-A82C-AEB506688AF9}">
      <dgm:prSet/>
      <dgm:spPr/>
      <dgm:t>
        <a:bodyPr/>
        <a:lstStyle/>
        <a:p>
          <a:r>
            <a:rPr lang="da-DK" dirty="0" smtClean="0"/>
            <a:t>Brandrelevant dokumentation</a:t>
          </a:r>
          <a:endParaRPr lang="da-DK" dirty="0"/>
        </a:p>
      </dgm:t>
    </dgm:pt>
    <dgm:pt modelId="{8641C123-90C7-49BF-82DB-E72644F74684}" type="parTrans" cxnId="{8C518605-F464-4413-BC7A-D73AC44E4A40}">
      <dgm:prSet/>
      <dgm:spPr/>
      <dgm:t>
        <a:bodyPr/>
        <a:lstStyle/>
        <a:p>
          <a:endParaRPr lang="da-DK"/>
        </a:p>
      </dgm:t>
    </dgm:pt>
    <dgm:pt modelId="{2F561AFB-D73D-4EFA-AA21-05C34934DA9F}" type="sibTrans" cxnId="{8C518605-F464-4413-BC7A-D73AC44E4A40}">
      <dgm:prSet/>
      <dgm:spPr/>
      <dgm:t>
        <a:bodyPr/>
        <a:lstStyle/>
        <a:p>
          <a:endParaRPr lang="da-DK"/>
        </a:p>
      </dgm:t>
    </dgm:pt>
    <dgm:pt modelId="{40FED270-3D5B-43B1-975C-0ACE16DDB886}">
      <dgm:prSet/>
      <dgm:spPr/>
      <dgm:t>
        <a:bodyPr/>
        <a:lstStyle/>
        <a:p>
          <a:r>
            <a:rPr lang="da-DK" dirty="0" smtClean="0"/>
            <a:t>Brandsikringsanlæg – godkendelser</a:t>
          </a:r>
          <a:endParaRPr lang="da-DK" dirty="0"/>
        </a:p>
      </dgm:t>
    </dgm:pt>
    <dgm:pt modelId="{68338D61-2AC8-4C02-A499-31D118892BAA}" type="parTrans" cxnId="{675B4A70-5041-4CA5-AE03-C07CB092EA13}">
      <dgm:prSet/>
      <dgm:spPr/>
      <dgm:t>
        <a:bodyPr/>
        <a:lstStyle/>
        <a:p>
          <a:endParaRPr lang="da-DK"/>
        </a:p>
      </dgm:t>
    </dgm:pt>
    <dgm:pt modelId="{10ACA663-879B-45D4-87D7-61C68F0A1E0B}" type="sibTrans" cxnId="{675B4A70-5041-4CA5-AE03-C07CB092EA13}">
      <dgm:prSet/>
      <dgm:spPr/>
      <dgm:t>
        <a:bodyPr/>
        <a:lstStyle/>
        <a:p>
          <a:endParaRPr lang="da-DK"/>
        </a:p>
      </dgm:t>
    </dgm:pt>
    <dgm:pt modelId="{725F0362-8310-48F6-9BC4-E1291D94C47F}">
      <dgm:prSet/>
      <dgm:spPr/>
      <dgm:t>
        <a:bodyPr/>
        <a:lstStyle/>
        <a:p>
          <a:r>
            <a:rPr lang="da-DK" dirty="0" smtClean="0"/>
            <a:t>Standard attester til Brandvæsen</a:t>
          </a:r>
          <a:endParaRPr lang="da-DK" dirty="0"/>
        </a:p>
      </dgm:t>
    </dgm:pt>
    <dgm:pt modelId="{015A3F1E-968E-422F-88D8-0814E0112588}" type="parTrans" cxnId="{BBC75410-00F1-4988-AAF6-711EF19CF27A}">
      <dgm:prSet/>
      <dgm:spPr/>
      <dgm:t>
        <a:bodyPr/>
        <a:lstStyle/>
        <a:p>
          <a:endParaRPr lang="da-DK"/>
        </a:p>
      </dgm:t>
    </dgm:pt>
    <dgm:pt modelId="{F3FDC9B2-8C65-4A80-8655-2F4E47E15F6E}" type="sibTrans" cxnId="{BBC75410-00F1-4988-AAF6-711EF19CF27A}">
      <dgm:prSet/>
      <dgm:spPr/>
      <dgm:t>
        <a:bodyPr/>
        <a:lstStyle/>
        <a:p>
          <a:endParaRPr lang="da-DK"/>
        </a:p>
      </dgm:t>
    </dgm:pt>
    <dgm:pt modelId="{0B3EF3AD-9FB9-4DA8-828D-6C63C36A393D}">
      <dgm:prSet/>
      <dgm:spPr/>
      <dgm:t>
        <a:bodyPr/>
        <a:lstStyle/>
        <a:p>
          <a:r>
            <a:rPr lang="da-DK" dirty="0" smtClean="0"/>
            <a:t>DKV-plan m. sikkerhedsmatrix (brand) automatiske døre</a:t>
          </a:r>
          <a:endParaRPr lang="da-DK" dirty="0"/>
        </a:p>
      </dgm:t>
    </dgm:pt>
    <dgm:pt modelId="{18063AE7-D823-4A15-A1A4-378E2517AB2E}" type="parTrans" cxnId="{1B385B99-7102-4AA5-9AC7-7A99CD1096A6}">
      <dgm:prSet/>
      <dgm:spPr/>
      <dgm:t>
        <a:bodyPr/>
        <a:lstStyle/>
        <a:p>
          <a:endParaRPr lang="da-DK"/>
        </a:p>
      </dgm:t>
    </dgm:pt>
    <dgm:pt modelId="{701BB4E8-FB0E-4AF5-BE9B-1C72C3FC0314}" type="sibTrans" cxnId="{1B385B99-7102-4AA5-9AC7-7A99CD1096A6}">
      <dgm:prSet/>
      <dgm:spPr/>
      <dgm:t>
        <a:bodyPr/>
        <a:lstStyle/>
        <a:p>
          <a:endParaRPr lang="da-DK"/>
        </a:p>
      </dgm:t>
    </dgm:pt>
    <dgm:pt modelId="{66329234-8F13-48D5-BB4F-F56E47B6067E}">
      <dgm:prSet/>
      <dgm:spPr/>
      <dgm:t>
        <a:bodyPr/>
        <a:lstStyle/>
        <a:p>
          <a:r>
            <a:rPr lang="da-DK" dirty="0" smtClean="0"/>
            <a:t>Tæthedsprøvning, brandstigerør</a:t>
          </a:r>
          <a:endParaRPr lang="da-DK" dirty="0"/>
        </a:p>
      </dgm:t>
    </dgm:pt>
    <dgm:pt modelId="{DAB59B07-C444-4C7D-8381-C32882AD4BDF}" type="parTrans" cxnId="{62BE18F1-1EF4-43BB-873D-A80C8BD6F1F9}">
      <dgm:prSet/>
      <dgm:spPr/>
      <dgm:t>
        <a:bodyPr/>
        <a:lstStyle/>
        <a:p>
          <a:endParaRPr lang="da-DK"/>
        </a:p>
      </dgm:t>
    </dgm:pt>
    <dgm:pt modelId="{FC9AE995-3005-4957-AC06-DAF79B52E621}" type="sibTrans" cxnId="{62BE18F1-1EF4-43BB-873D-A80C8BD6F1F9}">
      <dgm:prSet/>
      <dgm:spPr/>
      <dgm:t>
        <a:bodyPr/>
        <a:lstStyle/>
        <a:p>
          <a:endParaRPr lang="da-DK"/>
        </a:p>
      </dgm:t>
    </dgm:pt>
    <dgm:pt modelId="{D22F38C5-4DF8-4D75-9421-93E984A31860}">
      <dgm:prSet/>
      <dgm:spPr/>
      <dgm:t>
        <a:bodyPr/>
        <a:lstStyle/>
        <a:p>
          <a:r>
            <a:rPr lang="da-DK" dirty="0" err="1" smtClean="0"/>
            <a:t>Blowdoortest</a:t>
          </a:r>
          <a:r>
            <a:rPr lang="da-DK" dirty="0" smtClean="0"/>
            <a:t>/rapport</a:t>
          </a:r>
          <a:endParaRPr lang="da-DK" dirty="0"/>
        </a:p>
      </dgm:t>
    </dgm:pt>
    <dgm:pt modelId="{D82EED5C-FD88-4FD6-9D18-297B83C12CC6}" type="parTrans" cxnId="{4EF04DEB-7FF2-4790-B988-17B6EF51F101}">
      <dgm:prSet/>
      <dgm:spPr/>
      <dgm:t>
        <a:bodyPr/>
        <a:lstStyle/>
        <a:p>
          <a:endParaRPr lang="da-DK"/>
        </a:p>
      </dgm:t>
    </dgm:pt>
    <dgm:pt modelId="{89043345-F0BA-47B8-83A8-36A20DBB7E7A}" type="sibTrans" cxnId="{4EF04DEB-7FF2-4790-B988-17B6EF51F101}">
      <dgm:prSet/>
      <dgm:spPr/>
      <dgm:t>
        <a:bodyPr/>
        <a:lstStyle/>
        <a:p>
          <a:endParaRPr lang="da-DK"/>
        </a:p>
      </dgm:t>
    </dgm:pt>
    <dgm:pt modelId="{B4FFF28A-9A0E-4171-AD48-3A2DA518CFE2}">
      <dgm:prSet/>
      <dgm:spPr/>
      <dgm:t>
        <a:bodyPr/>
        <a:lstStyle/>
        <a:p>
          <a:r>
            <a:rPr lang="da-DK" dirty="0" smtClean="0"/>
            <a:t>CE-mærkninger</a:t>
          </a:r>
          <a:endParaRPr lang="da-DK" dirty="0"/>
        </a:p>
      </dgm:t>
    </dgm:pt>
    <dgm:pt modelId="{3DA01D28-3A26-4702-B5B5-5CDC2B3CBA24}" type="parTrans" cxnId="{476C42ED-451F-4005-A112-EEBE4D631735}">
      <dgm:prSet/>
      <dgm:spPr/>
      <dgm:t>
        <a:bodyPr/>
        <a:lstStyle/>
        <a:p>
          <a:endParaRPr lang="da-DK"/>
        </a:p>
      </dgm:t>
    </dgm:pt>
    <dgm:pt modelId="{2DBE361D-ADDE-4352-AA37-C678B8797213}" type="sibTrans" cxnId="{476C42ED-451F-4005-A112-EEBE4D631735}">
      <dgm:prSet/>
      <dgm:spPr/>
      <dgm:t>
        <a:bodyPr/>
        <a:lstStyle/>
        <a:p>
          <a:endParaRPr lang="da-DK"/>
        </a:p>
      </dgm:t>
    </dgm:pt>
    <dgm:pt modelId="{10A94506-6B33-419A-AA29-185B60646C93}" type="pres">
      <dgm:prSet presAssocID="{CD8540BA-C3F0-451C-B7E8-EDFA389820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4BC638E-06BE-4712-8979-0799C45C5651}" type="pres">
      <dgm:prSet presAssocID="{895C42CA-5672-4617-B238-D2F88DA6A9F0}" presName="parentLin" presStyleCnt="0"/>
      <dgm:spPr/>
    </dgm:pt>
    <dgm:pt modelId="{A7F6EB68-2033-4295-9FF7-518188E12ACF}" type="pres">
      <dgm:prSet presAssocID="{895C42CA-5672-4617-B238-D2F88DA6A9F0}" presName="parentLeftMargin" presStyleLbl="node1" presStyleIdx="0" presStyleCnt="2"/>
      <dgm:spPr/>
      <dgm:t>
        <a:bodyPr/>
        <a:lstStyle/>
        <a:p>
          <a:endParaRPr lang="da-DK"/>
        </a:p>
      </dgm:t>
    </dgm:pt>
    <dgm:pt modelId="{FF8A5AB3-6496-4102-8FC5-DBA62EBC77B3}" type="pres">
      <dgm:prSet presAssocID="{895C42CA-5672-4617-B238-D2F88DA6A9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B9D2E73-CB60-48EE-86E0-B97D4933948D}" type="pres">
      <dgm:prSet presAssocID="{895C42CA-5672-4617-B238-D2F88DA6A9F0}" presName="negativeSpace" presStyleCnt="0"/>
      <dgm:spPr/>
    </dgm:pt>
    <dgm:pt modelId="{6BD60568-5E76-4B68-85C6-9B78A91A3B92}" type="pres">
      <dgm:prSet presAssocID="{895C42CA-5672-4617-B238-D2F88DA6A9F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181D17A-5B24-4FA0-9D59-DA9F9AEC3F2B}" type="pres">
      <dgm:prSet presAssocID="{27E7BC45-3F61-466C-B08D-3B41E785C936}" presName="spaceBetweenRectangles" presStyleCnt="0"/>
      <dgm:spPr/>
    </dgm:pt>
    <dgm:pt modelId="{5E3BA53E-9C56-406C-98D5-D805F4D313C9}" type="pres">
      <dgm:prSet presAssocID="{E8A652DD-4074-4AC5-B18E-248FF58F2C42}" presName="parentLin" presStyleCnt="0"/>
      <dgm:spPr/>
    </dgm:pt>
    <dgm:pt modelId="{53E05963-D045-4BE9-A99B-8EBD2E200CEA}" type="pres">
      <dgm:prSet presAssocID="{E8A652DD-4074-4AC5-B18E-248FF58F2C42}" presName="parentLeftMargin" presStyleLbl="node1" presStyleIdx="0" presStyleCnt="2"/>
      <dgm:spPr/>
      <dgm:t>
        <a:bodyPr/>
        <a:lstStyle/>
        <a:p>
          <a:endParaRPr lang="da-DK"/>
        </a:p>
      </dgm:t>
    </dgm:pt>
    <dgm:pt modelId="{4873DD5D-9288-40F5-976D-E5DBB58C60D0}" type="pres">
      <dgm:prSet presAssocID="{E8A652DD-4074-4AC5-B18E-248FF58F2C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A5E912-7FD6-495C-B0B2-27095F3E0B3C}" type="pres">
      <dgm:prSet presAssocID="{E8A652DD-4074-4AC5-B18E-248FF58F2C42}" presName="negativeSpace" presStyleCnt="0"/>
      <dgm:spPr/>
    </dgm:pt>
    <dgm:pt modelId="{188FF30B-0A84-4C01-B41E-8C5C4047EA19}" type="pres">
      <dgm:prSet presAssocID="{E8A652DD-4074-4AC5-B18E-248FF58F2C4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C518605-F464-4413-BC7A-D73AC44E4A40}" srcId="{895C42CA-5672-4617-B238-D2F88DA6A9F0}" destId="{0350D243-1F0F-40D3-A82C-AEB506688AF9}" srcOrd="3" destOrd="0" parTransId="{8641C123-90C7-49BF-82DB-E72644F74684}" sibTransId="{2F561AFB-D73D-4EFA-AA21-05C34934DA9F}"/>
    <dgm:cxn modelId="{62BE18F1-1EF4-43BB-873D-A80C8BD6F1F9}" srcId="{895C42CA-5672-4617-B238-D2F88DA6A9F0}" destId="{66329234-8F13-48D5-BB4F-F56E47B6067E}" srcOrd="7" destOrd="0" parTransId="{DAB59B07-C444-4C7D-8381-C32882AD4BDF}" sibTransId="{FC9AE995-3005-4957-AC06-DAF79B52E621}"/>
    <dgm:cxn modelId="{F58FFA20-7B50-49A2-84C0-78A4D23CC01B}" type="presOf" srcId="{E5A3FB3E-4C09-44C7-873F-83B7047C4936}" destId="{6BD60568-5E76-4B68-85C6-9B78A91A3B92}" srcOrd="0" destOrd="0" presId="urn:microsoft.com/office/officeart/2005/8/layout/list1"/>
    <dgm:cxn modelId="{F2234976-61AC-4AEC-A796-D4FBEC2CDB1E}" type="presOf" srcId="{E8A652DD-4074-4AC5-B18E-248FF58F2C42}" destId="{53E05963-D045-4BE9-A99B-8EBD2E200CEA}" srcOrd="0" destOrd="0" presId="urn:microsoft.com/office/officeart/2005/8/layout/list1"/>
    <dgm:cxn modelId="{FD4C958A-F75E-4D65-83CE-BBD75E65CE89}" srcId="{CD8540BA-C3F0-451C-B7E8-EDFA3898202B}" destId="{E8A652DD-4074-4AC5-B18E-248FF58F2C42}" srcOrd="1" destOrd="0" parTransId="{FF80B7FF-FA78-49E9-B032-5F894F7110AA}" sibTransId="{BE47265F-CB48-4A5A-AF61-02C0B50BC539}"/>
    <dgm:cxn modelId="{D50BF43B-08FD-453B-827C-01120FED4A1F}" type="presOf" srcId="{0350D243-1F0F-40D3-A82C-AEB506688AF9}" destId="{6BD60568-5E76-4B68-85C6-9B78A91A3B92}" srcOrd="0" destOrd="3" presId="urn:microsoft.com/office/officeart/2005/8/layout/list1"/>
    <dgm:cxn modelId="{59230853-C439-41E0-B225-31A7EE59D35A}" srcId="{895C42CA-5672-4617-B238-D2F88DA6A9F0}" destId="{E5A3FB3E-4C09-44C7-873F-83B7047C4936}" srcOrd="0" destOrd="0" parTransId="{6858D894-1D89-4ADB-8156-42B99B8750B4}" sibTransId="{D07D8E26-5228-47C7-92AF-67652DDE5D5C}"/>
    <dgm:cxn modelId="{BBC75410-00F1-4988-AAF6-711EF19CF27A}" srcId="{895C42CA-5672-4617-B238-D2F88DA6A9F0}" destId="{725F0362-8310-48F6-9BC4-E1291D94C47F}" srcOrd="5" destOrd="0" parTransId="{015A3F1E-968E-422F-88D8-0814E0112588}" sibTransId="{F3FDC9B2-8C65-4A80-8655-2F4E47E15F6E}"/>
    <dgm:cxn modelId="{E10EB7D9-149E-4E8A-94DD-7B51987614A8}" type="presOf" srcId="{8C5C603A-4D4C-43BA-8152-BA9E56CE8E88}" destId="{6BD60568-5E76-4B68-85C6-9B78A91A3B92}" srcOrd="0" destOrd="1" presId="urn:microsoft.com/office/officeart/2005/8/layout/list1"/>
    <dgm:cxn modelId="{D781AA12-180F-4751-AE56-379BC508DA10}" type="presOf" srcId="{B998D906-700E-4963-A108-AB72C2272FA9}" destId="{6BD60568-5E76-4B68-85C6-9B78A91A3B92}" srcOrd="0" destOrd="2" presId="urn:microsoft.com/office/officeart/2005/8/layout/list1"/>
    <dgm:cxn modelId="{463FC5E1-D300-4F93-9B76-A71EBE7EEDE0}" type="presOf" srcId="{253D5894-5797-4674-920D-3B4A89B1335D}" destId="{188FF30B-0A84-4C01-B41E-8C5C4047EA19}" srcOrd="0" destOrd="3" presId="urn:microsoft.com/office/officeart/2005/8/layout/list1"/>
    <dgm:cxn modelId="{3E2CA8DB-BD1E-456C-BDE7-7C82C023DAC9}" type="presOf" srcId="{224CB6EA-2629-4BB4-86C3-ED1A316122DF}" destId="{188FF30B-0A84-4C01-B41E-8C5C4047EA19}" srcOrd="0" destOrd="2" presId="urn:microsoft.com/office/officeart/2005/8/layout/list1"/>
    <dgm:cxn modelId="{812EAADA-5BE7-42BE-824D-485B82762F59}" srcId="{E8A652DD-4074-4AC5-B18E-248FF58F2C42}" destId="{F221799E-73CA-493B-9E05-64142DF424D4}" srcOrd="1" destOrd="0" parTransId="{6D8DF786-94F8-452C-A727-9471D2DEA81D}" sibTransId="{8B1F094F-FD29-4425-BFC0-8571D7A5E4EE}"/>
    <dgm:cxn modelId="{6892BBD4-486F-4B64-AE01-95AE35FCFDDB}" type="presOf" srcId="{69E9186E-C8BD-42B6-94F2-00B65B31AFF8}" destId="{188FF30B-0A84-4C01-B41E-8C5C4047EA19}" srcOrd="0" destOrd="0" presId="urn:microsoft.com/office/officeart/2005/8/layout/list1"/>
    <dgm:cxn modelId="{DECFB2F7-5998-460A-B8C3-46B3453DF94E}" srcId="{E8A652DD-4074-4AC5-B18E-248FF58F2C42}" destId="{224CB6EA-2629-4BB4-86C3-ED1A316122DF}" srcOrd="2" destOrd="0" parTransId="{2BB2729E-EFF5-4CDF-84D4-B1DC27F3740D}" sibTransId="{E90B1BBD-C2D3-4BE3-B5BC-FBFEDB51EB19}"/>
    <dgm:cxn modelId="{675B4A70-5041-4CA5-AE03-C07CB092EA13}" srcId="{895C42CA-5672-4617-B238-D2F88DA6A9F0}" destId="{40FED270-3D5B-43B1-975C-0ACE16DDB886}" srcOrd="4" destOrd="0" parTransId="{68338D61-2AC8-4C02-A499-31D118892BAA}" sibTransId="{10ACA663-879B-45D4-87D7-61C68F0A1E0B}"/>
    <dgm:cxn modelId="{1EE637D1-81E0-4DB7-81B2-E750E0729146}" type="presOf" srcId="{D22F38C5-4DF8-4D75-9421-93E984A31860}" destId="{6BD60568-5E76-4B68-85C6-9B78A91A3B92}" srcOrd="0" destOrd="8" presId="urn:microsoft.com/office/officeart/2005/8/layout/list1"/>
    <dgm:cxn modelId="{5ED65C42-34F2-4494-9D79-656F5BFD9C01}" type="presOf" srcId="{66329234-8F13-48D5-BB4F-F56E47B6067E}" destId="{6BD60568-5E76-4B68-85C6-9B78A91A3B92}" srcOrd="0" destOrd="7" presId="urn:microsoft.com/office/officeart/2005/8/layout/list1"/>
    <dgm:cxn modelId="{F740E5AB-B074-4CF4-8DB9-907E14604CC2}" type="presOf" srcId="{725F0362-8310-48F6-9BC4-E1291D94C47F}" destId="{6BD60568-5E76-4B68-85C6-9B78A91A3B92}" srcOrd="0" destOrd="5" presId="urn:microsoft.com/office/officeart/2005/8/layout/list1"/>
    <dgm:cxn modelId="{9073A47F-E494-442D-B10A-DE3B602C3C8E}" srcId="{E8A652DD-4074-4AC5-B18E-248FF58F2C42}" destId="{253D5894-5797-4674-920D-3B4A89B1335D}" srcOrd="3" destOrd="0" parTransId="{BEE1FAB8-E78B-4623-94D6-23AB7B9D7AB3}" sibTransId="{8B8909DC-1945-40A4-89C1-EA0603C95A0D}"/>
    <dgm:cxn modelId="{CEECF0D6-17A6-4AD8-AAA9-3CC9391243E8}" type="presOf" srcId="{F221799E-73CA-493B-9E05-64142DF424D4}" destId="{188FF30B-0A84-4C01-B41E-8C5C4047EA19}" srcOrd="0" destOrd="1" presId="urn:microsoft.com/office/officeart/2005/8/layout/list1"/>
    <dgm:cxn modelId="{661AFAC7-5ABC-4E14-A853-19FD79A80659}" srcId="{E8A652DD-4074-4AC5-B18E-248FF58F2C42}" destId="{69E9186E-C8BD-42B6-94F2-00B65B31AFF8}" srcOrd="0" destOrd="0" parTransId="{AB35D935-D846-40F5-8E42-14BF7ABAB506}" sibTransId="{7840C614-034F-4198-8537-C4C1EC16C020}"/>
    <dgm:cxn modelId="{4EB2E4A5-2C2D-4117-BDDB-2E5E3AD3D5B6}" type="presOf" srcId="{40FED270-3D5B-43B1-975C-0ACE16DDB886}" destId="{6BD60568-5E76-4B68-85C6-9B78A91A3B92}" srcOrd="0" destOrd="4" presId="urn:microsoft.com/office/officeart/2005/8/layout/list1"/>
    <dgm:cxn modelId="{9B60E705-191D-41EF-B697-8AE6F124FDC7}" type="presOf" srcId="{E8A652DD-4074-4AC5-B18E-248FF58F2C42}" destId="{4873DD5D-9288-40F5-976D-E5DBB58C60D0}" srcOrd="1" destOrd="0" presId="urn:microsoft.com/office/officeart/2005/8/layout/list1"/>
    <dgm:cxn modelId="{1B385B99-7102-4AA5-9AC7-7A99CD1096A6}" srcId="{895C42CA-5672-4617-B238-D2F88DA6A9F0}" destId="{0B3EF3AD-9FB9-4DA8-828D-6C63C36A393D}" srcOrd="6" destOrd="0" parTransId="{18063AE7-D823-4A15-A1A4-378E2517AB2E}" sibTransId="{701BB4E8-FB0E-4AF5-BE9B-1C72C3FC0314}"/>
    <dgm:cxn modelId="{B11B8871-BDED-40FE-8930-22064686F50B}" type="presOf" srcId="{B4FFF28A-9A0E-4171-AD48-3A2DA518CFE2}" destId="{6BD60568-5E76-4B68-85C6-9B78A91A3B92}" srcOrd="0" destOrd="9" presId="urn:microsoft.com/office/officeart/2005/8/layout/list1"/>
    <dgm:cxn modelId="{4CC1B1A3-6CA0-4C17-973F-6529023CCDC0}" type="presOf" srcId="{CD8540BA-C3F0-451C-B7E8-EDFA3898202B}" destId="{10A94506-6B33-419A-AA29-185B60646C93}" srcOrd="0" destOrd="0" presId="urn:microsoft.com/office/officeart/2005/8/layout/list1"/>
    <dgm:cxn modelId="{D5B3F3D6-0B28-4559-8E07-FD89B6D8C577}" type="presOf" srcId="{895C42CA-5672-4617-B238-D2F88DA6A9F0}" destId="{FF8A5AB3-6496-4102-8FC5-DBA62EBC77B3}" srcOrd="1" destOrd="0" presId="urn:microsoft.com/office/officeart/2005/8/layout/list1"/>
    <dgm:cxn modelId="{A502F715-9AAB-49C9-BBFA-F0F7AC9085FD}" srcId="{895C42CA-5672-4617-B238-D2F88DA6A9F0}" destId="{8C5C603A-4D4C-43BA-8152-BA9E56CE8E88}" srcOrd="1" destOrd="0" parTransId="{E846F7C3-EDCA-48E1-A663-4B958B14A5DB}" sibTransId="{A87BB249-D2B0-4905-AE83-DB5D20021EE2}"/>
    <dgm:cxn modelId="{51074AF7-EC4C-43FC-99C4-59E061BE75F2}" type="presOf" srcId="{895C42CA-5672-4617-B238-D2F88DA6A9F0}" destId="{A7F6EB68-2033-4295-9FF7-518188E12ACF}" srcOrd="0" destOrd="0" presId="urn:microsoft.com/office/officeart/2005/8/layout/list1"/>
    <dgm:cxn modelId="{18193EFE-D6AF-4C62-A538-C98550692EBB}" srcId="{895C42CA-5672-4617-B238-D2F88DA6A9F0}" destId="{B998D906-700E-4963-A108-AB72C2272FA9}" srcOrd="2" destOrd="0" parTransId="{9AA68E7E-1558-4CF0-94A9-74073CBCC94A}" sibTransId="{3633CDDE-3FD9-447A-BB64-A1A2F9482E5D}"/>
    <dgm:cxn modelId="{9528ED3D-3AF3-444F-ADED-2E27DFAE97B1}" srcId="{CD8540BA-C3F0-451C-B7E8-EDFA3898202B}" destId="{895C42CA-5672-4617-B238-D2F88DA6A9F0}" srcOrd="0" destOrd="0" parTransId="{BE853847-0791-40AF-91E4-FC2E4D88B1C5}" sibTransId="{27E7BC45-3F61-466C-B08D-3B41E785C936}"/>
    <dgm:cxn modelId="{4EF04DEB-7FF2-4790-B988-17B6EF51F101}" srcId="{895C42CA-5672-4617-B238-D2F88DA6A9F0}" destId="{D22F38C5-4DF8-4D75-9421-93E984A31860}" srcOrd="8" destOrd="0" parTransId="{D82EED5C-FD88-4FD6-9D18-297B83C12CC6}" sibTransId="{89043345-F0BA-47B8-83A8-36A20DBB7E7A}"/>
    <dgm:cxn modelId="{01051A06-C957-440C-A055-22EF3FB2A7CA}" type="presOf" srcId="{0B3EF3AD-9FB9-4DA8-828D-6C63C36A393D}" destId="{6BD60568-5E76-4B68-85C6-9B78A91A3B92}" srcOrd="0" destOrd="6" presId="urn:microsoft.com/office/officeart/2005/8/layout/list1"/>
    <dgm:cxn modelId="{476C42ED-451F-4005-A112-EEBE4D631735}" srcId="{895C42CA-5672-4617-B238-D2F88DA6A9F0}" destId="{B4FFF28A-9A0E-4171-AD48-3A2DA518CFE2}" srcOrd="9" destOrd="0" parTransId="{3DA01D28-3A26-4702-B5B5-5CDC2B3CBA24}" sibTransId="{2DBE361D-ADDE-4352-AA37-C678B8797213}"/>
    <dgm:cxn modelId="{21A490D1-9227-42A7-BA20-119DE0E2CF50}" type="presParOf" srcId="{10A94506-6B33-419A-AA29-185B60646C93}" destId="{24BC638E-06BE-4712-8979-0799C45C5651}" srcOrd="0" destOrd="0" presId="urn:microsoft.com/office/officeart/2005/8/layout/list1"/>
    <dgm:cxn modelId="{24BB6E76-334F-481F-8EB7-E7A7CA6B0EB2}" type="presParOf" srcId="{24BC638E-06BE-4712-8979-0799C45C5651}" destId="{A7F6EB68-2033-4295-9FF7-518188E12ACF}" srcOrd="0" destOrd="0" presId="urn:microsoft.com/office/officeart/2005/8/layout/list1"/>
    <dgm:cxn modelId="{18BB8549-25AB-436A-8CA6-D6C2F56184FA}" type="presParOf" srcId="{24BC638E-06BE-4712-8979-0799C45C5651}" destId="{FF8A5AB3-6496-4102-8FC5-DBA62EBC77B3}" srcOrd="1" destOrd="0" presId="urn:microsoft.com/office/officeart/2005/8/layout/list1"/>
    <dgm:cxn modelId="{A77A0A9A-5AE6-4CCE-AB46-A9C9F9C5C3BA}" type="presParOf" srcId="{10A94506-6B33-419A-AA29-185B60646C93}" destId="{4B9D2E73-CB60-48EE-86E0-B97D4933948D}" srcOrd="1" destOrd="0" presId="urn:microsoft.com/office/officeart/2005/8/layout/list1"/>
    <dgm:cxn modelId="{F59F58D4-126C-4AB7-9662-D8C334381DF4}" type="presParOf" srcId="{10A94506-6B33-419A-AA29-185B60646C93}" destId="{6BD60568-5E76-4B68-85C6-9B78A91A3B92}" srcOrd="2" destOrd="0" presId="urn:microsoft.com/office/officeart/2005/8/layout/list1"/>
    <dgm:cxn modelId="{A799C185-ADE8-4432-89D3-15C42CC5815D}" type="presParOf" srcId="{10A94506-6B33-419A-AA29-185B60646C93}" destId="{F181D17A-5B24-4FA0-9D59-DA9F9AEC3F2B}" srcOrd="3" destOrd="0" presId="urn:microsoft.com/office/officeart/2005/8/layout/list1"/>
    <dgm:cxn modelId="{88B6710D-8F4F-4D37-A833-72AF8D545785}" type="presParOf" srcId="{10A94506-6B33-419A-AA29-185B60646C93}" destId="{5E3BA53E-9C56-406C-98D5-D805F4D313C9}" srcOrd="4" destOrd="0" presId="urn:microsoft.com/office/officeart/2005/8/layout/list1"/>
    <dgm:cxn modelId="{AEADDD08-9BC5-4A16-90EC-1CCFC32DF96F}" type="presParOf" srcId="{5E3BA53E-9C56-406C-98D5-D805F4D313C9}" destId="{53E05963-D045-4BE9-A99B-8EBD2E200CEA}" srcOrd="0" destOrd="0" presId="urn:microsoft.com/office/officeart/2005/8/layout/list1"/>
    <dgm:cxn modelId="{9F92F660-37E7-4D6A-B214-B93A9A8AA97C}" type="presParOf" srcId="{5E3BA53E-9C56-406C-98D5-D805F4D313C9}" destId="{4873DD5D-9288-40F5-976D-E5DBB58C60D0}" srcOrd="1" destOrd="0" presId="urn:microsoft.com/office/officeart/2005/8/layout/list1"/>
    <dgm:cxn modelId="{5A18D074-925B-4927-AFE5-25399EF4BB5F}" type="presParOf" srcId="{10A94506-6B33-419A-AA29-185B60646C93}" destId="{6BA5E912-7FD6-495C-B0B2-27095F3E0B3C}" srcOrd="5" destOrd="0" presId="urn:microsoft.com/office/officeart/2005/8/layout/list1"/>
    <dgm:cxn modelId="{5FA7A615-F441-4169-A54F-EF0693F447A8}" type="presParOf" srcId="{10A94506-6B33-419A-AA29-185B60646C93}" destId="{188FF30B-0A84-4C01-B41E-8C5C4047EA19}" srcOrd="6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540BA-C3F0-451C-B7E8-EDFA389820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26DB4757-D010-4C3D-A335-101F4D32A0B2}">
      <dgm:prSet phldrT="[Tekst]"/>
      <dgm:spPr/>
      <dgm:t>
        <a:bodyPr/>
        <a:lstStyle/>
        <a:p>
          <a:r>
            <a:rPr lang="da-DK" dirty="0" smtClean="0"/>
            <a:t>Entreprenørdokumentation</a:t>
          </a:r>
        </a:p>
      </dgm:t>
    </dgm:pt>
    <dgm:pt modelId="{058C9097-BA73-43BA-8CB3-A0CD38F05E60}" type="parTrans" cxnId="{D3071B9A-4A57-4568-8081-FF8BA277681E}">
      <dgm:prSet/>
      <dgm:spPr/>
      <dgm:t>
        <a:bodyPr/>
        <a:lstStyle/>
        <a:p>
          <a:endParaRPr lang="da-DK"/>
        </a:p>
      </dgm:t>
    </dgm:pt>
    <dgm:pt modelId="{44B25C31-D176-4E09-BAA7-EB55BC2E5286}" type="sibTrans" cxnId="{D3071B9A-4A57-4568-8081-FF8BA277681E}">
      <dgm:prSet/>
      <dgm:spPr/>
      <dgm:t>
        <a:bodyPr/>
        <a:lstStyle/>
        <a:p>
          <a:endParaRPr lang="da-DK"/>
        </a:p>
      </dgm:t>
    </dgm:pt>
    <dgm:pt modelId="{B57B9FB7-8293-402F-B44A-A74EA09E5592}">
      <dgm:prSet/>
      <dgm:spPr/>
      <dgm:t>
        <a:bodyPr/>
        <a:lstStyle/>
        <a:p>
          <a:r>
            <a:rPr lang="da-DK" dirty="0" smtClean="0"/>
            <a:t>Indreguleringer</a:t>
          </a:r>
          <a:endParaRPr lang="da-DK" dirty="0"/>
        </a:p>
      </dgm:t>
    </dgm:pt>
    <dgm:pt modelId="{09366A0C-6EF4-48FC-BC32-E280EE9F3263}" type="parTrans" cxnId="{DD8B98CD-689B-43EF-8ACC-FC973D588AB0}">
      <dgm:prSet/>
      <dgm:spPr/>
      <dgm:t>
        <a:bodyPr/>
        <a:lstStyle/>
        <a:p>
          <a:endParaRPr lang="da-DK"/>
        </a:p>
      </dgm:t>
    </dgm:pt>
    <dgm:pt modelId="{2168BE4E-4F05-4C83-A601-629CB860F1F4}" type="sibTrans" cxnId="{DD8B98CD-689B-43EF-8ACC-FC973D588AB0}">
      <dgm:prSet/>
      <dgm:spPr/>
      <dgm:t>
        <a:bodyPr/>
        <a:lstStyle/>
        <a:p>
          <a:endParaRPr lang="da-DK"/>
        </a:p>
      </dgm:t>
    </dgm:pt>
    <dgm:pt modelId="{F9021EF5-3F71-4066-8B31-73DF98206539}">
      <dgm:prSet/>
      <dgm:spPr/>
      <dgm:t>
        <a:bodyPr/>
        <a:lstStyle/>
        <a:p>
          <a:r>
            <a:rPr lang="da-DK" dirty="0" smtClean="0"/>
            <a:t>Afprøvnings og idriftsætning (SOS)</a:t>
          </a:r>
          <a:endParaRPr lang="da-DK" dirty="0"/>
        </a:p>
      </dgm:t>
    </dgm:pt>
    <dgm:pt modelId="{FE2E4969-9360-4AD7-9EFA-C1735136E315}" type="parTrans" cxnId="{44ACDCF7-7F2D-4188-B2FC-A6258F1BCFC0}">
      <dgm:prSet/>
      <dgm:spPr/>
      <dgm:t>
        <a:bodyPr/>
        <a:lstStyle/>
        <a:p>
          <a:endParaRPr lang="da-DK"/>
        </a:p>
      </dgm:t>
    </dgm:pt>
    <dgm:pt modelId="{1A8622FC-8016-4BCF-98A8-1C3E70557927}" type="sibTrans" cxnId="{44ACDCF7-7F2D-4188-B2FC-A6258F1BCFC0}">
      <dgm:prSet/>
      <dgm:spPr/>
      <dgm:t>
        <a:bodyPr/>
        <a:lstStyle/>
        <a:p>
          <a:endParaRPr lang="da-DK"/>
        </a:p>
      </dgm:t>
    </dgm:pt>
    <dgm:pt modelId="{503A59BE-EB16-4C6D-817D-91931AF25243}">
      <dgm:prSet/>
      <dgm:spPr/>
      <dgm:t>
        <a:bodyPr/>
        <a:lstStyle/>
        <a:p>
          <a:r>
            <a:rPr lang="da-DK" dirty="0" smtClean="0"/>
            <a:t>42 dages test (udføres af TA)</a:t>
          </a:r>
          <a:endParaRPr lang="da-DK" dirty="0"/>
        </a:p>
      </dgm:t>
    </dgm:pt>
    <dgm:pt modelId="{1321A5FF-C9F0-42F1-A0BB-CA67DD6AB817}" type="parTrans" cxnId="{88393820-2246-4DBD-B406-9269F9FD0F81}">
      <dgm:prSet/>
      <dgm:spPr/>
      <dgm:t>
        <a:bodyPr/>
        <a:lstStyle/>
        <a:p>
          <a:endParaRPr lang="da-DK"/>
        </a:p>
      </dgm:t>
    </dgm:pt>
    <dgm:pt modelId="{47762D0F-32E9-41BA-8DA5-2CC946B900CF}" type="sibTrans" cxnId="{88393820-2246-4DBD-B406-9269F9FD0F81}">
      <dgm:prSet/>
      <dgm:spPr/>
      <dgm:t>
        <a:bodyPr/>
        <a:lstStyle/>
        <a:p>
          <a:endParaRPr lang="da-DK"/>
        </a:p>
      </dgm:t>
    </dgm:pt>
    <dgm:pt modelId="{795BC720-8887-40C3-ACD6-C6F5FAACF464}">
      <dgm:prSet/>
      <dgm:spPr/>
      <dgm:t>
        <a:bodyPr/>
        <a:lstStyle/>
        <a:p>
          <a:r>
            <a:rPr lang="da-DK" dirty="0" smtClean="0"/>
            <a:t>KS-materiale</a:t>
          </a:r>
          <a:endParaRPr lang="da-DK" dirty="0"/>
        </a:p>
      </dgm:t>
    </dgm:pt>
    <dgm:pt modelId="{18400C16-1E64-4FE2-9CF2-7DD3697FA675}" type="parTrans" cxnId="{B4C317F4-C3AA-4F32-A434-6CEE705961D3}">
      <dgm:prSet/>
      <dgm:spPr/>
      <dgm:t>
        <a:bodyPr/>
        <a:lstStyle/>
        <a:p>
          <a:endParaRPr lang="da-DK"/>
        </a:p>
      </dgm:t>
    </dgm:pt>
    <dgm:pt modelId="{6CF9F295-EDD7-47B3-871A-299ABD164779}" type="sibTrans" cxnId="{B4C317F4-C3AA-4F32-A434-6CEE705961D3}">
      <dgm:prSet/>
      <dgm:spPr/>
      <dgm:t>
        <a:bodyPr/>
        <a:lstStyle/>
        <a:p>
          <a:endParaRPr lang="da-DK"/>
        </a:p>
      </dgm:t>
    </dgm:pt>
    <dgm:pt modelId="{F2AB936D-E007-4942-ABEE-F910016F6051}">
      <dgm:prSet/>
      <dgm:spPr/>
      <dgm:t>
        <a:bodyPr/>
        <a:lstStyle/>
        <a:p>
          <a:r>
            <a:rPr lang="da-DK" dirty="0" smtClean="0"/>
            <a:t>Målerapporter</a:t>
          </a:r>
          <a:endParaRPr lang="da-DK" dirty="0"/>
        </a:p>
      </dgm:t>
    </dgm:pt>
    <dgm:pt modelId="{E7DB914E-7BF3-45DA-A000-6D69123C62A2}" type="parTrans" cxnId="{8D013192-DBC6-448D-B81D-BF7633827C63}">
      <dgm:prSet/>
      <dgm:spPr/>
      <dgm:t>
        <a:bodyPr/>
        <a:lstStyle/>
        <a:p>
          <a:endParaRPr lang="da-DK"/>
        </a:p>
      </dgm:t>
    </dgm:pt>
    <dgm:pt modelId="{05BB732C-2AE6-4EA2-8173-0BE0E6A13253}" type="sibTrans" cxnId="{8D013192-DBC6-448D-B81D-BF7633827C63}">
      <dgm:prSet/>
      <dgm:spPr/>
      <dgm:t>
        <a:bodyPr/>
        <a:lstStyle/>
        <a:p>
          <a:endParaRPr lang="da-DK"/>
        </a:p>
      </dgm:t>
    </dgm:pt>
    <dgm:pt modelId="{62EB5363-8EDD-4841-826F-79EFCDCD58B5}">
      <dgm:prSet/>
      <dgm:spPr/>
      <dgm:t>
        <a:bodyPr/>
        <a:lstStyle/>
        <a:p>
          <a:r>
            <a:rPr lang="da-DK" dirty="0" smtClean="0"/>
            <a:t>Betjeningsvejledninger på dansk</a:t>
          </a:r>
          <a:endParaRPr lang="da-DK" dirty="0"/>
        </a:p>
      </dgm:t>
    </dgm:pt>
    <dgm:pt modelId="{7B4547F9-DF79-4E58-9585-D1D0FD507E7A}" type="parTrans" cxnId="{D0069230-1533-4467-9ECB-14B7579001A8}">
      <dgm:prSet/>
      <dgm:spPr/>
      <dgm:t>
        <a:bodyPr/>
        <a:lstStyle/>
        <a:p>
          <a:endParaRPr lang="da-DK"/>
        </a:p>
      </dgm:t>
    </dgm:pt>
    <dgm:pt modelId="{B3107278-D0C1-483B-AE59-4A94A99785FF}" type="sibTrans" cxnId="{D0069230-1533-4467-9ECB-14B7579001A8}">
      <dgm:prSet/>
      <dgm:spPr/>
      <dgm:t>
        <a:bodyPr/>
        <a:lstStyle/>
        <a:p>
          <a:endParaRPr lang="da-DK"/>
        </a:p>
      </dgm:t>
    </dgm:pt>
    <dgm:pt modelId="{8654C7E5-7F97-4982-88C4-8594C2ED167F}">
      <dgm:prSet/>
      <dgm:spPr/>
      <dgm:t>
        <a:bodyPr/>
        <a:lstStyle/>
        <a:p>
          <a:r>
            <a:rPr lang="da-DK" dirty="0" smtClean="0"/>
            <a:t>Brugerinstruktioner</a:t>
          </a:r>
          <a:endParaRPr lang="da-DK" dirty="0"/>
        </a:p>
      </dgm:t>
    </dgm:pt>
    <dgm:pt modelId="{C2F18B80-F399-489E-9D96-AA418F3BCCDD}" type="parTrans" cxnId="{79A47A19-2766-4C06-9BE1-E1C0CC2977FB}">
      <dgm:prSet/>
      <dgm:spPr/>
      <dgm:t>
        <a:bodyPr/>
        <a:lstStyle/>
        <a:p>
          <a:endParaRPr lang="da-DK"/>
        </a:p>
      </dgm:t>
    </dgm:pt>
    <dgm:pt modelId="{660DDC45-35A5-4AF0-BE19-33B93A492EB4}" type="sibTrans" cxnId="{79A47A19-2766-4C06-9BE1-E1C0CC2977FB}">
      <dgm:prSet/>
      <dgm:spPr/>
      <dgm:t>
        <a:bodyPr/>
        <a:lstStyle/>
        <a:p>
          <a:endParaRPr lang="da-DK"/>
        </a:p>
      </dgm:t>
    </dgm:pt>
    <dgm:pt modelId="{69E9186E-C8BD-42B6-94F2-00B65B31AFF8}">
      <dgm:prSet/>
      <dgm:spPr/>
      <dgm:t>
        <a:bodyPr/>
        <a:lstStyle/>
        <a:p>
          <a:r>
            <a:rPr lang="da-DK" dirty="0" smtClean="0"/>
            <a:t>Udbudsmaterialet hentet fra EU-</a:t>
          </a:r>
          <a:r>
            <a:rPr lang="da-DK" dirty="0" err="1" smtClean="0"/>
            <a:t>supply</a:t>
          </a:r>
          <a:endParaRPr lang="da-DK" dirty="0"/>
        </a:p>
      </dgm:t>
    </dgm:pt>
    <dgm:pt modelId="{E8A652DD-4074-4AC5-B18E-248FF58F2C42}">
      <dgm:prSet phldrT="[Tekst]"/>
      <dgm:spPr/>
      <dgm:t>
        <a:bodyPr/>
        <a:lstStyle/>
        <a:p>
          <a:r>
            <a:rPr lang="da-DK" dirty="0" smtClean="0"/>
            <a:t>Tilbudsmateriale</a:t>
          </a:r>
        </a:p>
      </dgm:t>
    </dgm:pt>
    <dgm:pt modelId="{BE47265F-CB48-4A5A-AF61-02C0B50BC539}" type="sibTrans" cxnId="{FD4C958A-F75E-4D65-83CE-BBD75E65CE89}">
      <dgm:prSet/>
      <dgm:spPr/>
      <dgm:t>
        <a:bodyPr/>
        <a:lstStyle/>
        <a:p>
          <a:endParaRPr lang="da-DK"/>
        </a:p>
      </dgm:t>
    </dgm:pt>
    <dgm:pt modelId="{FF80B7FF-FA78-49E9-B032-5F894F7110AA}" type="parTrans" cxnId="{FD4C958A-F75E-4D65-83CE-BBD75E65CE89}">
      <dgm:prSet/>
      <dgm:spPr/>
      <dgm:t>
        <a:bodyPr/>
        <a:lstStyle/>
        <a:p>
          <a:endParaRPr lang="da-DK"/>
        </a:p>
      </dgm:t>
    </dgm:pt>
    <dgm:pt modelId="{7840C614-034F-4198-8537-C4C1EC16C020}" type="sibTrans" cxnId="{661AFAC7-5ABC-4E14-A853-19FD79A80659}">
      <dgm:prSet/>
      <dgm:spPr/>
      <dgm:t>
        <a:bodyPr/>
        <a:lstStyle/>
        <a:p>
          <a:endParaRPr lang="da-DK"/>
        </a:p>
      </dgm:t>
    </dgm:pt>
    <dgm:pt modelId="{AB35D935-D846-40F5-8E42-14BF7ABAB506}" type="parTrans" cxnId="{661AFAC7-5ABC-4E14-A853-19FD79A80659}">
      <dgm:prSet/>
      <dgm:spPr/>
      <dgm:t>
        <a:bodyPr/>
        <a:lstStyle/>
        <a:p>
          <a:endParaRPr lang="da-DK"/>
        </a:p>
      </dgm:t>
    </dgm:pt>
    <dgm:pt modelId="{E5A3FB3E-4C09-44C7-873F-83B7047C4936}">
      <dgm:prSet/>
      <dgm:spPr/>
      <dgm:t>
        <a:bodyPr/>
        <a:lstStyle/>
        <a:p>
          <a:r>
            <a:rPr lang="da-DK" dirty="0" smtClean="0"/>
            <a:t>Historik over afsluttede notater i </a:t>
          </a:r>
          <a:r>
            <a:rPr lang="da-DK" dirty="0" err="1" smtClean="0"/>
            <a:t>Dalux</a:t>
          </a:r>
          <a:r>
            <a:rPr lang="da-DK" dirty="0" smtClean="0"/>
            <a:t> </a:t>
          </a:r>
          <a:endParaRPr lang="da-DK" dirty="0"/>
        </a:p>
      </dgm:t>
    </dgm:pt>
    <dgm:pt modelId="{895C42CA-5672-4617-B238-D2F88DA6A9F0}">
      <dgm:prSet phldrT="[Tekst]"/>
      <dgm:spPr/>
      <dgm:t>
        <a:bodyPr/>
        <a:lstStyle/>
        <a:p>
          <a:r>
            <a:rPr lang="da-DK" dirty="0" smtClean="0"/>
            <a:t>Udstyrsplanlægningen</a:t>
          </a:r>
        </a:p>
      </dgm:t>
    </dgm:pt>
    <dgm:pt modelId="{27E7BC45-3F61-466C-B08D-3B41E785C936}" type="sibTrans" cxnId="{9528ED3D-3AF3-444F-ADED-2E27DFAE97B1}">
      <dgm:prSet/>
      <dgm:spPr/>
      <dgm:t>
        <a:bodyPr/>
        <a:lstStyle/>
        <a:p>
          <a:endParaRPr lang="da-DK"/>
        </a:p>
      </dgm:t>
    </dgm:pt>
    <dgm:pt modelId="{BE853847-0791-40AF-91E4-FC2E4D88B1C5}" type="parTrans" cxnId="{9528ED3D-3AF3-444F-ADED-2E27DFAE97B1}">
      <dgm:prSet/>
      <dgm:spPr/>
      <dgm:t>
        <a:bodyPr/>
        <a:lstStyle/>
        <a:p>
          <a:endParaRPr lang="da-DK"/>
        </a:p>
      </dgm:t>
    </dgm:pt>
    <dgm:pt modelId="{D07D8E26-5228-47C7-92AF-67652DDE5D5C}" type="sibTrans" cxnId="{59230853-C439-41E0-B225-31A7EE59D35A}">
      <dgm:prSet/>
      <dgm:spPr/>
      <dgm:t>
        <a:bodyPr/>
        <a:lstStyle/>
        <a:p>
          <a:endParaRPr lang="da-DK"/>
        </a:p>
      </dgm:t>
    </dgm:pt>
    <dgm:pt modelId="{6858D894-1D89-4ADB-8156-42B99B8750B4}" type="parTrans" cxnId="{59230853-C439-41E0-B225-31A7EE59D35A}">
      <dgm:prSet/>
      <dgm:spPr/>
      <dgm:t>
        <a:bodyPr/>
        <a:lstStyle/>
        <a:p>
          <a:endParaRPr lang="da-DK"/>
        </a:p>
      </dgm:t>
    </dgm:pt>
    <dgm:pt modelId="{0D8A24AC-7F37-480B-8908-3EF50B1F14C4}">
      <dgm:prSet phldrT="[Tekst]"/>
      <dgm:spPr/>
      <dgm:t>
        <a:bodyPr/>
        <a:lstStyle/>
        <a:p>
          <a:r>
            <a:rPr lang="da-DK" dirty="0" smtClean="0"/>
            <a:t>Rumskemaer trukket ud af </a:t>
          </a:r>
          <a:r>
            <a:rPr lang="da-DK" dirty="0" err="1" smtClean="0"/>
            <a:t>dRofus</a:t>
          </a:r>
          <a:endParaRPr lang="da-DK" dirty="0"/>
        </a:p>
      </dgm:t>
    </dgm:pt>
    <dgm:pt modelId="{D23CE324-4725-40EB-AF00-90C5F1D18724}" type="parTrans" cxnId="{A508970D-362D-42E6-9AF2-087426A29C07}">
      <dgm:prSet/>
      <dgm:spPr/>
      <dgm:t>
        <a:bodyPr/>
        <a:lstStyle/>
        <a:p>
          <a:endParaRPr lang="da-DK"/>
        </a:p>
      </dgm:t>
    </dgm:pt>
    <dgm:pt modelId="{0E42EBDD-6FF3-4E38-BE3F-C9833DBDCD6F}" type="sibTrans" cxnId="{A508970D-362D-42E6-9AF2-087426A29C07}">
      <dgm:prSet/>
      <dgm:spPr/>
      <dgm:t>
        <a:bodyPr/>
        <a:lstStyle/>
        <a:p>
          <a:endParaRPr lang="da-DK"/>
        </a:p>
      </dgm:t>
    </dgm:pt>
    <dgm:pt modelId="{F10573FA-D177-49BC-B668-0AFE84852501}">
      <dgm:prSet phldrT="[Tekst]"/>
      <dgm:spPr/>
      <dgm:t>
        <a:bodyPr/>
        <a:lstStyle/>
        <a:p>
          <a:r>
            <a:rPr lang="da-DK" smtClean="0"/>
            <a:t>Tilsyn </a:t>
          </a:r>
          <a:r>
            <a:rPr lang="da-DK" dirty="0" smtClean="0"/>
            <a:t>og mangler</a:t>
          </a:r>
          <a:endParaRPr lang="da-DK"/>
        </a:p>
      </dgm:t>
    </dgm:pt>
    <dgm:pt modelId="{8E9860AF-5C65-43DE-9281-E7EB56CD9959}" type="parTrans" cxnId="{77D86C6E-028A-456D-BFCF-1E46538DA2E9}">
      <dgm:prSet/>
      <dgm:spPr/>
      <dgm:t>
        <a:bodyPr/>
        <a:lstStyle/>
        <a:p>
          <a:endParaRPr lang="da-DK"/>
        </a:p>
      </dgm:t>
    </dgm:pt>
    <dgm:pt modelId="{A51A85D0-4B59-4BA3-8C35-1FFA193B2EBC}" type="sibTrans" cxnId="{77D86C6E-028A-456D-BFCF-1E46538DA2E9}">
      <dgm:prSet/>
      <dgm:spPr/>
      <dgm:t>
        <a:bodyPr/>
        <a:lstStyle/>
        <a:p>
          <a:endParaRPr lang="da-DK"/>
        </a:p>
      </dgm:t>
    </dgm:pt>
    <dgm:pt modelId="{10A94506-6B33-419A-AA29-185B60646C93}" type="pres">
      <dgm:prSet presAssocID="{CD8540BA-C3F0-451C-B7E8-EDFA389820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4BC638E-06BE-4712-8979-0799C45C5651}" type="pres">
      <dgm:prSet presAssocID="{895C42CA-5672-4617-B238-D2F88DA6A9F0}" presName="parentLin" presStyleCnt="0"/>
      <dgm:spPr/>
    </dgm:pt>
    <dgm:pt modelId="{A7F6EB68-2033-4295-9FF7-518188E12ACF}" type="pres">
      <dgm:prSet presAssocID="{895C42CA-5672-4617-B238-D2F88DA6A9F0}" presName="parentLeftMargin" presStyleLbl="node1" presStyleIdx="0" presStyleCnt="4"/>
      <dgm:spPr/>
      <dgm:t>
        <a:bodyPr/>
        <a:lstStyle/>
        <a:p>
          <a:endParaRPr lang="da-DK"/>
        </a:p>
      </dgm:t>
    </dgm:pt>
    <dgm:pt modelId="{FF8A5AB3-6496-4102-8FC5-DBA62EBC77B3}" type="pres">
      <dgm:prSet presAssocID="{895C42CA-5672-4617-B238-D2F88DA6A9F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B9D2E73-CB60-48EE-86E0-B97D4933948D}" type="pres">
      <dgm:prSet presAssocID="{895C42CA-5672-4617-B238-D2F88DA6A9F0}" presName="negativeSpace" presStyleCnt="0"/>
      <dgm:spPr/>
    </dgm:pt>
    <dgm:pt modelId="{6BD60568-5E76-4B68-85C6-9B78A91A3B92}" type="pres">
      <dgm:prSet presAssocID="{895C42CA-5672-4617-B238-D2F88DA6A9F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181D17A-5B24-4FA0-9D59-DA9F9AEC3F2B}" type="pres">
      <dgm:prSet presAssocID="{27E7BC45-3F61-466C-B08D-3B41E785C936}" presName="spaceBetweenRectangles" presStyleCnt="0"/>
      <dgm:spPr/>
    </dgm:pt>
    <dgm:pt modelId="{32C8CFE5-7E72-4F32-A892-26703CEEE32A}" type="pres">
      <dgm:prSet presAssocID="{F10573FA-D177-49BC-B668-0AFE84852501}" presName="parentLin" presStyleCnt="0"/>
      <dgm:spPr/>
    </dgm:pt>
    <dgm:pt modelId="{0B070C5A-5475-4DCA-8B52-370C7616EB22}" type="pres">
      <dgm:prSet presAssocID="{F10573FA-D177-49BC-B668-0AFE84852501}" presName="parentLeftMargin" presStyleLbl="node1" presStyleIdx="0" presStyleCnt="4"/>
      <dgm:spPr/>
      <dgm:t>
        <a:bodyPr/>
        <a:lstStyle/>
        <a:p>
          <a:endParaRPr lang="da-DK"/>
        </a:p>
      </dgm:t>
    </dgm:pt>
    <dgm:pt modelId="{F80F28B4-5D5D-4825-9F56-906413A69D25}" type="pres">
      <dgm:prSet presAssocID="{F10573FA-D177-49BC-B668-0AFE8485250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A840046-6909-4829-B5FE-23E741565BF2}" type="pres">
      <dgm:prSet presAssocID="{F10573FA-D177-49BC-B668-0AFE84852501}" presName="negativeSpace" presStyleCnt="0"/>
      <dgm:spPr/>
    </dgm:pt>
    <dgm:pt modelId="{A65EBB6C-2BFF-4696-911B-D7659F01CCED}" type="pres">
      <dgm:prSet presAssocID="{F10573FA-D177-49BC-B668-0AFE8485250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2870A79-D46B-4019-8E41-ABAE002246FF}" type="pres">
      <dgm:prSet presAssocID="{A51A85D0-4B59-4BA3-8C35-1FFA193B2EBC}" presName="spaceBetweenRectangles" presStyleCnt="0"/>
      <dgm:spPr/>
    </dgm:pt>
    <dgm:pt modelId="{5E3BA53E-9C56-406C-98D5-D805F4D313C9}" type="pres">
      <dgm:prSet presAssocID="{E8A652DD-4074-4AC5-B18E-248FF58F2C42}" presName="parentLin" presStyleCnt="0"/>
      <dgm:spPr/>
    </dgm:pt>
    <dgm:pt modelId="{53E05963-D045-4BE9-A99B-8EBD2E200CEA}" type="pres">
      <dgm:prSet presAssocID="{E8A652DD-4074-4AC5-B18E-248FF58F2C42}" presName="parentLeftMargin" presStyleLbl="node1" presStyleIdx="1" presStyleCnt="4"/>
      <dgm:spPr/>
      <dgm:t>
        <a:bodyPr/>
        <a:lstStyle/>
        <a:p>
          <a:endParaRPr lang="da-DK"/>
        </a:p>
      </dgm:t>
    </dgm:pt>
    <dgm:pt modelId="{4873DD5D-9288-40F5-976D-E5DBB58C60D0}" type="pres">
      <dgm:prSet presAssocID="{E8A652DD-4074-4AC5-B18E-248FF58F2C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A5E912-7FD6-495C-B0B2-27095F3E0B3C}" type="pres">
      <dgm:prSet presAssocID="{E8A652DD-4074-4AC5-B18E-248FF58F2C42}" presName="negativeSpace" presStyleCnt="0"/>
      <dgm:spPr/>
    </dgm:pt>
    <dgm:pt modelId="{188FF30B-0A84-4C01-B41E-8C5C4047EA19}" type="pres">
      <dgm:prSet presAssocID="{E8A652DD-4074-4AC5-B18E-248FF58F2C4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9DE73FC-C279-4522-B2E7-CB08DBE3269F}" type="pres">
      <dgm:prSet presAssocID="{BE47265F-CB48-4A5A-AF61-02C0B50BC539}" presName="spaceBetweenRectangles" presStyleCnt="0"/>
      <dgm:spPr/>
    </dgm:pt>
    <dgm:pt modelId="{34738798-7597-4316-8578-E8E559CBF213}" type="pres">
      <dgm:prSet presAssocID="{26DB4757-D010-4C3D-A335-101F4D32A0B2}" presName="parentLin" presStyleCnt="0"/>
      <dgm:spPr/>
    </dgm:pt>
    <dgm:pt modelId="{EDA94E76-B2D0-4D3A-885E-61FD0B1E3E58}" type="pres">
      <dgm:prSet presAssocID="{26DB4757-D010-4C3D-A335-101F4D32A0B2}" presName="parentLeftMargin" presStyleLbl="node1" presStyleIdx="2" presStyleCnt="4"/>
      <dgm:spPr/>
      <dgm:t>
        <a:bodyPr/>
        <a:lstStyle/>
        <a:p>
          <a:endParaRPr lang="da-DK"/>
        </a:p>
      </dgm:t>
    </dgm:pt>
    <dgm:pt modelId="{938738A6-6A58-468E-81F3-D1591ABAF126}" type="pres">
      <dgm:prSet presAssocID="{26DB4757-D010-4C3D-A335-101F4D32A0B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39A2270-1DFA-4E82-AB2A-65733F105701}" type="pres">
      <dgm:prSet presAssocID="{26DB4757-D010-4C3D-A335-101F4D32A0B2}" presName="negativeSpace" presStyleCnt="0"/>
      <dgm:spPr/>
    </dgm:pt>
    <dgm:pt modelId="{58930B34-6887-4BE8-A80D-9CE84EAD62E4}" type="pres">
      <dgm:prSet presAssocID="{26DB4757-D010-4C3D-A335-101F4D32A0B2}" presName="childText" presStyleLbl="conFgAcc1" presStyleIdx="3" presStyleCnt="4" custLinFactNeighborX="81" custLinFactNeighborY="3576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FD4C958A-F75E-4D65-83CE-BBD75E65CE89}" srcId="{CD8540BA-C3F0-451C-B7E8-EDFA3898202B}" destId="{E8A652DD-4074-4AC5-B18E-248FF58F2C42}" srcOrd="2" destOrd="0" parTransId="{FF80B7FF-FA78-49E9-B032-5F894F7110AA}" sibTransId="{BE47265F-CB48-4A5A-AF61-02C0B50BC539}"/>
    <dgm:cxn modelId="{D3071B9A-4A57-4568-8081-FF8BA277681E}" srcId="{CD8540BA-C3F0-451C-B7E8-EDFA3898202B}" destId="{26DB4757-D010-4C3D-A335-101F4D32A0B2}" srcOrd="3" destOrd="0" parTransId="{058C9097-BA73-43BA-8CB3-A0CD38F05E60}" sibTransId="{44B25C31-D176-4E09-BAA7-EB55BC2E5286}"/>
    <dgm:cxn modelId="{6C575F8F-137B-473E-B0CA-E2F2BE698293}" type="presOf" srcId="{E8A652DD-4074-4AC5-B18E-248FF58F2C42}" destId="{53E05963-D045-4BE9-A99B-8EBD2E200CEA}" srcOrd="0" destOrd="0" presId="urn:microsoft.com/office/officeart/2005/8/layout/list1"/>
    <dgm:cxn modelId="{1C5CC427-3BB5-4164-B998-F75611530BF4}" type="presOf" srcId="{E8A652DD-4074-4AC5-B18E-248FF58F2C42}" destId="{4873DD5D-9288-40F5-976D-E5DBB58C60D0}" srcOrd="1" destOrd="0" presId="urn:microsoft.com/office/officeart/2005/8/layout/list1"/>
    <dgm:cxn modelId="{7BB1D27A-B692-4590-AEEC-84379A5833C9}" type="presOf" srcId="{795BC720-8887-40C3-ACD6-C6F5FAACF464}" destId="{58930B34-6887-4BE8-A80D-9CE84EAD62E4}" srcOrd="0" destOrd="3" presId="urn:microsoft.com/office/officeart/2005/8/layout/list1"/>
    <dgm:cxn modelId="{9CACD92F-E3B0-4475-B6CF-E9E75C91859B}" type="presOf" srcId="{8654C7E5-7F97-4982-88C4-8594C2ED167F}" destId="{58930B34-6887-4BE8-A80D-9CE84EAD62E4}" srcOrd="0" destOrd="6" presId="urn:microsoft.com/office/officeart/2005/8/layout/list1"/>
    <dgm:cxn modelId="{59230853-C439-41E0-B225-31A7EE59D35A}" srcId="{F10573FA-D177-49BC-B668-0AFE84852501}" destId="{E5A3FB3E-4C09-44C7-873F-83B7047C4936}" srcOrd="0" destOrd="0" parTransId="{6858D894-1D89-4ADB-8156-42B99B8750B4}" sibTransId="{D07D8E26-5228-47C7-92AF-67652DDE5D5C}"/>
    <dgm:cxn modelId="{9528ED3D-3AF3-444F-ADED-2E27DFAE97B1}" srcId="{CD8540BA-C3F0-451C-B7E8-EDFA3898202B}" destId="{895C42CA-5672-4617-B238-D2F88DA6A9F0}" srcOrd="0" destOrd="0" parTransId="{BE853847-0791-40AF-91E4-FC2E4D88B1C5}" sibTransId="{27E7BC45-3F61-466C-B08D-3B41E785C936}"/>
    <dgm:cxn modelId="{5EC7B00B-F43A-4828-98BD-A4D03D70F080}" type="presOf" srcId="{F9021EF5-3F71-4066-8B31-73DF98206539}" destId="{58930B34-6887-4BE8-A80D-9CE84EAD62E4}" srcOrd="0" destOrd="1" presId="urn:microsoft.com/office/officeart/2005/8/layout/list1"/>
    <dgm:cxn modelId="{DD8B98CD-689B-43EF-8ACC-FC973D588AB0}" srcId="{26DB4757-D010-4C3D-A335-101F4D32A0B2}" destId="{B57B9FB7-8293-402F-B44A-A74EA09E5592}" srcOrd="0" destOrd="0" parTransId="{09366A0C-6EF4-48FC-BC32-E280EE9F3263}" sibTransId="{2168BE4E-4F05-4C83-A601-629CB860F1F4}"/>
    <dgm:cxn modelId="{873F7C6E-688D-45D0-A786-0D1766C332CE}" type="presOf" srcId="{CD8540BA-C3F0-451C-B7E8-EDFA3898202B}" destId="{10A94506-6B33-419A-AA29-185B60646C93}" srcOrd="0" destOrd="0" presId="urn:microsoft.com/office/officeart/2005/8/layout/list1"/>
    <dgm:cxn modelId="{8D013192-DBC6-448D-B81D-BF7633827C63}" srcId="{26DB4757-D010-4C3D-A335-101F4D32A0B2}" destId="{F2AB936D-E007-4942-ABEE-F910016F6051}" srcOrd="4" destOrd="0" parTransId="{E7DB914E-7BF3-45DA-A000-6D69123C62A2}" sibTransId="{05BB732C-2AE6-4EA2-8173-0BE0E6A13253}"/>
    <dgm:cxn modelId="{88393820-2246-4DBD-B406-9269F9FD0F81}" srcId="{26DB4757-D010-4C3D-A335-101F4D32A0B2}" destId="{503A59BE-EB16-4C6D-817D-91931AF25243}" srcOrd="2" destOrd="0" parTransId="{1321A5FF-C9F0-42F1-A0BB-CA67DD6AB817}" sibTransId="{47762D0F-32E9-41BA-8DA5-2CC946B900CF}"/>
    <dgm:cxn modelId="{6A6743B2-FEAE-472B-850B-542AFC6028E8}" type="presOf" srcId="{F10573FA-D177-49BC-B668-0AFE84852501}" destId="{0B070C5A-5475-4DCA-8B52-370C7616EB22}" srcOrd="0" destOrd="0" presId="urn:microsoft.com/office/officeart/2005/8/layout/list1"/>
    <dgm:cxn modelId="{D0069230-1533-4467-9ECB-14B7579001A8}" srcId="{26DB4757-D010-4C3D-A335-101F4D32A0B2}" destId="{62EB5363-8EDD-4841-826F-79EFCDCD58B5}" srcOrd="5" destOrd="0" parTransId="{7B4547F9-DF79-4E58-9585-D1D0FD507E7A}" sibTransId="{B3107278-D0C1-483B-AE59-4A94A99785FF}"/>
    <dgm:cxn modelId="{CAEB48E5-C327-40CE-905B-957B4B72F5E8}" type="presOf" srcId="{0D8A24AC-7F37-480B-8908-3EF50B1F14C4}" destId="{6BD60568-5E76-4B68-85C6-9B78A91A3B92}" srcOrd="0" destOrd="0" presId="urn:microsoft.com/office/officeart/2005/8/layout/list1"/>
    <dgm:cxn modelId="{77D86C6E-028A-456D-BFCF-1E46538DA2E9}" srcId="{CD8540BA-C3F0-451C-B7E8-EDFA3898202B}" destId="{F10573FA-D177-49BC-B668-0AFE84852501}" srcOrd="1" destOrd="0" parTransId="{8E9860AF-5C65-43DE-9281-E7EB56CD9959}" sibTransId="{A51A85D0-4B59-4BA3-8C35-1FFA193B2EBC}"/>
    <dgm:cxn modelId="{661AFAC7-5ABC-4E14-A853-19FD79A80659}" srcId="{E8A652DD-4074-4AC5-B18E-248FF58F2C42}" destId="{69E9186E-C8BD-42B6-94F2-00B65B31AFF8}" srcOrd="0" destOrd="0" parTransId="{AB35D935-D846-40F5-8E42-14BF7ABAB506}" sibTransId="{7840C614-034F-4198-8537-C4C1EC16C020}"/>
    <dgm:cxn modelId="{B236CF6F-8687-4595-97EE-F82853C78996}" type="presOf" srcId="{26DB4757-D010-4C3D-A335-101F4D32A0B2}" destId="{938738A6-6A58-468E-81F3-D1591ABAF126}" srcOrd="1" destOrd="0" presId="urn:microsoft.com/office/officeart/2005/8/layout/list1"/>
    <dgm:cxn modelId="{3C51214F-5C12-4113-B12C-0D50A5B395EA}" type="presOf" srcId="{895C42CA-5672-4617-B238-D2F88DA6A9F0}" destId="{A7F6EB68-2033-4295-9FF7-518188E12ACF}" srcOrd="0" destOrd="0" presId="urn:microsoft.com/office/officeart/2005/8/layout/list1"/>
    <dgm:cxn modelId="{36102F83-49A3-4EF2-AF45-76D17C946001}" type="presOf" srcId="{B57B9FB7-8293-402F-B44A-A74EA09E5592}" destId="{58930B34-6887-4BE8-A80D-9CE84EAD62E4}" srcOrd="0" destOrd="0" presId="urn:microsoft.com/office/officeart/2005/8/layout/list1"/>
    <dgm:cxn modelId="{73127FF6-3908-43A0-9217-5D362001E53D}" type="presOf" srcId="{69E9186E-C8BD-42B6-94F2-00B65B31AFF8}" destId="{188FF30B-0A84-4C01-B41E-8C5C4047EA19}" srcOrd="0" destOrd="0" presId="urn:microsoft.com/office/officeart/2005/8/layout/list1"/>
    <dgm:cxn modelId="{61FDBB33-2FE7-4447-9539-5ADA373F58DB}" type="presOf" srcId="{F10573FA-D177-49BC-B668-0AFE84852501}" destId="{F80F28B4-5D5D-4825-9F56-906413A69D25}" srcOrd="1" destOrd="0" presId="urn:microsoft.com/office/officeart/2005/8/layout/list1"/>
    <dgm:cxn modelId="{3654856B-AE1D-4291-A90A-965F5EABA5CE}" type="presOf" srcId="{895C42CA-5672-4617-B238-D2F88DA6A9F0}" destId="{FF8A5AB3-6496-4102-8FC5-DBA62EBC77B3}" srcOrd="1" destOrd="0" presId="urn:microsoft.com/office/officeart/2005/8/layout/list1"/>
    <dgm:cxn modelId="{79A47A19-2766-4C06-9BE1-E1C0CC2977FB}" srcId="{26DB4757-D010-4C3D-A335-101F4D32A0B2}" destId="{8654C7E5-7F97-4982-88C4-8594C2ED167F}" srcOrd="6" destOrd="0" parTransId="{C2F18B80-F399-489E-9D96-AA418F3BCCDD}" sibTransId="{660DDC45-35A5-4AF0-BE19-33B93A492EB4}"/>
    <dgm:cxn modelId="{1BF22F6A-5A4E-46B2-922F-43ABBD6553CA}" type="presOf" srcId="{26DB4757-D010-4C3D-A335-101F4D32A0B2}" destId="{EDA94E76-B2D0-4D3A-885E-61FD0B1E3E58}" srcOrd="0" destOrd="0" presId="urn:microsoft.com/office/officeart/2005/8/layout/list1"/>
    <dgm:cxn modelId="{018CDBC6-6DF3-4BCF-84A5-386B3AF6100A}" type="presOf" srcId="{E5A3FB3E-4C09-44C7-873F-83B7047C4936}" destId="{A65EBB6C-2BFF-4696-911B-D7659F01CCED}" srcOrd="0" destOrd="0" presId="urn:microsoft.com/office/officeart/2005/8/layout/list1"/>
    <dgm:cxn modelId="{A508970D-362D-42E6-9AF2-087426A29C07}" srcId="{895C42CA-5672-4617-B238-D2F88DA6A9F0}" destId="{0D8A24AC-7F37-480B-8908-3EF50B1F14C4}" srcOrd="0" destOrd="0" parTransId="{D23CE324-4725-40EB-AF00-90C5F1D18724}" sibTransId="{0E42EBDD-6FF3-4E38-BE3F-C9833DBDCD6F}"/>
    <dgm:cxn modelId="{B4C317F4-C3AA-4F32-A434-6CEE705961D3}" srcId="{26DB4757-D010-4C3D-A335-101F4D32A0B2}" destId="{795BC720-8887-40C3-ACD6-C6F5FAACF464}" srcOrd="3" destOrd="0" parTransId="{18400C16-1E64-4FE2-9CF2-7DD3697FA675}" sibTransId="{6CF9F295-EDD7-47B3-871A-299ABD164779}"/>
    <dgm:cxn modelId="{2A1E4C96-5EC3-4964-A1DE-011DA4C45D46}" type="presOf" srcId="{503A59BE-EB16-4C6D-817D-91931AF25243}" destId="{58930B34-6887-4BE8-A80D-9CE84EAD62E4}" srcOrd="0" destOrd="2" presId="urn:microsoft.com/office/officeart/2005/8/layout/list1"/>
    <dgm:cxn modelId="{A883DC55-9113-446C-A6D8-AFD274CD80D7}" type="presOf" srcId="{F2AB936D-E007-4942-ABEE-F910016F6051}" destId="{58930B34-6887-4BE8-A80D-9CE84EAD62E4}" srcOrd="0" destOrd="4" presId="urn:microsoft.com/office/officeart/2005/8/layout/list1"/>
    <dgm:cxn modelId="{AD6BC510-3204-4636-9D96-2E8D20FFE65F}" type="presOf" srcId="{62EB5363-8EDD-4841-826F-79EFCDCD58B5}" destId="{58930B34-6887-4BE8-A80D-9CE84EAD62E4}" srcOrd="0" destOrd="5" presId="urn:microsoft.com/office/officeart/2005/8/layout/list1"/>
    <dgm:cxn modelId="{44ACDCF7-7F2D-4188-B2FC-A6258F1BCFC0}" srcId="{26DB4757-D010-4C3D-A335-101F4D32A0B2}" destId="{F9021EF5-3F71-4066-8B31-73DF98206539}" srcOrd="1" destOrd="0" parTransId="{FE2E4969-9360-4AD7-9EFA-C1735136E315}" sibTransId="{1A8622FC-8016-4BCF-98A8-1C3E70557927}"/>
    <dgm:cxn modelId="{E39F6B33-0751-4AEC-AB56-BAF67E6ACC58}" type="presParOf" srcId="{10A94506-6B33-419A-AA29-185B60646C93}" destId="{24BC638E-06BE-4712-8979-0799C45C5651}" srcOrd="0" destOrd="0" presId="urn:microsoft.com/office/officeart/2005/8/layout/list1"/>
    <dgm:cxn modelId="{6499B411-9489-484E-BC9F-6B83BA484419}" type="presParOf" srcId="{24BC638E-06BE-4712-8979-0799C45C5651}" destId="{A7F6EB68-2033-4295-9FF7-518188E12ACF}" srcOrd="0" destOrd="0" presId="urn:microsoft.com/office/officeart/2005/8/layout/list1"/>
    <dgm:cxn modelId="{1BB18D9C-A494-4732-9824-59A33C48DE44}" type="presParOf" srcId="{24BC638E-06BE-4712-8979-0799C45C5651}" destId="{FF8A5AB3-6496-4102-8FC5-DBA62EBC77B3}" srcOrd="1" destOrd="0" presId="urn:microsoft.com/office/officeart/2005/8/layout/list1"/>
    <dgm:cxn modelId="{D4B4217B-4303-422A-B025-F5F9345B363B}" type="presParOf" srcId="{10A94506-6B33-419A-AA29-185B60646C93}" destId="{4B9D2E73-CB60-48EE-86E0-B97D4933948D}" srcOrd="1" destOrd="0" presId="urn:microsoft.com/office/officeart/2005/8/layout/list1"/>
    <dgm:cxn modelId="{A0983492-0E0D-4E75-A136-4242402972A7}" type="presParOf" srcId="{10A94506-6B33-419A-AA29-185B60646C93}" destId="{6BD60568-5E76-4B68-85C6-9B78A91A3B92}" srcOrd="2" destOrd="0" presId="urn:microsoft.com/office/officeart/2005/8/layout/list1"/>
    <dgm:cxn modelId="{401D4094-4114-443B-BBBD-DD7397624C1A}" type="presParOf" srcId="{10A94506-6B33-419A-AA29-185B60646C93}" destId="{F181D17A-5B24-4FA0-9D59-DA9F9AEC3F2B}" srcOrd="3" destOrd="0" presId="urn:microsoft.com/office/officeart/2005/8/layout/list1"/>
    <dgm:cxn modelId="{386C136D-5984-4EDB-82C1-B6186AADB276}" type="presParOf" srcId="{10A94506-6B33-419A-AA29-185B60646C93}" destId="{32C8CFE5-7E72-4F32-A892-26703CEEE32A}" srcOrd="4" destOrd="0" presId="urn:microsoft.com/office/officeart/2005/8/layout/list1"/>
    <dgm:cxn modelId="{084ADF09-D6FC-4B42-A2B8-2BAD3F859C5D}" type="presParOf" srcId="{32C8CFE5-7E72-4F32-A892-26703CEEE32A}" destId="{0B070C5A-5475-4DCA-8B52-370C7616EB22}" srcOrd="0" destOrd="0" presId="urn:microsoft.com/office/officeart/2005/8/layout/list1"/>
    <dgm:cxn modelId="{AB5BA6ED-07CA-4220-A3E4-7320035547CE}" type="presParOf" srcId="{32C8CFE5-7E72-4F32-A892-26703CEEE32A}" destId="{F80F28B4-5D5D-4825-9F56-906413A69D25}" srcOrd="1" destOrd="0" presId="urn:microsoft.com/office/officeart/2005/8/layout/list1"/>
    <dgm:cxn modelId="{55CFE621-B989-40AA-8202-DC243E5DB91F}" type="presParOf" srcId="{10A94506-6B33-419A-AA29-185B60646C93}" destId="{FA840046-6909-4829-B5FE-23E741565BF2}" srcOrd="5" destOrd="0" presId="urn:microsoft.com/office/officeart/2005/8/layout/list1"/>
    <dgm:cxn modelId="{E9320CFF-7DEB-420D-BB13-A6F67EA456A1}" type="presParOf" srcId="{10A94506-6B33-419A-AA29-185B60646C93}" destId="{A65EBB6C-2BFF-4696-911B-D7659F01CCED}" srcOrd="6" destOrd="0" presId="urn:microsoft.com/office/officeart/2005/8/layout/list1"/>
    <dgm:cxn modelId="{736CD652-C7B7-48F0-B992-831F957C6B6C}" type="presParOf" srcId="{10A94506-6B33-419A-AA29-185B60646C93}" destId="{D2870A79-D46B-4019-8E41-ABAE002246FF}" srcOrd="7" destOrd="0" presId="urn:microsoft.com/office/officeart/2005/8/layout/list1"/>
    <dgm:cxn modelId="{E520F6B2-F42A-4ECF-B882-95D39A738EEC}" type="presParOf" srcId="{10A94506-6B33-419A-AA29-185B60646C93}" destId="{5E3BA53E-9C56-406C-98D5-D805F4D313C9}" srcOrd="8" destOrd="0" presId="urn:microsoft.com/office/officeart/2005/8/layout/list1"/>
    <dgm:cxn modelId="{D29FF0A1-9639-4F19-838B-3D83C1EE7A06}" type="presParOf" srcId="{5E3BA53E-9C56-406C-98D5-D805F4D313C9}" destId="{53E05963-D045-4BE9-A99B-8EBD2E200CEA}" srcOrd="0" destOrd="0" presId="urn:microsoft.com/office/officeart/2005/8/layout/list1"/>
    <dgm:cxn modelId="{93005AD2-573C-4CD8-B74C-96719A32FCC3}" type="presParOf" srcId="{5E3BA53E-9C56-406C-98D5-D805F4D313C9}" destId="{4873DD5D-9288-40F5-976D-E5DBB58C60D0}" srcOrd="1" destOrd="0" presId="urn:microsoft.com/office/officeart/2005/8/layout/list1"/>
    <dgm:cxn modelId="{7ECF42C7-C763-46AE-8190-201B21C65260}" type="presParOf" srcId="{10A94506-6B33-419A-AA29-185B60646C93}" destId="{6BA5E912-7FD6-495C-B0B2-27095F3E0B3C}" srcOrd="9" destOrd="0" presId="urn:microsoft.com/office/officeart/2005/8/layout/list1"/>
    <dgm:cxn modelId="{BB4B262A-D04F-4AC3-B201-DB1CE041DF0C}" type="presParOf" srcId="{10A94506-6B33-419A-AA29-185B60646C93}" destId="{188FF30B-0A84-4C01-B41E-8C5C4047EA19}" srcOrd="10" destOrd="0" presId="urn:microsoft.com/office/officeart/2005/8/layout/list1"/>
    <dgm:cxn modelId="{D7A5D9B3-5354-46F6-8B4A-3CA66021C0D1}" type="presParOf" srcId="{10A94506-6B33-419A-AA29-185B60646C93}" destId="{A9DE73FC-C279-4522-B2E7-CB08DBE3269F}" srcOrd="11" destOrd="0" presId="urn:microsoft.com/office/officeart/2005/8/layout/list1"/>
    <dgm:cxn modelId="{AA5EBA2F-7E9B-4F22-AD0F-ADE5AC203B0E}" type="presParOf" srcId="{10A94506-6B33-419A-AA29-185B60646C93}" destId="{34738798-7597-4316-8578-E8E559CBF213}" srcOrd="12" destOrd="0" presId="urn:microsoft.com/office/officeart/2005/8/layout/list1"/>
    <dgm:cxn modelId="{8927E132-9627-4E8C-B987-D524434BF9CB}" type="presParOf" srcId="{34738798-7597-4316-8578-E8E559CBF213}" destId="{EDA94E76-B2D0-4D3A-885E-61FD0B1E3E58}" srcOrd="0" destOrd="0" presId="urn:microsoft.com/office/officeart/2005/8/layout/list1"/>
    <dgm:cxn modelId="{2806FF60-C1CF-4997-8FB2-25A49490E6D7}" type="presParOf" srcId="{34738798-7597-4316-8578-E8E559CBF213}" destId="{938738A6-6A58-468E-81F3-D1591ABAF126}" srcOrd="1" destOrd="0" presId="urn:microsoft.com/office/officeart/2005/8/layout/list1"/>
    <dgm:cxn modelId="{D839AF7C-98F5-4187-BFC4-B50A84B298AD}" type="presParOf" srcId="{10A94506-6B33-419A-AA29-185B60646C93}" destId="{239A2270-1DFA-4E82-AB2A-65733F105701}" srcOrd="13" destOrd="0" presId="urn:microsoft.com/office/officeart/2005/8/layout/list1"/>
    <dgm:cxn modelId="{ED61A9C5-DE0B-413D-8594-C8D1E659EF96}" type="presParOf" srcId="{10A94506-6B33-419A-AA29-185B60646C93}" destId="{58930B34-6887-4BE8-A80D-9CE84EAD62E4}" srcOrd="14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8540BA-C3F0-451C-B7E8-EDFA389820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6162749-895B-41C8-876B-2617BA6C0BF6}">
      <dgm:prSet/>
      <dgm:spPr/>
      <dgm:t>
        <a:bodyPr/>
        <a:lstStyle/>
        <a:p>
          <a:r>
            <a:rPr lang="da-DK" dirty="0" err="1" smtClean="0"/>
            <a:t>Byggesagsdokumentation</a:t>
          </a:r>
          <a:endParaRPr lang="da-DK" dirty="0"/>
        </a:p>
      </dgm:t>
    </dgm:pt>
    <dgm:pt modelId="{8F26BA1B-EB48-4711-968C-2039DDCFAD2F}" type="parTrans" cxnId="{F6BDD956-E8ED-4DBA-8B1C-9DD214F28975}">
      <dgm:prSet/>
      <dgm:spPr/>
      <dgm:t>
        <a:bodyPr/>
        <a:lstStyle/>
        <a:p>
          <a:endParaRPr lang="da-DK"/>
        </a:p>
      </dgm:t>
    </dgm:pt>
    <dgm:pt modelId="{C42769EB-BA4F-4C8A-B147-D795DDB65978}" type="sibTrans" cxnId="{F6BDD956-E8ED-4DBA-8B1C-9DD214F28975}">
      <dgm:prSet/>
      <dgm:spPr/>
      <dgm:t>
        <a:bodyPr/>
        <a:lstStyle/>
        <a:p>
          <a:endParaRPr lang="da-DK"/>
        </a:p>
      </dgm:t>
    </dgm:pt>
    <dgm:pt modelId="{3D17511A-3B35-4CDF-970E-47FCE702F433}">
      <dgm:prSet/>
      <dgm:spPr/>
      <dgm:t>
        <a:bodyPr/>
        <a:lstStyle/>
        <a:p>
          <a:r>
            <a:rPr lang="da-DK" dirty="0" smtClean="0"/>
            <a:t>Afleverings og eftersynsprotokoller (RG&gt;PA&gt;TA)</a:t>
          </a:r>
          <a:endParaRPr lang="da-DK" dirty="0"/>
        </a:p>
      </dgm:t>
    </dgm:pt>
    <dgm:pt modelId="{30B433A8-F64E-4044-BB84-2BEDD0639956}" type="parTrans" cxnId="{21593C5A-040A-40A1-B989-9FA51489DBD7}">
      <dgm:prSet/>
      <dgm:spPr/>
      <dgm:t>
        <a:bodyPr/>
        <a:lstStyle/>
        <a:p>
          <a:endParaRPr lang="da-DK"/>
        </a:p>
      </dgm:t>
    </dgm:pt>
    <dgm:pt modelId="{D76515DE-B1C9-4144-9141-0362D1B0F646}" type="sibTrans" cxnId="{21593C5A-040A-40A1-B989-9FA51489DBD7}">
      <dgm:prSet/>
      <dgm:spPr/>
      <dgm:t>
        <a:bodyPr/>
        <a:lstStyle/>
        <a:p>
          <a:endParaRPr lang="da-DK"/>
        </a:p>
      </dgm:t>
    </dgm:pt>
    <dgm:pt modelId="{1AE123A2-9FB5-419B-A099-5E5718F77B5D}">
      <dgm:prSet/>
      <dgm:spPr/>
      <dgm:t>
        <a:bodyPr/>
        <a:lstStyle/>
        <a:p>
          <a:r>
            <a:rPr lang="da-DK" dirty="0" smtClean="0"/>
            <a:t>Bygningsdelsoversigt</a:t>
          </a:r>
          <a:endParaRPr lang="da-DK" dirty="0"/>
        </a:p>
      </dgm:t>
    </dgm:pt>
    <dgm:pt modelId="{A58F12BD-73F9-4DEE-B84F-E347B54BE99F}" type="parTrans" cxnId="{40CC8D7E-8E4B-4EB4-93BC-1878A657247A}">
      <dgm:prSet/>
      <dgm:spPr/>
      <dgm:t>
        <a:bodyPr/>
        <a:lstStyle/>
        <a:p>
          <a:endParaRPr lang="da-DK"/>
        </a:p>
      </dgm:t>
    </dgm:pt>
    <dgm:pt modelId="{0F5D504A-7342-4485-A405-31A4053A3AE5}" type="sibTrans" cxnId="{40CC8D7E-8E4B-4EB4-93BC-1878A657247A}">
      <dgm:prSet/>
      <dgm:spPr/>
      <dgm:t>
        <a:bodyPr/>
        <a:lstStyle/>
        <a:p>
          <a:endParaRPr lang="da-DK"/>
        </a:p>
      </dgm:t>
    </dgm:pt>
    <dgm:pt modelId="{8E91FC6A-106A-4569-A5B8-116E20D1F141}">
      <dgm:prSet/>
      <dgm:spPr/>
      <dgm:t>
        <a:bodyPr/>
        <a:lstStyle/>
        <a:p>
          <a:r>
            <a:rPr lang="da-DK" dirty="0" smtClean="0"/>
            <a:t>Producent og leverandør</a:t>
          </a:r>
          <a:endParaRPr lang="da-DK" dirty="0"/>
        </a:p>
      </dgm:t>
    </dgm:pt>
    <dgm:pt modelId="{782D4F22-056A-4438-B2B0-732FA74D8B7B}" type="parTrans" cxnId="{EB80861A-5905-49C7-B23A-E24D56FDE49E}">
      <dgm:prSet/>
      <dgm:spPr/>
      <dgm:t>
        <a:bodyPr/>
        <a:lstStyle/>
        <a:p>
          <a:endParaRPr lang="da-DK"/>
        </a:p>
      </dgm:t>
    </dgm:pt>
    <dgm:pt modelId="{62B28906-CA65-4A44-9D29-63F4160892CC}" type="sibTrans" cxnId="{EB80861A-5905-49C7-B23A-E24D56FDE49E}">
      <dgm:prSet/>
      <dgm:spPr/>
      <dgm:t>
        <a:bodyPr/>
        <a:lstStyle/>
        <a:p>
          <a:endParaRPr lang="da-DK"/>
        </a:p>
      </dgm:t>
    </dgm:pt>
    <dgm:pt modelId="{06D682BD-80CC-4EB4-A5B4-33A87CD74447}">
      <dgm:prSet/>
      <dgm:spPr/>
      <dgm:t>
        <a:bodyPr/>
        <a:lstStyle/>
        <a:p>
          <a:r>
            <a:rPr lang="da-DK" dirty="0" smtClean="0"/>
            <a:t>Genanskaffelsesomkostninger pr angivet enhed</a:t>
          </a:r>
          <a:endParaRPr lang="da-DK" dirty="0"/>
        </a:p>
      </dgm:t>
    </dgm:pt>
    <dgm:pt modelId="{1971CE18-6271-4CAE-9B3B-AF7DB84CF0A0}" type="parTrans" cxnId="{91B433A4-BD03-4582-A107-E26BC44F7118}">
      <dgm:prSet/>
      <dgm:spPr/>
      <dgm:t>
        <a:bodyPr/>
        <a:lstStyle/>
        <a:p>
          <a:endParaRPr lang="da-DK"/>
        </a:p>
      </dgm:t>
    </dgm:pt>
    <dgm:pt modelId="{25473FD5-7B02-4262-AB03-E4CFC7E565FB}" type="sibTrans" cxnId="{91B433A4-BD03-4582-A107-E26BC44F7118}">
      <dgm:prSet/>
      <dgm:spPr/>
      <dgm:t>
        <a:bodyPr/>
        <a:lstStyle/>
        <a:p>
          <a:endParaRPr lang="da-DK"/>
        </a:p>
      </dgm:t>
    </dgm:pt>
    <dgm:pt modelId="{CE38ED05-F16E-47A8-8883-5AE77A4AEA8F}">
      <dgm:prSet/>
      <dgm:spPr/>
      <dgm:t>
        <a:bodyPr/>
        <a:lstStyle/>
        <a:p>
          <a:r>
            <a:rPr lang="da-DK" smtClean="0"/>
            <a:t>Levetid</a:t>
          </a:r>
          <a:endParaRPr lang="da-DK" dirty="0"/>
        </a:p>
      </dgm:t>
    </dgm:pt>
    <dgm:pt modelId="{B6537145-66FF-4E80-8832-75999C1CD90D}" type="parTrans" cxnId="{712379CD-5CD7-484B-B37A-6727B0822672}">
      <dgm:prSet/>
      <dgm:spPr/>
      <dgm:t>
        <a:bodyPr/>
        <a:lstStyle/>
        <a:p>
          <a:endParaRPr lang="da-DK"/>
        </a:p>
      </dgm:t>
    </dgm:pt>
    <dgm:pt modelId="{CE25CB54-F6D4-47DE-B59A-5996D072F032}" type="sibTrans" cxnId="{712379CD-5CD7-484B-B37A-6727B0822672}">
      <dgm:prSet/>
      <dgm:spPr/>
      <dgm:t>
        <a:bodyPr/>
        <a:lstStyle/>
        <a:p>
          <a:endParaRPr lang="da-DK"/>
        </a:p>
      </dgm:t>
    </dgm:pt>
    <dgm:pt modelId="{71DD8717-3F04-411F-9AF4-C5E8C7BFCD92}">
      <dgm:prSet/>
      <dgm:spPr/>
      <dgm:t>
        <a:bodyPr/>
        <a:lstStyle/>
        <a:p>
          <a:r>
            <a:rPr lang="da-DK" dirty="0" smtClean="0"/>
            <a:t>Garanti udløbsdato</a:t>
          </a:r>
          <a:endParaRPr lang="da-DK" dirty="0"/>
        </a:p>
      </dgm:t>
    </dgm:pt>
    <dgm:pt modelId="{6CDF0B56-8B56-46D4-9B56-51C666EB678B}" type="parTrans" cxnId="{C8AD3D58-F277-4A77-AD1D-4CB6E10AFFD5}">
      <dgm:prSet/>
      <dgm:spPr/>
      <dgm:t>
        <a:bodyPr/>
        <a:lstStyle/>
        <a:p>
          <a:endParaRPr lang="da-DK"/>
        </a:p>
      </dgm:t>
    </dgm:pt>
    <dgm:pt modelId="{3C6D41A2-AF00-4877-977B-42DF558E2E9D}" type="sibTrans" cxnId="{C8AD3D58-F277-4A77-AD1D-4CB6E10AFFD5}">
      <dgm:prSet/>
      <dgm:spPr/>
      <dgm:t>
        <a:bodyPr/>
        <a:lstStyle/>
        <a:p>
          <a:endParaRPr lang="da-DK"/>
        </a:p>
      </dgm:t>
    </dgm:pt>
    <dgm:pt modelId="{1727130B-66E5-47BD-9034-F4AE90FD61C3}">
      <dgm:prSet/>
      <dgm:spPr/>
      <dgm:t>
        <a:bodyPr/>
        <a:lstStyle/>
        <a:p>
          <a:r>
            <a:rPr lang="da-DK" dirty="0" smtClean="0"/>
            <a:t>Produktdatablade, montagevejledninger og sikkerhedsblade</a:t>
          </a:r>
          <a:endParaRPr lang="da-DK" dirty="0"/>
        </a:p>
      </dgm:t>
    </dgm:pt>
    <dgm:pt modelId="{ADB81B48-59B4-4BD5-A8E0-24EAEFC320E9}" type="parTrans" cxnId="{D0DDC941-9B31-4C8F-AF4F-F3E7A9635C23}">
      <dgm:prSet/>
      <dgm:spPr/>
      <dgm:t>
        <a:bodyPr/>
        <a:lstStyle/>
        <a:p>
          <a:endParaRPr lang="da-DK"/>
        </a:p>
      </dgm:t>
    </dgm:pt>
    <dgm:pt modelId="{61490D72-1DAA-4C20-9666-C19A035D5C6B}" type="sibTrans" cxnId="{D0DDC941-9B31-4C8F-AF4F-F3E7A9635C23}">
      <dgm:prSet/>
      <dgm:spPr/>
      <dgm:t>
        <a:bodyPr/>
        <a:lstStyle/>
        <a:p>
          <a:endParaRPr lang="da-DK"/>
        </a:p>
      </dgm:t>
    </dgm:pt>
    <dgm:pt modelId="{AA7E3A10-AE8B-4C59-915C-3CF311A5CA94}">
      <dgm:prSet/>
      <dgm:spPr/>
      <dgm:t>
        <a:bodyPr/>
        <a:lstStyle/>
        <a:p>
          <a:r>
            <a:rPr lang="da-DK" dirty="0" smtClean="0"/>
            <a:t>Drift og vedligeholdsdata samt lovpligtig inspektion</a:t>
          </a:r>
          <a:endParaRPr lang="da-DK" dirty="0"/>
        </a:p>
      </dgm:t>
    </dgm:pt>
    <dgm:pt modelId="{1D0585DD-F18E-4BE3-BD1E-0F3E0579C04D}" type="parTrans" cxnId="{13726EAB-BADE-4648-9218-AC0EA3E3F862}">
      <dgm:prSet/>
      <dgm:spPr/>
      <dgm:t>
        <a:bodyPr/>
        <a:lstStyle/>
        <a:p>
          <a:endParaRPr lang="da-DK"/>
        </a:p>
      </dgm:t>
    </dgm:pt>
    <dgm:pt modelId="{8F036555-FA49-48CB-81FF-8C095E61924B}" type="sibTrans" cxnId="{13726EAB-BADE-4648-9218-AC0EA3E3F862}">
      <dgm:prSet/>
      <dgm:spPr/>
      <dgm:t>
        <a:bodyPr/>
        <a:lstStyle/>
        <a:p>
          <a:endParaRPr lang="da-DK"/>
        </a:p>
      </dgm:t>
    </dgm:pt>
    <dgm:pt modelId="{48156EE2-0208-47AE-A345-203E9D88CF73}">
      <dgm:prSet/>
      <dgm:spPr/>
      <dgm:t>
        <a:bodyPr/>
        <a:lstStyle/>
        <a:p>
          <a:r>
            <a:rPr lang="da-DK" dirty="0" smtClean="0"/>
            <a:t>Styring og monitorering</a:t>
          </a:r>
          <a:endParaRPr lang="da-DK" dirty="0"/>
        </a:p>
      </dgm:t>
    </dgm:pt>
    <dgm:pt modelId="{32789B71-6EA4-404B-ACD1-35BA9AD8EF01}" type="parTrans" cxnId="{2F70D1DF-4127-4F05-A8A3-0BADBF616295}">
      <dgm:prSet/>
      <dgm:spPr/>
      <dgm:t>
        <a:bodyPr/>
        <a:lstStyle/>
        <a:p>
          <a:endParaRPr lang="da-DK"/>
        </a:p>
      </dgm:t>
    </dgm:pt>
    <dgm:pt modelId="{C9DCB380-E320-466C-81FC-7830C46B548B}" type="sibTrans" cxnId="{2F70D1DF-4127-4F05-A8A3-0BADBF616295}">
      <dgm:prSet/>
      <dgm:spPr/>
      <dgm:t>
        <a:bodyPr/>
        <a:lstStyle/>
        <a:p>
          <a:endParaRPr lang="da-DK"/>
        </a:p>
      </dgm:t>
    </dgm:pt>
    <dgm:pt modelId="{19E985D6-CBEA-49F8-A277-44A2A6EF4708}">
      <dgm:prSet/>
      <dgm:spPr/>
      <dgm:t>
        <a:bodyPr/>
        <a:lstStyle/>
        <a:p>
          <a:r>
            <a:rPr lang="da-DK" dirty="0" smtClean="0"/>
            <a:t>Styrings- og monitoreringsoversigt (bilag til Færdiggørelsesskema)</a:t>
          </a:r>
          <a:endParaRPr lang="da-DK" dirty="0"/>
        </a:p>
      </dgm:t>
    </dgm:pt>
    <dgm:pt modelId="{7FB4E67D-E1DC-4779-944D-8E976F5AE6F2}" type="parTrans" cxnId="{44798D24-0701-4B78-8CFF-6E5E930E2C28}">
      <dgm:prSet/>
      <dgm:spPr/>
      <dgm:t>
        <a:bodyPr/>
        <a:lstStyle/>
        <a:p>
          <a:endParaRPr lang="da-DK"/>
        </a:p>
      </dgm:t>
    </dgm:pt>
    <dgm:pt modelId="{5CE5E20B-DF82-4FE5-9DA3-0C009005897C}" type="sibTrans" cxnId="{44798D24-0701-4B78-8CFF-6E5E930E2C28}">
      <dgm:prSet/>
      <dgm:spPr/>
      <dgm:t>
        <a:bodyPr/>
        <a:lstStyle/>
        <a:p>
          <a:endParaRPr lang="da-DK"/>
        </a:p>
      </dgm:t>
    </dgm:pt>
    <dgm:pt modelId="{D3FCADBE-9FED-40B0-B9F4-B19E487B9F36}">
      <dgm:prSet/>
      <dgm:spPr/>
      <dgm:t>
        <a:bodyPr/>
        <a:lstStyle/>
        <a:p>
          <a:r>
            <a:rPr lang="da-DK" dirty="0" smtClean="0"/>
            <a:t>Statens Arkiver</a:t>
          </a:r>
          <a:endParaRPr lang="da-DK" dirty="0"/>
        </a:p>
      </dgm:t>
    </dgm:pt>
    <dgm:pt modelId="{97CF0A8B-D306-4AE4-B1D6-FB6CC832AFD9}" type="parTrans" cxnId="{89E39A16-CDC3-40E9-BAB5-B3B340E25E2F}">
      <dgm:prSet/>
      <dgm:spPr/>
      <dgm:t>
        <a:bodyPr/>
        <a:lstStyle/>
        <a:p>
          <a:endParaRPr lang="da-DK"/>
        </a:p>
      </dgm:t>
    </dgm:pt>
    <dgm:pt modelId="{54E5749B-EA71-4B69-A0BD-D7CC008C6C94}" type="sibTrans" cxnId="{89E39A16-CDC3-40E9-BAB5-B3B340E25E2F}">
      <dgm:prSet/>
      <dgm:spPr/>
      <dgm:t>
        <a:bodyPr/>
        <a:lstStyle/>
        <a:p>
          <a:endParaRPr lang="da-DK"/>
        </a:p>
      </dgm:t>
    </dgm:pt>
    <dgm:pt modelId="{84C4AFBA-8B69-4A16-ACE7-1AB158E713CB}">
      <dgm:prSet/>
      <dgm:spPr/>
      <dgm:t>
        <a:bodyPr/>
        <a:lstStyle/>
        <a:p>
          <a:r>
            <a:rPr lang="da-DK" dirty="0" smtClean="0"/>
            <a:t>Hele byggeprocessen beskrevet</a:t>
          </a:r>
          <a:endParaRPr lang="da-DK" dirty="0"/>
        </a:p>
      </dgm:t>
    </dgm:pt>
    <dgm:pt modelId="{FAAF7E2F-24D3-480F-B95C-A4A2421118E0}" type="parTrans" cxnId="{6B7BA939-804F-4620-A15D-7330F9571A9D}">
      <dgm:prSet/>
      <dgm:spPr/>
      <dgm:t>
        <a:bodyPr/>
        <a:lstStyle/>
        <a:p>
          <a:endParaRPr lang="da-DK"/>
        </a:p>
      </dgm:t>
    </dgm:pt>
    <dgm:pt modelId="{45CAE246-6312-4767-8DA4-3642907DD772}" type="sibTrans" cxnId="{6B7BA939-804F-4620-A15D-7330F9571A9D}">
      <dgm:prSet/>
      <dgm:spPr/>
      <dgm:t>
        <a:bodyPr/>
        <a:lstStyle/>
        <a:p>
          <a:endParaRPr lang="da-DK"/>
        </a:p>
      </dgm:t>
    </dgm:pt>
    <dgm:pt modelId="{10A94506-6B33-419A-AA29-185B60646C93}" type="pres">
      <dgm:prSet presAssocID="{CD8540BA-C3F0-451C-B7E8-EDFA389820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85C61E9-E39C-49C5-95E1-C231ABEF3E78}" type="pres">
      <dgm:prSet presAssocID="{66162749-895B-41C8-876B-2617BA6C0BF6}" presName="parentLin" presStyleCnt="0"/>
      <dgm:spPr/>
    </dgm:pt>
    <dgm:pt modelId="{08A6E3C9-C6E6-42B1-B569-6900243773F0}" type="pres">
      <dgm:prSet presAssocID="{66162749-895B-41C8-876B-2617BA6C0BF6}" presName="parentLeftMargin" presStyleLbl="node1" presStyleIdx="0" presStyleCnt="4"/>
      <dgm:spPr/>
      <dgm:t>
        <a:bodyPr/>
        <a:lstStyle/>
        <a:p>
          <a:endParaRPr lang="da-DK"/>
        </a:p>
      </dgm:t>
    </dgm:pt>
    <dgm:pt modelId="{17250016-BEFC-4CB0-87DF-78A9E2F1F300}" type="pres">
      <dgm:prSet presAssocID="{66162749-895B-41C8-876B-2617BA6C0B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1153F41-B83C-46E0-8805-5702019E062D}" type="pres">
      <dgm:prSet presAssocID="{66162749-895B-41C8-876B-2617BA6C0BF6}" presName="negativeSpace" presStyleCnt="0"/>
      <dgm:spPr/>
    </dgm:pt>
    <dgm:pt modelId="{ABF6028A-FE65-4151-8F7F-7AA2CAB65954}" type="pres">
      <dgm:prSet presAssocID="{66162749-895B-41C8-876B-2617BA6C0BF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465F8FA-277C-4ED6-9378-8BDEC75C5990}" type="pres">
      <dgm:prSet presAssocID="{C42769EB-BA4F-4C8A-B147-D795DDB65978}" presName="spaceBetweenRectangles" presStyleCnt="0"/>
      <dgm:spPr/>
    </dgm:pt>
    <dgm:pt modelId="{A694470C-6732-4D10-BAFF-70579D5E1DDD}" type="pres">
      <dgm:prSet presAssocID="{1AE123A2-9FB5-419B-A099-5E5718F77B5D}" presName="parentLin" presStyleCnt="0"/>
      <dgm:spPr/>
    </dgm:pt>
    <dgm:pt modelId="{32D52484-998C-4798-AA8D-334E0DF86EAC}" type="pres">
      <dgm:prSet presAssocID="{1AE123A2-9FB5-419B-A099-5E5718F77B5D}" presName="parentLeftMargin" presStyleLbl="node1" presStyleIdx="0" presStyleCnt="4"/>
      <dgm:spPr/>
      <dgm:t>
        <a:bodyPr/>
        <a:lstStyle/>
        <a:p>
          <a:endParaRPr lang="da-DK"/>
        </a:p>
      </dgm:t>
    </dgm:pt>
    <dgm:pt modelId="{A63C6BA3-5A08-405F-9904-DD0CA73DEB54}" type="pres">
      <dgm:prSet presAssocID="{1AE123A2-9FB5-419B-A099-5E5718F77B5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40E63BE-41F9-454A-9A4B-072E6E5ECCD7}" type="pres">
      <dgm:prSet presAssocID="{1AE123A2-9FB5-419B-A099-5E5718F77B5D}" presName="negativeSpace" presStyleCnt="0"/>
      <dgm:spPr/>
    </dgm:pt>
    <dgm:pt modelId="{0279AAB2-CBA5-487E-8E67-EEEE425104D2}" type="pres">
      <dgm:prSet presAssocID="{1AE123A2-9FB5-419B-A099-5E5718F77B5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59A2AB7-4944-47C3-BD4B-DA58AC5837D1}" type="pres">
      <dgm:prSet presAssocID="{0F5D504A-7342-4485-A405-31A4053A3AE5}" presName="spaceBetweenRectangles" presStyleCnt="0"/>
      <dgm:spPr/>
    </dgm:pt>
    <dgm:pt modelId="{0F490013-980C-4EB5-80F7-2BA4D68522D4}" type="pres">
      <dgm:prSet presAssocID="{48156EE2-0208-47AE-A345-203E9D88CF73}" presName="parentLin" presStyleCnt="0"/>
      <dgm:spPr/>
    </dgm:pt>
    <dgm:pt modelId="{5C7DEFE9-1392-4E8C-8CAB-806BC1063533}" type="pres">
      <dgm:prSet presAssocID="{48156EE2-0208-47AE-A345-203E9D88CF73}" presName="parentLeftMargin" presStyleLbl="node1" presStyleIdx="1" presStyleCnt="4"/>
      <dgm:spPr/>
      <dgm:t>
        <a:bodyPr/>
        <a:lstStyle/>
        <a:p>
          <a:endParaRPr lang="da-DK"/>
        </a:p>
      </dgm:t>
    </dgm:pt>
    <dgm:pt modelId="{140DB7B6-80F3-4D9C-823F-0D8A32D26113}" type="pres">
      <dgm:prSet presAssocID="{48156EE2-0208-47AE-A345-203E9D88CF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A0F793B-9EA9-4F83-83CA-13F5AC604815}" type="pres">
      <dgm:prSet presAssocID="{48156EE2-0208-47AE-A345-203E9D88CF73}" presName="negativeSpace" presStyleCnt="0"/>
      <dgm:spPr/>
    </dgm:pt>
    <dgm:pt modelId="{476A4727-D2B4-499C-8644-870D24206E00}" type="pres">
      <dgm:prSet presAssocID="{48156EE2-0208-47AE-A345-203E9D88CF7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CDB1AC1-71BE-4B93-99F6-AC20910ABFDA}" type="pres">
      <dgm:prSet presAssocID="{C9DCB380-E320-466C-81FC-7830C46B548B}" presName="spaceBetweenRectangles" presStyleCnt="0"/>
      <dgm:spPr/>
    </dgm:pt>
    <dgm:pt modelId="{75458D5D-BCA7-425E-9221-2593E8D15A88}" type="pres">
      <dgm:prSet presAssocID="{D3FCADBE-9FED-40B0-B9F4-B19E487B9F36}" presName="parentLin" presStyleCnt="0"/>
      <dgm:spPr/>
    </dgm:pt>
    <dgm:pt modelId="{66E62941-D9C1-41A3-AC8A-A54CB3821E1A}" type="pres">
      <dgm:prSet presAssocID="{D3FCADBE-9FED-40B0-B9F4-B19E487B9F36}" presName="parentLeftMargin" presStyleLbl="node1" presStyleIdx="2" presStyleCnt="4"/>
      <dgm:spPr/>
      <dgm:t>
        <a:bodyPr/>
        <a:lstStyle/>
        <a:p>
          <a:endParaRPr lang="da-DK"/>
        </a:p>
      </dgm:t>
    </dgm:pt>
    <dgm:pt modelId="{08B097FB-B83C-4EEB-8CD5-DDD92D4F7026}" type="pres">
      <dgm:prSet presAssocID="{D3FCADBE-9FED-40B0-B9F4-B19E487B9F3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10CD97C-5584-4896-BAF9-DA402D74D02B}" type="pres">
      <dgm:prSet presAssocID="{D3FCADBE-9FED-40B0-B9F4-B19E487B9F36}" presName="negativeSpace" presStyleCnt="0"/>
      <dgm:spPr/>
    </dgm:pt>
    <dgm:pt modelId="{02F7DA0A-EEC1-41B0-93F3-F01B568F15A2}" type="pres">
      <dgm:prSet presAssocID="{D3FCADBE-9FED-40B0-B9F4-B19E487B9F3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CD5BC29-592E-4517-9742-B10D94E3F608}" type="presOf" srcId="{06D682BD-80CC-4EB4-A5B4-33A87CD74447}" destId="{0279AAB2-CBA5-487E-8E67-EEEE425104D2}" srcOrd="0" destOrd="1" presId="urn:microsoft.com/office/officeart/2005/8/layout/list1"/>
    <dgm:cxn modelId="{2A506D5D-BCC6-4F3D-AEE8-1E25BC5CF481}" type="presOf" srcId="{66162749-895B-41C8-876B-2617BA6C0BF6}" destId="{08A6E3C9-C6E6-42B1-B569-6900243773F0}" srcOrd="0" destOrd="0" presId="urn:microsoft.com/office/officeart/2005/8/layout/list1"/>
    <dgm:cxn modelId="{40CC8D7E-8E4B-4EB4-93BC-1878A657247A}" srcId="{CD8540BA-C3F0-451C-B7E8-EDFA3898202B}" destId="{1AE123A2-9FB5-419B-A099-5E5718F77B5D}" srcOrd="1" destOrd="0" parTransId="{A58F12BD-73F9-4DEE-B84F-E347B54BE99F}" sibTransId="{0F5D504A-7342-4485-A405-31A4053A3AE5}"/>
    <dgm:cxn modelId="{4C63A6E8-8636-4EDC-B78B-CED6F71B62DA}" type="presOf" srcId="{48156EE2-0208-47AE-A345-203E9D88CF73}" destId="{140DB7B6-80F3-4D9C-823F-0D8A32D26113}" srcOrd="1" destOrd="0" presId="urn:microsoft.com/office/officeart/2005/8/layout/list1"/>
    <dgm:cxn modelId="{89E39A16-CDC3-40E9-BAB5-B3B340E25E2F}" srcId="{CD8540BA-C3F0-451C-B7E8-EDFA3898202B}" destId="{D3FCADBE-9FED-40B0-B9F4-B19E487B9F36}" srcOrd="3" destOrd="0" parTransId="{97CF0A8B-D306-4AE4-B1D6-FB6CC832AFD9}" sibTransId="{54E5749B-EA71-4B69-A0BD-D7CC008C6C94}"/>
    <dgm:cxn modelId="{5BFEE252-7548-4C88-BFE3-137694F98A11}" type="presOf" srcId="{84C4AFBA-8B69-4A16-ACE7-1AB158E713CB}" destId="{02F7DA0A-EEC1-41B0-93F3-F01B568F15A2}" srcOrd="0" destOrd="0" presId="urn:microsoft.com/office/officeart/2005/8/layout/list1"/>
    <dgm:cxn modelId="{18EF93F2-12E3-4DE7-AEBD-C8BBF9045F0D}" type="presOf" srcId="{48156EE2-0208-47AE-A345-203E9D88CF73}" destId="{5C7DEFE9-1392-4E8C-8CAB-806BC1063533}" srcOrd="0" destOrd="0" presId="urn:microsoft.com/office/officeart/2005/8/layout/list1"/>
    <dgm:cxn modelId="{623ADEE5-6E0F-4C69-BB64-4F78B94AAF3F}" type="presOf" srcId="{1727130B-66E5-47BD-9034-F4AE90FD61C3}" destId="{0279AAB2-CBA5-487E-8E67-EEEE425104D2}" srcOrd="0" destOrd="4" presId="urn:microsoft.com/office/officeart/2005/8/layout/list1"/>
    <dgm:cxn modelId="{4DAF85A8-5AD7-4407-915C-EBF92D61A42D}" type="presOf" srcId="{1AE123A2-9FB5-419B-A099-5E5718F77B5D}" destId="{A63C6BA3-5A08-405F-9904-DD0CA73DEB54}" srcOrd="1" destOrd="0" presId="urn:microsoft.com/office/officeart/2005/8/layout/list1"/>
    <dgm:cxn modelId="{91B433A4-BD03-4582-A107-E26BC44F7118}" srcId="{8E91FC6A-106A-4569-A5B8-116E20D1F141}" destId="{06D682BD-80CC-4EB4-A5B4-33A87CD74447}" srcOrd="0" destOrd="0" parTransId="{1971CE18-6271-4CAE-9B3B-AF7DB84CF0A0}" sibTransId="{25473FD5-7B02-4262-AB03-E4CFC7E565FB}"/>
    <dgm:cxn modelId="{BFD58B4A-4940-491A-83BC-7666FBB69141}" type="presOf" srcId="{19E985D6-CBEA-49F8-A277-44A2A6EF4708}" destId="{476A4727-D2B4-499C-8644-870D24206E00}" srcOrd="0" destOrd="0" presId="urn:microsoft.com/office/officeart/2005/8/layout/list1"/>
    <dgm:cxn modelId="{E6DFA810-BB97-4074-86FD-9F80EFD033BB}" type="presOf" srcId="{8E91FC6A-106A-4569-A5B8-116E20D1F141}" destId="{0279AAB2-CBA5-487E-8E67-EEEE425104D2}" srcOrd="0" destOrd="0" presId="urn:microsoft.com/office/officeart/2005/8/layout/list1"/>
    <dgm:cxn modelId="{21593C5A-040A-40A1-B989-9FA51489DBD7}" srcId="{66162749-895B-41C8-876B-2617BA6C0BF6}" destId="{3D17511A-3B35-4CDF-970E-47FCE702F433}" srcOrd="0" destOrd="0" parTransId="{30B433A8-F64E-4044-BB84-2BEDD0639956}" sibTransId="{D76515DE-B1C9-4144-9141-0362D1B0F646}"/>
    <dgm:cxn modelId="{DC53151C-9DC4-4AF5-8082-6FD6CCEC1E96}" type="presOf" srcId="{66162749-895B-41C8-876B-2617BA6C0BF6}" destId="{17250016-BEFC-4CB0-87DF-78A9E2F1F300}" srcOrd="1" destOrd="0" presId="urn:microsoft.com/office/officeart/2005/8/layout/list1"/>
    <dgm:cxn modelId="{CC2236FD-10B2-410A-B1BA-D0FEE1D1F83D}" type="presOf" srcId="{3D17511A-3B35-4CDF-970E-47FCE702F433}" destId="{ABF6028A-FE65-4151-8F7F-7AA2CAB65954}" srcOrd="0" destOrd="0" presId="urn:microsoft.com/office/officeart/2005/8/layout/list1"/>
    <dgm:cxn modelId="{13726EAB-BADE-4648-9218-AC0EA3E3F862}" srcId="{8E91FC6A-106A-4569-A5B8-116E20D1F141}" destId="{AA7E3A10-AE8B-4C59-915C-3CF311A5CA94}" srcOrd="4" destOrd="0" parTransId="{1D0585DD-F18E-4BE3-BD1E-0F3E0579C04D}" sibTransId="{8F036555-FA49-48CB-81FF-8C095E61924B}"/>
    <dgm:cxn modelId="{FC778001-C11C-46B9-9140-6BF893817C34}" type="presOf" srcId="{CD8540BA-C3F0-451C-B7E8-EDFA3898202B}" destId="{10A94506-6B33-419A-AA29-185B60646C93}" srcOrd="0" destOrd="0" presId="urn:microsoft.com/office/officeart/2005/8/layout/list1"/>
    <dgm:cxn modelId="{217E42E2-483E-4439-93AD-08970203B527}" type="presOf" srcId="{D3FCADBE-9FED-40B0-B9F4-B19E487B9F36}" destId="{66E62941-D9C1-41A3-AC8A-A54CB3821E1A}" srcOrd="0" destOrd="0" presId="urn:microsoft.com/office/officeart/2005/8/layout/list1"/>
    <dgm:cxn modelId="{1145BF00-869D-4CF6-A34D-B57DD3A833E3}" type="presOf" srcId="{CE38ED05-F16E-47A8-8883-5AE77A4AEA8F}" destId="{0279AAB2-CBA5-487E-8E67-EEEE425104D2}" srcOrd="0" destOrd="2" presId="urn:microsoft.com/office/officeart/2005/8/layout/list1"/>
    <dgm:cxn modelId="{89BC62E9-F7E5-4675-984B-55D5F7DF8FCF}" type="presOf" srcId="{1AE123A2-9FB5-419B-A099-5E5718F77B5D}" destId="{32D52484-998C-4798-AA8D-334E0DF86EAC}" srcOrd="0" destOrd="0" presId="urn:microsoft.com/office/officeart/2005/8/layout/list1"/>
    <dgm:cxn modelId="{6B8DFCFE-F3D3-4944-B5D8-E65AAD3DC31C}" type="presOf" srcId="{D3FCADBE-9FED-40B0-B9F4-B19E487B9F36}" destId="{08B097FB-B83C-4EEB-8CD5-DDD92D4F7026}" srcOrd="1" destOrd="0" presId="urn:microsoft.com/office/officeart/2005/8/layout/list1"/>
    <dgm:cxn modelId="{44798D24-0701-4B78-8CFF-6E5E930E2C28}" srcId="{48156EE2-0208-47AE-A345-203E9D88CF73}" destId="{19E985D6-CBEA-49F8-A277-44A2A6EF4708}" srcOrd="0" destOrd="0" parTransId="{7FB4E67D-E1DC-4779-944D-8E976F5AE6F2}" sibTransId="{5CE5E20B-DF82-4FE5-9DA3-0C009005897C}"/>
    <dgm:cxn modelId="{B3EBC35E-CA0A-4438-B82E-6E748CDD5778}" type="presOf" srcId="{71DD8717-3F04-411F-9AF4-C5E8C7BFCD92}" destId="{0279AAB2-CBA5-487E-8E67-EEEE425104D2}" srcOrd="0" destOrd="3" presId="urn:microsoft.com/office/officeart/2005/8/layout/list1"/>
    <dgm:cxn modelId="{F6BDD956-E8ED-4DBA-8B1C-9DD214F28975}" srcId="{CD8540BA-C3F0-451C-B7E8-EDFA3898202B}" destId="{66162749-895B-41C8-876B-2617BA6C0BF6}" srcOrd="0" destOrd="0" parTransId="{8F26BA1B-EB48-4711-968C-2039DDCFAD2F}" sibTransId="{C42769EB-BA4F-4C8A-B147-D795DDB65978}"/>
    <dgm:cxn modelId="{6B7BA939-804F-4620-A15D-7330F9571A9D}" srcId="{D3FCADBE-9FED-40B0-B9F4-B19E487B9F36}" destId="{84C4AFBA-8B69-4A16-ACE7-1AB158E713CB}" srcOrd="0" destOrd="0" parTransId="{FAAF7E2F-24D3-480F-B95C-A4A2421118E0}" sibTransId="{45CAE246-6312-4767-8DA4-3642907DD772}"/>
    <dgm:cxn modelId="{16521BD6-E2FB-462B-A790-29FF8E3E03BE}" type="presOf" srcId="{AA7E3A10-AE8B-4C59-915C-3CF311A5CA94}" destId="{0279AAB2-CBA5-487E-8E67-EEEE425104D2}" srcOrd="0" destOrd="5" presId="urn:microsoft.com/office/officeart/2005/8/layout/list1"/>
    <dgm:cxn modelId="{2F70D1DF-4127-4F05-A8A3-0BADBF616295}" srcId="{CD8540BA-C3F0-451C-B7E8-EDFA3898202B}" destId="{48156EE2-0208-47AE-A345-203E9D88CF73}" srcOrd="2" destOrd="0" parTransId="{32789B71-6EA4-404B-ACD1-35BA9AD8EF01}" sibTransId="{C9DCB380-E320-466C-81FC-7830C46B548B}"/>
    <dgm:cxn modelId="{C8AD3D58-F277-4A77-AD1D-4CB6E10AFFD5}" srcId="{8E91FC6A-106A-4569-A5B8-116E20D1F141}" destId="{71DD8717-3F04-411F-9AF4-C5E8C7BFCD92}" srcOrd="2" destOrd="0" parTransId="{6CDF0B56-8B56-46D4-9B56-51C666EB678B}" sibTransId="{3C6D41A2-AF00-4877-977B-42DF558E2E9D}"/>
    <dgm:cxn modelId="{D0DDC941-9B31-4C8F-AF4F-F3E7A9635C23}" srcId="{8E91FC6A-106A-4569-A5B8-116E20D1F141}" destId="{1727130B-66E5-47BD-9034-F4AE90FD61C3}" srcOrd="3" destOrd="0" parTransId="{ADB81B48-59B4-4BD5-A8E0-24EAEFC320E9}" sibTransId="{61490D72-1DAA-4C20-9666-C19A035D5C6B}"/>
    <dgm:cxn modelId="{EB80861A-5905-49C7-B23A-E24D56FDE49E}" srcId="{1AE123A2-9FB5-419B-A099-5E5718F77B5D}" destId="{8E91FC6A-106A-4569-A5B8-116E20D1F141}" srcOrd="0" destOrd="0" parTransId="{782D4F22-056A-4438-B2B0-732FA74D8B7B}" sibTransId="{62B28906-CA65-4A44-9D29-63F4160892CC}"/>
    <dgm:cxn modelId="{712379CD-5CD7-484B-B37A-6727B0822672}" srcId="{8E91FC6A-106A-4569-A5B8-116E20D1F141}" destId="{CE38ED05-F16E-47A8-8883-5AE77A4AEA8F}" srcOrd="1" destOrd="0" parTransId="{B6537145-66FF-4E80-8832-75999C1CD90D}" sibTransId="{CE25CB54-F6D4-47DE-B59A-5996D072F032}"/>
    <dgm:cxn modelId="{53CAB4CD-684E-4518-95C3-C96B6A3A33A4}" type="presParOf" srcId="{10A94506-6B33-419A-AA29-185B60646C93}" destId="{885C61E9-E39C-49C5-95E1-C231ABEF3E78}" srcOrd="0" destOrd="0" presId="urn:microsoft.com/office/officeart/2005/8/layout/list1"/>
    <dgm:cxn modelId="{5D3F4794-A274-4362-94CA-C31B466B285F}" type="presParOf" srcId="{885C61E9-E39C-49C5-95E1-C231ABEF3E78}" destId="{08A6E3C9-C6E6-42B1-B569-6900243773F0}" srcOrd="0" destOrd="0" presId="urn:microsoft.com/office/officeart/2005/8/layout/list1"/>
    <dgm:cxn modelId="{4E81FE69-E3A6-4809-91C7-D070EF84A2BE}" type="presParOf" srcId="{885C61E9-E39C-49C5-95E1-C231ABEF3E78}" destId="{17250016-BEFC-4CB0-87DF-78A9E2F1F300}" srcOrd="1" destOrd="0" presId="urn:microsoft.com/office/officeart/2005/8/layout/list1"/>
    <dgm:cxn modelId="{8CFF261A-FE77-4FA9-8720-70F8859DFD52}" type="presParOf" srcId="{10A94506-6B33-419A-AA29-185B60646C93}" destId="{71153F41-B83C-46E0-8805-5702019E062D}" srcOrd="1" destOrd="0" presId="urn:microsoft.com/office/officeart/2005/8/layout/list1"/>
    <dgm:cxn modelId="{30B419A9-8E5A-41AA-8240-38B37C0BD40C}" type="presParOf" srcId="{10A94506-6B33-419A-AA29-185B60646C93}" destId="{ABF6028A-FE65-4151-8F7F-7AA2CAB65954}" srcOrd="2" destOrd="0" presId="urn:microsoft.com/office/officeart/2005/8/layout/list1"/>
    <dgm:cxn modelId="{71F022AA-0C47-4E38-B755-1CEC548D11B7}" type="presParOf" srcId="{10A94506-6B33-419A-AA29-185B60646C93}" destId="{5465F8FA-277C-4ED6-9378-8BDEC75C5990}" srcOrd="3" destOrd="0" presId="urn:microsoft.com/office/officeart/2005/8/layout/list1"/>
    <dgm:cxn modelId="{145C8C09-3338-4D14-89F9-88129D7574C0}" type="presParOf" srcId="{10A94506-6B33-419A-AA29-185B60646C93}" destId="{A694470C-6732-4D10-BAFF-70579D5E1DDD}" srcOrd="4" destOrd="0" presId="urn:microsoft.com/office/officeart/2005/8/layout/list1"/>
    <dgm:cxn modelId="{F4095DB9-84DA-4E43-B75F-A1DDD9E40A91}" type="presParOf" srcId="{A694470C-6732-4D10-BAFF-70579D5E1DDD}" destId="{32D52484-998C-4798-AA8D-334E0DF86EAC}" srcOrd="0" destOrd="0" presId="urn:microsoft.com/office/officeart/2005/8/layout/list1"/>
    <dgm:cxn modelId="{4C525ED5-2CEF-4CD4-BDDD-8A99DC299F05}" type="presParOf" srcId="{A694470C-6732-4D10-BAFF-70579D5E1DDD}" destId="{A63C6BA3-5A08-405F-9904-DD0CA73DEB54}" srcOrd="1" destOrd="0" presId="urn:microsoft.com/office/officeart/2005/8/layout/list1"/>
    <dgm:cxn modelId="{27AB2B7D-8F41-4265-888B-99FC4492E7A7}" type="presParOf" srcId="{10A94506-6B33-419A-AA29-185B60646C93}" destId="{640E63BE-41F9-454A-9A4B-072E6E5ECCD7}" srcOrd="5" destOrd="0" presId="urn:microsoft.com/office/officeart/2005/8/layout/list1"/>
    <dgm:cxn modelId="{FC0A6610-F7A3-4364-95DC-650580E9751A}" type="presParOf" srcId="{10A94506-6B33-419A-AA29-185B60646C93}" destId="{0279AAB2-CBA5-487E-8E67-EEEE425104D2}" srcOrd="6" destOrd="0" presId="urn:microsoft.com/office/officeart/2005/8/layout/list1"/>
    <dgm:cxn modelId="{BDF0CA65-33EA-4632-9759-D55552017227}" type="presParOf" srcId="{10A94506-6B33-419A-AA29-185B60646C93}" destId="{359A2AB7-4944-47C3-BD4B-DA58AC5837D1}" srcOrd="7" destOrd="0" presId="urn:microsoft.com/office/officeart/2005/8/layout/list1"/>
    <dgm:cxn modelId="{BAE03214-61EC-4024-97BB-DCB9184A886A}" type="presParOf" srcId="{10A94506-6B33-419A-AA29-185B60646C93}" destId="{0F490013-980C-4EB5-80F7-2BA4D68522D4}" srcOrd="8" destOrd="0" presId="urn:microsoft.com/office/officeart/2005/8/layout/list1"/>
    <dgm:cxn modelId="{8EFE4408-4280-4B02-B0DC-384AA7B22272}" type="presParOf" srcId="{0F490013-980C-4EB5-80F7-2BA4D68522D4}" destId="{5C7DEFE9-1392-4E8C-8CAB-806BC1063533}" srcOrd="0" destOrd="0" presId="urn:microsoft.com/office/officeart/2005/8/layout/list1"/>
    <dgm:cxn modelId="{02418F96-5006-47BE-9935-348646AA6966}" type="presParOf" srcId="{0F490013-980C-4EB5-80F7-2BA4D68522D4}" destId="{140DB7B6-80F3-4D9C-823F-0D8A32D26113}" srcOrd="1" destOrd="0" presId="urn:microsoft.com/office/officeart/2005/8/layout/list1"/>
    <dgm:cxn modelId="{19887605-DF05-4EC9-BBD8-B6F07448857E}" type="presParOf" srcId="{10A94506-6B33-419A-AA29-185B60646C93}" destId="{FA0F793B-9EA9-4F83-83CA-13F5AC604815}" srcOrd="9" destOrd="0" presId="urn:microsoft.com/office/officeart/2005/8/layout/list1"/>
    <dgm:cxn modelId="{36F18186-1D1C-4CE4-A2E7-16F29E2978A3}" type="presParOf" srcId="{10A94506-6B33-419A-AA29-185B60646C93}" destId="{476A4727-D2B4-499C-8644-870D24206E00}" srcOrd="10" destOrd="0" presId="urn:microsoft.com/office/officeart/2005/8/layout/list1"/>
    <dgm:cxn modelId="{B26FA566-A2CA-42E3-A55E-D93AFAB32043}" type="presParOf" srcId="{10A94506-6B33-419A-AA29-185B60646C93}" destId="{5CDB1AC1-71BE-4B93-99F6-AC20910ABFDA}" srcOrd="11" destOrd="0" presId="urn:microsoft.com/office/officeart/2005/8/layout/list1"/>
    <dgm:cxn modelId="{3D056A34-DEA4-4E5B-80D0-5A426B147375}" type="presParOf" srcId="{10A94506-6B33-419A-AA29-185B60646C93}" destId="{75458D5D-BCA7-425E-9221-2593E8D15A88}" srcOrd="12" destOrd="0" presId="urn:microsoft.com/office/officeart/2005/8/layout/list1"/>
    <dgm:cxn modelId="{8C375458-ADB6-4A38-BD24-665E61E9A990}" type="presParOf" srcId="{75458D5D-BCA7-425E-9221-2593E8D15A88}" destId="{66E62941-D9C1-41A3-AC8A-A54CB3821E1A}" srcOrd="0" destOrd="0" presId="urn:microsoft.com/office/officeart/2005/8/layout/list1"/>
    <dgm:cxn modelId="{5E9B9E67-18B1-4F86-A022-87CD9409486D}" type="presParOf" srcId="{75458D5D-BCA7-425E-9221-2593E8D15A88}" destId="{08B097FB-B83C-4EEB-8CD5-DDD92D4F7026}" srcOrd="1" destOrd="0" presId="urn:microsoft.com/office/officeart/2005/8/layout/list1"/>
    <dgm:cxn modelId="{D4B41947-180D-46A8-9EE6-5C594695F329}" type="presParOf" srcId="{10A94506-6B33-419A-AA29-185B60646C93}" destId="{910CD97C-5584-4896-BAF9-DA402D74D02B}" srcOrd="13" destOrd="0" presId="urn:microsoft.com/office/officeart/2005/8/layout/list1"/>
    <dgm:cxn modelId="{EBD7CF76-87CB-4398-8B76-263EEB8220D6}" type="presParOf" srcId="{10A94506-6B33-419A-AA29-185B60646C93}" destId="{02F7DA0A-EEC1-41B0-93F3-F01B568F15A2}" srcOrd="14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10735-DF5D-4832-94D8-280721AF0F6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2AC55B02-EDCA-4643-9731-FDAC85DFA93D}">
      <dgm:prSet phldrT="[Tekst]" custT="1"/>
      <dgm:spPr>
        <a:solidFill>
          <a:srgbClr val="0070C0"/>
        </a:solidFill>
      </dgm:spPr>
      <dgm:t>
        <a:bodyPr/>
        <a:lstStyle/>
        <a:p>
          <a:r>
            <a:rPr lang="da-DK" sz="1200" b="1" dirty="0" smtClean="0"/>
            <a:t>Entreprenør</a:t>
          </a:r>
          <a:endParaRPr lang="da-DK" sz="1200" b="1" dirty="0"/>
        </a:p>
      </dgm:t>
    </dgm:pt>
    <dgm:pt modelId="{FA23D96F-E3D4-4637-95B9-D29F499713FE}" type="parTrans" cxnId="{162A13EE-271D-4F13-8665-5FBBB59AB241}">
      <dgm:prSet/>
      <dgm:spPr/>
      <dgm:t>
        <a:bodyPr/>
        <a:lstStyle/>
        <a:p>
          <a:endParaRPr lang="da-DK" sz="1200"/>
        </a:p>
      </dgm:t>
    </dgm:pt>
    <dgm:pt modelId="{7AD0D1BB-EDC5-4FC5-A2FA-B8608BCD8328}" type="sibTrans" cxnId="{162A13EE-271D-4F13-8665-5FBBB59AB241}">
      <dgm:prSet custT="1"/>
      <dgm:spPr>
        <a:solidFill>
          <a:srgbClr val="C00000"/>
        </a:solidFill>
      </dgm:spPr>
      <dgm:t>
        <a:bodyPr/>
        <a:lstStyle/>
        <a:p>
          <a:endParaRPr lang="da-DK" sz="1200"/>
        </a:p>
      </dgm:t>
    </dgm:pt>
    <dgm:pt modelId="{380AF1B3-E924-4B0E-9600-2B13A2EB3916}">
      <dgm:prSet phldrT="[Tekst]" custT="1"/>
      <dgm:spPr>
        <a:solidFill>
          <a:srgbClr val="92D050"/>
        </a:solidFill>
      </dgm:spPr>
      <dgm:t>
        <a:bodyPr/>
        <a:lstStyle/>
        <a:p>
          <a:r>
            <a:rPr lang="da-DK" sz="1200" b="1" dirty="0" err="1" smtClean="0"/>
            <a:t>RådgiverGruppen</a:t>
          </a:r>
          <a:endParaRPr lang="da-DK" sz="1200" b="1" dirty="0"/>
        </a:p>
      </dgm:t>
    </dgm:pt>
    <dgm:pt modelId="{45416E95-4083-4F3E-AB4C-456289D4D23B}" type="parTrans" cxnId="{45B16442-7CE1-4911-A7FD-9B3543C16274}">
      <dgm:prSet/>
      <dgm:spPr/>
      <dgm:t>
        <a:bodyPr/>
        <a:lstStyle/>
        <a:p>
          <a:endParaRPr lang="da-DK" sz="1200"/>
        </a:p>
      </dgm:t>
    </dgm:pt>
    <dgm:pt modelId="{48087C9A-5A64-461E-83B2-C29FF3576905}" type="sibTrans" cxnId="{45B16442-7CE1-4911-A7FD-9B3543C16274}">
      <dgm:prSet custT="1"/>
      <dgm:spPr>
        <a:solidFill>
          <a:srgbClr val="C00000"/>
        </a:solidFill>
      </dgm:spPr>
      <dgm:t>
        <a:bodyPr/>
        <a:lstStyle/>
        <a:p>
          <a:endParaRPr lang="da-DK" sz="1200"/>
        </a:p>
      </dgm:t>
    </dgm:pt>
    <dgm:pt modelId="{99965E2D-9B5E-4C7C-BC18-3C6F4DB885AF}">
      <dgm:prSet phldrT="[Tekst]" custT="1"/>
      <dgm:spPr>
        <a:solidFill>
          <a:srgbClr val="0070C0"/>
        </a:solidFill>
      </dgm:spPr>
      <dgm:t>
        <a:bodyPr/>
        <a:lstStyle/>
        <a:p>
          <a:r>
            <a:rPr lang="da-DK" sz="1200" b="1" dirty="0" err="1" smtClean="0"/>
            <a:t>ProjektAfdeligen</a:t>
          </a:r>
          <a:endParaRPr lang="da-DK" sz="1200" b="1" dirty="0"/>
        </a:p>
      </dgm:t>
    </dgm:pt>
    <dgm:pt modelId="{937869A1-C22C-49D6-A8F1-FB7D832C0DB0}" type="parTrans" cxnId="{69AFAFDD-18AB-4038-B7F8-E9B24AD1DFE5}">
      <dgm:prSet/>
      <dgm:spPr/>
      <dgm:t>
        <a:bodyPr/>
        <a:lstStyle/>
        <a:p>
          <a:endParaRPr lang="da-DK" sz="1200"/>
        </a:p>
      </dgm:t>
    </dgm:pt>
    <dgm:pt modelId="{0059FAAF-4F51-47D3-BA73-1948CA951539}" type="sibTrans" cxnId="{69AFAFDD-18AB-4038-B7F8-E9B24AD1DFE5}">
      <dgm:prSet/>
      <dgm:spPr/>
      <dgm:t>
        <a:bodyPr/>
        <a:lstStyle/>
        <a:p>
          <a:endParaRPr lang="da-DK" sz="1200"/>
        </a:p>
      </dgm:t>
    </dgm:pt>
    <dgm:pt modelId="{08016200-E330-4A7A-9FD6-9565C5D8B126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da-DK" sz="1200" dirty="0" smtClean="0"/>
            <a:t>Uploader til mappe 16, hvor det organiseres i  mappestrukturer efter </a:t>
          </a:r>
          <a:r>
            <a:rPr lang="da-DK" sz="1200" dirty="0" err="1" smtClean="0"/>
            <a:t>RGs</a:t>
          </a:r>
          <a:r>
            <a:rPr lang="da-DK" sz="1200" dirty="0" smtClean="0"/>
            <a:t> anvisninger</a:t>
          </a:r>
          <a:endParaRPr lang="da-DK" sz="1200" dirty="0"/>
        </a:p>
      </dgm:t>
    </dgm:pt>
    <dgm:pt modelId="{EDD39FFD-460F-4573-B37B-F12019DA82F3}" type="parTrans" cxnId="{02678CBD-B514-411B-8EC7-A2AF17F72C90}">
      <dgm:prSet/>
      <dgm:spPr/>
      <dgm:t>
        <a:bodyPr/>
        <a:lstStyle/>
        <a:p>
          <a:endParaRPr lang="da-DK" sz="1200"/>
        </a:p>
      </dgm:t>
    </dgm:pt>
    <dgm:pt modelId="{01C96EA5-1F22-4ABB-92F3-3BEBF87F2425}" type="sibTrans" cxnId="{02678CBD-B514-411B-8EC7-A2AF17F72C90}">
      <dgm:prSet/>
      <dgm:spPr/>
      <dgm:t>
        <a:bodyPr/>
        <a:lstStyle/>
        <a:p>
          <a:endParaRPr lang="da-DK" sz="1200"/>
        </a:p>
      </dgm:t>
    </dgm:pt>
    <dgm:pt modelId="{32178518-E24A-4177-9D53-36B57ADAE821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da-DK" sz="1200" dirty="0" smtClean="0"/>
            <a:t>Gransker entreprenørens materiale</a:t>
          </a:r>
          <a:endParaRPr lang="da-DK" sz="1200" dirty="0"/>
        </a:p>
      </dgm:t>
    </dgm:pt>
    <dgm:pt modelId="{09F57C98-2FD1-4857-A283-6A499B221E21}" type="parTrans" cxnId="{AC26CE10-C1DF-41F3-AFE1-86CE057DDDDE}">
      <dgm:prSet/>
      <dgm:spPr/>
      <dgm:t>
        <a:bodyPr/>
        <a:lstStyle/>
        <a:p>
          <a:endParaRPr lang="da-DK" sz="1200"/>
        </a:p>
      </dgm:t>
    </dgm:pt>
    <dgm:pt modelId="{D8ABA979-9B4F-4515-A5D1-C619987E0EF8}" type="sibTrans" cxnId="{AC26CE10-C1DF-41F3-AFE1-86CE057DDDDE}">
      <dgm:prSet/>
      <dgm:spPr/>
      <dgm:t>
        <a:bodyPr/>
        <a:lstStyle/>
        <a:p>
          <a:endParaRPr lang="da-DK" sz="1200"/>
        </a:p>
      </dgm:t>
    </dgm:pt>
    <dgm:pt modelId="{FBCA32C8-CEF5-487F-9D49-16F1B3EB1A8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da-DK" sz="1200" dirty="0" smtClean="0"/>
            <a:t>Efter entreprenørens opretning af evt. fejl løftes (linkes) materialet til mappe 12</a:t>
          </a:r>
          <a:endParaRPr lang="da-DK" sz="1200" dirty="0"/>
        </a:p>
      </dgm:t>
    </dgm:pt>
    <dgm:pt modelId="{A13A9587-402C-47E7-99EF-E5C25DEFA0CD}" type="parTrans" cxnId="{3A6EBBA5-416B-4E72-9CC0-8DECF5735D11}">
      <dgm:prSet/>
      <dgm:spPr/>
      <dgm:t>
        <a:bodyPr/>
        <a:lstStyle/>
        <a:p>
          <a:endParaRPr lang="da-DK" sz="1200"/>
        </a:p>
      </dgm:t>
    </dgm:pt>
    <dgm:pt modelId="{23642082-C93A-4CB2-AA46-A86B111C88C6}" type="sibTrans" cxnId="{3A6EBBA5-416B-4E72-9CC0-8DECF5735D11}">
      <dgm:prSet/>
      <dgm:spPr/>
      <dgm:t>
        <a:bodyPr/>
        <a:lstStyle/>
        <a:p>
          <a:endParaRPr lang="da-DK" sz="1200"/>
        </a:p>
      </dgm:t>
    </dgm:pt>
    <dgm:pt modelId="{4BBC771E-6972-4C05-9A34-4A2218A3B360}">
      <dgm:prSet custT="1"/>
      <dgm:spPr/>
      <dgm:t>
        <a:bodyPr/>
        <a:lstStyle/>
        <a:p>
          <a:r>
            <a:rPr lang="da-DK" sz="1200" dirty="0" smtClean="0"/>
            <a:t>Abonnerer på mappe 12 på byggefelterne, hvorved PA holdes orienteret om </a:t>
          </a:r>
          <a:r>
            <a:rPr lang="da-DK" sz="1200" dirty="0" err="1" smtClean="0"/>
            <a:t>RGs</a:t>
          </a:r>
          <a:r>
            <a:rPr lang="da-DK" sz="1200" dirty="0" smtClean="0"/>
            <a:t> indstilling </a:t>
          </a:r>
          <a:r>
            <a:rPr lang="da-DK" sz="1200" smtClean="0"/>
            <a:t>af material</a:t>
          </a:r>
          <a:endParaRPr lang="da-DK" sz="1200" dirty="0"/>
        </a:p>
      </dgm:t>
    </dgm:pt>
    <dgm:pt modelId="{E769FE05-DCDB-45C1-93A8-58951AAA1513}" type="parTrans" cxnId="{55332FBA-CCBB-4B9F-BFAE-1CBB28DAE0F2}">
      <dgm:prSet/>
      <dgm:spPr/>
      <dgm:t>
        <a:bodyPr/>
        <a:lstStyle/>
        <a:p>
          <a:endParaRPr lang="da-DK" sz="1200"/>
        </a:p>
      </dgm:t>
    </dgm:pt>
    <dgm:pt modelId="{4AB65EDB-CF4F-4686-8DA5-707B91C63671}" type="sibTrans" cxnId="{55332FBA-CCBB-4B9F-BFAE-1CBB28DAE0F2}">
      <dgm:prSet/>
      <dgm:spPr/>
      <dgm:t>
        <a:bodyPr/>
        <a:lstStyle/>
        <a:p>
          <a:endParaRPr lang="da-DK" sz="1200"/>
        </a:p>
      </dgm:t>
    </dgm:pt>
    <dgm:pt modelId="{D7DFEC07-D1EB-4204-B637-817957275B1F}" type="pres">
      <dgm:prSet presAssocID="{73F10735-DF5D-4832-94D8-280721AF0F67}" presName="linearFlow" presStyleCnt="0">
        <dgm:presLayoutVars>
          <dgm:dir/>
          <dgm:animLvl val="lvl"/>
          <dgm:resizeHandles val="exact"/>
        </dgm:presLayoutVars>
      </dgm:prSet>
      <dgm:spPr/>
    </dgm:pt>
    <dgm:pt modelId="{3CC47815-4E94-4315-B862-F2A8D1C28D21}" type="pres">
      <dgm:prSet presAssocID="{2AC55B02-EDCA-4643-9731-FDAC85DFA93D}" presName="composite" presStyleCnt="0"/>
      <dgm:spPr/>
    </dgm:pt>
    <dgm:pt modelId="{15D23AD4-BFF9-4C98-BD44-CDFBA8167B4F}" type="pres">
      <dgm:prSet presAssocID="{2AC55B02-EDCA-4643-9731-FDAC85DFA93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DB634F6-1D20-42B5-B4EA-2D4F68B9A0BE}" type="pres">
      <dgm:prSet presAssocID="{2AC55B02-EDCA-4643-9731-FDAC85DFA93D}" presName="parSh" presStyleLbl="node1" presStyleIdx="0" presStyleCnt="3"/>
      <dgm:spPr/>
      <dgm:t>
        <a:bodyPr/>
        <a:lstStyle/>
        <a:p>
          <a:endParaRPr lang="da-DK"/>
        </a:p>
      </dgm:t>
    </dgm:pt>
    <dgm:pt modelId="{70A89377-970C-4D1A-BDD5-75BEBC4453C5}" type="pres">
      <dgm:prSet presAssocID="{2AC55B02-EDCA-4643-9731-FDAC85DFA93D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BCCE7CC-DC76-436A-989F-DF736701BC23}" type="pres">
      <dgm:prSet presAssocID="{7AD0D1BB-EDC5-4FC5-A2FA-B8608BCD8328}" presName="sibTrans" presStyleLbl="sibTrans2D1" presStyleIdx="0" presStyleCnt="2"/>
      <dgm:spPr/>
      <dgm:t>
        <a:bodyPr/>
        <a:lstStyle/>
        <a:p>
          <a:endParaRPr lang="da-DK"/>
        </a:p>
      </dgm:t>
    </dgm:pt>
    <dgm:pt modelId="{B0DE46C7-5C47-40AB-A72F-8E9F676830EA}" type="pres">
      <dgm:prSet presAssocID="{7AD0D1BB-EDC5-4FC5-A2FA-B8608BCD8328}" presName="connTx" presStyleLbl="sibTrans2D1" presStyleIdx="0" presStyleCnt="2"/>
      <dgm:spPr/>
      <dgm:t>
        <a:bodyPr/>
        <a:lstStyle/>
        <a:p>
          <a:endParaRPr lang="da-DK"/>
        </a:p>
      </dgm:t>
    </dgm:pt>
    <dgm:pt modelId="{88100BC0-C43F-470F-ADA4-5A28EBB5E01B}" type="pres">
      <dgm:prSet presAssocID="{380AF1B3-E924-4B0E-9600-2B13A2EB3916}" presName="composite" presStyleCnt="0"/>
      <dgm:spPr/>
    </dgm:pt>
    <dgm:pt modelId="{FC21A057-7CC5-486A-8796-AAB057EDE23A}" type="pres">
      <dgm:prSet presAssocID="{380AF1B3-E924-4B0E-9600-2B13A2EB391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93A241A-403D-4181-ACF2-CF1E1D86F059}" type="pres">
      <dgm:prSet presAssocID="{380AF1B3-E924-4B0E-9600-2B13A2EB3916}" presName="parSh" presStyleLbl="node1" presStyleIdx="1" presStyleCnt="3" custLinFactNeighborX="3239" custLinFactNeighborY="-11475"/>
      <dgm:spPr/>
      <dgm:t>
        <a:bodyPr/>
        <a:lstStyle/>
        <a:p>
          <a:endParaRPr lang="da-DK"/>
        </a:p>
      </dgm:t>
    </dgm:pt>
    <dgm:pt modelId="{6E35A322-507F-4985-A389-65D388F61754}" type="pres">
      <dgm:prSet presAssocID="{380AF1B3-E924-4B0E-9600-2B13A2EB391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07CC4B2-E782-4007-B20D-DD8E310FB07D}" type="pres">
      <dgm:prSet presAssocID="{48087C9A-5A64-461E-83B2-C29FF3576905}" presName="sibTrans" presStyleLbl="sibTrans2D1" presStyleIdx="1" presStyleCnt="2"/>
      <dgm:spPr/>
      <dgm:t>
        <a:bodyPr/>
        <a:lstStyle/>
        <a:p>
          <a:endParaRPr lang="da-DK"/>
        </a:p>
      </dgm:t>
    </dgm:pt>
    <dgm:pt modelId="{38A44CB0-4243-496A-8B94-855C05AF5B84}" type="pres">
      <dgm:prSet presAssocID="{48087C9A-5A64-461E-83B2-C29FF3576905}" presName="connTx" presStyleLbl="sibTrans2D1" presStyleIdx="1" presStyleCnt="2"/>
      <dgm:spPr/>
      <dgm:t>
        <a:bodyPr/>
        <a:lstStyle/>
        <a:p>
          <a:endParaRPr lang="da-DK"/>
        </a:p>
      </dgm:t>
    </dgm:pt>
    <dgm:pt modelId="{282F2EEB-393E-4C71-A14A-91D06067495E}" type="pres">
      <dgm:prSet presAssocID="{99965E2D-9B5E-4C7C-BC18-3C6F4DB885AF}" presName="composite" presStyleCnt="0"/>
      <dgm:spPr/>
    </dgm:pt>
    <dgm:pt modelId="{06D9AA53-5D47-41B0-82EB-3B7520F4BE65}" type="pres">
      <dgm:prSet presAssocID="{99965E2D-9B5E-4C7C-BC18-3C6F4DB885A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20B4DFD-B89C-428F-8DD1-F414B0DB81F9}" type="pres">
      <dgm:prSet presAssocID="{99965E2D-9B5E-4C7C-BC18-3C6F4DB885AF}" presName="parSh" presStyleLbl="node1" presStyleIdx="2" presStyleCnt="3"/>
      <dgm:spPr/>
      <dgm:t>
        <a:bodyPr/>
        <a:lstStyle/>
        <a:p>
          <a:endParaRPr lang="da-DK"/>
        </a:p>
      </dgm:t>
    </dgm:pt>
    <dgm:pt modelId="{4F5EB755-0CFB-4947-B700-09FCBAA72286}" type="pres">
      <dgm:prSet presAssocID="{99965E2D-9B5E-4C7C-BC18-3C6F4DB885A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B532479-152A-46DF-B37A-A129BBFF1C27}" type="presOf" srcId="{99965E2D-9B5E-4C7C-BC18-3C6F4DB885AF}" destId="{520B4DFD-B89C-428F-8DD1-F414B0DB81F9}" srcOrd="1" destOrd="0" presId="urn:microsoft.com/office/officeart/2005/8/layout/process3"/>
    <dgm:cxn modelId="{55332FBA-CCBB-4B9F-BFAE-1CBB28DAE0F2}" srcId="{99965E2D-9B5E-4C7C-BC18-3C6F4DB885AF}" destId="{4BBC771E-6972-4C05-9A34-4A2218A3B360}" srcOrd="0" destOrd="0" parTransId="{E769FE05-DCDB-45C1-93A8-58951AAA1513}" sibTransId="{4AB65EDB-CF4F-4686-8DA5-707B91C63671}"/>
    <dgm:cxn modelId="{02678CBD-B514-411B-8EC7-A2AF17F72C90}" srcId="{2AC55B02-EDCA-4643-9731-FDAC85DFA93D}" destId="{08016200-E330-4A7A-9FD6-9565C5D8B126}" srcOrd="0" destOrd="0" parTransId="{EDD39FFD-460F-4573-B37B-F12019DA82F3}" sibTransId="{01C96EA5-1F22-4ABB-92F3-3BEBF87F2425}"/>
    <dgm:cxn modelId="{B51391A3-990C-4C0C-8187-1221D7FF6FBB}" type="presOf" srcId="{7AD0D1BB-EDC5-4FC5-A2FA-B8608BCD8328}" destId="{B0DE46C7-5C47-40AB-A72F-8E9F676830EA}" srcOrd="1" destOrd="0" presId="urn:microsoft.com/office/officeart/2005/8/layout/process3"/>
    <dgm:cxn modelId="{66A81B7B-7231-41E4-952D-D970A437959B}" type="presOf" srcId="{48087C9A-5A64-461E-83B2-C29FF3576905}" destId="{507CC4B2-E782-4007-B20D-DD8E310FB07D}" srcOrd="0" destOrd="0" presId="urn:microsoft.com/office/officeart/2005/8/layout/process3"/>
    <dgm:cxn modelId="{AC26CE10-C1DF-41F3-AFE1-86CE057DDDDE}" srcId="{380AF1B3-E924-4B0E-9600-2B13A2EB3916}" destId="{32178518-E24A-4177-9D53-36B57ADAE821}" srcOrd="0" destOrd="0" parTransId="{09F57C98-2FD1-4857-A283-6A499B221E21}" sibTransId="{D8ABA979-9B4F-4515-A5D1-C619987E0EF8}"/>
    <dgm:cxn modelId="{162A13EE-271D-4F13-8665-5FBBB59AB241}" srcId="{73F10735-DF5D-4832-94D8-280721AF0F67}" destId="{2AC55B02-EDCA-4643-9731-FDAC85DFA93D}" srcOrd="0" destOrd="0" parTransId="{FA23D96F-E3D4-4637-95B9-D29F499713FE}" sibTransId="{7AD0D1BB-EDC5-4FC5-A2FA-B8608BCD8328}"/>
    <dgm:cxn modelId="{45B16442-7CE1-4911-A7FD-9B3543C16274}" srcId="{73F10735-DF5D-4832-94D8-280721AF0F67}" destId="{380AF1B3-E924-4B0E-9600-2B13A2EB3916}" srcOrd="1" destOrd="0" parTransId="{45416E95-4083-4F3E-AB4C-456289D4D23B}" sibTransId="{48087C9A-5A64-461E-83B2-C29FF3576905}"/>
    <dgm:cxn modelId="{9F996F57-58A0-4EA8-87EF-8FBE4ADE027C}" type="presOf" srcId="{08016200-E330-4A7A-9FD6-9565C5D8B126}" destId="{70A89377-970C-4D1A-BDD5-75BEBC4453C5}" srcOrd="0" destOrd="0" presId="urn:microsoft.com/office/officeart/2005/8/layout/process3"/>
    <dgm:cxn modelId="{EAEBE34C-A0C2-4D79-8CA3-E0CE16DDD619}" type="presOf" srcId="{2AC55B02-EDCA-4643-9731-FDAC85DFA93D}" destId="{15D23AD4-BFF9-4C98-BD44-CDFBA8167B4F}" srcOrd="0" destOrd="0" presId="urn:microsoft.com/office/officeart/2005/8/layout/process3"/>
    <dgm:cxn modelId="{3A6EBBA5-416B-4E72-9CC0-8DECF5735D11}" srcId="{380AF1B3-E924-4B0E-9600-2B13A2EB3916}" destId="{FBCA32C8-CEF5-487F-9D49-16F1B3EB1A82}" srcOrd="1" destOrd="0" parTransId="{A13A9587-402C-47E7-99EF-E5C25DEFA0CD}" sibTransId="{23642082-C93A-4CB2-AA46-A86B111C88C6}"/>
    <dgm:cxn modelId="{430AA77F-777C-4376-831D-B19374BD0FF3}" type="presOf" srcId="{380AF1B3-E924-4B0E-9600-2B13A2EB3916}" destId="{FC21A057-7CC5-486A-8796-AAB057EDE23A}" srcOrd="0" destOrd="0" presId="urn:microsoft.com/office/officeart/2005/8/layout/process3"/>
    <dgm:cxn modelId="{67462834-9025-4B1B-887A-C78F3922E59A}" type="presOf" srcId="{99965E2D-9B5E-4C7C-BC18-3C6F4DB885AF}" destId="{06D9AA53-5D47-41B0-82EB-3B7520F4BE65}" srcOrd="0" destOrd="0" presId="urn:microsoft.com/office/officeart/2005/8/layout/process3"/>
    <dgm:cxn modelId="{204133D7-EE65-44E9-A50F-CB12C9F836AB}" type="presOf" srcId="{FBCA32C8-CEF5-487F-9D49-16F1B3EB1A82}" destId="{6E35A322-507F-4985-A389-65D388F61754}" srcOrd="0" destOrd="1" presId="urn:microsoft.com/office/officeart/2005/8/layout/process3"/>
    <dgm:cxn modelId="{C5FD1B30-879A-4F31-96FF-67DE09899B11}" type="presOf" srcId="{73F10735-DF5D-4832-94D8-280721AF0F67}" destId="{D7DFEC07-D1EB-4204-B637-817957275B1F}" srcOrd="0" destOrd="0" presId="urn:microsoft.com/office/officeart/2005/8/layout/process3"/>
    <dgm:cxn modelId="{69AFAFDD-18AB-4038-B7F8-E9B24AD1DFE5}" srcId="{73F10735-DF5D-4832-94D8-280721AF0F67}" destId="{99965E2D-9B5E-4C7C-BC18-3C6F4DB885AF}" srcOrd="2" destOrd="0" parTransId="{937869A1-C22C-49D6-A8F1-FB7D832C0DB0}" sibTransId="{0059FAAF-4F51-47D3-BA73-1948CA951539}"/>
    <dgm:cxn modelId="{2A53656E-3FC0-4DFA-BECF-2EA20F979D74}" type="presOf" srcId="{4BBC771E-6972-4C05-9A34-4A2218A3B360}" destId="{4F5EB755-0CFB-4947-B700-09FCBAA72286}" srcOrd="0" destOrd="0" presId="urn:microsoft.com/office/officeart/2005/8/layout/process3"/>
    <dgm:cxn modelId="{F53299FB-2EF4-46D5-AB17-AB7A0630AB19}" type="presOf" srcId="{7AD0D1BB-EDC5-4FC5-A2FA-B8608BCD8328}" destId="{9BCCE7CC-DC76-436A-989F-DF736701BC23}" srcOrd="0" destOrd="0" presId="urn:microsoft.com/office/officeart/2005/8/layout/process3"/>
    <dgm:cxn modelId="{51252181-2043-4209-972A-F7FC491E9216}" type="presOf" srcId="{32178518-E24A-4177-9D53-36B57ADAE821}" destId="{6E35A322-507F-4985-A389-65D388F61754}" srcOrd="0" destOrd="0" presId="urn:microsoft.com/office/officeart/2005/8/layout/process3"/>
    <dgm:cxn modelId="{1727FF11-348F-4E09-8AA2-F90C0F3DB98B}" type="presOf" srcId="{48087C9A-5A64-461E-83B2-C29FF3576905}" destId="{38A44CB0-4243-496A-8B94-855C05AF5B84}" srcOrd="1" destOrd="0" presId="urn:microsoft.com/office/officeart/2005/8/layout/process3"/>
    <dgm:cxn modelId="{8DCEB362-CB56-46D3-B3E9-3448085127E5}" type="presOf" srcId="{380AF1B3-E924-4B0E-9600-2B13A2EB3916}" destId="{093A241A-403D-4181-ACF2-CF1E1D86F059}" srcOrd="1" destOrd="0" presId="urn:microsoft.com/office/officeart/2005/8/layout/process3"/>
    <dgm:cxn modelId="{DFB89710-E3C6-4F0D-9C0E-2FBF43D4F38A}" type="presOf" srcId="{2AC55B02-EDCA-4643-9731-FDAC85DFA93D}" destId="{FDB634F6-1D20-42B5-B4EA-2D4F68B9A0BE}" srcOrd="1" destOrd="0" presId="urn:microsoft.com/office/officeart/2005/8/layout/process3"/>
    <dgm:cxn modelId="{246F8DA2-F2C0-42D2-B261-F0BCD97CE329}" type="presParOf" srcId="{D7DFEC07-D1EB-4204-B637-817957275B1F}" destId="{3CC47815-4E94-4315-B862-F2A8D1C28D21}" srcOrd="0" destOrd="0" presId="urn:microsoft.com/office/officeart/2005/8/layout/process3"/>
    <dgm:cxn modelId="{A861D831-8117-4423-AB45-CF73E6EF4816}" type="presParOf" srcId="{3CC47815-4E94-4315-B862-F2A8D1C28D21}" destId="{15D23AD4-BFF9-4C98-BD44-CDFBA8167B4F}" srcOrd="0" destOrd="0" presId="urn:microsoft.com/office/officeart/2005/8/layout/process3"/>
    <dgm:cxn modelId="{0BA0A7B6-FB1F-4DAD-8ECE-6D928BCCF931}" type="presParOf" srcId="{3CC47815-4E94-4315-B862-F2A8D1C28D21}" destId="{FDB634F6-1D20-42B5-B4EA-2D4F68B9A0BE}" srcOrd="1" destOrd="0" presId="urn:microsoft.com/office/officeart/2005/8/layout/process3"/>
    <dgm:cxn modelId="{53C18C12-3EBC-4CD6-9E06-79CF9DC4D8B7}" type="presParOf" srcId="{3CC47815-4E94-4315-B862-F2A8D1C28D21}" destId="{70A89377-970C-4D1A-BDD5-75BEBC4453C5}" srcOrd="2" destOrd="0" presId="urn:microsoft.com/office/officeart/2005/8/layout/process3"/>
    <dgm:cxn modelId="{E423B80C-1CCA-458D-9CCC-5B8A46774BDA}" type="presParOf" srcId="{D7DFEC07-D1EB-4204-B637-817957275B1F}" destId="{9BCCE7CC-DC76-436A-989F-DF736701BC23}" srcOrd="1" destOrd="0" presId="urn:microsoft.com/office/officeart/2005/8/layout/process3"/>
    <dgm:cxn modelId="{9BD0929C-46C2-47F7-9624-520CC8ECE43B}" type="presParOf" srcId="{9BCCE7CC-DC76-436A-989F-DF736701BC23}" destId="{B0DE46C7-5C47-40AB-A72F-8E9F676830EA}" srcOrd="0" destOrd="0" presId="urn:microsoft.com/office/officeart/2005/8/layout/process3"/>
    <dgm:cxn modelId="{1A1F78BB-137D-405A-8712-4D54C56D0216}" type="presParOf" srcId="{D7DFEC07-D1EB-4204-B637-817957275B1F}" destId="{88100BC0-C43F-470F-ADA4-5A28EBB5E01B}" srcOrd="2" destOrd="0" presId="urn:microsoft.com/office/officeart/2005/8/layout/process3"/>
    <dgm:cxn modelId="{250BE703-CA29-492F-B4D1-44349EFA42C4}" type="presParOf" srcId="{88100BC0-C43F-470F-ADA4-5A28EBB5E01B}" destId="{FC21A057-7CC5-486A-8796-AAB057EDE23A}" srcOrd="0" destOrd="0" presId="urn:microsoft.com/office/officeart/2005/8/layout/process3"/>
    <dgm:cxn modelId="{F162F082-225A-44FA-9AF3-AAFC5DCEE22B}" type="presParOf" srcId="{88100BC0-C43F-470F-ADA4-5A28EBB5E01B}" destId="{093A241A-403D-4181-ACF2-CF1E1D86F059}" srcOrd="1" destOrd="0" presId="urn:microsoft.com/office/officeart/2005/8/layout/process3"/>
    <dgm:cxn modelId="{63A515FB-E3E2-43AE-8DDE-CC2B056D53E9}" type="presParOf" srcId="{88100BC0-C43F-470F-ADA4-5A28EBB5E01B}" destId="{6E35A322-507F-4985-A389-65D388F61754}" srcOrd="2" destOrd="0" presId="urn:microsoft.com/office/officeart/2005/8/layout/process3"/>
    <dgm:cxn modelId="{3775C69A-10A2-421C-9B38-E198B5D1B2E9}" type="presParOf" srcId="{D7DFEC07-D1EB-4204-B637-817957275B1F}" destId="{507CC4B2-E782-4007-B20D-DD8E310FB07D}" srcOrd="3" destOrd="0" presId="urn:microsoft.com/office/officeart/2005/8/layout/process3"/>
    <dgm:cxn modelId="{19F65CA5-B15C-4EEC-BA1B-8C988A91DBFF}" type="presParOf" srcId="{507CC4B2-E782-4007-B20D-DD8E310FB07D}" destId="{38A44CB0-4243-496A-8B94-855C05AF5B84}" srcOrd="0" destOrd="0" presId="urn:microsoft.com/office/officeart/2005/8/layout/process3"/>
    <dgm:cxn modelId="{65CAB2EF-FA82-4CF7-A74B-C48EB8486FA7}" type="presParOf" srcId="{D7DFEC07-D1EB-4204-B637-817957275B1F}" destId="{282F2EEB-393E-4C71-A14A-91D06067495E}" srcOrd="4" destOrd="0" presId="urn:microsoft.com/office/officeart/2005/8/layout/process3"/>
    <dgm:cxn modelId="{61A0BFC6-09B0-45AB-BF8C-8AAD9633086E}" type="presParOf" srcId="{282F2EEB-393E-4C71-A14A-91D06067495E}" destId="{06D9AA53-5D47-41B0-82EB-3B7520F4BE65}" srcOrd="0" destOrd="0" presId="urn:microsoft.com/office/officeart/2005/8/layout/process3"/>
    <dgm:cxn modelId="{9397993E-13A4-44BD-BBB2-DCE2CC84D55E}" type="presParOf" srcId="{282F2EEB-393E-4C71-A14A-91D06067495E}" destId="{520B4DFD-B89C-428F-8DD1-F414B0DB81F9}" srcOrd="1" destOrd="0" presId="urn:microsoft.com/office/officeart/2005/8/layout/process3"/>
    <dgm:cxn modelId="{A74EAA02-7859-4F5E-9DBF-31D8936228A9}" type="presParOf" srcId="{282F2EEB-393E-4C71-A14A-91D06067495E}" destId="{4F5EB755-0CFB-4947-B700-09FCBAA7228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10735-DF5D-4832-94D8-280721AF0F6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2AC55B02-EDCA-4643-9731-FDAC85DFA93D}">
      <dgm:prSet phldrT="[Tekst]" custT="1"/>
      <dgm:spPr>
        <a:solidFill>
          <a:srgbClr val="0070C0"/>
        </a:solidFill>
      </dgm:spPr>
      <dgm:t>
        <a:bodyPr/>
        <a:lstStyle/>
        <a:p>
          <a:pPr algn="l"/>
          <a:r>
            <a:rPr lang="da-DK" sz="1200" b="1" dirty="0" err="1" smtClean="0"/>
            <a:t>ProjektAfdeligen</a:t>
          </a:r>
          <a:endParaRPr lang="da-DK" sz="1200" b="1" dirty="0"/>
        </a:p>
      </dgm:t>
    </dgm:pt>
    <dgm:pt modelId="{FA23D96F-E3D4-4637-95B9-D29F499713FE}" type="parTrans" cxnId="{162A13EE-271D-4F13-8665-5FBBB59AB241}">
      <dgm:prSet/>
      <dgm:spPr/>
      <dgm:t>
        <a:bodyPr/>
        <a:lstStyle/>
        <a:p>
          <a:pPr algn="l"/>
          <a:endParaRPr lang="da-DK" sz="1200"/>
        </a:p>
      </dgm:t>
    </dgm:pt>
    <dgm:pt modelId="{7AD0D1BB-EDC5-4FC5-A2FA-B8608BCD8328}" type="sibTrans" cxnId="{162A13EE-271D-4F13-8665-5FBBB59AB241}">
      <dgm:prSet custT="1"/>
      <dgm:spPr>
        <a:solidFill>
          <a:srgbClr val="C00000"/>
        </a:solidFill>
      </dgm:spPr>
      <dgm:t>
        <a:bodyPr/>
        <a:lstStyle/>
        <a:p>
          <a:pPr algn="l"/>
          <a:endParaRPr lang="da-DK" sz="1200"/>
        </a:p>
      </dgm:t>
    </dgm:pt>
    <dgm:pt modelId="{380AF1B3-E924-4B0E-9600-2B13A2EB3916}">
      <dgm:prSet phldrT="[Tekst]" custT="1"/>
      <dgm:spPr>
        <a:solidFill>
          <a:srgbClr val="92D050"/>
        </a:solidFill>
      </dgm:spPr>
      <dgm:t>
        <a:bodyPr/>
        <a:lstStyle/>
        <a:p>
          <a:pPr algn="l"/>
          <a:r>
            <a:rPr lang="da-DK" sz="1200" b="1" dirty="0" err="1" smtClean="0"/>
            <a:t>RådgiverGruppen</a:t>
          </a:r>
          <a:endParaRPr lang="da-DK" sz="1200" b="1" dirty="0"/>
        </a:p>
      </dgm:t>
    </dgm:pt>
    <dgm:pt modelId="{45416E95-4083-4F3E-AB4C-456289D4D23B}" type="parTrans" cxnId="{45B16442-7CE1-4911-A7FD-9B3543C16274}">
      <dgm:prSet/>
      <dgm:spPr/>
      <dgm:t>
        <a:bodyPr/>
        <a:lstStyle/>
        <a:p>
          <a:pPr algn="l"/>
          <a:endParaRPr lang="da-DK" sz="1200"/>
        </a:p>
      </dgm:t>
    </dgm:pt>
    <dgm:pt modelId="{48087C9A-5A64-461E-83B2-C29FF3576905}" type="sibTrans" cxnId="{45B16442-7CE1-4911-A7FD-9B3543C16274}">
      <dgm:prSet custT="1"/>
      <dgm:spPr/>
      <dgm:t>
        <a:bodyPr/>
        <a:lstStyle/>
        <a:p>
          <a:pPr algn="l"/>
          <a:endParaRPr lang="da-DK" sz="1200"/>
        </a:p>
      </dgm:t>
    </dgm:pt>
    <dgm:pt modelId="{08016200-E330-4A7A-9FD6-9565C5D8B126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da-DK" sz="1200" dirty="0" smtClean="0"/>
            <a:t>Modeller granskes  af Teknisk </a:t>
          </a:r>
          <a:r>
            <a:rPr lang="da-DK" sz="1200" dirty="0" err="1" smtClean="0"/>
            <a:t>afdelign</a:t>
          </a:r>
          <a:r>
            <a:rPr lang="da-DK" sz="1200" dirty="0" smtClean="0"/>
            <a:t> som udfærdiger en samlet rapport pr byggefelt</a:t>
          </a:r>
          <a:endParaRPr lang="da-DK" sz="1200" dirty="0"/>
        </a:p>
      </dgm:t>
    </dgm:pt>
    <dgm:pt modelId="{EDD39FFD-460F-4573-B37B-F12019DA82F3}" type="parTrans" cxnId="{02678CBD-B514-411B-8EC7-A2AF17F72C90}">
      <dgm:prSet/>
      <dgm:spPr/>
      <dgm:t>
        <a:bodyPr/>
        <a:lstStyle/>
        <a:p>
          <a:pPr algn="l"/>
          <a:endParaRPr lang="da-DK" sz="1200"/>
        </a:p>
      </dgm:t>
    </dgm:pt>
    <dgm:pt modelId="{01C96EA5-1F22-4ABB-92F3-3BEBF87F2425}" type="sibTrans" cxnId="{02678CBD-B514-411B-8EC7-A2AF17F72C90}">
      <dgm:prSet/>
      <dgm:spPr/>
      <dgm:t>
        <a:bodyPr/>
        <a:lstStyle/>
        <a:p>
          <a:pPr algn="l"/>
          <a:endParaRPr lang="da-DK" sz="1200"/>
        </a:p>
      </dgm:t>
    </dgm:pt>
    <dgm:pt modelId="{32178518-E24A-4177-9D53-36B57ADAE821}">
      <dgm:prSet custT="1"/>
      <dgm:spPr>
        <a:ln>
          <a:solidFill>
            <a:srgbClr val="92D050"/>
          </a:solidFill>
        </a:ln>
      </dgm:spPr>
      <dgm:t>
        <a:bodyPr/>
        <a:lstStyle/>
        <a:p>
          <a:pPr algn="l"/>
          <a:r>
            <a:rPr lang="da-DK" sz="1200" dirty="0" smtClean="0"/>
            <a:t>Opretter egne fejl</a:t>
          </a:r>
          <a:endParaRPr lang="da-DK" sz="1200" dirty="0"/>
        </a:p>
      </dgm:t>
    </dgm:pt>
    <dgm:pt modelId="{09F57C98-2FD1-4857-A283-6A499B221E21}" type="parTrans" cxnId="{AC26CE10-C1DF-41F3-AFE1-86CE057DDDDE}">
      <dgm:prSet/>
      <dgm:spPr/>
      <dgm:t>
        <a:bodyPr/>
        <a:lstStyle/>
        <a:p>
          <a:pPr algn="l"/>
          <a:endParaRPr lang="da-DK" sz="1200"/>
        </a:p>
      </dgm:t>
    </dgm:pt>
    <dgm:pt modelId="{D8ABA979-9B4F-4515-A5D1-C619987E0EF8}" type="sibTrans" cxnId="{AC26CE10-C1DF-41F3-AFE1-86CE057DDDDE}">
      <dgm:prSet/>
      <dgm:spPr/>
      <dgm:t>
        <a:bodyPr/>
        <a:lstStyle/>
        <a:p>
          <a:pPr algn="l"/>
          <a:endParaRPr lang="da-DK" sz="1200"/>
        </a:p>
      </dgm:t>
    </dgm:pt>
    <dgm:pt modelId="{FBCA32C8-CEF5-487F-9D49-16F1B3EB1A82}">
      <dgm:prSet custT="1"/>
      <dgm:spPr>
        <a:ln>
          <a:solidFill>
            <a:srgbClr val="92D050"/>
          </a:solidFill>
        </a:ln>
      </dgm:spPr>
      <dgm:t>
        <a:bodyPr/>
        <a:lstStyle/>
        <a:p>
          <a:pPr algn="l"/>
          <a:r>
            <a:rPr lang="da-DK" sz="1200" dirty="0" smtClean="0"/>
            <a:t>Videreformidler fejl til entreprenører og følger op herpå</a:t>
          </a:r>
          <a:endParaRPr lang="da-DK" sz="1200" dirty="0"/>
        </a:p>
      </dgm:t>
    </dgm:pt>
    <dgm:pt modelId="{A13A9587-402C-47E7-99EF-E5C25DEFA0CD}" type="parTrans" cxnId="{3A6EBBA5-416B-4E72-9CC0-8DECF5735D11}">
      <dgm:prSet/>
      <dgm:spPr/>
      <dgm:t>
        <a:bodyPr/>
        <a:lstStyle/>
        <a:p>
          <a:pPr algn="l"/>
          <a:endParaRPr lang="da-DK" sz="1200"/>
        </a:p>
      </dgm:t>
    </dgm:pt>
    <dgm:pt modelId="{23642082-C93A-4CB2-AA46-A86B111C88C6}" type="sibTrans" cxnId="{3A6EBBA5-416B-4E72-9CC0-8DECF5735D11}">
      <dgm:prSet/>
      <dgm:spPr/>
      <dgm:t>
        <a:bodyPr/>
        <a:lstStyle/>
        <a:p>
          <a:pPr algn="l"/>
          <a:endParaRPr lang="da-DK" sz="1200"/>
        </a:p>
      </dgm:t>
    </dgm:pt>
    <dgm:pt modelId="{CECCD091-62B4-41F3-AC79-48521D9E4B09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da-DK" sz="1200" dirty="0" smtClean="0"/>
            <a:t>CE-mærkninger granskes af TA , når alle entrepriser afleveres. </a:t>
          </a:r>
          <a:endParaRPr lang="da-DK" sz="1200" dirty="0"/>
        </a:p>
      </dgm:t>
    </dgm:pt>
    <dgm:pt modelId="{CB45008F-3880-48AA-83AC-1F28BD651173}" type="parTrans" cxnId="{E5346405-7C70-4CA3-B1BC-3CC1DD5C8D8B}">
      <dgm:prSet/>
      <dgm:spPr/>
      <dgm:t>
        <a:bodyPr/>
        <a:lstStyle/>
        <a:p>
          <a:pPr algn="l"/>
          <a:endParaRPr lang="da-DK" sz="1200"/>
        </a:p>
      </dgm:t>
    </dgm:pt>
    <dgm:pt modelId="{A65263A9-FA09-4624-BF48-DA4D39D11493}" type="sibTrans" cxnId="{E5346405-7C70-4CA3-B1BC-3CC1DD5C8D8B}">
      <dgm:prSet/>
      <dgm:spPr/>
      <dgm:t>
        <a:bodyPr/>
        <a:lstStyle/>
        <a:p>
          <a:pPr algn="l"/>
          <a:endParaRPr lang="da-DK" sz="1200"/>
        </a:p>
      </dgm:t>
    </dgm:pt>
    <dgm:pt modelId="{E7963BD4-295B-4F2C-85C1-9D3A981452BE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da-DK" sz="1200" dirty="0" smtClean="0"/>
            <a:t>Øvrigt materiale granskes af PA-IKT, som udfærdiger en rapport</a:t>
          </a:r>
          <a:endParaRPr lang="da-DK" sz="1200" dirty="0"/>
        </a:p>
      </dgm:t>
    </dgm:pt>
    <dgm:pt modelId="{16C07C0B-CF3B-4D9B-85AA-A9A02A447ADC}" type="parTrans" cxnId="{43605459-4007-47A8-B6BC-611FC9488C3B}">
      <dgm:prSet/>
      <dgm:spPr/>
      <dgm:t>
        <a:bodyPr/>
        <a:lstStyle/>
        <a:p>
          <a:pPr algn="l"/>
          <a:endParaRPr lang="da-DK" sz="1200"/>
        </a:p>
      </dgm:t>
    </dgm:pt>
    <dgm:pt modelId="{499091AC-C1B3-4F8C-9925-33BB0BC31274}" type="sibTrans" cxnId="{43605459-4007-47A8-B6BC-611FC9488C3B}">
      <dgm:prSet/>
      <dgm:spPr/>
      <dgm:t>
        <a:bodyPr/>
        <a:lstStyle/>
        <a:p>
          <a:pPr algn="l"/>
          <a:endParaRPr lang="da-DK" sz="1200"/>
        </a:p>
      </dgm:t>
    </dgm:pt>
    <dgm:pt modelId="{D7DFEC07-D1EB-4204-B637-817957275B1F}" type="pres">
      <dgm:prSet presAssocID="{73F10735-DF5D-4832-94D8-280721AF0F67}" presName="linearFlow" presStyleCnt="0">
        <dgm:presLayoutVars>
          <dgm:dir/>
          <dgm:animLvl val="lvl"/>
          <dgm:resizeHandles val="exact"/>
        </dgm:presLayoutVars>
      </dgm:prSet>
      <dgm:spPr/>
    </dgm:pt>
    <dgm:pt modelId="{3CC47815-4E94-4315-B862-F2A8D1C28D21}" type="pres">
      <dgm:prSet presAssocID="{2AC55B02-EDCA-4643-9731-FDAC85DFA93D}" presName="composite" presStyleCnt="0"/>
      <dgm:spPr/>
    </dgm:pt>
    <dgm:pt modelId="{15D23AD4-BFF9-4C98-BD44-CDFBA8167B4F}" type="pres">
      <dgm:prSet presAssocID="{2AC55B02-EDCA-4643-9731-FDAC85DFA93D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DB634F6-1D20-42B5-B4EA-2D4F68B9A0BE}" type="pres">
      <dgm:prSet presAssocID="{2AC55B02-EDCA-4643-9731-FDAC85DFA93D}" presName="parSh" presStyleLbl="node1" presStyleIdx="0" presStyleCnt="2"/>
      <dgm:spPr/>
      <dgm:t>
        <a:bodyPr/>
        <a:lstStyle/>
        <a:p>
          <a:endParaRPr lang="da-DK"/>
        </a:p>
      </dgm:t>
    </dgm:pt>
    <dgm:pt modelId="{70A89377-970C-4D1A-BDD5-75BEBC4453C5}" type="pres">
      <dgm:prSet presAssocID="{2AC55B02-EDCA-4643-9731-FDAC85DFA93D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BCCE7CC-DC76-436A-989F-DF736701BC23}" type="pres">
      <dgm:prSet presAssocID="{7AD0D1BB-EDC5-4FC5-A2FA-B8608BCD8328}" presName="sibTrans" presStyleLbl="sibTrans2D1" presStyleIdx="0" presStyleCnt="1" custScaleX="67193" custScaleY="62757" custLinFactNeighborX="29035" custLinFactNeighborY="4777"/>
      <dgm:spPr/>
      <dgm:t>
        <a:bodyPr/>
        <a:lstStyle/>
        <a:p>
          <a:endParaRPr lang="da-DK"/>
        </a:p>
      </dgm:t>
    </dgm:pt>
    <dgm:pt modelId="{B0DE46C7-5C47-40AB-A72F-8E9F676830EA}" type="pres">
      <dgm:prSet presAssocID="{7AD0D1BB-EDC5-4FC5-A2FA-B8608BCD8328}" presName="connTx" presStyleLbl="sibTrans2D1" presStyleIdx="0" presStyleCnt="1"/>
      <dgm:spPr/>
      <dgm:t>
        <a:bodyPr/>
        <a:lstStyle/>
        <a:p>
          <a:endParaRPr lang="da-DK"/>
        </a:p>
      </dgm:t>
    </dgm:pt>
    <dgm:pt modelId="{88100BC0-C43F-470F-ADA4-5A28EBB5E01B}" type="pres">
      <dgm:prSet presAssocID="{380AF1B3-E924-4B0E-9600-2B13A2EB3916}" presName="composite" presStyleCnt="0"/>
      <dgm:spPr/>
    </dgm:pt>
    <dgm:pt modelId="{FC21A057-7CC5-486A-8796-AAB057EDE23A}" type="pres">
      <dgm:prSet presAssocID="{380AF1B3-E924-4B0E-9600-2B13A2EB391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93A241A-403D-4181-ACF2-CF1E1D86F059}" type="pres">
      <dgm:prSet presAssocID="{380AF1B3-E924-4B0E-9600-2B13A2EB3916}" presName="parSh" presStyleLbl="node1" presStyleIdx="1" presStyleCnt="2"/>
      <dgm:spPr/>
      <dgm:t>
        <a:bodyPr/>
        <a:lstStyle/>
        <a:p>
          <a:endParaRPr lang="da-DK"/>
        </a:p>
      </dgm:t>
    </dgm:pt>
    <dgm:pt modelId="{6E35A322-507F-4985-A389-65D388F61754}" type="pres">
      <dgm:prSet presAssocID="{380AF1B3-E924-4B0E-9600-2B13A2EB3916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7CD9807A-4465-4392-BBFB-DEC968B59639}" type="presOf" srcId="{380AF1B3-E924-4B0E-9600-2B13A2EB3916}" destId="{FC21A057-7CC5-486A-8796-AAB057EDE23A}" srcOrd="0" destOrd="0" presId="urn:microsoft.com/office/officeart/2005/8/layout/process3"/>
    <dgm:cxn modelId="{02678CBD-B514-411B-8EC7-A2AF17F72C90}" srcId="{2AC55B02-EDCA-4643-9731-FDAC85DFA93D}" destId="{08016200-E330-4A7A-9FD6-9565C5D8B126}" srcOrd="0" destOrd="0" parTransId="{EDD39FFD-460F-4573-B37B-F12019DA82F3}" sibTransId="{01C96EA5-1F22-4ABB-92F3-3BEBF87F2425}"/>
    <dgm:cxn modelId="{0575B7F4-6258-42BE-A298-185C70592EC3}" type="presOf" srcId="{73F10735-DF5D-4832-94D8-280721AF0F67}" destId="{D7DFEC07-D1EB-4204-B637-817957275B1F}" srcOrd="0" destOrd="0" presId="urn:microsoft.com/office/officeart/2005/8/layout/process3"/>
    <dgm:cxn modelId="{486D138D-6BAB-4A66-A196-67AD11D0B896}" type="presOf" srcId="{7AD0D1BB-EDC5-4FC5-A2FA-B8608BCD8328}" destId="{9BCCE7CC-DC76-436A-989F-DF736701BC23}" srcOrd="0" destOrd="0" presId="urn:microsoft.com/office/officeart/2005/8/layout/process3"/>
    <dgm:cxn modelId="{FC4E9142-B39F-43D7-9D2A-A7139AAF0893}" type="presOf" srcId="{7AD0D1BB-EDC5-4FC5-A2FA-B8608BCD8328}" destId="{B0DE46C7-5C47-40AB-A72F-8E9F676830EA}" srcOrd="1" destOrd="0" presId="urn:microsoft.com/office/officeart/2005/8/layout/process3"/>
    <dgm:cxn modelId="{AA488B9B-C766-423D-8DD0-A2FC7BE09729}" type="presOf" srcId="{E7963BD4-295B-4F2C-85C1-9D3A981452BE}" destId="{70A89377-970C-4D1A-BDD5-75BEBC4453C5}" srcOrd="0" destOrd="2" presId="urn:microsoft.com/office/officeart/2005/8/layout/process3"/>
    <dgm:cxn modelId="{1682B74F-52AB-4659-B01F-ABB84F20F8AB}" type="presOf" srcId="{08016200-E330-4A7A-9FD6-9565C5D8B126}" destId="{70A89377-970C-4D1A-BDD5-75BEBC4453C5}" srcOrd="0" destOrd="0" presId="urn:microsoft.com/office/officeart/2005/8/layout/process3"/>
    <dgm:cxn modelId="{AC26CE10-C1DF-41F3-AFE1-86CE057DDDDE}" srcId="{380AF1B3-E924-4B0E-9600-2B13A2EB3916}" destId="{32178518-E24A-4177-9D53-36B57ADAE821}" srcOrd="0" destOrd="0" parTransId="{09F57C98-2FD1-4857-A283-6A499B221E21}" sibTransId="{D8ABA979-9B4F-4515-A5D1-C619987E0EF8}"/>
    <dgm:cxn modelId="{A2D7DBCA-4DC6-437E-A5F2-CF36E6AEBD85}" type="presOf" srcId="{32178518-E24A-4177-9D53-36B57ADAE821}" destId="{6E35A322-507F-4985-A389-65D388F61754}" srcOrd="0" destOrd="0" presId="urn:microsoft.com/office/officeart/2005/8/layout/process3"/>
    <dgm:cxn modelId="{C6F5A55B-F249-44B6-94B0-A6E736024FD7}" type="presOf" srcId="{2AC55B02-EDCA-4643-9731-FDAC85DFA93D}" destId="{FDB634F6-1D20-42B5-B4EA-2D4F68B9A0BE}" srcOrd="1" destOrd="0" presId="urn:microsoft.com/office/officeart/2005/8/layout/process3"/>
    <dgm:cxn modelId="{3E364BBF-7F03-435F-8D2F-1B7A8C71AFC4}" type="presOf" srcId="{2AC55B02-EDCA-4643-9731-FDAC85DFA93D}" destId="{15D23AD4-BFF9-4C98-BD44-CDFBA8167B4F}" srcOrd="0" destOrd="0" presId="urn:microsoft.com/office/officeart/2005/8/layout/process3"/>
    <dgm:cxn modelId="{162A13EE-271D-4F13-8665-5FBBB59AB241}" srcId="{73F10735-DF5D-4832-94D8-280721AF0F67}" destId="{2AC55B02-EDCA-4643-9731-FDAC85DFA93D}" srcOrd="0" destOrd="0" parTransId="{FA23D96F-E3D4-4637-95B9-D29F499713FE}" sibTransId="{7AD0D1BB-EDC5-4FC5-A2FA-B8608BCD8328}"/>
    <dgm:cxn modelId="{780D95EE-EDF7-4631-ACD8-4EE7CD5F5728}" type="presOf" srcId="{FBCA32C8-CEF5-487F-9D49-16F1B3EB1A82}" destId="{6E35A322-507F-4985-A389-65D388F61754}" srcOrd="0" destOrd="1" presId="urn:microsoft.com/office/officeart/2005/8/layout/process3"/>
    <dgm:cxn modelId="{45B16442-7CE1-4911-A7FD-9B3543C16274}" srcId="{73F10735-DF5D-4832-94D8-280721AF0F67}" destId="{380AF1B3-E924-4B0E-9600-2B13A2EB3916}" srcOrd="1" destOrd="0" parTransId="{45416E95-4083-4F3E-AB4C-456289D4D23B}" sibTransId="{48087C9A-5A64-461E-83B2-C29FF3576905}"/>
    <dgm:cxn modelId="{3A6EBBA5-416B-4E72-9CC0-8DECF5735D11}" srcId="{380AF1B3-E924-4B0E-9600-2B13A2EB3916}" destId="{FBCA32C8-CEF5-487F-9D49-16F1B3EB1A82}" srcOrd="1" destOrd="0" parTransId="{A13A9587-402C-47E7-99EF-E5C25DEFA0CD}" sibTransId="{23642082-C93A-4CB2-AA46-A86B111C88C6}"/>
    <dgm:cxn modelId="{43605459-4007-47A8-B6BC-611FC9488C3B}" srcId="{2AC55B02-EDCA-4643-9731-FDAC85DFA93D}" destId="{E7963BD4-295B-4F2C-85C1-9D3A981452BE}" srcOrd="2" destOrd="0" parTransId="{16C07C0B-CF3B-4D9B-85AA-A9A02A447ADC}" sibTransId="{499091AC-C1B3-4F8C-9925-33BB0BC31274}"/>
    <dgm:cxn modelId="{E5346405-7C70-4CA3-B1BC-3CC1DD5C8D8B}" srcId="{2AC55B02-EDCA-4643-9731-FDAC85DFA93D}" destId="{CECCD091-62B4-41F3-AC79-48521D9E4B09}" srcOrd="1" destOrd="0" parTransId="{CB45008F-3880-48AA-83AC-1F28BD651173}" sibTransId="{A65263A9-FA09-4624-BF48-DA4D39D11493}"/>
    <dgm:cxn modelId="{E7A7B31A-7AD8-4174-90FD-83D3B14897D0}" type="presOf" srcId="{380AF1B3-E924-4B0E-9600-2B13A2EB3916}" destId="{093A241A-403D-4181-ACF2-CF1E1D86F059}" srcOrd="1" destOrd="0" presId="urn:microsoft.com/office/officeart/2005/8/layout/process3"/>
    <dgm:cxn modelId="{7B3D3A4D-0A28-41E6-A6DC-04D1EF2FA0A7}" type="presOf" srcId="{CECCD091-62B4-41F3-AC79-48521D9E4B09}" destId="{70A89377-970C-4D1A-BDD5-75BEBC4453C5}" srcOrd="0" destOrd="1" presId="urn:microsoft.com/office/officeart/2005/8/layout/process3"/>
    <dgm:cxn modelId="{D525F355-E8FA-490D-84F8-1CF240191C3E}" type="presParOf" srcId="{D7DFEC07-D1EB-4204-B637-817957275B1F}" destId="{3CC47815-4E94-4315-B862-F2A8D1C28D21}" srcOrd="0" destOrd="0" presId="urn:microsoft.com/office/officeart/2005/8/layout/process3"/>
    <dgm:cxn modelId="{BF7ACADB-E292-4843-9A23-F6EE6EE4BDB7}" type="presParOf" srcId="{3CC47815-4E94-4315-B862-F2A8D1C28D21}" destId="{15D23AD4-BFF9-4C98-BD44-CDFBA8167B4F}" srcOrd="0" destOrd="0" presId="urn:microsoft.com/office/officeart/2005/8/layout/process3"/>
    <dgm:cxn modelId="{78592CE6-0519-4B5F-9521-314C4EE2BF37}" type="presParOf" srcId="{3CC47815-4E94-4315-B862-F2A8D1C28D21}" destId="{FDB634F6-1D20-42B5-B4EA-2D4F68B9A0BE}" srcOrd="1" destOrd="0" presId="urn:microsoft.com/office/officeart/2005/8/layout/process3"/>
    <dgm:cxn modelId="{63F35926-B5CD-46C0-AFB0-03B19D4519ED}" type="presParOf" srcId="{3CC47815-4E94-4315-B862-F2A8D1C28D21}" destId="{70A89377-970C-4D1A-BDD5-75BEBC4453C5}" srcOrd="2" destOrd="0" presId="urn:microsoft.com/office/officeart/2005/8/layout/process3"/>
    <dgm:cxn modelId="{518086FD-3FE6-4371-8959-7DEABFA660B1}" type="presParOf" srcId="{D7DFEC07-D1EB-4204-B637-817957275B1F}" destId="{9BCCE7CC-DC76-436A-989F-DF736701BC23}" srcOrd="1" destOrd="0" presId="urn:microsoft.com/office/officeart/2005/8/layout/process3"/>
    <dgm:cxn modelId="{89F09B2D-C015-4F5E-9E7D-C9BAD5CA595E}" type="presParOf" srcId="{9BCCE7CC-DC76-436A-989F-DF736701BC23}" destId="{B0DE46C7-5C47-40AB-A72F-8E9F676830EA}" srcOrd="0" destOrd="0" presId="urn:microsoft.com/office/officeart/2005/8/layout/process3"/>
    <dgm:cxn modelId="{E18EFAB3-D82D-4981-821B-94743B1C7DBF}" type="presParOf" srcId="{D7DFEC07-D1EB-4204-B637-817957275B1F}" destId="{88100BC0-C43F-470F-ADA4-5A28EBB5E01B}" srcOrd="2" destOrd="0" presId="urn:microsoft.com/office/officeart/2005/8/layout/process3"/>
    <dgm:cxn modelId="{E6588A8F-E630-49C0-A7CD-96301368D666}" type="presParOf" srcId="{88100BC0-C43F-470F-ADA4-5A28EBB5E01B}" destId="{FC21A057-7CC5-486A-8796-AAB057EDE23A}" srcOrd="0" destOrd="0" presId="urn:microsoft.com/office/officeart/2005/8/layout/process3"/>
    <dgm:cxn modelId="{F7AE023A-E92A-4295-8DFD-86E036A0A09C}" type="presParOf" srcId="{88100BC0-C43F-470F-ADA4-5A28EBB5E01B}" destId="{093A241A-403D-4181-ACF2-CF1E1D86F059}" srcOrd="1" destOrd="0" presId="urn:microsoft.com/office/officeart/2005/8/layout/process3"/>
    <dgm:cxn modelId="{218CB8F4-5231-4362-BCE8-1CB338507E63}" type="presParOf" srcId="{88100BC0-C43F-470F-ADA4-5A28EBB5E01B}" destId="{6E35A322-507F-4985-A389-65D388F6175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8540BA-C3F0-451C-B7E8-EDFA389820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95C42CA-5672-4617-B238-D2F88DA6A9F0}">
      <dgm:prSet phldrT="[Tekst]"/>
      <dgm:spPr/>
      <dgm:t>
        <a:bodyPr/>
        <a:lstStyle/>
        <a:p>
          <a:r>
            <a:rPr lang="da-DK" dirty="0" smtClean="0"/>
            <a:t>Som Udført 2D</a:t>
          </a:r>
        </a:p>
      </dgm:t>
    </dgm:pt>
    <dgm:pt modelId="{BE853847-0791-40AF-91E4-FC2E4D88B1C5}" type="parTrans" cxnId="{9528ED3D-3AF3-444F-ADED-2E27DFAE97B1}">
      <dgm:prSet/>
      <dgm:spPr/>
      <dgm:t>
        <a:bodyPr/>
        <a:lstStyle/>
        <a:p>
          <a:endParaRPr lang="da-DK"/>
        </a:p>
      </dgm:t>
    </dgm:pt>
    <dgm:pt modelId="{27E7BC45-3F61-466C-B08D-3B41E785C936}" type="sibTrans" cxnId="{9528ED3D-3AF3-444F-ADED-2E27DFAE97B1}">
      <dgm:prSet/>
      <dgm:spPr/>
      <dgm:t>
        <a:bodyPr/>
        <a:lstStyle/>
        <a:p>
          <a:endParaRPr lang="da-DK"/>
        </a:p>
      </dgm:t>
    </dgm:pt>
    <dgm:pt modelId="{E8A652DD-4074-4AC5-B18E-248FF58F2C42}">
      <dgm:prSet phldrT="[Tekst]"/>
      <dgm:spPr/>
      <dgm:t>
        <a:bodyPr/>
        <a:lstStyle/>
        <a:p>
          <a:r>
            <a:rPr lang="da-DK" dirty="0" smtClean="0"/>
            <a:t>Som Udført 3D</a:t>
          </a:r>
        </a:p>
      </dgm:t>
    </dgm:pt>
    <dgm:pt modelId="{FF80B7FF-FA78-49E9-B032-5F894F7110AA}" type="parTrans" cxnId="{FD4C958A-F75E-4D65-83CE-BBD75E65CE89}">
      <dgm:prSet/>
      <dgm:spPr/>
      <dgm:t>
        <a:bodyPr/>
        <a:lstStyle/>
        <a:p>
          <a:endParaRPr lang="da-DK"/>
        </a:p>
      </dgm:t>
    </dgm:pt>
    <dgm:pt modelId="{BE47265F-CB48-4A5A-AF61-02C0B50BC539}" type="sibTrans" cxnId="{FD4C958A-F75E-4D65-83CE-BBD75E65CE89}">
      <dgm:prSet/>
      <dgm:spPr/>
      <dgm:t>
        <a:bodyPr/>
        <a:lstStyle/>
        <a:p>
          <a:endParaRPr lang="da-DK"/>
        </a:p>
      </dgm:t>
    </dgm:pt>
    <dgm:pt modelId="{26DB4757-D010-4C3D-A335-101F4D32A0B2}">
      <dgm:prSet phldrT="[Tekst]"/>
      <dgm:spPr/>
      <dgm:t>
        <a:bodyPr/>
        <a:lstStyle/>
        <a:p>
          <a:r>
            <a:rPr lang="da-DK" dirty="0" smtClean="0"/>
            <a:t>Rødtegninger</a:t>
          </a:r>
        </a:p>
      </dgm:t>
    </dgm:pt>
    <dgm:pt modelId="{058C9097-BA73-43BA-8CB3-A0CD38F05E60}" type="parTrans" cxnId="{D3071B9A-4A57-4568-8081-FF8BA277681E}">
      <dgm:prSet/>
      <dgm:spPr/>
      <dgm:t>
        <a:bodyPr/>
        <a:lstStyle/>
        <a:p>
          <a:endParaRPr lang="da-DK"/>
        </a:p>
      </dgm:t>
    </dgm:pt>
    <dgm:pt modelId="{44B25C31-D176-4E09-BAA7-EB55BC2E5286}" type="sibTrans" cxnId="{D3071B9A-4A57-4568-8081-FF8BA277681E}">
      <dgm:prSet/>
      <dgm:spPr/>
      <dgm:t>
        <a:bodyPr/>
        <a:lstStyle/>
        <a:p>
          <a:endParaRPr lang="da-DK"/>
        </a:p>
      </dgm:t>
    </dgm:pt>
    <dgm:pt modelId="{E5A3FB3E-4C09-44C7-873F-83B7047C4936}">
      <dgm:prSet/>
      <dgm:spPr/>
      <dgm:t>
        <a:bodyPr/>
        <a:lstStyle/>
        <a:p>
          <a:r>
            <a:rPr lang="da-DK" dirty="0" smtClean="0"/>
            <a:t>Dokumentfortegnelse indeholdende: </a:t>
          </a:r>
          <a:r>
            <a:rPr lang="da-DK" dirty="0" err="1" smtClean="0"/>
            <a:t>Tegningnr</a:t>
          </a:r>
          <a:r>
            <a:rPr lang="da-DK" dirty="0" smtClean="0"/>
            <a:t>. og filnavn, målestoksforhold, tegningsformat og dato</a:t>
          </a:r>
          <a:endParaRPr lang="da-DK" dirty="0"/>
        </a:p>
      </dgm:t>
    </dgm:pt>
    <dgm:pt modelId="{6858D894-1D89-4ADB-8156-42B99B8750B4}" type="parTrans" cxnId="{59230853-C439-41E0-B225-31A7EE59D35A}">
      <dgm:prSet/>
      <dgm:spPr/>
      <dgm:t>
        <a:bodyPr/>
        <a:lstStyle/>
        <a:p>
          <a:endParaRPr lang="da-DK"/>
        </a:p>
      </dgm:t>
    </dgm:pt>
    <dgm:pt modelId="{D07D8E26-5228-47C7-92AF-67652DDE5D5C}" type="sibTrans" cxnId="{59230853-C439-41E0-B225-31A7EE59D35A}">
      <dgm:prSet/>
      <dgm:spPr/>
      <dgm:t>
        <a:bodyPr/>
        <a:lstStyle/>
        <a:p>
          <a:endParaRPr lang="da-DK"/>
        </a:p>
      </dgm:t>
    </dgm:pt>
    <dgm:pt modelId="{75C4B3FE-1EDB-4BF5-89DE-3200AD4AE84A}">
      <dgm:prSet/>
      <dgm:spPr/>
      <dgm:t>
        <a:bodyPr/>
        <a:lstStyle/>
        <a:p>
          <a:r>
            <a:rPr lang="da-DK" dirty="0" err="1" smtClean="0"/>
            <a:t>PDFer</a:t>
          </a:r>
          <a:r>
            <a:rPr lang="da-DK" dirty="0" smtClean="0"/>
            <a:t> anført ”As </a:t>
          </a:r>
          <a:r>
            <a:rPr lang="da-DK" dirty="0" err="1" smtClean="0"/>
            <a:t>Built</a:t>
          </a:r>
          <a:r>
            <a:rPr lang="da-DK" dirty="0" smtClean="0"/>
            <a:t>”-tegningshoved</a:t>
          </a:r>
          <a:endParaRPr lang="da-DK" dirty="0"/>
        </a:p>
      </dgm:t>
    </dgm:pt>
    <dgm:pt modelId="{1F307FA2-994B-46F7-96EA-CAB6B932D298}" type="parTrans" cxnId="{64FF44C8-0038-4C54-8356-5833FD51E8A5}">
      <dgm:prSet/>
      <dgm:spPr/>
      <dgm:t>
        <a:bodyPr/>
        <a:lstStyle/>
        <a:p>
          <a:endParaRPr lang="da-DK"/>
        </a:p>
      </dgm:t>
    </dgm:pt>
    <dgm:pt modelId="{FC0B41C5-D12A-422F-8CD3-9CBA9CE0000B}" type="sibTrans" cxnId="{64FF44C8-0038-4C54-8356-5833FD51E8A5}">
      <dgm:prSet/>
      <dgm:spPr/>
      <dgm:t>
        <a:bodyPr/>
        <a:lstStyle/>
        <a:p>
          <a:endParaRPr lang="da-DK"/>
        </a:p>
      </dgm:t>
    </dgm:pt>
    <dgm:pt modelId="{69E9186E-C8BD-42B6-94F2-00B65B31AFF8}">
      <dgm:prSet/>
      <dgm:spPr/>
      <dgm:t>
        <a:bodyPr/>
        <a:lstStyle/>
        <a:p>
          <a:r>
            <a:rPr lang="da-DK" dirty="0" smtClean="0"/>
            <a:t>Modelfortegnelse</a:t>
          </a:r>
          <a:endParaRPr lang="da-DK" dirty="0"/>
        </a:p>
      </dgm:t>
    </dgm:pt>
    <dgm:pt modelId="{AB35D935-D846-40F5-8E42-14BF7ABAB506}" type="parTrans" cxnId="{661AFAC7-5ABC-4E14-A853-19FD79A80659}">
      <dgm:prSet/>
      <dgm:spPr/>
      <dgm:t>
        <a:bodyPr/>
        <a:lstStyle/>
        <a:p>
          <a:endParaRPr lang="da-DK"/>
        </a:p>
      </dgm:t>
    </dgm:pt>
    <dgm:pt modelId="{7840C614-034F-4198-8537-C4C1EC16C020}" type="sibTrans" cxnId="{661AFAC7-5ABC-4E14-A853-19FD79A80659}">
      <dgm:prSet/>
      <dgm:spPr/>
      <dgm:t>
        <a:bodyPr/>
        <a:lstStyle/>
        <a:p>
          <a:endParaRPr lang="da-DK"/>
        </a:p>
      </dgm:t>
    </dgm:pt>
    <dgm:pt modelId="{9FF75BAF-7CFE-4525-AA40-FF70D39D8C19}">
      <dgm:prSet/>
      <dgm:spPr/>
      <dgm:t>
        <a:bodyPr/>
        <a:lstStyle/>
        <a:p>
          <a:r>
            <a:rPr lang="da-DK" dirty="0" smtClean="0"/>
            <a:t>Signaturforklaring og Foldemærker</a:t>
          </a:r>
          <a:endParaRPr lang="da-DK" dirty="0"/>
        </a:p>
      </dgm:t>
    </dgm:pt>
    <dgm:pt modelId="{783F6691-1CAC-49A6-B609-94755617DEBD}" type="parTrans" cxnId="{E36484DC-E031-454D-A638-026A6F807F8A}">
      <dgm:prSet/>
      <dgm:spPr/>
      <dgm:t>
        <a:bodyPr/>
        <a:lstStyle/>
        <a:p>
          <a:endParaRPr lang="da-DK"/>
        </a:p>
      </dgm:t>
    </dgm:pt>
    <dgm:pt modelId="{A6B46D99-674B-43DB-8394-55F32EA1E036}" type="sibTrans" cxnId="{E36484DC-E031-454D-A638-026A6F807F8A}">
      <dgm:prSet/>
      <dgm:spPr/>
      <dgm:t>
        <a:bodyPr/>
        <a:lstStyle/>
        <a:p>
          <a:endParaRPr lang="da-DK"/>
        </a:p>
      </dgm:t>
    </dgm:pt>
    <dgm:pt modelId="{5499BC08-3B61-4AEB-AB16-018E970C5FFB}">
      <dgm:prSet/>
      <dgm:spPr/>
      <dgm:t>
        <a:bodyPr/>
        <a:lstStyle/>
        <a:p>
          <a:r>
            <a:rPr lang="da-DK" dirty="0" smtClean="0"/>
            <a:t>Filnavn skal være tilsvarende tegningsnavn i tegningshoved</a:t>
          </a:r>
          <a:endParaRPr lang="da-DK" dirty="0"/>
        </a:p>
      </dgm:t>
    </dgm:pt>
    <dgm:pt modelId="{92490FFD-6C84-4B4D-8E82-525684181DE4}" type="parTrans" cxnId="{A2C2BB1F-8793-4653-A0AD-FE12EA7C2792}">
      <dgm:prSet/>
      <dgm:spPr/>
      <dgm:t>
        <a:bodyPr/>
        <a:lstStyle/>
        <a:p>
          <a:endParaRPr lang="da-DK"/>
        </a:p>
      </dgm:t>
    </dgm:pt>
    <dgm:pt modelId="{BEE03DD5-9C70-4EBD-BBF6-D59BF5040A96}" type="sibTrans" cxnId="{A2C2BB1F-8793-4653-A0AD-FE12EA7C2792}">
      <dgm:prSet/>
      <dgm:spPr/>
      <dgm:t>
        <a:bodyPr/>
        <a:lstStyle/>
        <a:p>
          <a:endParaRPr lang="da-DK"/>
        </a:p>
      </dgm:t>
    </dgm:pt>
    <dgm:pt modelId="{9CFD9219-C246-428B-B2F2-49A94DA190B2}">
      <dgm:prSet/>
      <dgm:spPr/>
      <dgm:t>
        <a:bodyPr/>
        <a:lstStyle/>
        <a:p>
          <a:r>
            <a:rPr lang="da-DK" dirty="0" smtClean="0"/>
            <a:t>Ingen røde streger eller revisionsskyer</a:t>
          </a:r>
          <a:endParaRPr lang="da-DK" dirty="0"/>
        </a:p>
      </dgm:t>
    </dgm:pt>
    <dgm:pt modelId="{D13F2E93-3806-44F9-A408-8F8B0429FA8A}" type="parTrans" cxnId="{5D9589C2-8952-456B-8524-531B3D27A496}">
      <dgm:prSet/>
      <dgm:spPr/>
      <dgm:t>
        <a:bodyPr/>
        <a:lstStyle/>
        <a:p>
          <a:endParaRPr lang="da-DK"/>
        </a:p>
      </dgm:t>
    </dgm:pt>
    <dgm:pt modelId="{06A1EFBF-E4D0-42DF-9F13-1DC7B0B0FE6A}" type="sibTrans" cxnId="{5D9589C2-8952-456B-8524-531B3D27A496}">
      <dgm:prSet/>
      <dgm:spPr/>
      <dgm:t>
        <a:bodyPr/>
        <a:lstStyle/>
        <a:p>
          <a:endParaRPr lang="da-DK"/>
        </a:p>
      </dgm:t>
    </dgm:pt>
    <dgm:pt modelId="{F221799E-73CA-493B-9E05-64142DF424D4}">
      <dgm:prSet/>
      <dgm:spPr/>
      <dgm:t>
        <a:bodyPr/>
        <a:lstStyle/>
        <a:p>
          <a:r>
            <a:rPr lang="da-DK" dirty="0" err="1" smtClean="0"/>
            <a:t>Revit</a:t>
          </a:r>
          <a:r>
            <a:rPr lang="da-DK" dirty="0" smtClean="0"/>
            <a:t>- model Klassifikation - Bygningsdele er udstyret med klassifikationskoder iht. IKT specifikationerne</a:t>
          </a:r>
          <a:endParaRPr lang="da-DK" dirty="0"/>
        </a:p>
      </dgm:t>
    </dgm:pt>
    <dgm:pt modelId="{6D8DF786-94F8-452C-A727-9471D2DEA81D}" type="parTrans" cxnId="{812EAADA-5BE7-42BE-824D-485B82762F59}">
      <dgm:prSet/>
      <dgm:spPr/>
      <dgm:t>
        <a:bodyPr/>
        <a:lstStyle/>
        <a:p>
          <a:endParaRPr lang="da-DK"/>
        </a:p>
      </dgm:t>
    </dgm:pt>
    <dgm:pt modelId="{8B1F094F-FD29-4425-BFC0-8571D7A5E4EE}" type="sibTrans" cxnId="{812EAADA-5BE7-42BE-824D-485B82762F59}">
      <dgm:prSet/>
      <dgm:spPr/>
      <dgm:t>
        <a:bodyPr/>
        <a:lstStyle/>
        <a:p>
          <a:endParaRPr lang="da-DK"/>
        </a:p>
      </dgm:t>
    </dgm:pt>
    <dgm:pt modelId="{224CB6EA-2629-4BB4-86C3-ED1A316122DF}">
      <dgm:prSet/>
      <dgm:spPr/>
      <dgm:t>
        <a:bodyPr/>
        <a:lstStyle/>
        <a:p>
          <a:r>
            <a:rPr lang="da-DK" dirty="0" smtClean="0"/>
            <a:t>Indsætningspunkt iht. IKT specifikationerne</a:t>
          </a:r>
          <a:endParaRPr lang="da-DK" dirty="0"/>
        </a:p>
      </dgm:t>
    </dgm:pt>
    <dgm:pt modelId="{2BB2729E-EFF5-4CDF-84D4-B1DC27F3740D}" type="parTrans" cxnId="{DECFB2F7-5998-460A-B8C3-46B3453DF94E}">
      <dgm:prSet/>
      <dgm:spPr/>
      <dgm:t>
        <a:bodyPr/>
        <a:lstStyle/>
        <a:p>
          <a:endParaRPr lang="da-DK"/>
        </a:p>
      </dgm:t>
    </dgm:pt>
    <dgm:pt modelId="{E90B1BBD-C2D3-4BE3-B5BC-FBFEDB51EB19}" type="sibTrans" cxnId="{DECFB2F7-5998-460A-B8C3-46B3453DF94E}">
      <dgm:prSet/>
      <dgm:spPr/>
      <dgm:t>
        <a:bodyPr/>
        <a:lstStyle/>
        <a:p>
          <a:endParaRPr lang="da-DK"/>
        </a:p>
      </dgm:t>
    </dgm:pt>
    <dgm:pt modelId="{72B97281-D59D-4687-A704-18EF48F3A303}">
      <dgm:prSet/>
      <dgm:spPr/>
      <dgm:t>
        <a:bodyPr/>
        <a:lstStyle/>
        <a:p>
          <a:r>
            <a:rPr lang="da-DK" dirty="0" smtClean="0"/>
            <a:t>TIDA =&gt; </a:t>
          </a:r>
          <a:r>
            <a:rPr lang="da-DK" dirty="0" err="1" smtClean="0"/>
            <a:t>Revit</a:t>
          </a:r>
          <a:r>
            <a:rPr lang="da-DK" dirty="0" smtClean="0"/>
            <a:t> synkronisering — Der er overensstemmelse mellem informationer i TIDA databasen og modellen</a:t>
          </a:r>
          <a:endParaRPr lang="da-DK" dirty="0"/>
        </a:p>
      </dgm:t>
    </dgm:pt>
    <dgm:pt modelId="{03D604EA-ECA9-42F2-876D-CBF926FD46B5}" type="parTrans" cxnId="{D9ABE8E4-D017-4527-B835-3ECFE8F8C976}">
      <dgm:prSet/>
      <dgm:spPr/>
      <dgm:t>
        <a:bodyPr/>
        <a:lstStyle/>
        <a:p>
          <a:endParaRPr lang="da-DK"/>
        </a:p>
      </dgm:t>
    </dgm:pt>
    <dgm:pt modelId="{82081AD7-16BA-49E6-850D-0C01B1EF768F}" type="sibTrans" cxnId="{D9ABE8E4-D017-4527-B835-3ECFE8F8C976}">
      <dgm:prSet/>
      <dgm:spPr/>
      <dgm:t>
        <a:bodyPr/>
        <a:lstStyle/>
        <a:p>
          <a:endParaRPr lang="da-DK"/>
        </a:p>
      </dgm:t>
    </dgm:pt>
    <dgm:pt modelId="{253D5894-5797-4674-920D-3B4A89B1335D}">
      <dgm:prSet/>
      <dgm:spPr/>
      <dgm:t>
        <a:bodyPr/>
        <a:lstStyle/>
        <a:p>
          <a:r>
            <a:rPr lang="da-DK" dirty="0" smtClean="0"/>
            <a:t>Alle arealer opsat i rum og er udstyret med rum nr.</a:t>
          </a:r>
          <a:endParaRPr lang="da-DK" dirty="0"/>
        </a:p>
      </dgm:t>
    </dgm:pt>
    <dgm:pt modelId="{BEE1FAB8-E78B-4623-94D6-23AB7B9D7AB3}" type="parTrans" cxnId="{9073A47F-E494-442D-B10A-DE3B602C3C8E}">
      <dgm:prSet/>
      <dgm:spPr/>
      <dgm:t>
        <a:bodyPr/>
        <a:lstStyle/>
        <a:p>
          <a:endParaRPr lang="da-DK"/>
        </a:p>
      </dgm:t>
    </dgm:pt>
    <dgm:pt modelId="{8B8909DC-1945-40A4-89C1-EA0603C95A0D}" type="sibTrans" cxnId="{9073A47F-E494-442D-B10A-DE3B602C3C8E}">
      <dgm:prSet/>
      <dgm:spPr/>
      <dgm:t>
        <a:bodyPr/>
        <a:lstStyle/>
        <a:p>
          <a:endParaRPr lang="da-DK"/>
        </a:p>
      </dgm:t>
    </dgm:pt>
    <dgm:pt modelId="{B57B9FB7-8293-402F-B44A-A74EA09E5592}">
      <dgm:prSet/>
      <dgm:spPr/>
      <dgm:t>
        <a:bodyPr/>
        <a:lstStyle/>
        <a:p>
          <a:r>
            <a:rPr lang="da-DK" dirty="0" smtClean="0"/>
            <a:t>Opdaterede arbejdstegninger til ”as </a:t>
          </a:r>
          <a:r>
            <a:rPr lang="da-DK" dirty="0" err="1" smtClean="0"/>
            <a:t>built</a:t>
          </a:r>
          <a:r>
            <a:rPr lang="da-DK" dirty="0" smtClean="0"/>
            <a:t>” med rettelser påført med kontrastfarve</a:t>
          </a:r>
          <a:endParaRPr lang="da-DK" dirty="0"/>
        </a:p>
      </dgm:t>
    </dgm:pt>
    <dgm:pt modelId="{09366A0C-6EF4-48FC-BC32-E280EE9F3263}" type="parTrans" cxnId="{DD8B98CD-689B-43EF-8ACC-FC973D588AB0}">
      <dgm:prSet/>
      <dgm:spPr/>
      <dgm:t>
        <a:bodyPr/>
        <a:lstStyle/>
        <a:p>
          <a:endParaRPr lang="da-DK"/>
        </a:p>
      </dgm:t>
    </dgm:pt>
    <dgm:pt modelId="{2168BE4E-4F05-4C83-A601-629CB860F1F4}" type="sibTrans" cxnId="{DD8B98CD-689B-43EF-8ACC-FC973D588AB0}">
      <dgm:prSet/>
      <dgm:spPr/>
      <dgm:t>
        <a:bodyPr/>
        <a:lstStyle/>
        <a:p>
          <a:endParaRPr lang="da-DK"/>
        </a:p>
      </dgm:t>
    </dgm:pt>
    <dgm:pt modelId="{10A94506-6B33-419A-AA29-185B60646C93}" type="pres">
      <dgm:prSet presAssocID="{CD8540BA-C3F0-451C-B7E8-EDFA389820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4BC638E-06BE-4712-8979-0799C45C5651}" type="pres">
      <dgm:prSet presAssocID="{895C42CA-5672-4617-B238-D2F88DA6A9F0}" presName="parentLin" presStyleCnt="0"/>
      <dgm:spPr/>
    </dgm:pt>
    <dgm:pt modelId="{A7F6EB68-2033-4295-9FF7-518188E12ACF}" type="pres">
      <dgm:prSet presAssocID="{895C42CA-5672-4617-B238-D2F88DA6A9F0}" presName="parentLeftMargin" presStyleLbl="node1" presStyleIdx="0" presStyleCnt="3"/>
      <dgm:spPr/>
      <dgm:t>
        <a:bodyPr/>
        <a:lstStyle/>
        <a:p>
          <a:endParaRPr lang="da-DK"/>
        </a:p>
      </dgm:t>
    </dgm:pt>
    <dgm:pt modelId="{FF8A5AB3-6496-4102-8FC5-DBA62EBC77B3}" type="pres">
      <dgm:prSet presAssocID="{895C42CA-5672-4617-B238-D2F88DA6A9F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B9D2E73-CB60-48EE-86E0-B97D4933948D}" type="pres">
      <dgm:prSet presAssocID="{895C42CA-5672-4617-B238-D2F88DA6A9F0}" presName="negativeSpace" presStyleCnt="0"/>
      <dgm:spPr/>
    </dgm:pt>
    <dgm:pt modelId="{6BD60568-5E76-4B68-85C6-9B78A91A3B92}" type="pres">
      <dgm:prSet presAssocID="{895C42CA-5672-4617-B238-D2F88DA6A9F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181D17A-5B24-4FA0-9D59-DA9F9AEC3F2B}" type="pres">
      <dgm:prSet presAssocID="{27E7BC45-3F61-466C-B08D-3B41E785C936}" presName="spaceBetweenRectangles" presStyleCnt="0"/>
      <dgm:spPr/>
    </dgm:pt>
    <dgm:pt modelId="{5E3BA53E-9C56-406C-98D5-D805F4D313C9}" type="pres">
      <dgm:prSet presAssocID="{E8A652DD-4074-4AC5-B18E-248FF58F2C42}" presName="parentLin" presStyleCnt="0"/>
      <dgm:spPr/>
    </dgm:pt>
    <dgm:pt modelId="{53E05963-D045-4BE9-A99B-8EBD2E200CEA}" type="pres">
      <dgm:prSet presAssocID="{E8A652DD-4074-4AC5-B18E-248FF58F2C42}" presName="parentLeftMargin" presStyleLbl="node1" presStyleIdx="0" presStyleCnt="3"/>
      <dgm:spPr/>
      <dgm:t>
        <a:bodyPr/>
        <a:lstStyle/>
        <a:p>
          <a:endParaRPr lang="da-DK"/>
        </a:p>
      </dgm:t>
    </dgm:pt>
    <dgm:pt modelId="{4873DD5D-9288-40F5-976D-E5DBB58C60D0}" type="pres">
      <dgm:prSet presAssocID="{E8A652DD-4074-4AC5-B18E-248FF58F2C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A5E912-7FD6-495C-B0B2-27095F3E0B3C}" type="pres">
      <dgm:prSet presAssocID="{E8A652DD-4074-4AC5-B18E-248FF58F2C42}" presName="negativeSpace" presStyleCnt="0"/>
      <dgm:spPr/>
    </dgm:pt>
    <dgm:pt modelId="{188FF30B-0A84-4C01-B41E-8C5C4047EA19}" type="pres">
      <dgm:prSet presAssocID="{E8A652DD-4074-4AC5-B18E-248FF58F2C4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9DE73FC-C279-4522-B2E7-CB08DBE3269F}" type="pres">
      <dgm:prSet presAssocID="{BE47265F-CB48-4A5A-AF61-02C0B50BC539}" presName="spaceBetweenRectangles" presStyleCnt="0"/>
      <dgm:spPr/>
    </dgm:pt>
    <dgm:pt modelId="{34738798-7597-4316-8578-E8E559CBF213}" type="pres">
      <dgm:prSet presAssocID="{26DB4757-D010-4C3D-A335-101F4D32A0B2}" presName="parentLin" presStyleCnt="0"/>
      <dgm:spPr/>
    </dgm:pt>
    <dgm:pt modelId="{EDA94E76-B2D0-4D3A-885E-61FD0B1E3E58}" type="pres">
      <dgm:prSet presAssocID="{26DB4757-D010-4C3D-A335-101F4D32A0B2}" presName="parentLeftMargin" presStyleLbl="node1" presStyleIdx="1" presStyleCnt="3"/>
      <dgm:spPr/>
      <dgm:t>
        <a:bodyPr/>
        <a:lstStyle/>
        <a:p>
          <a:endParaRPr lang="da-DK"/>
        </a:p>
      </dgm:t>
    </dgm:pt>
    <dgm:pt modelId="{938738A6-6A58-468E-81F3-D1591ABAF126}" type="pres">
      <dgm:prSet presAssocID="{26DB4757-D010-4C3D-A335-101F4D32A0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39A2270-1DFA-4E82-AB2A-65733F105701}" type="pres">
      <dgm:prSet presAssocID="{26DB4757-D010-4C3D-A335-101F4D32A0B2}" presName="negativeSpace" presStyleCnt="0"/>
      <dgm:spPr/>
    </dgm:pt>
    <dgm:pt modelId="{58930B34-6887-4BE8-A80D-9CE84EAD62E4}" type="pres">
      <dgm:prSet presAssocID="{26DB4757-D010-4C3D-A335-101F4D32A0B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CE7ACDA-B4A2-4BBC-A720-76CD81EA5FB2}" type="presOf" srcId="{9CFD9219-C246-428B-B2F2-49A94DA190B2}" destId="{6BD60568-5E76-4B68-85C6-9B78A91A3B92}" srcOrd="0" destOrd="3" presId="urn:microsoft.com/office/officeart/2005/8/layout/list1"/>
    <dgm:cxn modelId="{BB58216F-D800-4471-B95B-EC5673FFFCCE}" type="presOf" srcId="{895C42CA-5672-4617-B238-D2F88DA6A9F0}" destId="{A7F6EB68-2033-4295-9FF7-518188E12ACF}" srcOrd="0" destOrd="0" presId="urn:microsoft.com/office/officeart/2005/8/layout/list1"/>
    <dgm:cxn modelId="{FC632AB5-BE65-461C-A48B-26AEE75C1F05}" type="presOf" srcId="{895C42CA-5672-4617-B238-D2F88DA6A9F0}" destId="{FF8A5AB3-6496-4102-8FC5-DBA62EBC77B3}" srcOrd="1" destOrd="0" presId="urn:microsoft.com/office/officeart/2005/8/layout/list1"/>
    <dgm:cxn modelId="{3A5391ED-6D1D-4BFB-882C-8DFC60DF3A96}" type="presOf" srcId="{F221799E-73CA-493B-9E05-64142DF424D4}" destId="{188FF30B-0A84-4C01-B41E-8C5C4047EA19}" srcOrd="0" destOrd="1" presId="urn:microsoft.com/office/officeart/2005/8/layout/list1"/>
    <dgm:cxn modelId="{FD4C958A-F75E-4D65-83CE-BBD75E65CE89}" srcId="{CD8540BA-C3F0-451C-B7E8-EDFA3898202B}" destId="{E8A652DD-4074-4AC5-B18E-248FF58F2C42}" srcOrd="1" destOrd="0" parTransId="{FF80B7FF-FA78-49E9-B032-5F894F7110AA}" sibTransId="{BE47265F-CB48-4A5A-AF61-02C0B50BC539}"/>
    <dgm:cxn modelId="{0357431B-5258-439C-95D4-27A021BD8AA7}" type="presOf" srcId="{75C4B3FE-1EDB-4BF5-89DE-3200AD4AE84A}" destId="{6BD60568-5E76-4B68-85C6-9B78A91A3B92}" srcOrd="0" destOrd="1" presId="urn:microsoft.com/office/officeart/2005/8/layout/list1"/>
    <dgm:cxn modelId="{8BEF72AC-0C14-4391-8ECB-D5773D20B140}" type="presOf" srcId="{E8A652DD-4074-4AC5-B18E-248FF58F2C42}" destId="{4873DD5D-9288-40F5-976D-E5DBB58C60D0}" srcOrd="1" destOrd="0" presId="urn:microsoft.com/office/officeart/2005/8/layout/list1"/>
    <dgm:cxn modelId="{D3071B9A-4A57-4568-8081-FF8BA277681E}" srcId="{CD8540BA-C3F0-451C-B7E8-EDFA3898202B}" destId="{26DB4757-D010-4C3D-A335-101F4D32A0B2}" srcOrd="2" destOrd="0" parTransId="{058C9097-BA73-43BA-8CB3-A0CD38F05E60}" sibTransId="{44B25C31-D176-4E09-BAA7-EB55BC2E5286}"/>
    <dgm:cxn modelId="{71CF3B1D-B157-4975-9BAD-2C745D00FDF0}" type="presOf" srcId="{5499BC08-3B61-4AEB-AB16-018E970C5FFB}" destId="{6BD60568-5E76-4B68-85C6-9B78A91A3B92}" srcOrd="0" destOrd="4" presId="urn:microsoft.com/office/officeart/2005/8/layout/list1"/>
    <dgm:cxn modelId="{59230853-C439-41E0-B225-31A7EE59D35A}" srcId="{895C42CA-5672-4617-B238-D2F88DA6A9F0}" destId="{E5A3FB3E-4C09-44C7-873F-83B7047C4936}" srcOrd="0" destOrd="0" parTransId="{6858D894-1D89-4ADB-8156-42B99B8750B4}" sibTransId="{D07D8E26-5228-47C7-92AF-67652DDE5D5C}"/>
    <dgm:cxn modelId="{D9ABE8E4-D017-4527-B835-3ECFE8F8C976}" srcId="{E8A652DD-4074-4AC5-B18E-248FF58F2C42}" destId="{72B97281-D59D-4687-A704-18EF48F3A303}" srcOrd="4" destOrd="0" parTransId="{03D604EA-ECA9-42F2-876D-CBF926FD46B5}" sibTransId="{82081AD7-16BA-49E6-850D-0C01B1EF768F}"/>
    <dgm:cxn modelId="{A2C2BB1F-8793-4653-A0AD-FE12EA7C2792}" srcId="{75C4B3FE-1EDB-4BF5-89DE-3200AD4AE84A}" destId="{5499BC08-3B61-4AEB-AB16-018E970C5FFB}" srcOrd="2" destOrd="0" parTransId="{92490FFD-6C84-4B4D-8E82-525684181DE4}" sibTransId="{BEE03DD5-9C70-4EBD-BBF6-D59BF5040A96}"/>
    <dgm:cxn modelId="{DCC578B5-39C4-43E1-AB21-2A3253779078}" type="presOf" srcId="{CD8540BA-C3F0-451C-B7E8-EDFA3898202B}" destId="{10A94506-6B33-419A-AA29-185B60646C93}" srcOrd="0" destOrd="0" presId="urn:microsoft.com/office/officeart/2005/8/layout/list1"/>
    <dgm:cxn modelId="{0516E601-CA66-4F63-ADCE-0FB591A90618}" type="presOf" srcId="{26DB4757-D010-4C3D-A335-101F4D32A0B2}" destId="{EDA94E76-B2D0-4D3A-885E-61FD0B1E3E58}" srcOrd="0" destOrd="0" presId="urn:microsoft.com/office/officeart/2005/8/layout/list1"/>
    <dgm:cxn modelId="{E3E73DE2-3376-4A20-9743-2A3361D46DD5}" type="presOf" srcId="{B57B9FB7-8293-402F-B44A-A74EA09E5592}" destId="{58930B34-6887-4BE8-A80D-9CE84EAD62E4}" srcOrd="0" destOrd="0" presId="urn:microsoft.com/office/officeart/2005/8/layout/list1"/>
    <dgm:cxn modelId="{812EAADA-5BE7-42BE-824D-485B82762F59}" srcId="{E8A652DD-4074-4AC5-B18E-248FF58F2C42}" destId="{F221799E-73CA-493B-9E05-64142DF424D4}" srcOrd="1" destOrd="0" parTransId="{6D8DF786-94F8-452C-A727-9471D2DEA81D}" sibTransId="{8B1F094F-FD29-4425-BFC0-8571D7A5E4EE}"/>
    <dgm:cxn modelId="{DD8B98CD-689B-43EF-8ACC-FC973D588AB0}" srcId="{26DB4757-D010-4C3D-A335-101F4D32A0B2}" destId="{B57B9FB7-8293-402F-B44A-A74EA09E5592}" srcOrd="0" destOrd="0" parTransId="{09366A0C-6EF4-48FC-BC32-E280EE9F3263}" sibTransId="{2168BE4E-4F05-4C83-A601-629CB860F1F4}"/>
    <dgm:cxn modelId="{DECFB2F7-5998-460A-B8C3-46B3453DF94E}" srcId="{E8A652DD-4074-4AC5-B18E-248FF58F2C42}" destId="{224CB6EA-2629-4BB4-86C3-ED1A316122DF}" srcOrd="2" destOrd="0" parTransId="{2BB2729E-EFF5-4CDF-84D4-B1DC27F3740D}" sibTransId="{E90B1BBD-C2D3-4BE3-B5BC-FBFEDB51EB19}"/>
    <dgm:cxn modelId="{64FF44C8-0038-4C54-8356-5833FD51E8A5}" srcId="{895C42CA-5672-4617-B238-D2F88DA6A9F0}" destId="{75C4B3FE-1EDB-4BF5-89DE-3200AD4AE84A}" srcOrd="1" destOrd="0" parTransId="{1F307FA2-994B-46F7-96EA-CAB6B932D298}" sibTransId="{FC0B41C5-D12A-422F-8CD3-9CBA9CE0000B}"/>
    <dgm:cxn modelId="{64742CE9-1BD7-43C1-93B9-65CA1AA1F5F0}" type="presOf" srcId="{E5A3FB3E-4C09-44C7-873F-83B7047C4936}" destId="{6BD60568-5E76-4B68-85C6-9B78A91A3B92}" srcOrd="0" destOrd="0" presId="urn:microsoft.com/office/officeart/2005/8/layout/list1"/>
    <dgm:cxn modelId="{F94047F5-CF80-4E77-9DE2-5A59BD8C1D57}" type="presOf" srcId="{9FF75BAF-7CFE-4525-AA40-FF70D39D8C19}" destId="{6BD60568-5E76-4B68-85C6-9B78A91A3B92}" srcOrd="0" destOrd="2" presId="urn:microsoft.com/office/officeart/2005/8/layout/list1"/>
    <dgm:cxn modelId="{9073A47F-E494-442D-B10A-DE3B602C3C8E}" srcId="{E8A652DD-4074-4AC5-B18E-248FF58F2C42}" destId="{253D5894-5797-4674-920D-3B4A89B1335D}" srcOrd="3" destOrd="0" parTransId="{BEE1FAB8-E78B-4623-94D6-23AB7B9D7AB3}" sibTransId="{8B8909DC-1945-40A4-89C1-EA0603C95A0D}"/>
    <dgm:cxn modelId="{661AFAC7-5ABC-4E14-A853-19FD79A80659}" srcId="{E8A652DD-4074-4AC5-B18E-248FF58F2C42}" destId="{69E9186E-C8BD-42B6-94F2-00B65B31AFF8}" srcOrd="0" destOrd="0" parTransId="{AB35D935-D846-40F5-8E42-14BF7ABAB506}" sibTransId="{7840C614-034F-4198-8537-C4C1EC16C020}"/>
    <dgm:cxn modelId="{0B8DDB95-AFCD-43C3-ADE0-C0653BC26ECA}" type="presOf" srcId="{72B97281-D59D-4687-A704-18EF48F3A303}" destId="{188FF30B-0A84-4C01-B41E-8C5C4047EA19}" srcOrd="0" destOrd="4" presId="urn:microsoft.com/office/officeart/2005/8/layout/list1"/>
    <dgm:cxn modelId="{E36484DC-E031-454D-A638-026A6F807F8A}" srcId="{75C4B3FE-1EDB-4BF5-89DE-3200AD4AE84A}" destId="{9FF75BAF-7CFE-4525-AA40-FF70D39D8C19}" srcOrd="0" destOrd="0" parTransId="{783F6691-1CAC-49A6-B609-94755617DEBD}" sibTransId="{A6B46D99-674B-43DB-8394-55F32EA1E036}"/>
    <dgm:cxn modelId="{3281EDCF-E9F9-4E19-A841-AD1DE1BB9E42}" type="presOf" srcId="{69E9186E-C8BD-42B6-94F2-00B65B31AFF8}" destId="{188FF30B-0A84-4C01-B41E-8C5C4047EA19}" srcOrd="0" destOrd="0" presId="urn:microsoft.com/office/officeart/2005/8/layout/list1"/>
    <dgm:cxn modelId="{F3813C69-C622-4AEF-B242-66AA32EEDD60}" type="presOf" srcId="{253D5894-5797-4674-920D-3B4A89B1335D}" destId="{188FF30B-0A84-4C01-B41E-8C5C4047EA19}" srcOrd="0" destOrd="3" presId="urn:microsoft.com/office/officeart/2005/8/layout/list1"/>
    <dgm:cxn modelId="{9528ED3D-3AF3-444F-ADED-2E27DFAE97B1}" srcId="{CD8540BA-C3F0-451C-B7E8-EDFA3898202B}" destId="{895C42CA-5672-4617-B238-D2F88DA6A9F0}" srcOrd="0" destOrd="0" parTransId="{BE853847-0791-40AF-91E4-FC2E4D88B1C5}" sibTransId="{27E7BC45-3F61-466C-B08D-3B41E785C936}"/>
    <dgm:cxn modelId="{88B3C425-1742-4EA7-8089-9D0BBB5D8427}" type="presOf" srcId="{224CB6EA-2629-4BB4-86C3-ED1A316122DF}" destId="{188FF30B-0A84-4C01-B41E-8C5C4047EA19}" srcOrd="0" destOrd="2" presId="urn:microsoft.com/office/officeart/2005/8/layout/list1"/>
    <dgm:cxn modelId="{D3C92573-113E-4012-AB3F-BDBCDD47117F}" type="presOf" srcId="{26DB4757-D010-4C3D-A335-101F4D32A0B2}" destId="{938738A6-6A58-468E-81F3-D1591ABAF126}" srcOrd="1" destOrd="0" presId="urn:microsoft.com/office/officeart/2005/8/layout/list1"/>
    <dgm:cxn modelId="{287F1B28-05F7-41A5-968E-1EC2931CAC85}" type="presOf" srcId="{E8A652DD-4074-4AC5-B18E-248FF58F2C42}" destId="{53E05963-D045-4BE9-A99B-8EBD2E200CEA}" srcOrd="0" destOrd="0" presId="urn:microsoft.com/office/officeart/2005/8/layout/list1"/>
    <dgm:cxn modelId="{5D9589C2-8952-456B-8524-531B3D27A496}" srcId="{75C4B3FE-1EDB-4BF5-89DE-3200AD4AE84A}" destId="{9CFD9219-C246-428B-B2F2-49A94DA190B2}" srcOrd="1" destOrd="0" parTransId="{D13F2E93-3806-44F9-A408-8F8B0429FA8A}" sibTransId="{06A1EFBF-E4D0-42DF-9F13-1DC7B0B0FE6A}"/>
    <dgm:cxn modelId="{32495FD8-7154-423C-A2CE-1C221A404CB1}" type="presParOf" srcId="{10A94506-6B33-419A-AA29-185B60646C93}" destId="{24BC638E-06BE-4712-8979-0799C45C5651}" srcOrd="0" destOrd="0" presId="urn:microsoft.com/office/officeart/2005/8/layout/list1"/>
    <dgm:cxn modelId="{B0541525-E5C5-4D01-B108-131874D70F89}" type="presParOf" srcId="{24BC638E-06BE-4712-8979-0799C45C5651}" destId="{A7F6EB68-2033-4295-9FF7-518188E12ACF}" srcOrd="0" destOrd="0" presId="urn:microsoft.com/office/officeart/2005/8/layout/list1"/>
    <dgm:cxn modelId="{B8D11237-FC2A-41DA-A5AD-27ED66037700}" type="presParOf" srcId="{24BC638E-06BE-4712-8979-0799C45C5651}" destId="{FF8A5AB3-6496-4102-8FC5-DBA62EBC77B3}" srcOrd="1" destOrd="0" presId="urn:microsoft.com/office/officeart/2005/8/layout/list1"/>
    <dgm:cxn modelId="{DF11BDC8-0BD5-4759-96A2-1FB9D10D9B78}" type="presParOf" srcId="{10A94506-6B33-419A-AA29-185B60646C93}" destId="{4B9D2E73-CB60-48EE-86E0-B97D4933948D}" srcOrd="1" destOrd="0" presId="urn:microsoft.com/office/officeart/2005/8/layout/list1"/>
    <dgm:cxn modelId="{D39AC6BF-9023-441C-BF92-4EB4F3F8696F}" type="presParOf" srcId="{10A94506-6B33-419A-AA29-185B60646C93}" destId="{6BD60568-5E76-4B68-85C6-9B78A91A3B92}" srcOrd="2" destOrd="0" presId="urn:microsoft.com/office/officeart/2005/8/layout/list1"/>
    <dgm:cxn modelId="{F44C90AD-F5CA-4E87-B8ED-10859E2D07AD}" type="presParOf" srcId="{10A94506-6B33-419A-AA29-185B60646C93}" destId="{F181D17A-5B24-4FA0-9D59-DA9F9AEC3F2B}" srcOrd="3" destOrd="0" presId="urn:microsoft.com/office/officeart/2005/8/layout/list1"/>
    <dgm:cxn modelId="{5B19FA50-A776-4735-9B8A-3147E0C6CF20}" type="presParOf" srcId="{10A94506-6B33-419A-AA29-185B60646C93}" destId="{5E3BA53E-9C56-406C-98D5-D805F4D313C9}" srcOrd="4" destOrd="0" presId="urn:microsoft.com/office/officeart/2005/8/layout/list1"/>
    <dgm:cxn modelId="{8F1099FE-0EF1-436C-B64F-28D4971B40A0}" type="presParOf" srcId="{5E3BA53E-9C56-406C-98D5-D805F4D313C9}" destId="{53E05963-D045-4BE9-A99B-8EBD2E200CEA}" srcOrd="0" destOrd="0" presId="urn:microsoft.com/office/officeart/2005/8/layout/list1"/>
    <dgm:cxn modelId="{741A790C-022A-4178-A2E1-2CF7C4F2BFDF}" type="presParOf" srcId="{5E3BA53E-9C56-406C-98D5-D805F4D313C9}" destId="{4873DD5D-9288-40F5-976D-E5DBB58C60D0}" srcOrd="1" destOrd="0" presId="urn:microsoft.com/office/officeart/2005/8/layout/list1"/>
    <dgm:cxn modelId="{3C298C3D-CEEF-4804-A0E8-050EFA730601}" type="presParOf" srcId="{10A94506-6B33-419A-AA29-185B60646C93}" destId="{6BA5E912-7FD6-495C-B0B2-27095F3E0B3C}" srcOrd="5" destOrd="0" presId="urn:microsoft.com/office/officeart/2005/8/layout/list1"/>
    <dgm:cxn modelId="{BD0E5C81-3FA4-4285-B13B-1548A0A453CB}" type="presParOf" srcId="{10A94506-6B33-419A-AA29-185B60646C93}" destId="{188FF30B-0A84-4C01-B41E-8C5C4047EA19}" srcOrd="6" destOrd="0" presId="urn:microsoft.com/office/officeart/2005/8/layout/list1"/>
    <dgm:cxn modelId="{FB257EA7-25C6-40D7-9586-FF2CA2CC769D}" type="presParOf" srcId="{10A94506-6B33-419A-AA29-185B60646C93}" destId="{A9DE73FC-C279-4522-B2E7-CB08DBE3269F}" srcOrd="7" destOrd="0" presId="urn:microsoft.com/office/officeart/2005/8/layout/list1"/>
    <dgm:cxn modelId="{10A855E0-8624-42F1-B9D6-ABA7D2516025}" type="presParOf" srcId="{10A94506-6B33-419A-AA29-185B60646C93}" destId="{34738798-7597-4316-8578-E8E559CBF213}" srcOrd="8" destOrd="0" presId="urn:microsoft.com/office/officeart/2005/8/layout/list1"/>
    <dgm:cxn modelId="{358E6089-BE76-400D-BA80-68F19DDACC98}" type="presParOf" srcId="{34738798-7597-4316-8578-E8E559CBF213}" destId="{EDA94E76-B2D0-4D3A-885E-61FD0B1E3E58}" srcOrd="0" destOrd="0" presId="urn:microsoft.com/office/officeart/2005/8/layout/list1"/>
    <dgm:cxn modelId="{C02AB7B2-C7D4-48DB-BB7C-987F139BD299}" type="presParOf" srcId="{34738798-7597-4316-8578-E8E559CBF213}" destId="{938738A6-6A58-468E-81F3-D1591ABAF126}" srcOrd="1" destOrd="0" presId="urn:microsoft.com/office/officeart/2005/8/layout/list1"/>
    <dgm:cxn modelId="{670DDB7E-54C4-4C44-95EA-67C31709FE6B}" type="presParOf" srcId="{10A94506-6B33-419A-AA29-185B60646C93}" destId="{239A2270-1DFA-4E82-AB2A-65733F105701}" srcOrd="9" destOrd="0" presId="urn:microsoft.com/office/officeart/2005/8/layout/list1"/>
    <dgm:cxn modelId="{A9BDB7D8-17ED-4ABF-9182-D9B7C5EB8B35}" type="presParOf" srcId="{10A94506-6B33-419A-AA29-185B60646C93}" destId="{58930B34-6887-4BE8-A80D-9CE84EAD62E4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8540BA-C3F0-451C-B7E8-EDFA389820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95C42CA-5672-4617-B238-D2F88DA6A9F0}">
      <dgm:prSet phldrT="[Tekst]"/>
      <dgm:spPr/>
      <dgm:t>
        <a:bodyPr/>
        <a:lstStyle/>
        <a:p>
          <a:r>
            <a:rPr lang="da-DK" dirty="0" smtClean="0"/>
            <a:t>CE-mærkninger</a:t>
          </a:r>
        </a:p>
      </dgm:t>
    </dgm:pt>
    <dgm:pt modelId="{BE853847-0791-40AF-91E4-FC2E4D88B1C5}" type="parTrans" cxnId="{9528ED3D-3AF3-444F-ADED-2E27DFAE97B1}">
      <dgm:prSet/>
      <dgm:spPr/>
      <dgm:t>
        <a:bodyPr/>
        <a:lstStyle/>
        <a:p>
          <a:endParaRPr lang="da-DK"/>
        </a:p>
      </dgm:t>
    </dgm:pt>
    <dgm:pt modelId="{27E7BC45-3F61-466C-B08D-3B41E785C936}" type="sibTrans" cxnId="{9528ED3D-3AF3-444F-ADED-2E27DFAE97B1}">
      <dgm:prSet/>
      <dgm:spPr/>
      <dgm:t>
        <a:bodyPr/>
        <a:lstStyle/>
        <a:p>
          <a:endParaRPr lang="da-DK"/>
        </a:p>
      </dgm:t>
    </dgm:pt>
    <dgm:pt modelId="{E8A652DD-4074-4AC5-B18E-248FF58F2C42}">
      <dgm:prSet phldrT="[Tekst]"/>
      <dgm:spPr/>
      <dgm:t>
        <a:bodyPr/>
        <a:lstStyle/>
        <a:p>
          <a:r>
            <a:rPr lang="da-DK" dirty="0" smtClean="0"/>
            <a:t>KS-materiale</a:t>
          </a:r>
        </a:p>
      </dgm:t>
    </dgm:pt>
    <dgm:pt modelId="{FF80B7FF-FA78-49E9-B032-5F894F7110AA}" type="parTrans" cxnId="{FD4C958A-F75E-4D65-83CE-BBD75E65CE89}">
      <dgm:prSet/>
      <dgm:spPr/>
      <dgm:t>
        <a:bodyPr/>
        <a:lstStyle/>
        <a:p>
          <a:endParaRPr lang="da-DK"/>
        </a:p>
      </dgm:t>
    </dgm:pt>
    <dgm:pt modelId="{BE47265F-CB48-4A5A-AF61-02C0B50BC539}" type="sibTrans" cxnId="{FD4C958A-F75E-4D65-83CE-BBD75E65CE89}">
      <dgm:prSet/>
      <dgm:spPr/>
      <dgm:t>
        <a:bodyPr/>
        <a:lstStyle/>
        <a:p>
          <a:endParaRPr lang="da-DK"/>
        </a:p>
      </dgm:t>
    </dgm:pt>
    <dgm:pt modelId="{26DB4757-D010-4C3D-A335-101F4D32A0B2}">
      <dgm:prSet phldrT="[Tekst]"/>
      <dgm:spPr/>
      <dgm:t>
        <a:bodyPr/>
        <a:lstStyle/>
        <a:p>
          <a:r>
            <a:rPr lang="da-DK" dirty="0" smtClean="0"/>
            <a:t>Bygningsdelsdata og D&amp;V dokumentation (TIDA eller Main Manager)</a:t>
          </a:r>
        </a:p>
      </dgm:t>
    </dgm:pt>
    <dgm:pt modelId="{058C9097-BA73-43BA-8CB3-A0CD38F05E60}" type="parTrans" cxnId="{D3071B9A-4A57-4568-8081-FF8BA277681E}">
      <dgm:prSet/>
      <dgm:spPr/>
      <dgm:t>
        <a:bodyPr/>
        <a:lstStyle/>
        <a:p>
          <a:endParaRPr lang="da-DK"/>
        </a:p>
      </dgm:t>
    </dgm:pt>
    <dgm:pt modelId="{44B25C31-D176-4E09-BAA7-EB55BC2E5286}" type="sibTrans" cxnId="{D3071B9A-4A57-4568-8081-FF8BA277681E}">
      <dgm:prSet/>
      <dgm:spPr/>
      <dgm:t>
        <a:bodyPr/>
        <a:lstStyle/>
        <a:p>
          <a:endParaRPr lang="da-DK"/>
        </a:p>
      </dgm:t>
    </dgm:pt>
    <dgm:pt modelId="{E5A3FB3E-4C09-44C7-873F-83B7047C4936}">
      <dgm:prSet/>
      <dgm:spPr/>
      <dgm:t>
        <a:bodyPr/>
        <a:lstStyle/>
        <a:p>
          <a:r>
            <a:rPr lang="da-DK" dirty="0" smtClean="0"/>
            <a:t>Brugs- og betjeningsvejledninger på dansk</a:t>
          </a:r>
          <a:endParaRPr lang="da-DK" dirty="0"/>
        </a:p>
      </dgm:t>
    </dgm:pt>
    <dgm:pt modelId="{6858D894-1D89-4ADB-8156-42B99B8750B4}" type="parTrans" cxnId="{59230853-C439-41E0-B225-31A7EE59D35A}">
      <dgm:prSet/>
      <dgm:spPr/>
      <dgm:t>
        <a:bodyPr/>
        <a:lstStyle/>
        <a:p>
          <a:endParaRPr lang="da-DK"/>
        </a:p>
      </dgm:t>
    </dgm:pt>
    <dgm:pt modelId="{D07D8E26-5228-47C7-92AF-67652DDE5D5C}" type="sibTrans" cxnId="{59230853-C439-41E0-B225-31A7EE59D35A}">
      <dgm:prSet/>
      <dgm:spPr/>
      <dgm:t>
        <a:bodyPr/>
        <a:lstStyle/>
        <a:p>
          <a:endParaRPr lang="da-DK"/>
        </a:p>
      </dgm:t>
    </dgm:pt>
    <dgm:pt modelId="{69E9186E-C8BD-42B6-94F2-00B65B31AFF8}">
      <dgm:prSet/>
      <dgm:spPr/>
      <dgm:t>
        <a:bodyPr/>
        <a:lstStyle/>
        <a:p>
          <a:r>
            <a:rPr lang="da-DK" dirty="0" smtClean="0"/>
            <a:t>Entreprenørens eget KS-materiale i form af modtage-, proces- og slutkontrol samt mestergennemgang</a:t>
          </a:r>
          <a:endParaRPr lang="da-DK" dirty="0"/>
        </a:p>
      </dgm:t>
    </dgm:pt>
    <dgm:pt modelId="{AB35D935-D846-40F5-8E42-14BF7ABAB506}" type="parTrans" cxnId="{661AFAC7-5ABC-4E14-A853-19FD79A80659}">
      <dgm:prSet/>
      <dgm:spPr/>
      <dgm:t>
        <a:bodyPr/>
        <a:lstStyle/>
        <a:p>
          <a:endParaRPr lang="da-DK"/>
        </a:p>
      </dgm:t>
    </dgm:pt>
    <dgm:pt modelId="{7840C614-034F-4198-8537-C4C1EC16C020}" type="sibTrans" cxnId="{661AFAC7-5ABC-4E14-A853-19FD79A80659}">
      <dgm:prSet/>
      <dgm:spPr/>
      <dgm:t>
        <a:bodyPr/>
        <a:lstStyle/>
        <a:p>
          <a:endParaRPr lang="da-DK"/>
        </a:p>
      </dgm:t>
    </dgm:pt>
    <dgm:pt modelId="{227F45A1-59D1-4E5D-91DE-0F84700EA14A}">
      <dgm:prSet/>
      <dgm:spPr/>
      <dgm:t>
        <a:bodyPr/>
        <a:lstStyle/>
        <a:p>
          <a:r>
            <a:rPr lang="da-DK" dirty="0" smtClean="0"/>
            <a:t>PL udfylder en kvittering som underskrives af TA ved aflevering. Kvitteringen skannes og lægges på </a:t>
          </a:r>
          <a:r>
            <a:rPr lang="da-DK" dirty="0" err="1" smtClean="0"/>
            <a:t>ViewPoint</a:t>
          </a:r>
          <a:r>
            <a:rPr lang="da-DK" dirty="0" smtClean="0"/>
            <a:t>. Originalen arkiveres i en fysisk mappe hos PA-IKT</a:t>
          </a:r>
          <a:endParaRPr lang="da-DK" dirty="0"/>
        </a:p>
      </dgm:t>
    </dgm:pt>
    <dgm:pt modelId="{FEDA13AB-F7D5-42DB-AD9E-2953D60EBCCA}" type="parTrans" cxnId="{2198CD9B-05E1-46D4-A5B0-AE98F4B5CD62}">
      <dgm:prSet/>
      <dgm:spPr/>
      <dgm:t>
        <a:bodyPr/>
        <a:lstStyle/>
        <a:p>
          <a:endParaRPr lang="da-DK"/>
        </a:p>
      </dgm:t>
    </dgm:pt>
    <dgm:pt modelId="{98849E20-9D79-4D3D-96C7-A769D40C96BF}" type="sibTrans" cxnId="{2198CD9B-05E1-46D4-A5B0-AE98F4B5CD62}">
      <dgm:prSet/>
      <dgm:spPr/>
      <dgm:t>
        <a:bodyPr/>
        <a:lstStyle/>
        <a:p>
          <a:endParaRPr lang="da-DK"/>
        </a:p>
      </dgm:t>
    </dgm:pt>
    <dgm:pt modelId="{7250B2D8-BBC1-4173-87DF-342DDF06555F}">
      <dgm:prSet/>
      <dgm:spPr/>
      <dgm:t>
        <a:bodyPr/>
        <a:lstStyle/>
        <a:p>
          <a:r>
            <a:rPr lang="da-DK" dirty="0" smtClean="0"/>
            <a:t>Nogle systemgrupper udfyldes kun hvis entreprenøren vurderer at D&amp;V er relevant</a:t>
          </a:r>
          <a:endParaRPr lang="da-DK" dirty="0"/>
        </a:p>
      </dgm:t>
    </dgm:pt>
    <dgm:pt modelId="{CFD645DA-85F7-4C9F-AE55-FF3FB2BD9EFC}" type="parTrans" cxnId="{72EB5C92-03A7-4D5E-B0F6-637146A9665F}">
      <dgm:prSet/>
      <dgm:spPr/>
      <dgm:t>
        <a:bodyPr/>
        <a:lstStyle/>
        <a:p>
          <a:endParaRPr lang="da-DK"/>
        </a:p>
      </dgm:t>
    </dgm:pt>
    <dgm:pt modelId="{CC811994-2825-4DE5-B5F8-BF9814719E50}" type="sibTrans" cxnId="{72EB5C92-03A7-4D5E-B0F6-637146A9665F}">
      <dgm:prSet/>
      <dgm:spPr/>
      <dgm:t>
        <a:bodyPr/>
        <a:lstStyle/>
        <a:p>
          <a:endParaRPr lang="da-DK"/>
        </a:p>
      </dgm:t>
    </dgm:pt>
    <dgm:pt modelId="{6247CB88-C9E0-453E-9DA1-8D5EF35CDD68}">
      <dgm:prSet/>
      <dgm:spPr/>
      <dgm:t>
        <a:bodyPr/>
        <a:lstStyle/>
        <a:p>
          <a:r>
            <a:rPr lang="da-DK" dirty="0" smtClean="0"/>
            <a:t>Bygningsdelsoplysninger bestående af:</a:t>
          </a:r>
          <a:endParaRPr lang="da-DK" dirty="0"/>
        </a:p>
      </dgm:t>
    </dgm:pt>
    <dgm:pt modelId="{B9F0B7D6-2EB9-4643-A607-BCE7CDF9990F}" type="parTrans" cxnId="{C3B26D41-CC03-4890-9797-CA036A80A019}">
      <dgm:prSet/>
      <dgm:spPr/>
      <dgm:t>
        <a:bodyPr/>
        <a:lstStyle/>
        <a:p>
          <a:endParaRPr lang="da-DK"/>
        </a:p>
      </dgm:t>
    </dgm:pt>
    <dgm:pt modelId="{2825258E-C1E4-4852-B314-EFC4E7F7CAB0}" type="sibTrans" cxnId="{C3B26D41-CC03-4890-9797-CA036A80A019}">
      <dgm:prSet/>
      <dgm:spPr/>
      <dgm:t>
        <a:bodyPr/>
        <a:lstStyle/>
        <a:p>
          <a:endParaRPr lang="da-DK"/>
        </a:p>
      </dgm:t>
    </dgm:pt>
    <dgm:pt modelId="{3E058264-1067-46B8-A8FF-7E97F14C7AEA}">
      <dgm:prSet/>
      <dgm:spPr/>
      <dgm:t>
        <a:bodyPr/>
        <a:lstStyle/>
        <a:p>
          <a:r>
            <a:rPr lang="da-DK" dirty="0" smtClean="0"/>
            <a:t>Producent og leverandør</a:t>
          </a:r>
          <a:endParaRPr lang="da-DK" dirty="0"/>
        </a:p>
      </dgm:t>
    </dgm:pt>
    <dgm:pt modelId="{A59CA535-4B7C-4159-AF1B-63E125555FD4}" type="parTrans" cxnId="{60F6BC56-485C-49A2-9CDB-0DE76E605707}">
      <dgm:prSet/>
      <dgm:spPr/>
      <dgm:t>
        <a:bodyPr/>
        <a:lstStyle/>
        <a:p>
          <a:endParaRPr lang="da-DK"/>
        </a:p>
      </dgm:t>
    </dgm:pt>
    <dgm:pt modelId="{BE250E50-6146-4069-8080-C9E84EB1B35F}" type="sibTrans" cxnId="{60F6BC56-485C-49A2-9CDB-0DE76E605707}">
      <dgm:prSet/>
      <dgm:spPr/>
      <dgm:t>
        <a:bodyPr/>
        <a:lstStyle/>
        <a:p>
          <a:endParaRPr lang="da-DK"/>
        </a:p>
      </dgm:t>
    </dgm:pt>
    <dgm:pt modelId="{235C8C94-F7E7-41BA-BCF0-EFB5FC97F59F}">
      <dgm:prSet/>
      <dgm:spPr/>
      <dgm:t>
        <a:bodyPr/>
        <a:lstStyle/>
        <a:p>
          <a:r>
            <a:rPr lang="da-DK" dirty="0" smtClean="0"/>
            <a:t>Genanskaffelsesomkostninger pr angivet enhed</a:t>
          </a:r>
          <a:endParaRPr lang="da-DK" dirty="0"/>
        </a:p>
      </dgm:t>
    </dgm:pt>
    <dgm:pt modelId="{DD003B27-7053-4570-9E33-8C63F6895538}" type="parTrans" cxnId="{62B1F530-A4B5-496D-90B6-695D5398AD54}">
      <dgm:prSet/>
      <dgm:spPr/>
      <dgm:t>
        <a:bodyPr/>
        <a:lstStyle/>
        <a:p>
          <a:endParaRPr lang="da-DK"/>
        </a:p>
      </dgm:t>
    </dgm:pt>
    <dgm:pt modelId="{0F3606AF-97F0-42FE-94DF-CE761901A9B1}" type="sibTrans" cxnId="{62B1F530-A4B5-496D-90B6-695D5398AD54}">
      <dgm:prSet/>
      <dgm:spPr/>
      <dgm:t>
        <a:bodyPr/>
        <a:lstStyle/>
        <a:p>
          <a:endParaRPr lang="da-DK"/>
        </a:p>
      </dgm:t>
    </dgm:pt>
    <dgm:pt modelId="{53C69515-2C37-4547-A5C2-3E9D32BDFE46}">
      <dgm:prSet/>
      <dgm:spPr/>
      <dgm:t>
        <a:bodyPr/>
        <a:lstStyle/>
        <a:p>
          <a:r>
            <a:rPr lang="da-DK" dirty="0" smtClean="0"/>
            <a:t>Levetid</a:t>
          </a:r>
          <a:endParaRPr lang="da-DK" dirty="0"/>
        </a:p>
      </dgm:t>
    </dgm:pt>
    <dgm:pt modelId="{D712FB82-C95D-4A18-B97B-BC2F180B2DA4}" type="parTrans" cxnId="{50F53A90-9DA2-47BC-A7C3-C09DEAE6F1A8}">
      <dgm:prSet/>
      <dgm:spPr/>
      <dgm:t>
        <a:bodyPr/>
        <a:lstStyle/>
        <a:p>
          <a:endParaRPr lang="da-DK"/>
        </a:p>
      </dgm:t>
    </dgm:pt>
    <dgm:pt modelId="{F2B2EEEB-F3E2-43B4-AE07-0E8DC0F69A0D}" type="sibTrans" cxnId="{50F53A90-9DA2-47BC-A7C3-C09DEAE6F1A8}">
      <dgm:prSet/>
      <dgm:spPr/>
      <dgm:t>
        <a:bodyPr/>
        <a:lstStyle/>
        <a:p>
          <a:endParaRPr lang="da-DK"/>
        </a:p>
      </dgm:t>
    </dgm:pt>
    <dgm:pt modelId="{147E3396-D1FB-4411-9F37-E68A8BA2D66C}">
      <dgm:prSet/>
      <dgm:spPr/>
      <dgm:t>
        <a:bodyPr/>
        <a:lstStyle/>
        <a:p>
          <a:r>
            <a:rPr lang="da-DK" dirty="0" smtClean="0"/>
            <a:t>Garanti udløbsdato</a:t>
          </a:r>
          <a:endParaRPr lang="da-DK" dirty="0"/>
        </a:p>
      </dgm:t>
    </dgm:pt>
    <dgm:pt modelId="{6E443E47-74C8-4E1C-ACCA-A2695FD5E42C}" type="parTrans" cxnId="{D61FE137-166A-4B0F-8C48-A44D79B83AA1}">
      <dgm:prSet/>
      <dgm:spPr/>
      <dgm:t>
        <a:bodyPr/>
        <a:lstStyle/>
        <a:p>
          <a:endParaRPr lang="da-DK"/>
        </a:p>
      </dgm:t>
    </dgm:pt>
    <dgm:pt modelId="{012634B4-5CBA-4974-97AF-16D57C5C6EED}" type="sibTrans" cxnId="{D61FE137-166A-4B0F-8C48-A44D79B83AA1}">
      <dgm:prSet/>
      <dgm:spPr/>
      <dgm:t>
        <a:bodyPr/>
        <a:lstStyle/>
        <a:p>
          <a:endParaRPr lang="da-DK"/>
        </a:p>
      </dgm:t>
    </dgm:pt>
    <dgm:pt modelId="{F132B402-6A70-45F2-9594-A7A0D0231641}">
      <dgm:prSet/>
      <dgm:spPr/>
      <dgm:t>
        <a:bodyPr/>
        <a:lstStyle/>
        <a:p>
          <a:r>
            <a:rPr lang="da-DK" dirty="0" smtClean="0"/>
            <a:t>Produktdatablade, montagevejledninger og sikkerhedsblade</a:t>
          </a:r>
          <a:endParaRPr lang="da-DK" dirty="0"/>
        </a:p>
      </dgm:t>
    </dgm:pt>
    <dgm:pt modelId="{4952637A-02BA-45B7-9EC9-93D95E0EFFEA}" type="parTrans" cxnId="{4A430369-769A-45E1-963B-378DD29CCDC2}">
      <dgm:prSet/>
      <dgm:spPr/>
      <dgm:t>
        <a:bodyPr/>
        <a:lstStyle/>
        <a:p>
          <a:endParaRPr lang="da-DK"/>
        </a:p>
      </dgm:t>
    </dgm:pt>
    <dgm:pt modelId="{97CB236D-2D0B-42ED-8A15-491056B07AFA}" type="sibTrans" cxnId="{4A430369-769A-45E1-963B-378DD29CCDC2}">
      <dgm:prSet/>
      <dgm:spPr/>
      <dgm:t>
        <a:bodyPr/>
        <a:lstStyle/>
        <a:p>
          <a:endParaRPr lang="da-DK"/>
        </a:p>
      </dgm:t>
    </dgm:pt>
    <dgm:pt modelId="{B6217AF9-82B3-4C3A-9336-B9DAC6D7E98C}">
      <dgm:prSet/>
      <dgm:spPr/>
      <dgm:t>
        <a:bodyPr/>
        <a:lstStyle/>
        <a:p>
          <a:r>
            <a:rPr lang="da-DK" dirty="0" smtClean="0"/>
            <a:t>Evt. drift og vedligeholdsdata samt lovpligtig inspektion</a:t>
          </a:r>
          <a:endParaRPr lang="da-DK" dirty="0"/>
        </a:p>
      </dgm:t>
    </dgm:pt>
    <dgm:pt modelId="{8692D275-F969-4BA4-ACCC-6EF55ABEDACD}" type="parTrans" cxnId="{B705E3D5-DBF4-40E5-A1AA-EA48B08B5FF5}">
      <dgm:prSet/>
      <dgm:spPr/>
      <dgm:t>
        <a:bodyPr/>
        <a:lstStyle/>
        <a:p>
          <a:endParaRPr lang="da-DK"/>
        </a:p>
      </dgm:t>
    </dgm:pt>
    <dgm:pt modelId="{ECDD4017-3EA1-4F8A-98A0-538BBCC1773A}" type="sibTrans" cxnId="{B705E3D5-DBF4-40E5-A1AA-EA48B08B5FF5}">
      <dgm:prSet/>
      <dgm:spPr/>
      <dgm:t>
        <a:bodyPr/>
        <a:lstStyle/>
        <a:p>
          <a:endParaRPr lang="da-DK"/>
        </a:p>
      </dgm:t>
    </dgm:pt>
    <dgm:pt modelId="{66103F31-8DC0-4852-B44C-DCDD57BBCFD7}">
      <dgm:prSet/>
      <dgm:spPr/>
      <dgm:t>
        <a:bodyPr/>
        <a:lstStyle/>
        <a:p>
          <a:r>
            <a:rPr lang="da-DK" dirty="0" smtClean="0"/>
            <a:t>Ud over den digitale udgave afleveres også en papirudgave </a:t>
          </a:r>
          <a:endParaRPr lang="da-DK" dirty="0"/>
        </a:p>
      </dgm:t>
    </dgm:pt>
    <dgm:pt modelId="{28BB9BF6-6CD7-4FC7-9263-720728AB5163}" type="parTrans" cxnId="{54085979-47D2-4230-880F-A605C1DD042E}">
      <dgm:prSet/>
      <dgm:spPr/>
      <dgm:t>
        <a:bodyPr/>
        <a:lstStyle/>
        <a:p>
          <a:endParaRPr lang="da-DK"/>
        </a:p>
      </dgm:t>
    </dgm:pt>
    <dgm:pt modelId="{64B35A44-B8B0-44AA-B1BB-21AA524CA828}" type="sibTrans" cxnId="{54085979-47D2-4230-880F-A605C1DD042E}">
      <dgm:prSet/>
      <dgm:spPr/>
      <dgm:t>
        <a:bodyPr/>
        <a:lstStyle/>
        <a:p>
          <a:endParaRPr lang="da-DK"/>
        </a:p>
      </dgm:t>
    </dgm:pt>
    <dgm:pt modelId="{10A94506-6B33-419A-AA29-185B60646C93}" type="pres">
      <dgm:prSet presAssocID="{CD8540BA-C3F0-451C-B7E8-EDFA389820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4BC638E-06BE-4712-8979-0799C45C5651}" type="pres">
      <dgm:prSet presAssocID="{895C42CA-5672-4617-B238-D2F88DA6A9F0}" presName="parentLin" presStyleCnt="0"/>
      <dgm:spPr/>
    </dgm:pt>
    <dgm:pt modelId="{A7F6EB68-2033-4295-9FF7-518188E12ACF}" type="pres">
      <dgm:prSet presAssocID="{895C42CA-5672-4617-B238-D2F88DA6A9F0}" presName="parentLeftMargin" presStyleLbl="node1" presStyleIdx="0" presStyleCnt="3"/>
      <dgm:spPr/>
      <dgm:t>
        <a:bodyPr/>
        <a:lstStyle/>
        <a:p>
          <a:endParaRPr lang="da-DK"/>
        </a:p>
      </dgm:t>
    </dgm:pt>
    <dgm:pt modelId="{FF8A5AB3-6496-4102-8FC5-DBA62EBC77B3}" type="pres">
      <dgm:prSet presAssocID="{895C42CA-5672-4617-B238-D2F88DA6A9F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B9D2E73-CB60-48EE-86E0-B97D4933948D}" type="pres">
      <dgm:prSet presAssocID="{895C42CA-5672-4617-B238-D2F88DA6A9F0}" presName="negativeSpace" presStyleCnt="0"/>
      <dgm:spPr/>
    </dgm:pt>
    <dgm:pt modelId="{6BD60568-5E76-4B68-85C6-9B78A91A3B92}" type="pres">
      <dgm:prSet presAssocID="{895C42CA-5672-4617-B238-D2F88DA6A9F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181D17A-5B24-4FA0-9D59-DA9F9AEC3F2B}" type="pres">
      <dgm:prSet presAssocID="{27E7BC45-3F61-466C-B08D-3B41E785C936}" presName="spaceBetweenRectangles" presStyleCnt="0"/>
      <dgm:spPr/>
    </dgm:pt>
    <dgm:pt modelId="{5E3BA53E-9C56-406C-98D5-D805F4D313C9}" type="pres">
      <dgm:prSet presAssocID="{E8A652DD-4074-4AC5-B18E-248FF58F2C42}" presName="parentLin" presStyleCnt="0"/>
      <dgm:spPr/>
    </dgm:pt>
    <dgm:pt modelId="{53E05963-D045-4BE9-A99B-8EBD2E200CEA}" type="pres">
      <dgm:prSet presAssocID="{E8A652DD-4074-4AC5-B18E-248FF58F2C42}" presName="parentLeftMargin" presStyleLbl="node1" presStyleIdx="0" presStyleCnt="3"/>
      <dgm:spPr/>
      <dgm:t>
        <a:bodyPr/>
        <a:lstStyle/>
        <a:p>
          <a:endParaRPr lang="da-DK"/>
        </a:p>
      </dgm:t>
    </dgm:pt>
    <dgm:pt modelId="{4873DD5D-9288-40F5-976D-E5DBB58C60D0}" type="pres">
      <dgm:prSet presAssocID="{E8A652DD-4074-4AC5-B18E-248FF58F2C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A5E912-7FD6-495C-B0B2-27095F3E0B3C}" type="pres">
      <dgm:prSet presAssocID="{E8A652DD-4074-4AC5-B18E-248FF58F2C42}" presName="negativeSpace" presStyleCnt="0"/>
      <dgm:spPr/>
    </dgm:pt>
    <dgm:pt modelId="{188FF30B-0A84-4C01-B41E-8C5C4047EA19}" type="pres">
      <dgm:prSet presAssocID="{E8A652DD-4074-4AC5-B18E-248FF58F2C4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9DE73FC-C279-4522-B2E7-CB08DBE3269F}" type="pres">
      <dgm:prSet presAssocID="{BE47265F-CB48-4A5A-AF61-02C0B50BC539}" presName="spaceBetweenRectangles" presStyleCnt="0"/>
      <dgm:spPr/>
    </dgm:pt>
    <dgm:pt modelId="{34738798-7597-4316-8578-E8E559CBF213}" type="pres">
      <dgm:prSet presAssocID="{26DB4757-D010-4C3D-A335-101F4D32A0B2}" presName="parentLin" presStyleCnt="0"/>
      <dgm:spPr/>
    </dgm:pt>
    <dgm:pt modelId="{EDA94E76-B2D0-4D3A-885E-61FD0B1E3E58}" type="pres">
      <dgm:prSet presAssocID="{26DB4757-D010-4C3D-A335-101F4D32A0B2}" presName="parentLeftMargin" presStyleLbl="node1" presStyleIdx="1" presStyleCnt="3"/>
      <dgm:spPr/>
      <dgm:t>
        <a:bodyPr/>
        <a:lstStyle/>
        <a:p>
          <a:endParaRPr lang="da-DK"/>
        </a:p>
      </dgm:t>
    </dgm:pt>
    <dgm:pt modelId="{938738A6-6A58-468E-81F3-D1591ABAF126}" type="pres">
      <dgm:prSet presAssocID="{26DB4757-D010-4C3D-A335-101F4D32A0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39A2270-1DFA-4E82-AB2A-65733F105701}" type="pres">
      <dgm:prSet presAssocID="{26DB4757-D010-4C3D-A335-101F4D32A0B2}" presName="negativeSpace" presStyleCnt="0"/>
      <dgm:spPr/>
    </dgm:pt>
    <dgm:pt modelId="{58930B34-6887-4BE8-A80D-9CE84EAD62E4}" type="pres">
      <dgm:prSet presAssocID="{26DB4757-D010-4C3D-A335-101F4D32A0B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801E88B-B310-4488-8A2D-AC0ABB6603FF}" type="presOf" srcId="{147E3396-D1FB-4411-9F37-E68A8BA2D66C}" destId="{58930B34-6887-4BE8-A80D-9CE84EAD62E4}" srcOrd="0" destOrd="5" presId="urn:microsoft.com/office/officeart/2005/8/layout/list1"/>
    <dgm:cxn modelId="{E870C63E-2B07-41BB-927C-B0406E658566}" type="presOf" srcId="{E5A3FB3E-4C09-44C7-873F-83B7047C4936}" destId="{6BD60568-5E76-4B68-85C6-9B78A91A3B92}" srcOrd="0" destOrd="0" presId="urn:microsoft.com/office/officeart/2005/8/layout/list1"/>
    <dgm:cxn modelId="{FD4C958A-F75E-4D65-83CE-BBD75E65CE89}" srcId="{CD8540BA-C3F0-451C-B7E8-EDFA3898202B}" destId="{E8A652DD-4074-4AC5-B18E-248FF58F2C42}" srcOrd="1" destOrd="0" parTransId="{FF80B7FF-FA78-49E9-B032-5F894F7110AA}" sibTransId="{BE47265F-CB48-4A5A-AF61-02C0B50BC539}"/>
    <dgm:cxn modelId="{B661DFA0-3DA9-467C-871A-82B311E5BA62}" type="presOf" srcId="{E8A652DD-4074-4AC5-B18E-248FF58F2C42}" destId="{4873DD5D-9288-40F5-976D-E5DBB58C60D0}" srcOrd="1" destOrd="0" presId="urn:microsoft.com/office/officeart/2005/8/layout/list1"/>
    <dgm:cxn modelId="{108517B3-E5CA-40E8-8CFA-1C2076E95C86}" type="presOf" srcId="{26DB4757-D010-4C3D-A335-101F4D32A0B2}" destId="{EDA94E76-B2D0-4D3A-885E-61FD0B1E3E58}" srcOrd="0" destOrd="0" presId="urn:microsoft.com/office/officeart/2005/8/layout/list1"/>
    <dgm:cxn modelId="{509073DB-F243-4E8F-877C-410896D63F74}" type="presOf" srcId="{66103F31-8DC0-4852-B44C-DCDD57BBCFD7}" destId="{6BD60568-5E76-4B68-85C6-9B78A91A3B92}" srcOrd="0" destOrd="1" presId="urn:microsoft.com/office/officeart/2005/8/layout/list1"/>
    <dgm:cxn modelId="{D61FE137-166A-4B0F-8C48-A44D79B83AA1}" srcId="{6247CB88-C9E0-453E-9DA1-8D5EF35CDD68}" destId="{147E3396-D1FB-4411-9F37-E68A8BA2D66C}" srcOrd="3" destOrd="0" parTransId="{6E443E47-74C8-4E1C-ACCA-A2695FD5E42C}" sibTransId="{012634B4-5CBA-4974-97AF-16D57C5C6EED}"/>
    <dgm:cxn modelId="{D3071B9A-4A57-4568-8081-FF8BA277681E}" srcId="{CD8540BA-C3F0-451C-B7E8-EDFA3898202B}" destId="{26DB4757-D010-4C3D-A335-101F4D32A0B2}" srcOrd="2" destOrd="0" parTransId="{058C9097-BA73-43BA-8CB3-A0CD38F05E60}" sibTransId="{44B25C31-D176-4E09-BAA7-EB55BC2E5286}"/>
    <dgm:cxn modelId="{B705E3D5-DBF4-40E5-A1AA-EA48B08B5FF5}" srcId="{6247CB88-C9E0-453E-9DA1-8D5EF35CDD68}" destId="{B6217AF9-82B3-4C3A-9336-B9DAC6D7E98C}" srcOrd="5" destOrd="0" parTransId="{8692D275-F969-4BA4-ACCC-6EF55ABEDACD}" sibTransId="{ECDD4017-3EA1-4F8A-98A0-538BBCC1773A}"/>
    <dgm:cxn modelId="{59230853-C439-41E0-B225-31A7EE59D35A}" srcId="{895C42CA-5672-4617-B238-D2F88DA6A9F0}" destId="{E5A3FB3E-4C09-44C7-873F-83B7047C4936}" srcOrd="0" destOrd="0" parTransId="{6858D894-1D89-4ADB-8156-42B99B8750B4}" sibTransId="{D07D8E26-5228-47C7-92AF-67652DDE5D5C}"/>
    <dgm:cxn modelId="{49A7745F-B5AF-4004-B592-956793C20002}" type="presOf" srcId="{53C69515-2C37-4547-A5C2-3E9D32BDFE46}" destId="{58930B34-6887-4BE8-A80D-9CE84EAD62E4}" srcOrd="0" destOrd="4" presId="urn:microsoft.com/office/officeart/2005/8/layout/list1"/>
    <dgm:cxn modelId="{D770F7A5-8C39-4A38-85E8-D96EFE5D14C0}" type="presOf" srcId="{B6217AF9-82B3-4C3A-9336-B9DAC6D7E98C}" destId="{58930B34-6887-4BE8-A80D-9CE84EAD62E4}" srcOrd="0" destOrd="7" presId="urn:microsoft.com/office/officeart/2005/8/layout/list1"/>
    <dgm:cxn modelId="{04A4F724-580D-4E44-965E-841349833615}" type="presOf" srcId="{26DB4757-D010-4C3D-A335-101F4D32A0B2}" destId="{938738A6-6A58-468E-81F3-D1591ABAF126}" srcOrd="1" destOrd="0" presId="urn:microsoft.com/office/officeart/2005/8/layout/list1"/>
    <dgm:cxn modelId="{9EDB8683-F973-4961-BA97-D6596164015E}" type="presOf" srcId="{CD8540BA-C3F0-451C-B7E8-EDFA3898202B}" destId="{10A94506-6B33-419A-AA29-185B60646C93}" srcOrd="0" destOrd="0" presId="urn:microsoft.com/office/officeart/2005/8/layout/list1"/>
    <dgm:cxn modelId="{D2030CF3-C291-49A6-8926-0387FEE9ED6D}" type="presOf" srcId="{E8A652DD-4074-4AC5-B18E-248FF58F2C42}" destId="{53E05963-D045-4BE9-A99B-8EBD2E200CEA}" srcOrd="0" destOrd="0" presId="urn:microsoft.com/office/officeart/2005/8/layout/list1"/>
    <dgm:cxn modelId="{F9255DDD-5F23-4311-A5F0-2B2595B666B7}" type="presOf" srcId="{7250B2D8-BBC1-4173-87DF-342DDF06555F}" destId="{58930B34-6887-4BE8-A80D-9CE84EAD62E4}" srcOrd="0" destOrd="0" presId="urn:microsoft.com/office/officeart/2005/8/layout/list1"/>
    <dgm:cxn modelId="{90BE3DCB-2102-4A8C-BE56-20E6EB646FDC}" type="presOf" srcId="{F132B402-6A70-45F2-9594-A7A0D0231641}" destId="{58930B34-6887-4BE8-A80D-9CE84EAD62E4}" srcOrd="0" destOrd="6" presId="urn:microsoft.com/office/officeart/2005/8/layout/list1"/>
    <dgm:cxn modelId="{00FF154A-E930-4E38-884C-60210B98875D}" type="presOf" srcId="{69E9186E-C8BD-42B6-94F2-00B65B31AFF8}" destId="{188FF30B-0A84-4C01-B41E-8C5C4047EA19}" srcOrd="0" destOrd="0" presId="urn:microsoft.com/office/officeart/2005/8/layout/list1"/>
    <dgm:cxn modelId="{54803C0E-0A21-4EB6-B158-0845EDFB6D32}" type="presOf" srcId="{227F45A1-59D1-4E5D-91DE-0F84700EA14A}" destId="{6BD60568-5E76-4B68-85C6-9B78A91A3B92}" srcOrd="0" destOrd="2" presId="urn:microsoft.com/office/officeart/2005/8/layout/list1"/>
    <dgm:cxn modelId="{54085979-47D2-4230-880F-A605C1DD042E}" srcId="{895C42CA-5672-4617-B238-D2F88DA6A9F0}" destId="{66103F31-8DC0-4852-B44C-DCDD57BBCFD7}" srcOrd="1" destOrd="0" parTransId="{28BB9BF6-6CD7-4FC7-9263-720728AB5163}" sibTransId="{64B35A44-B8B0-44AA-B1BB-21AA524CA828}"/>
    <dgm:cxn modelId="{4A430369-769A-45E1-963B-378DD29CCDC2}" srcId="{6247CB88-C9E0-453E-9DA1-8D5EF35CDD68}" destId="{F132B402-6A70-45F2-9594-A7A0D0231641}" srcOrd="4" destOrd="0" parTransId="{4952637A-02BA-45B7-9EC9-93D95E0EFFEA}" sibTransId="{97CB236D-2D0B-42ED-8A15-491056B07AFA}"/>
    <dgm:cxn modelId="{7EACE95A-7D4E-4FF5-9302-0482B67D48D7}" type="presOf" srcId="{3E058264-1067-46B8-A8FF-7E97F14C7AEA}" destId="{58930B34-6887-4BE8-A80D-9CE84EAD62E4}" srcOrd="0" destOrd="2" presId="urn:microsoft.com/office/officeart/2005/8/layout/list1"/>
    <dgm:cxn modelId="{62B1F530-A4B5-496D-90B6-695D5398AD54}" srcId="{6247CB88-C9E0-453E-9DA1-8D5EF35CDD68}" destId="{235C8C94-F7E7-41BA-BCF0-EFB5FC97F59F}" srcOrd="1" destOrd="0" parTransId="{DD003B27-7053-4570-9E33-8C63F6895538}" sibTransId="{0F3606AF-97F0-42FE-94DF-CE761901A9B1}"/>
    <dgm:cxn modelId="{661AFAC7-5ABC-4E14-A853-19FD79A80659}" srcId="{E8A652DD-4074-4AC5-B18E-248FF58F2C42}" destId="{69E9186E-C8BD-42B6-94F2-00B65B31AFF8}" srcOrd="0" destOrd="0" parTransId="{AB35D935-D846-40F5-8E42-14BF7ABAB506}" sibTransId="{7840C614-034F-4198-8537-C4C1EC16C020}"/>
    <dgm:cxn modelId="{2198CD9B-05E1-46D4-A5B0-AE98F4B5CD62}" srcId="{66103F31-8DC0-4852-B44C-DCDD57BBCFD7}" destId="{227F45A1-59D1-4E5D-91DE-0F84700EA14A}" srcOrd="0" destOrd="0" parTransId="{FEDA13AB-F7D5-42DB-AD9E-2953D60EBCCA}" sibTransId="{98849E20-9D79-4D3D-96C7-A769D40C96BF}"/>
    <dgm:cxn modelId="{C3B26D41-CC03-4890-9797-CA036A80A019}" srcId="{26DB4757-D010-4C3D-A335-101F4D32A0B2}" destId="{6247CB88-C9E0-453E-9DA1-8D5EF35CDD68}" srcOrd="1" destOrd="0" parTransId="{B9F0B7D6-2EB9-4643-A607-BCE7CDF9990F}" sibTransId="{2825258E-C1E4-4852-B314-EFC4E7F7CAB0}"/>
    <dgm:cxn modelId="{9528ED3D-3AF3-444F-ADED-2E27DFAE97B1}" srcId="{CD8540BA-C3F0-451C-B7E8-EDFA3898202B}" destId="{895C42CA-5672-4617-B238-D2F88DA6A9F0}" srcOrd="0" destOrd="0" parTransId="{BE853847-0791-40AF-91E4-FC2E4D88B1C5}" sibTransId="{27E7BC45-3F61-466C-B08D-3B41E785C936}"/>
    <dgm:cxn modelId="{E4C31601-AB4B-4A58-BFC9-F5E0C1F9702F}" type="presOf" srcId="{895C42CA-5672-4617-B238-D2F88DA6A9F0}" destId="{A7F6EB68-2033-4295-9FF7-518188E12ACF}" srcOrd="0" destOrd="0" presId="urn:microsoft.com/office/officeart/2005/8/layout/list1"/>
    <dgm:cxn modelId="{72EB5C92-03A7-4D5E-B0F6-637146A9665F}" srcId="{26DB4757-D010-4C3D-A335-101F4D32A0B2}" destId="{7250B2D8-BBC1-4173-87DF-342DDF06555F}" srcOrd="0" destOrd="0" parTransId="{CFD645DA-85F7-4C9F-AE55-FF3FB2BD9EFC}" sibTransId="{CC811994-2825-4DE5-B5F8-BF9814719E50}"/>
    <dgm:cxn modelId="{967FF146-3048-4B3C-8035-9572828B58EB}" type="presOf" srcId="{235C8C94-F7E7-41BA-BCF0-EFB5FC97F59F}" destId="{58930B34-6887-4BE8-A80D-9CE84EAD62E4}" srcOrd="0" destOrd="3" presId="urn:microsoft.com/office/officeart/2005/8/layout/list1"/>
    <dgm:cxn modelId="{50F53A90-9DA2-47BC-A7C3-C09DEAE6F1A8}" srcId="{6247CB88-C9E0-453E-9DA1-8D5EF35CDD68}" destId="{53C69515-2C37-4547-A5C2-3E9D32BDFE46}" srcOrd="2" destOrd="0" parTransId="{D712FB82-C95D-4A18-B97B-BC2F180B2DA4}" sibTransId="{F2B2EEEB-F3E2-43B4-AE07-0E8DC0F69A0D}"/>
    <dgm:cxn modelId="{60F6BC56-485C-49A2-9CDB-0DE76E605707}" srcId="{6247CB88-C9E0-453E-9DA1-8D5EF35CDD68}" destId="{3E058264-1067-46B8-A8FF-7E97F14C7AEA}" srcOrd="0" destOrd="0" parTransId="{A59CA535-4B7C-4159-AF1B-63E125555FD4}" sibTransId="{BE250E50-6146-4069-8080-C9E84EB1B35F}"/>
    <dgm:cxn modelId="{52A1D363-A5DB-47D0-8260-979EB95BE365}" type="presOf" srcId="{895C42CA-5672-4617-B238-D2F88DA6A9F0}" destId="{FF8A5AB3-6496-4102-8FC5-DBA62EBC77B3}" srcOrd="1" destOrd="0" presId="urn:microsoft.com/office/officeart/2005/8/layout/list1"/>
    <dgm:cxn modelId="{9CEE7B8D-FE99-4B0E-839C-6F76C4E3855B}" type="presOf" srcId="{6247CB88-C9E0-453E-9DA1-8D5EF35CDD68}" destId="{58930B34-6887-4BE8-A80D-9CE84EAD62E4}" srcOrd="0" destOrd="1" presId="urn:microsoft.com/office/officeart/2005/8/layout/list1"/>
    <dgm:cxn modelId="{78BE9210-DDDB-4546-81A9-A036F7ABE379}" type="presParOf" srcId="{10A94506-6B33-419A-AA29-185B60646C93}" destId="{24BC638E-06BE-4712-8979-0799C45C5651}" srcOrd="0" destOrd="0" presId="urn:microsoft.com/office/officeart/2005/8/layout/list1"/>
    <dgm:cxn modelId="{E70B425A-A984-4FBF-B649-0ACC037172AC}" type="presParOf" srcId="{24BC638E-06BE-4712-8979-0799C45C5651}" destId="{A7F6EB68-2033-4295-9FF7-518188E12ACF}" srcOrd="0" destOrd="0" presId="urn:microsoft.com/office/officeart/2005/8/layout/list1"/>
    <dgm:cxn modelId="{3D81C046-0108-4FA3-94F9-C8E9EBD9A8CF}" type="presParOf" srcId="{24BC638E-06BE-4712-8979-0799C45C5651}" destId="{FF8A5AB3-6496-4102-8FC5-DBA62EBC77B3}" srcOrd="1" destOrd="0" presId="urn:microsoft.com/office/officeart/2005/8/layout/list1"/>
    <dgm:cxn modelId="{EBFAE042-E53E-4932-97BF-03AEA37DDD1B}" type="presParOf" srcId="{10A94506-6B33-419A-AA29-185B60646C93}" destId="{4B9D2E73-CB60-48EE-86E0-B97D4933948D}" srcOrd="1" destOrd="0" presId="urn:microsoft.com/office/officeart/2005/8/layout/list1"/>
    <dgm:cxn modelId="{58FCE78A-875A-4A2E-9444-0B530AE6455E}" type="presParOf" srcId="{10A94506-6B33-419A-AA29-185B60646C93}" destId="{6BD60568-5E76-4B68-85C6-9B78A91A3B92}" srcOrd="2" destOrd="0" presId="urn:microsoft.com/office/officeart/2005/8/layout/list1"/>
    <dgm:cxn modelId="{4FCAFAA6-6961-4764-AC4D-8797A9611762}" type="presParOf" srcId="{10A94506-6B33-419A-AA29-185B60646C93}" destId="{F181D17A-5B24-4FA0-9D59-DA9F9AEC3F2B}" srcOrd="3" destOrd="0" presId="urn:microsoft.com/office/officeart/2005/8/layout/list1"/>
    <dgm:cxn modelId="{EFF637BA-BB71-49A8-A26C-8E65521B3F71}" type="presParOf" srcId="{10A94506-6B33-419A-AA29-185B60646C93}" destId="{5E3BA53E-9C56-406C-98D5-D805F4D313C9}" srcOrd="4" destOrd="0" presId="urn:microsoft.com/office/officeart/2005/8/layout/list1"/>
    <dgm:cxn modelId="{8CF08607-57D6-42FB-8776-715CD3B2FD4E}" type="presParOf" srcId="{5E3BA53E-9C56-406C-98D5-D805F4D313C9}" destId="{53E05963-D045-4BE9-A99B-8EBD2E200CEA}" srcOrd="0" destOrd="0" presId="urn:microsoft.com/office/officeart/2005/8/layout/list1"/>
    <dgm:cxn modelId="{7D874670-AB2E-4CD9-BDCF-2641A251678C}" type="presParOf" srcId="{5E3BA53E-9C56-406C-98D5-D805F4D313C9}" destId="{4873DD5D-9288-40F5-976D-E5DBB58C60D0}" srcOrd="1" destOrd="0" presId="urn:microsoft.com/office/officeart/2005/8/layout/list1"/>
    <dgm:cxn modelId="{430027B3-0194-44C4-A2F1-F1144A18BBB8}" type="presParOf" srcId="{10A94506-6B33-419A-AA29-185B60646C93}" destId="{6BA5E912-7FD6-495C-B0B2-27095F3E0B3C}" srcOrd="5" destOrd="0" presId="urn:microsoft.com/office/officeart/2005/8/layout/list1"/>
    <dgm:cxn modelId="{B16DEA1D-DE48-4598-989E-4F25380D91E2}" type="presParOf" srcId="{10A94506-6B33-419A-AA29-185B60646C93}" destId="{188FF30B-0A84-4C01-B41E-8C5C4047EA19}" srcOrd="6" destOrd="0" presId="urn:microsoft.com/office/officeart/2005/8/layout/list1"/>
    <dgm:cxn modelId="{294A4F86-92A6-4206-8A8A-E84A8586BDEA}" type="presParOf" srcId="{10A94506-6B33-419A-AA29-185B60646C93}" destId="{A9DE73FC-C279-4522-B2E7-CB08DBE3269F}" srcOrd="7" destOrd="0" presId="urn:microsoft.com/office/officeart/2005/8/layout/list1"/>
    <dgm:cxn modelId="{5BF9E0AC-DA98-4F3E-8810-AD36E43CD0C6}" type="presParOf" srcId="{10A94506-6B33-419A-AA29-185B60646C93}" destId="{34738798-7597-4316-8578-E8E559CBF213}" srcOrd="8" destOrd="0" presId="urn:microsoft.com/office/officeart/2005/8/layout/list1"/>
    <dgm:cxn modelId="{09DE2FD9-C52C-4C6D-BA37-0EC907EA5A62}" type="presParOf" srcId="{34738798-7597-4316-8578-E8E559CBF213}" destId="{EDA94E76-B2D0-4D3A-885E-61FD0B1E3E58}" srcOrd="0" destOrd="0" presId="urn:microsoft.com/office/officeart/2005/8/layout/list1"/>
    <dgm:cxn modelId="{ED659980-B0A2-4C31-B131-5923CB783DD8}" type="presParOf" srcId="{34738798-7597-4316-8578-E8E559CBF213}" destId="{938738A6-6A58-468E-81F3-D1591ABAF126}" srcOrd="1" destOrd="0" presId="urn:microsoft.com/office/officeart/2005/8/layout/list1"/>
    <dgm:cxn modelId="{2A66B5A8-3AA4-49F5-8D4A-98BEDC842A36}" type="presParOf" srcId="{10A94506-6B33-419A-AA29-185B60646C93}" destId="{239A2270-1DFA-4E82-AB2A-65733F105701}" srcOrd="9" destOrd="0" presId="urn:microsoft.com/office/officeart/2005/8/layout/list1"/>
    <dgm:cxn modelId="{6E3B2B7A-2745-4E1F-915E-6C6756776D0E}" type="presParOf" srcId="{10A94506-6B33-419A-AA29-185B60646C93}" destId="{58930B34-6887-4BE8-A80D-9CE84EAD62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BCF45-CEB4-4647-A755-F399443C0CF1}">
      <dsp:nvSpPr>
        <dsp:cNvPr id="0" name=""/>
        <dsp:cNvSpPr/>
      </dsp:nvSpPr>
      <dsp:spPr>
        <a:xfrm>
          <a:off x="3817" y="541976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Udbud</a:t>
          </a:r>
        </a:p>
      </dsp:txBody>
      <dsp:txXfrm>
        <a:off x="448248" y="541976"/>
        <a:ext cx="1333291" cy="888861"/>
      </dsp:txXfrm>
    </dsp:sp>
    <dsp:sp modelId="{6405FA40-CE1F-4072-9415-1E0E7C8FD0A7}">
      <dsp:nvSpPr>
        <dsp:cNvPr id="0" name=""/>
        <dsp:cNvSpPr/>
      </dsp:nvSpPr>
      <dsp:spPr>
        <a:xfrm>
          <a:off x="2003754" y="541976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Byggeri</a:t>
          </a:r>
          <a:endParaRPr lang="da-DK" sz="1700" kern="1200" dirty="0"/>
        </a:p>
      </dsp:txBody>
      <dsp:txXfrm>
        <a:off x="2448185" y="541976"/>
        <a:ext cx="1333291" cy="888861"/>
      </dsp:txXfrm>
    </dsp:sp>
    <dsp:sp modelId="{8C662FD2-ECC7-4D27-81B8-4675A2969608}">
      <dsp:nvSpPr>
        <dsp:cNvPr id="0" name=""/>
        <dsp:cNvSpPr/>
      </dsp:nvSpPr>
      <dsp:spPr>
        <a:xfrm>
          <a:off x="4003692" y="541976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Samlet aflevering</a:t>
          </a:r>
          <a:endParaRPr lang="da-DK" sz="1700" kern="1200" dirty="0"/>
        </a:p>
      </dsp:txBody>
      <dsp:txXfrm>
        <a:off x="4448123" y="541976"/>
        <a:ext cx="1333291" cy="888861"/>
      </dsp:txXfrm>
    </dsp:sp>
    <dsp:sp modelId="{56BDFE28-707B-4D9F-B8A1-CB3071C98E7A}">
      <dsp:nvSpPr>
        <dsp:cNvPr id="0" name=""/>
        <dsp:cNvSpPr/>
      </dsp:nvSpPr>
      <dsp:spPr>
        <a:xfrm>
          <a:off x="6003629" y="541976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Idriftsættelse</a:t>
          </a:r>
          <a:endParaRPr lang="da-DK" sz="1700" kern="1200" dirty="0"/>
        </a:p>
      </dsp:txBody>
      <dsp:txXfrm>
        <a:off x="6448060" y="541976"/>
        <a:ext cx="1333291" cy="888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FBA62-9849-49F8-81E2-2FFEF1F6B44E}">
      <dsp:nvSpPr>
        <dsp:cNvPr id="0" name=""/>
        <dsp:cNvSpPr/>
      </dsp:nvSpPr>
      <dsp:spPr>
        <a:xfrm>
          <a:off x="3817" y="541976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Udbud</a:t>
          </a:r>
          <a:endParaRPr lang="da-DK" sz="1700" kern="1200" dirty="0"/>
        </a:p>
      </dsp:txBody>
      <dsp:txXfrm>
        <a:off x="448248" y="541976"/>
        <a:ext cx="1333291" cy="888861"/>
      </dsp:txXfrm>
    </dsp:sp>
    <dsp:sp modelId="{6B64B5F9-894C-4390-9E47-91FB06FC1696}">
      <dsp:nvSpPr>
        <dsp:cNvPr id="0" name=""/>
        <dsp:cNvSpPr/>
      </dsp:nvSpPr>
      <dsp:spPr>
        <a:xfrm>
          <a:off x="2003754" y="541976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smtClean="0"/>
            <a:t>Byggeri</a:t>
          </a:r>
          <a:endParaRPr lang="da-DK" sz="1700" kern="1200" dirty="0"/>
        </a:p>
      </dsp:txBody>
      <dsp:txXfrm>
        <a:off x="2448185" y="541976"/>
        <a:ext cx="1333291" cy="888861"/>
      </dsp:txXfrm>
    </dsp:sp>
    <dsp:sp modelId="{F2232AFD-31E1-44AC-9CDA-3C39412077B2}">
      <dsp:nvSpPr>
        <dsp:cNvPr id="0" name=""/>
        <dsp:cNvSpPr/>
      </dsp:nvSpPr>
      <dsp:spPr>
        <a:xfrm>
          <a:off x="4003692" y="541976"/>
          <a:ext cx="2222152" cy="888861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Forskudt aflevering</a:t>
          </a:r>
          <a:endParaRPr lang="da-DK" sz="1700" kern="1200" dirty="0"/>
        </a:p>
      </dsp:txBody>
      <dsp:txXfrm>
        <a:off x="4448123" y="541976"/>
        <a:ext cx="1333291" cy="888861"/>
      </dsp:txXfrm>
    </dsp:sp>
    <dsp:sp modelId="{C9E4C83E-81CC-4F70-86AD-748C583ECD19}">
      <dsp:nvSpPr>
        <dsp:cNvPr id="0" name=""/>
        <dsp:cNvSpPr/>
      </dsp:nvSpPr>
      <dsp:spPr>
        <a:xfrm>
          <a:off x="6003629" y="541976"/>
          <a:ext cx="2222152" cy="888861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smtClean="0"/>
            <a:t>Idriftsættelse</a:t>
          </a:r>
          <a:endParaRPr lang="da-DK" sz="1700" kern="1200" dirty="0"/>
        </a:p>
      </dsp:txBody>
      <dsp:txXfrm>
        <a:off x="6448060" y="541976"/>
        <a:ext cx="1333291" cy="888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0568-5E76-4B68-85C6-9B78A91A3B92}">
      <dsp:nvSpPr>
        <dsp:cNvPr id="0" name=""/>
        <dsp:cNvSpPr/>
      </dsp:nvSpPr>
      <dsp:spPr>
        <a:xfrm>
          <a:off x="0" y="306287"/>
          <a:ext cx="8208912" cy="302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33248" rIns="6371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Indflytningstilladelse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Ibrugtagningstilladelse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Byggetilladelse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Brandrelevant dokumentation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Brandsikringsanlæg – godkendelser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Standard attester til Brandvæsen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DKV-plan m. sikkerhedsmatrix (brand) automatiske døre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Tæthedsprøvning, brandstigerør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err="1" smtClean="0"/>
            <a:t>Blowdoortest</a:t>
          </a:r>
          <a:r>
            <a:rPr lang="da-DK" sz="1600" kern="1200" dirty="0" smtClean="0"/>
            <a:t>/rapport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CE-mærkninger</a:t>
          </a:r>
          <a:endParaRPr lang="da-DK" sz="1600" kern="1200" dirty="0"/>
        </a:p>
      </dsp:txBody>
      <dsp:txXfrm>
        <a:off x="0" y="306287"/>
        <a:ext cx="8208912" cy="3024000"/>
      </dsp:txXfrm>
    </dsp:sp>
    <dsp:sp modelId="{FF8A5AB3-6496-4102-8FC5-DBA62EBC77B3}">
      <dsp:nvSpPr>
        <dsp:cNvPr id="0" name=""/>
        <dsp:cNvSpPr/>
      </dsp:nvSpPr>
      <dsp:spPr>
        <a:xfrm>
          <a:off x="410445" y="70127"/>
          <a:ext cx="574623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Myndighedsdokumentation</a:t>
          </a:r>
        </a:p>
      </dsp:txBody>
      <dsp:txXfrm>
        <a:off x="433502" y="93184"/>
        <a:ext cx="5700124" cy="426206"/>
      </dsp:txXfrm>
    </dsp:sp>
    <dsp:sp modelId="{188FF30B-0A84-4C01-B41E-8C5C4047EA19}">
      <dsp:nvSpPr>
        <dsp:cNvPr id="0" name=""/>
        <dsp:cNvSpPr/>
      </dsp:nvSpPr>
      <dsp:spPr>
        <a:xfrm>
          <a:off x="0" y="3652848"/>
          <a:ext cx="8208912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33248" rIns="6371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Model- og tegningsfortegnelse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2 D tegninger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3 D tegninger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Rødtegninger</a:t>
          </a:r>
          <a:endParaRPr lang="da-DK" sz="1600" kern="1200" dirty="0"/>
        </a:p>
      </dsp:txBody>
      <dsp:txXfrm>
        <a:off x="0" y="3652848"/>
        <a:ext cx="8208912" cy="1461600"/>
      </dsp:txXfrm>
    </dsp:sp>
    <dsp:sp modelId="{4873DD5D-9288-40F5-976D-E5DBB58C60D0}">
      <dsp:nvSpPr>
        <dsp:cNvPr id="0" name=""/>
        <dsp:cNvSpPr/>
      </dsp:nvSpPr>
      <dsp:spPr>
        <a:xfrm>
          <a:off x="410445" y="3416688"/>
          <a:ext cx="574623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”Som Udført”-dokumentation</a:t>
          </a:r>
        </a:p>
      </dsp:txBody>
      <dsp:txXfrm>
        <a:off x="433502" y="3439745"/>
        <a:ext cx="5700124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0568-5E76-4B68-85C6-9B78A91A3B92}">
      <dsp:nvSpPr>
        <dsp:cNvPr id="0" name=""/>
        <dsp:cNvSpPr/>
      </dsp:nvSpPr>
      <dsp:spPr>
        <a:xfrm>
          <a:off x="0" y="251947"/>
          <a:ext cx="8208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33248" rIns="6371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Rumskemaer trukket ud af </a:t>
          </a:r>
          <a:r>
            <a:rPr lang="da-DK" sz="1600" kern="1200" dirty="0" err="1" smtClean="0"/>
            <a:t>dRofus</a:t>
          </a:r>
          <a:endParaRPr lang="da-DK" sz="1600" kern="1200" dirty="0"/>
        </a:p>
      </dsp:txBody>
      <dsp:txXfrm>
        <a:off x="0" y="251947"/>
        <a:ext cx="8208912" cy="680400"/>
      </dsp:txXfrm>
    </dsp:sp>
    <dsp:sp modelId="{FF8A5AB3-6496-4102-8FC5-DBA62EBC77B3}">
      <dsp:nvSpPr>
        <dsp:cNvPr id="0" name=""/>
        <dsp:cNvSpPr/>
      </dsp:nvSpPr>
      <dsp:spPr>
        <a:xfrm>
          <a:off x="410445" y="15787"/>
          <a:ext cx="574623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Udstyrsplanlægningen</a:t>
          </a:r>
        </a:p>
      </dsp:txBody>
      <dsp:txXfrm>
        <a:off x="433502" y="38844"/>
        <a:ext cx="5700124" cy="426206"/>
      </dsp:txXfrm>
    </dsp:sp>
    <dsp:sp modelId="{A65EBB6C-2BFF-4696-911B-D7659F01CCED}">
      <dsp:nvSpPr>
        <dsp:cNvPr id="0" name=""/>
        <dsp:cNvSpPr/>
      </dsp:nvSpPr>
      <dsp:spPr>
        <a:xfrm>
          <a:off x="0" y="1254908"/>
          <a:ext cx="8208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33248" rIns="6371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Historik over afsluttede notater i </a:t>
          </a:r>
          <a:r>
            <a:rPr lang="da-DK" sz="1600" kern="1200" dirty="0" err="1" smtClean="0"/>
            <a:t>Dalux</a:t>
          </a:r>
          <a:r>
            <a:rPr lang="da-DK" sz="1600" kern="1200" dirty="0" smtClean="0"/>
            <a:t> </a:t>
          </a:r>
          <a:endParaRPr lang="da-DK" sz="1600" kern="1200" dirty="0"/>
        </a:p>
      </dsp:txBody>
      <dsp:txXfrm>
        <a:off x="0" y="1254908"/>
        <a:ext cx="8208912" cy="680400"/>
      </dsp:txXfrm>
    </dsp:sp>
    <dsp:sp modelId="{F80F28B4-5D5D-4825-9F56-906413A69D25}">
      <dsp:nvSpPr>
        <dsp:cNvPr id="0" name=""/>
        <dsp:cNvSpPr/>
      </dsp:nvSpPr>
      <dsp:spPr>
        <a:xfrm>
          <a:off x="410445" y="1018748"/>
          <a:ext cx="574623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smtClean="0"/>
            <a:t>Tilsyn </a:t>
          </a:r>
          <a:r>
            <a:rPr lang="da-DK" sz="1600" kern="1200" dirty="0" smtClean="0"/>
            <a:t>og mangler</a:t>
          </a:r>
          <a:endParaRPr lang="da-DK" sz="1600" kern="1200"/>
        </a:p>
      </dsp:txBody>
      <dsp:txXfrm>
        <a:off x="433502" y="1041805"/>
        <a:ext cx="5700124" cy="426206"/>
      </dsp:txXfrm>
    </dsp:sp>
    <dsp:sp modelId="{188FF30B-0A84-4C01-B41E-8C5C4047EA19}">
      <dsp:nvSpPr>
        <dsp:cNvPr id="0" name=""/>
        <dsp:cNvSpPr/>
      </dsp:nvSpPr>
      <dsp:spPr>
        <a:xfrm>
          <a:off x="0" y="2257868"/>
          <a:ext cx="8208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33248" rIns="6371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Udbudsmaterialet hentet fra EU-</a:t>
          </a:r>
          <a:r>
            <a:rPr lang="da-DK" sz="1600" kern="1200" dirty="0" err="1" smtClean="0"/>
            <a:t>supply</a:t>
          </a:r>
          <a:endParaRPr lang="da-DK" sz="1600" kern="1200" dirty="0"/>
        </a:p>
      </dsp:txBody>
      <dsp:txXfrm>
        <a:off x="0" y="2257868"/>
        <a:ext cx="8208912" cy="680400"/>
      </dsp:txXfrm>
    </dsp:sp>
    <dsp:sp modelId="{4873DD5D-9288-40F5-976D-E5DBB58C60D0}">
      <dsp:nvSpPr>
        <dsp:cNvPr id="0" name=""/>
        <dsp:cNvSpPr/>
      </dsp:nvSpPr>
      <dsp:spPr>
        <a:xfrm>
          <a:off x="410445" y="2021708"/>
          <a:ext cx="574623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Tilbudsmateriale</a:t>
          </a:r>
        </a:p>
      </dsp:txBody>
      <dsp:txXfrm>
        <a:off x="433502" y="2044765"/>
        <a:ext cx="5700124" cy="426206"/>
      </dsp:txXfrm>
    </dsp:sp>
    <dsp:sp modelId="{58930B34-6887-4BE8-A80D-9CE84EAD62E4}">
      <dsp:nvSpPr>
        <dsp:cNvPr id="0" name=""/>
        <dsp:cNvSpPr/>
      </dsp:nvSpPr>
      <dsp:spPr>
        <a:xfrm>
          <a:off x="0" y="3276616"/>
          <a:ext cx="8208912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33248" rIns="6371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Indreguleringer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Afprøvnings og idriftsætning (SOS)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42 dages test (udføres af TA)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KS-materiale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Målerapporter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Betjeningsvejledninger på dansk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600" kern="1200" dirty="0" smtClean="0"/>
            <a:t>Brugerinstruktioner</a:t>
          </a:r>
          <a:endParaRPr lang="da-DK" sz="1600" kern="1200" dirty="0"/>
        </a:p>
      </dsp:txBody>
      <dsp:txXfrm>
        <a:off x="0" y="3276616"/>
        <a:ext cx="8208912" cy="2268000"/>
      </dsp:txXfrm>
    </dsp:sp>
    <dsp:sp modelId="{938738A6-6A58-468E-81F3-D1591ABAF126}">
      <dsp:nvSpPr>
        <dsp:cNvPr id="0" name=""/>
        <dsp:cNvSpPr/>
      </dsp:nvSpPr>
      <dsp:spPr>
        <a:xfrm>
          <a:off x="410445" y="3024668"/>
          <a:ext cx="574623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Entreprenørdokumentation</a:t>
          </a:r>
        </a:p>
      </dsp:txBody>
      <dsp:txXfrm>
        <a:off x="433502" y="3047725"/>
        <a:ext cx="5700124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6028A-FE65-4151-8F7F-7AA2CAB65954}">
      <dsp:nvSpPr>
        <dsp:cNvPr id="0" name=""/>
        <dsp:cNvSpPr/>
      </dsp:nvSpPr>
      <dsp:spPr>
        <a:xfrm>
          <a:off x="0" y="383579"/>
          <a:ext cx="820891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12420" rIns="63710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Afleverings og eftersynsprotokoller (RG&gt;PA&gt;TA)</a:t>
          </a:r>
          <a:endParaRPr lang="da-DK" sz="1500" kern="1200" dirty="0"/>
        </a:p>
      </dsp:txBody>
      <dsp:txXfrm>
        <a:off x="0" y="383579"/>
        <a:ext cx="8208912" cy="637875"/>
      </dsp:txXfrm>
    </dsp:sp>
    <dsp:sp modelId="{17250016-BEFC-4CB0-87DF-78A9E2F1F300}">
      <dsp:nvSpPr>
        <dsp:cNvPr id="0" name=""/>
        <dsp:cNvSpPr/>
      </dsp:nvSpPr>
      <dsp:spPr>
        <a:xfrm>
          <a:off x="410445" y="162179"/>
          <a:ext cx="574623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err="1" smtClean="0"/>
            <a:t>Byggesagsdokumentation</a:t>
          </a:r>
          <a:endParaRPr lang="da-DK" sz="1500" kern="1200" dirty="0"/>
        </a:p>
      </dsp:txBody>
      <dsp:txXfrm>
        <a:off x="432061" y="183795"/>
        <a:ext cx="5703006" cy="399568"/>
      </dsp:txXfrm>
    </dsp:sp>
    <dsp:sp modelId="{0279AAB2-CBA5-487E-8E67-EEEE425104D2}">
      <dsp:nvSpPr>
        <dsp:cNvPr id="0" name=""/>
        <dsp:cNvSpPr/>
      </dsp:nvSpPr>
      <dsp:spPr>
        <a:xfrm>
          <a:off x="0" y="1323854"/>
          <a:ext cx="8208912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12420" rIns="63710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Producent og leverandør</a:t>
          </a:r>
          <a:endParaRPr lang="da-DK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Genanskaffelsesomkostninger pr angivet enhed</a:t>
          </a:r>
          <a:endParaRPr lang="da-DK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smtClean="0"/>
            <a:t>Levetid</a:t>
          </a:r>
          <a:endParaRPr lang="da-DK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Garanti udløbsdato</a:t>
          </a:r>
          <a:endParaRPr lang="da-DK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Produktdatablade, montagevejledninger og sikkerhedsblade</a:t>
          </a:r>
          <a:endParaRPr lang="da-DK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Drift og vedligeholdsdata samt lovpligtig inspektion</a:t>
          </a:r>
          <a:endParaRPr lang="da-DK" sz="1500" kern="1200" dirty="0"/>
        </a:p>
      </dsp:txBody>
      <dsp:txXfrm>
        <a:off x="0" y="1323854"/>
        <a:ext cx="8208912" cy="1890000"/>
      </dsp:txXfrm>
    </dsp:sp>
    <dsp:sp modelId="{A63C6BA3-5A08-405F-9904-DD0CA73DEB54}">
      <dsp:nvSpPr>
        <dsp:cNvPr id="0" name=""/>
        <dsp:cNvSpPr/>
      </dsp:nvSpPr>
      <dsp:spPr>
        <a:xfrm>
          <a:off x="410445" y="1102454"/>
          <a:ext cx="574623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Bygningsdelsoversigt</a:t>
          </a:r>
          <a:endParaRPr lang="da-DK" sz="1500" kern="1200" dirty="0"/>
        </a:p>
      </dsp:txBody>
      <dsp:txXfrm>
        <a:off x="432061" y="1124070"/>
        <a:ext cx="5703006" cy="399568"/>
      </dsp:txXfrm>
    </dsp:sp>
    <dsp:sp modelId="{476A4727-D2B4-499C-8644-870D24206E00}">
      <dsp:nvSpPr>
        <dsp:cNvPr id="0" name=""/>
        <dsp:cNvSpPr/>
      </dsp:nvSpPr>
      <dsp:spPr>
        <a:xfrm>
          <a:off x="0" y="3516254"/>
          <a:ext cx="820891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12420" rIns="63710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Styrings- og monitoreringsoversigt (bilag til Færdiggørelsesskema)</a:t>
          </a:r>
          <a:endParaRPr lang="da-DK" sz="1500" kern="1200" dirty="0"/>
        </a:p>
      </dsp:txBody>
      <dsp:txXfrm>
        <a:off x="0" y="3516254"/>
        <a:ext cx="8208912" cy="637875"/>
      </dsp:txXfrm>
    </dsp:sp>
    <dsp:sp modelId="{140DB7B6-80F3-4D9C-823F-0D8A32D26113}">
      <dsp:nvSpPr>
        <dsp:cNvPr id="0" name=""/>
        <dsp:cNvSpPr/>
      </dsp:nvSpPr>
      <dsp:spPr>
        <a:xfrm>
          <a:off x="410445" y="3294854"/>
          <a:ext cx="574623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Styring og monitorering</a:t>
          </a:r>
          <a:endParaRPr lang="da-DK" sz="1500" kern="1200" dirty="0"/>
        </a:p>
      </dsp:txBody>
      <dsp:txXfrm>
        <a:off x="432061" y="3316470"/>
        <a:ext cx="5703006" cy="399568"/>
      </dsp:txXfrm>
    </dsp:sp>
    <dsp:sp modelId="{02F7DA0A-EEC1-41B0-93F3-F01B568F15A2}">
      <dsp:nvSpPr>
        <dsp:cNvPr id="0" name=""/>
        <dsp:cNvSpPr/>
      </dsp:nvSpPr>
      <dsp:spPr>
        <a:xfrm>
          <a:off x="0" y="4456529"/>
          <a:ext cx="820891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12420" rIns="63710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Hele byggeprocessen beskrevet</a:t>
          </a:r>
          <a:endParaRPr lang="da-DK" sz="1500" kern="1200" dirty="0"/>
        </a:p>
      </dsp:txBody>
      <dsp:txXfrm>
        <a:off x="0" y="4456529"/>
        <a:ext cx="8208912" cy="637875"/>
      </dsp:txXfrm>
    </dsp:sp>
    <dsp:sp modelId="{08B097FB-B83C-4EEB-8CD5-DDD92D4F7026}">
      <dsp:nvSpPr>
        <dsp:cNvPr id="0" name=""/>
        <dsp:cNvSpPr/>
      </dsp:nvSpPr>
      <dsp:spPr>
        <a:xfrm>
          <a:off x="410445" y="4235129"/>
          <a:ext cx="574623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Statens Arkiver</a:t>
          </a:r>
          <a:endParaRPr lang="da-DK" sz="1500" kern="1200" dirty="0"/>
        </a:p>
      </dsp:txBody>
      <dsp:txXfrm>
        <a:off x="432061" y="4256745"/>
        <a:ext cx="5703006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634F6-1D20-42B5-B4EA-2D4F68B9A0BE}">
      <dsp:nvSpPr>
        <dsp:cNvPr id="0" name=""/>
        <dsp:cNvSpPr/>
      </dsp:nvSpPr>
      <dsp:spPr>
        <a:xfrm>
          <a:off x="4091" y="7308"/>
          <a:ext cx="1860344" cy="6912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smtClean="0"/>
            <a:t>Entreprenør</a:t>
          </a:r>
          <a:endParaRPr lang="da-DK" sz="1200" b="1" kern="1200" dirty="0"/>
        </a:p>
      </dsp:txBody>
      <dsp:txXfrm>
        <a:off x="4091" y="7308"/>
        <a:ext cx="1860344" cy="460800"/>
      </dsp:txXfrm>
    </dsp:sp>
    <dsp:sp modelId="{70A89377-970C-4D1A-BDD5-75BEBC4453C5}">
      <dsp:nvSpPr>
        <dsp:cNvPr id="0" name=""/>
        <dsp:cNvSpPr/>
      </dsp:nvSpPr>
      <dsp:spPr>
        <a:xfrm>
          <a:off x="385126" y="468107"/>
          <a:ext cx="1860344" cy="1468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Uploader til mappe 16, hvor det organiseres i  mappestrukturer efter </a:t>
          </a:r>
          <a:r>
            <a:rPr lang="da-DK" sz="1200" kern="1200" dirty="0" err="1" smtClean="0"/>
            <a:t>RGs</a:t>
          </a:r>
          <a:r>
            <a:rPr lang="da-DK" sz="1200" kern="1200" dirty="0" smtClean="0"/>
            <a:t> anvisninger</a:t>
          </a:r>
          <a:endParaRPr lang="da-DK" sz="1200" kern="1200" dirty="0"/>
        </a:p>
      </dsp:txBody>
      <dsp:txXfrm>
        <a:off x="428146" y="511127"/>
        <a:ext cx="1774304" cy="1382759"/>
      </dsp:txXfrm>
    </dsp:sp>
    <dsp:sp modelId="{9BCCE7CC-DC76-436A-989F-DF736701BC23}">
      <dsp:nvSpPr>
        <dsp:cNvPr id="0" name=""/>
        <dsp:cNvSpPr/>
      </dsp:nvSpPr>
      <dsp:spPr>
        <a:xfrm rot="21591759">
          <a:off x="2161521" y="2425"/>
          <a:ext cx="629823" cy="46317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/>
        </a:p>
      </dsp:txBody>
      <dsp:txXfrm>
        <a:off x="2161521" y="95226"/>
        <a:ext cx="490871" cy="277904"/>
      </dsp:txXfrm>
    </dsp:sp>
    <dsp:sp modelId="{093A241A-403D-4181-ACF2-CF1E1D86F059}">
      <dsp:nvSpPr>
        <dsp:cNvPr id="0" name=""/>
        <dsp:cNvSpPr/>
      </dsp:nvSpPr>
      <dsp:spPr>
        <a:xfrm>
          <a:off x="3052779" y="0"/>
          <a:ext cx="1860344" cy="6912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 smtClean="0"/>
            <a:t>RådgiverGruppen</a:t>
          </a:r>
          <a:endParaRPr lang="da-DK" sz="1200" b="1" kern="1200" dirty="0"/>
        </a:p>
      </dsp:txBody>
      <dsp:txXfrm>
        <a:off x="3052779" y="0"/>
        <a:ext cx="1860344" cy="460800"/>
      </dsp:txXfrm>
    </dsp:sp>
    <dsp:sp modelId="{6E35A322-507F-4985-A389-65D388F61754}">
      <dsp:nvSpPr>
        <dsp:cNvPr id="0" name=""/>
        <dsp:cNvSpPr/>
      </dsp:nvSpPr>
      <dsp:spPr>
        <a:xfrm>
          <a:off x="3373557" y="468107"/>
          <a:ext cx="1860344" cy="1468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Gransker entreprenørens materiale</a:t>
          </a:r>
          <a:endParaRPr lang="da-DK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Efter entreprenørens opretning af evt. fejl løftes (linkes) materialet til mappe 12</a:t>
          </a:r>
          <a:endParaRPr lang="da-DK" sz="1200" kern="1200" dirty="0"/>
        </a:p>
      </dsp:txBody>
      <dsp:txXfrm>
        <a:off x="3416577" y="511127"/>
        <a:ext cx="1774304" cy="1382759"/>
      </dsp:txXfrm>
    </dsp:sp>
    <dsp:sp modelId="{507CC4B2-E782-4007-B20D-DD8E310FB07D}">
      <dsp:nvSpPr>
        <dsp:cNvPr id="0" name=""/>
        <dsp:cNvSpPr/>
      </dsp:nvSpPr>
      <dsp:spPr>
        <a:xfrm rot="8580">
          <a:off x="5180080" y="2507"/>
          <a:ext cx="565951" cy="46317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/>
        </a:p>
      </dsp:txBody>
      <dsp:txXfrm>
        <a:off x="5180080" y="94968"/>
        <a:ext cx="426999" cy="277904"/>
      </dsp:txXfrm>
    </dsp:sp>
    <dsp:sp modelId="{520B4DFD-B89C-428F-8DD1-F414B0DB81F9}">
      <dsp:nvSpPr>
        <dsp:cNvPr id="0" name=""/>
        <dsp:cNvSpPr/>
      </dsp:nvSpPr>
      <dsp:spPr>
        <a:xfrm>
          <a:off x="5980954" y="7308"/>
          <a:ext cx="1860344" cy="6912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 smtClean="0"/>
            <a:t>ProjektAfdeligen</a:t>
          </a:r>
          <a:endParaRPr lang="da-DK" sz="1200" b="1" kern="1200" dirty="0"/>
        </a:p>
      </dsp:txBody>
      <dsp:txXfrm>
        <a:off x="5980954" y="7308"/>
        <a:ext cx="1860344" cy="460800"/>
      </dsp:txXfrm>
    </dsp:sp>
    <dsp:sp modelId="{4F5EB755-0CFB-4947-B700-09FCBAA72286}">
      <dsp:nvSpPr>
        <dsp:cNvPr id="0" name=""/>
        <dsp:cNvSpPr/>
      </dsp:nvSpPr>
      <dsp:spPr>
        <a:xfrm>
          <a:off x="6361988" y="468107"/>
          <a:ext cx="1860344" cy="1468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Abonnerer på mappe 12 på byggefelterne, hvorved PA holdes orienteret om </a:t>
          </a:r>
          <a:r>
            <a:rPr lang="da-DK" sz="1200" kern="1200" dirty="0" err="1" smtClean="0"/>
            <a:t>RGs</a:t>
          </a:r>
          <a:r>
            <a:rPr lang="da-DK" sz="1200" kern="1200" dirty="0" smtClean="0"/>
            <a:t> indstilling </a:t>
          </a:r>
          <a:r>
            <a:rPr lang="da-DK" sz="1200" kern="1200" smtClean="0"/>
            <a:t>af material</a:t>
          </a:r>
          <a:endParaRPr lang="da-DK" sz="1200" kern="1200" dirty="0"/>
        </a:p>
      </dsp:txBody>
      <dsp:txXfrm>
        <a:off x="6405008" y="511127"/>
        <a:ext cx="1774304" cy="13827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634F6-1D20-42B5-B4EA-2D4F68B9A0BE}">
      <dsp:nvSpPr>
        <dsp:cNvPr id="0" name=""/>
        <dsp:cNvSpPr/>
      </dsp:nvSpPr>
      <dsp:spPr>
        <a:xfrm>
          <a:off x="3219" y="108"/>
          <a:ext cx="2764090" cy="6480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 smtClean="0"/>
            <a:t>ProjektAfdeligen</a:t>
          </a:r>
          <a:endParaRPr lang="da-DK" sz="1200" b="1" kern="1200" dirty="0"/>
        </a:p>
      </dsp:txBody>
      <dsp:txXfrm>
        <a:off x="3219" y="108"/>
        <a:ext cx="2764090" cy="432000"/>
      </dsp:txXfrm>
    </dsp:sp>
    <dsp:sp modelId="{70A89377-970C-4D1A-BDD5-75BEBC4453C5}">
      <dsp:nvSpPr>
        <dsp:cNvPr id="0" name=""/>
        <dsp:cNvSpPr/>
      </dsp:nvSpPr>
      <dsp:spPr>
        <a:xfrm>
          <a:off x="569358" y="432108"/>
          <a:ext cx="2764090" cy="15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Modeller granskes  af Teknisk </a:t>
          </a:r>
          <a:r>
            <a:rPr lang="da-DK" sz="1200" kern="1200" dirty="0" err="1" smtClean="0"/>
            <a:t>afdelign</a:t>
          </a:r>
          <a:r>
            <a:rPr lang="da-DK" sz="1200" kern="1200" dirty="0" smtClean="0"/>
            <a:t> som udfærdiger en samlet rapport pr byggefelt</a:t>
          </a:r>
          <a:endParaRPr lang="da-DK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CE-mærkninger granskes af TA , når alle entrepriser afleveres. </a:t>
          </a:r>
          <a:endParaRPr lang="da-DK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Øvrigt materiale granskes af PA-IKT, som udfærdiger en rapport</a:t>
          </a:r>
          <a:endParaRPr lang="da-DK" sz="1200" kern="1200" dirty="0"/>
        </a:p>
      </dsp:txBody>
      <dsp:txXfrm>
        <a:off x="613643" y="476393"/>
        <a:ext cx="2675520" cy="1423430"/>
      </dsp:txXfrm>
    </dsp:sp>
    <dsp:sp modelId="{9BCCE7CC-DC76-436A-989F-DF736701BC23}">
      <dsp:nvSpPr>
        <dsp:cNvPr id="0" name=""/>
        <dsp:cNvSpPr/>
      </dsp:nvSpPr>
      <dsp:spPr>
        <a:xfrm>
          <a:off x="3589982" y="33042"/>
          <a:ext cx="596899" cy="43188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/>
        </a:p>
      </dsp:txBody>
      <dsp:txXfrm>
        <a:off x="3589982" y="119418"/>
        <a:ext cx="467335" cy="259128"/>
      </dsp:txXfrm>
    </dsp:sp>
    <dsp:sp modelId="{093A241A-403D-4181-ACF2-CF1E1D86F059}">
      <dsp:nvSpPr>
        <dsp:cNvPr id="0" name=""/>
        <dsp:cNvSpPr/>
      </dsp:nvSpPr>
      <dsp:spPr>
        <a:xfrm>
          <a:off x="4443414" y="108"/>
          <a:ext cx="2764090" cy="6480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 smtClean="0"/>
            <a:t>RådgiverGruppen</a:t>
          </a:r>
          <a:endParaRPr lang="da-DK" sz="1200" b="1" kern="1200" dirty="0"/>
        </a:p>
      </dsp:txBody>
      <dsp:txXfrm>
        <a:off x="4443414" y="108"/>
        <a:ext cx="2764090" cy="432000"/>
      </dsp:txXfrm>
    </dsp:sp>
    <dsp:sp modelId="{6E35A322-507F-4985-A389-65D388F61754}">
      <dsp:nvSpPr>
        <dsp:cNvPr id="0" name=""/>
        <dsp:cNvSpPr/>
      </dsp:nvSpPr>
      <dsp:spPr>
        <a:xfrm>
          <a:off x="5009553" y="432108"/>
          <a:ext cx="2764090" cy="15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Opretter egne fejl</a:t>
          </a:r>
          <a:endParaRPr lang="da-DK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Videreformidler fejl til entreprenører og følger op herpå</a:t>
          </a:r>
          <a:endParaRPr lang="da-DK" sz="1200" kern="1200" dirty="0"/>
        </a:p>
      </dsp:txBody>
      <dsp:txXfrm>
        <a:off x="5053838" y="476393"/>
        <a:ext cx="2675520" cy="14234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0568-5E76-4B68-85C6-9B78A91A3B92}">
      <dsp:nvSpPr>
        <dsp:cNvPr id="0" name=""/>
        <dsp:cNvSpPr/>
      </dsp:nvSpPr>
      <dsp:spPr>
        <a:xfrm>
          <a:off x="0" y="324420"/>
          <a:ext cx="8208912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12420" rIns="63710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Dokumentfortegnelse indeholdende: </a:t>
          </a:r>
          <a:r>
            <a:rPr lang="da-DK" sz="1500" kern="1200" dirty="0" err="1" smtClean="0"/>
            <a:t>Tegningnr</a:t>
          </a:r>
          <a:r>
            <a:rPr lang="da-DK" sz="1500" kern="1200" dirty="0" smtClean="0"/>
            <a:t>. og filnavn, målestoksforhold, tegningsformat og dato</a:t>
          </a:r>
          <a:endParaRPr lang="da-DK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err="1" smtClean="0"/>
            <a:t>PDFer</a:t>
          </a:r>
          <a:r>
            <a:rPr lang="da-DK" sz="1500" kern="1200" dirty="0" smtClean="0"/>
            <a:t> anført ”As </a:t>
          </a:r>
          <a:r>
            <a:rPr lang="da-DK" sz="1500" kern="1200" dirty="0" err="1" smtClean="0"/>
            <a:t>Built</a:t>
          </a:r>
          <a:r>
            <a:rPr lang="da-DK" sz="1500" kern="1200" dirty="0" smtClean="0"/>
            <a:t>”-tegningshoved</a:t>
          </a:r>
          <a:endParaRPr lang="da-DK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Signaturforklaring og Foldemærker</a:t>
          </a:r>
          <a:endParaRPr lang="da-DK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Ingen røde streger eller revisionsskyer</a:t>
          </a:r>
          <a:endParaRPr lang="da-DK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Filnavn skal være tilsvarende tegningsnavn i tegningshoved</a:t>
          </a:r>
          <a:endParaRPr lang="da-DK" sz="1500" kern="1200" dirty="0"/>
        </a:p>
      </dsp:txBody>
      <dsp:txXfrm>
        <a:off x="0" y="324420"/>
        <a:ext cx="8208912" cy="1842750"/>
      </dsp:txXfrm>
    </dsp:sp>
    <dsp:sp modelId="{FF8A5AB3-6496-4102-8FC5-DBA62EBC77B3}">
      <dsp:nvSpPr>
        <dsp:cNvPr id="0" name=""/>
        <dsp:cNvSpPr/>
      </dsp:nvSpPr>
      <dsp:spPr>
        <a:xfrm>
          <a:off x="410445" y="103020"/>
          <a:ext cx="574623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Som Udført 2D</a:t>
          </a:r>
        </a:p>
      </dsp:txBody>
      <dsp:txXfrm>
        <a:off x="432061" y="124636"/>
        <a:ext cx="5703006" cy="399568"/>
      </dsp:txXfrm>
    </dsp:sp>
    <dsp:sp modelId="{188FF30B-0A84-4C01-B41E-8C5C4047EA19}">
      <dsp:nvSpPr>
        <dsp:cNvPr id="0" name=""/>
        <dsp:cNvSpPr/>
      </dsp:nvSpPr>
      <dsp:spPr>
        <a:xfrm>
          <a:off x="0" y="2469570"/>
          <a:ext cx="8208912" cy="203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12420" rIns="63710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Modelfortegnelse</a:t>
          </a:r>
          <a:endParaRPr lang="da-DK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err="1" smtClean="0"/>
            <a:t>Revit</a:t>
          </a:r>
          <a:r>
            <a:rPr lang="da-DK" sz="1500" kern="1200" dirty="0" smtClean="0"/>
            <a:t>- model Klassifikation - Bygningsdele er udstyret med klassifikationskoder iht. IKT specifikationerne</a:t>
          </a:r>
          <a:endParaRPr lang="da-DK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Indsætningspunkt iht. IKT specifikationerne</a:t>
          </a:r>
          <a:endParaRPr lang="da-DK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Alle arealer opsat i rum og er udstyret med rum nr.</a:t>
          </a:r>
          <a:endParaRPr lang="da-DK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TIDA =&gt; </a:t>
          </a:r>
          <a:r>
            <a:rPr lang="da-DK" sz="1500" kern="1200" dirty="0" err="1" smtClean="0"/>
            <a:t>Revit</a:t>
          </a:r>
          <a:r>
            <a:rPr lang="da-DK" sz="1500" kern="1200" dirty="0" smtClean="0"/>
            <a:t> synkronisering — Der er overensstemmelse mellem informationer i TIDA databasen og modellen</a:t>
          </a:r>
          <a:endParaRPr lang="da-DK" sz="1500" kern="1200" dirty="0"/>
        </a:p>
      </dsp:txBody>
      <dsp:txXfrm>
        <a:off x="0" y="2469570"/>
        <a:ext cx="8208912" cy="2031750"/>
      </dsp:txXfrm>
    </dsp:sp>
    <dsp:sp modelId="{4873DD5D-9288-40F5-976D-E5DBB58C60D0}">
      <dsp:nvSpPr>
        <dsp:cNvPr id="0" name=""/>
        <dsp:cNvSpPr/>
      </dsp:nvSpPr>
      <dsp:spPr>
        <a:xfrm>
          <a:off x="410445" y="2248170"/>
          <a:ext cx="574623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Som Udført 3D</a:t>
          </a:r>
        </a:p>
      </dsp:txBody>
      <dsp:txXfrm>
        <a:off x="432061" y="2269786"/>
        <a:ext cx="5703006" cy="399568"/>
      </dsp:txXfrm>
    </dsp:sp>
    <dsp:sp modelId="{58930B34-6887-4BE8-A80D-9CE84EAD62E4}">
      <dsp:nvSpPr>
        <dsp:cNvPr id="0" name=""/>
        <dsp:cNvSpPr/>
      </dsp:nvSpPr>
      <dsp:spPr>
        <a:xfrm>
          <a:off x="0" y="4803720"/>
          <a:ext cx="820891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12420" rIns="63710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500" kern="1200" dirty="0" smtClean="0"/>
            <a:t>Opdaterede arbejdstegninger til ”as </a:t>
          </a:r>
          <a:r>
            <a:rPr lang="da-DK" sz="1500" kern="1200" dirty="0" err="1" smtClean="0"/>
            <a:t>built</a:t>
          </a:r>
          <a:r>
            <a:rPr lang="da-DK" sz="1500" kern="1200" dirty="0" smtClean="0"/>
            <a:t>” med rettelser påført med kontrastfarve</a:t>
          </a:r>
          <a:endParaRPr lang="da-DK" sz="1500" kern="1200" dirty="0"/>
        </a:p>
      </dsp:txBody>
      <dsp:txXfrm>
        <a:off x="0" y="4803720"/>
        <a:ext cx="8208912" cy="637875"/>
      </dsp:txXfrm>
    </dsp:sp>
    <dsp:sp modelId="{938738A6-6A58-468E-81F3-D1591ABAF126}">
      <dsp:nvSpPr>
        <dsp:cNvPr id="0" name=""/>
        <dsp:cNvSpPr/>
      </dsp:nvSpPr>
      <dsp:spPr>
        <a:xfrm>
          <a:off x="410445" y="4582320"/>
          <a:ext cx="574623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Rødtegninger</a:t>
          </a:r>
        </a:p>
      </dsp:txBody>
      <dsp:txXfrm>
        <a:off x="432061" y="4603936"/>
        <a:ext cx="5703006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0568-5E76-4B68-85C6-9B78A91A3B92}">
      <dsp:nvSpPr>
        <dsp:cNvPr id="0" name=""/>
        <dsp:cNvSpPr/>
      </dsp:nvSpPr>
      <dsp:spPr>
        <a:xfrm>
          <a:off x="0" y="465562"/>
          <a:ext cx="8208912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291592" rIns="63710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Brugs- og betjeningsvejledninger på dansk</a:t>
          </a:r>
          <a:endParaRPr lang="da-D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Ud over den digitale udgave afleveres også en papirudgave </a:t>
          </a:r>
          <a:endParaRPr lang="da-DK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PL udfylder en kvittering som underskrives af TA ved aflevering. Kvitteringen skannes og lægges på </a:t>
          </a:r>
          <a:r>
            <a:rPr lang="da-DK" sz="1400" kern="1200" dirty="0" err="1" smtClean="0"/>
            <a:t>ViewPoint</a:t>
          </a:r>
          <a:r>
            <a:rPr lang="da-DK" sz="1400" kern="1200" dirty="0" smtClean="0"/>
            <a:t>. Originalen arkiveres i en fysisk mappe hos PA-IKT</a:t>
          </a:r>
          <a:endParaRPr lang="da-DK" sz="1400" kern="1200" dirty="0"/>
        </a:p>
      </dsp:txBody>
      <dsp:txXfrm>
        <a:off x="0" y="465562"/>
        <a:ext cx="8208912" cy="1256850"/>
      </dsp:txXfrm>
    </dsp:sp>
    <dsp:sp modelId="{FF8A5AB3-6496-4102-8FC5-DBA62EBC77B3}">
      <dsp:nvSpPr>
        <dsp:cNvPr id="0" name=""/>
        <dsp:cNvSpPr/>
      </dsp:nvSpPr>
      <dsp:spPr>
        <a:xfrm>
          <a:off x="410445" y="258922"/>
          <a:ext cx="574623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CE-mærkninger</a:t>
          </a:r>
        </a:p>
      </dsp:txBody>
      <dsp:txXfrm>
        <a:off x="430620" y="279097"/>
        <a:ext cx="5705888" cy="372930"/>
      </dsp:txXfrm>
    </dsp:sp>
    <dsp:sp modelId="{188FF30B-0A84-4C01-B41E-8C5C4047EA19}">
      <dsp:nvSpPr>
        <dsp:cNvPr id="0" name=""/>
        <dsp:cNvSpPr/>
      </dsp:nvSpPr>
      <dsp:spPr>
        <a:xfrm>
          <a:off x="0" y="2004653"/>
          <a:ext cx="8208912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291592" rIns="63710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Entreprenørens eget KS-materiale i form af modtage-, proces- og slutkontrol samt mestergennemgang</a:t>
          </a:r>
          <a:endParaRPr lang="da-DK" sz="1400" kern="1200" dirty="0"/>
        </a:p>
      </dsp:txBody>
      <dsp:txXfrm>
        <a:off x="0" y="2004653"/>
        <a:ext cx="8208912" cy="793800"/>
      </dsp:txXfrm>
    </dsp:sp>
    <dsp:sp modelId="{4873DD5D-9288-40F5-976D-E5DBB58C60D0}">
      <dsp:nvSpPr>
        <dsp:cNvPr id="0" name=""/>
        <dsp:cNvSpPr/>
      </dsp:nvSpPr>
      <dsp:spPr>
        <a:xfrm>
          <a:off x="410445" y="1798013"/>
          <a:ext cx="574623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KS-materiale</a:t>
          </a:r>
        </a:p>
      </dsp:txBody>
      <dsp:txXfrm>
        <a:off x="430620" y="1818188"/>
        <a:ext cx="5705888" cy="372930"/>
      </dsp:txXfrm>
    </dsp:sp>
    <dsp:sp modelId="{58930B34-6887-4BE8-A80D-9CE84EAD62E4}">
      <dsp:nvSpPr>
        <dsp:cNvPr id="0" name=""/>
        <dsp:cNvSpPr/>
      </dsp:nvSpPr>
      <dsp:spPr>
        <a:xfrm>
          <a:off x="0" y="3080693"/>
          <a:ext cx="8208912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291592" rIns="63710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Nogle systemgrupper udfyldes kun hvis entreprenøren vurderer at D&amp;V er relevant</a:t>
          </a:r>
          <a:endParaRPr lang="da-D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Bygningsdelsoplysninger bestående af:</a:t>
          </a:r>
          <a:endParaRPr lang="da-DK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Producent og leverandør</a:t>
          </a:r>
          <a:endParaRPr lang="da-DK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Genanskaffelsesomkostninger pr angivet enhed</a:t>
          </a:r>
          <a:endParaRPr lang="da-DK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Levetid</a:t>
          </a:r>
          <a:endParaRPr lang="da-DK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Garanti udløbsdato</a:t>
          </a:r>
          <a:endParaRPr lang="da-DK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Produktdatablade, montagevejledninger og sikkerhedsblade</a:t>
          </a:r>
          <a:endParaRPr lang="da-DK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/>
            <a:t>Evt. drift og vedligeholdsdata samt lovpligtig inspektion</a:t>
          </a:r>
          <a:endParaRPr lang="da-DK" sz="1400" kern="1200" dirty="0"/>
        </a:p>
      </dsp:txBody>
      <dsp:txXfrm>
        <a:off x="0" y="3080693"/>
        <a:ext cx="8208912" cy="2205000"/>
      </dsp:txXfrm>
    </dsp:sp>
    <dsp:sp modelId="{938738A6-6A58-468E-81F3-D1591ABAF126}">
      <dsp:nvSpPr>
        <dsp:cNvPr id="0" name=""/>
        <dsp:cNvSpPr/>
      </dsp:nvSpPr>
      <dsp:spPr>
        <a:xfrm>
          <a:off x="410445" y="2874053"/>
          <a:ext cx="574623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Bygningsdelsdata og D&amp;V dokumentation (TIDA eller Main Manager)</a:t>
          </a:r>
        </a:p>
      </dsp:txBody>
      <dsp:txXfrm>
        <a:off x="430620" y="2894228"/>
        <a:ext cx="570588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383F-662D-4F15-91CE-1B6C39EE4AF0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63CF5-CB50-48C6-A517-78D933C09A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36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ca</a:t>
            </a:r>
            <a:r>
              <a:rPr lang="da-DK" baseline="0" dirty="0" smtClean="0"/>
              <a:t> 400. 000 </a:t>
            </a:r>
            <a:r>
              <a:rPr lang="da-DK" sz="1200" dirty="0" smtClean="0"/>
              <a:t>m</a:t>
            </a:r>
            <a:r>
              <a:rPr lang="da-DK" sz="1200" baseline="30000" dirty="0" smtClean="0"/>
              <a:t>2  </a:t>
            </a:r>
            <a:r>
              <a:rPr lang="da-DK" sz="1200" dirty="0" smtClean="0"/>
              <a:t>nybyggeri og ombygninger af </a:t>
            </a:r>
            <a:r>
              <a:rPr lang="da-DK" sz="1200" dirty="0" err="1" smtClean="0"/>
              <a:t>eksist</a:t>
            </a:r>
            <a:r>
              <a:rPr lang="da-DK" sz="1200" dirty="0" smtClean="0"/>
              <a:t>.</a:t>
            </a:r>
          </a:p>
          <a:p>
            <a:endParaRPr lang="da-DK" sz="1200" baseline="300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3CF5-CB50-48C6-A517-78D933C09A2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148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408" tIns="42204" rIns="84408" bIns="42204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3CF5-CB50-48C6-A517-78D933C09A27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90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Kompleksiteten i bygningerne er enorm: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Stor tidsmæssig afstand mellem færdiggørelse af de forskellige entrepriser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Resultat en forskudt aflevering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Vanskeligt at kollisionskontrollere modeller rettidigt i forbindelse med aflevering </a:t>
            </a:r>
            <a:r>
              <a:rPr lang="da-DK" baseline="0" smtClean="0"/>
              <a:t>af entrepriserne</a:t>
            </a:r>
            <a:endParaRPr lang="da-DK" dirty="0" smtClean="0"/>
          </a:p>
          <a:p>
            <a:pPr marL="0" indent="0">
              <a:buFontTx/>
              <a:buNone/>
            </a:pPr>
            <a:endParaRPr lang="da-DK" dirty="0" smtClean="0"/>
          </a:p>
          <a:p>
            <a:pPr marL="0" indent="0">
              <a:buFontTx/>
              <a:buNone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3CF5-CB50-48C6-A517-78D933C09A2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312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En vandt forretningsgang med snart 20 års</a:t>
            </a:r>
            <a:r>
              <a:rPr lang="da-DK" baseline="0" dirty="0" smtClean="0"/>
              <a:t> praksis</a:t>
            </a:r>
          </a:p>
          <a:p>
            <a:r>
              <a:rPr lang="da-DK" baseline="0" dirty="0" smtClean="0"/>
              <a:t>Ikke den store opmærksomhed på D&amp;V fra hverken rådgiver eller bygherres side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3CF5-CB50-48C6-A517-78D933C09A2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987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</a:t>
            </a:r>
            <a:r>
              <a:rPr lang="da-DK" baseline="0" dirty="0" smtClean="0"/>
              <a:t> kan ikke længere </a:t>
            </a:r>
            <a:r>
              <a:rPr lang="da-DK" baseline="0" dirty="0" err="1" smtClean="0"/>
              <a:t>drifte</a:t>
            </a:r>
            <a:r>
              <a:rPr lang="da-DK" baseline="0" dirty="0" smtClean="0"/>
              <a:t> uden de data entreprenørerne forsyner os med.</a:t>
            </a:r>
          </a:p>
          <a:p>
            <a:r>
              <a:rPr lang="da-DK" baseline="0" dirty="0" smtClean="0"/>
              <a:t>En ny situation, som de fleste entreprenører ikke er vandt til at prissætte og typisk har prissat for lavt</a:t>
            </a:r>
          </a:p>
          <a:p>
            <a:r>
              <a:rPr lang="da-DK" baseline="0" dirty="0" smtClean="0"/>
              <a:t>De har ikke kompetencerne til at oprette modeller, fylde i databaser og gør det for sent.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3CF5-CB50-48C6-A517-78D933C09A2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799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 er mange steder entreprenør skal  lægge data ind. Kræver tid at lærer systemerne at kende</a:t>
            </a:r>
          </a:p>
          <a:p>
            <a:pPr marL="171450" indent="-171450">
              <a:buFontTx/>
              <a:buChar char="-"/>
            </a:pPr>
            <a:r>
              <a:rPr lang="da-DK" dirty="0" smtClean="0"/>
              <a:t>og databaserne ændrer sig undervejs.</a:t>
            </a:r>
          </a:p>
          <a:p>
            <a:pPr marL="0" indent="0">
              <a:buFontTx/>
              <a:buNone/>
            </a:pPr>
            <a:r>
              <a:rPr lang="da-DK" dirty="0" smtClean="0"/>
              <a:t>Vi har valgt </a:t>
            </a:r>
            <a:r>
              <a:rPr lang="da-DK" dirty="0" err="1" smtClean="0"/>
              <a:t>Dalux</a:t>
            </a:r>
            <a:r>
              <a:rPr lang="da-DK" dirty="0" smtClean="0"/>
              <a:t> som mangelhåndteringsredskab for at undgå at den økonomiske byrde sendes videre til håndværksmesteren</a:t>
            </a:r>
            <a:r>
              <a:rPr lang="da-DK" baseline="0" dirty="0" smtClean="0"/>
              <a:t> i yderste led.</a:t>
            </a:r>
          </a:p>
          <a:p>
            <a:pPr marL="0" indent="0">
              <a:buFontTx/>
              <a:buNone/>
            </a:pPr>
            <a:r>
              <a:rPr lang="da-DK" baseline="0" dirty="0" err="1" smtClean="0"/>
              <a:t>Mainmanager</a:t>
            </a:r>
            <a:r>
              <a:rPr lang="da-DK" baseline="0" dirty="0" smtClean="0"/>
              <a:t> blev først valgt efter byggeriet var </a:t>
            </a:r>
            <a:r>
              <a:rPr lang="da-DK" baseline="0" dirty="0" err="1" smtClean="0"/>
              <a:t>igang</a:t>
            </a:r>
            <a:r>
              <a:rPr lang="da-DK" baseline="0" dirty="0" smtClean="0"/>
              <a:t>. Bruges i forbindelse med nye entrepriser og ombygninger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3CF5-CB50-48C6-A517-78D933C09A2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32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 skal være uhyre opmærksomme på  hvordan vi italesætter</a:t>
            </a:r>
            <a:r>
              <a:rPr lang="da-DK" baseline="0" dirty="0" smtClean="0"/>
              <a:t> de nye tiltag. Hvordan opfattes det af entreprenøren?</a:t>
            </a:r>
          </a:p>
          <a:p>
            <a:r>
              <a:rPr lang="da-DK" dirty="0" smtClean="0"/>
              <a:t>Eksempel: TIDA – italesat som drift og vedligeholdsdatabase </a:t>
            </a:r>
            <a:r>
              <a:rPr lang="da-DK" dirty="0" err="1" smtClean="0"/>
              <a:t>istedet</a:t>
            </a:r>
            <a:r>
              <a:rPr lang="da-DK" dirty="0" smtClean="0"/>
              <a:t> for bygningsdelsdatabase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3CF5-CB50-48C6-A517-78D933C09A2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893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Til et samlet overblik over byggeriets væsentligste dokumentation har vi udviklet et færdiggørelsesskema,</a:t>
            </a:r>
            <a:r>
              <a:rPr lang="da-DK" baseline="0" dirty="0" smtClean="0"/>
              <a:t> som i processen fungere som et styrings- og kommunikationsværktøj for både rådgiver, </a:t>
            </a:r>
            <a:r>
              <a:rPr lang="da-DK" baseline="0" dirty="0" err="1" smtClean="0"/>
              <a:t>projektafd</a:t>
            </a:r>
            <a:r>
              <a:rPr lang="da-DK" baseline="0" dirty="0" smtClean="0"/>
              <a:t>. og </a:t>
            </a:r>
            <a:r>
              <a:rPr lang="da-DK" baseline="0" dirty="0" err="1" smtClean="0"/>
              <a:t>Tek</a:t>
            </a:r>
            <a:r>
              <a:rPr lang="da-DK" baseline="0" dirty="0" smtClean="0"/>
              <a:t>. afd. Skemaet ender ud som en slags </a:t>
            </a:r>
            <a:r>
              <a:rPr lang="da-DK" baseline="0" dirty="0" err="1" smtClean="0"/>
              <a:t>dåbsatest</a:t>
            </a:r>
            <a:r>
              <a:rPr lang="da-DK" baseline="0" dirty="0" smtClean="0"/>
              <a:t> med angivelse på stier og filnavne på dokumenterne.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Hertil kommer: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baseline="0" dirty="0" smtClean="0"/>
              <a:t>En samlet entreprenøroversigt, overblikket over byggefelterne på tværs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baseline="0" dirty="0" smtClean="0"/>
              <a:t>Modeloversigt, overblik over smatlige 3D-modeller på sygehuset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baseline="0" dirty="0" smtClean="0"/>
              <a:t>Bygningsnøgle, oversætter de mange navne som byggeriet har haft og fremover får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3CF5-CB50-48C6-A517-78D933C09A2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09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Giver frustrationer og modvilje hos entreprenørerne</a:t>
            </a:r>
          </a:p>
          <a:p>
            <a:r>
              <a:rPr lang="da-DK" dirty="0" smtClean="0"/>
              <a:t>Uklarhed om hvor vidt det</a:t>
            </a:r>
            <a:r>
              <a:rPr lang="da-DK" baseline="0" dirty="0" smtClean="0"/>
              <a:t> er opdateret begge steder</a:t>
            </a:r>
          </a:p>
          <a:p>
            <a:r>
              <a:rPr lang="da-DK" baseline="0" dirty="0" smtClean="0"/>
              <a:t>Yderligere kontrolarbejde til både tilsyn og bygherre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3CF5-CB50-48C6-A517-78D933C09A2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07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Samme problemstilling som hos entreprenørerne: Ingen erfaring med</a:t>
            </a:r>
            <a:r>
              <a:rPr lang="da-DK" baseline="0" dirty="0" smtClean="0"/>
              <a:t> hvor mange ressourcer det koster.</a:t>
            </a:r>
          </a:p>
          <a:p>
            <a:endParaRPr lang="da-DK" baseline="0" dirty="0" smtClean="0"/>
          </a:p>
          <a:p>
            <a:r>
              <a:rPr lang="da-DK" baseline="0" dirty="0" smtClean="0"/>
              <a:t>Vær præcis i jeres procesbeskrivelser fra starten af.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3CF5-CB50-48C6-A517-78D933C09A2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077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11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417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F317C-D607-4BAC-AD38-48A0B374F38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65749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F719B-A3B4-43CE-B186-D499E2F524E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4930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AF22-DCE2-4BBA-900C-F9752A4572A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4053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8A55-14A8-40C6-9262-419215A71FF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4981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72B7-6D0A-4DB1-BA4A-74D104DFB6E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0641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28EE-BD70-4F41-893E-8C31C658541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8613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80723-286D-449B-A273-367B77A99E2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51758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5CD0-DF45-493A-88B1-7B7FC644ADA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0345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5"/>
          <a:stretch/>
        </p:blipFill>
        <p:spPr bwMode="auto">
          <a:xfrm>
            <a:off x="43287" y="6325815"/>
            <a:ext cx="9111007" cy="48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61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7AEC-A82C-4D88-B9AA-7D71F1DCBF7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81012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C77E-2C61-48CA-A2FA-66DB226859D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2821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A5D0-12E2-4F5C-BEEF-E092D991EBA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651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33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450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686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01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72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094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899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A708D-61B5-439A-9F25-53CEF71837D4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4698-B9AD-47C8-A3BB-E21A65E15B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32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Klik for at redigere titeltekstens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Klik for at redigere dispositionstekstens format</a:t>
            </a:r>
          </a:p>
          <a:p>
            <a:pPr lvl="1"/>
            <a:r>
              <a:rPr lang="en-GB" altLang="da-DK" smtClean="0"/>
              <a:t>Andet dispositionsniveau</a:t>
            </a:r>
          </a:p>
          <a:p>
            <a:pPr lvl="2"/>
            <a:r>
              <a:rPr lang="en-GB" altLang="da-DK" smtClean="0"/>
              <a:t>Tredje dispositionsniveau</a:t>
            </a:r>
          </a:p>
          <a:p>
            <a:pPr lvl="3"/>
            <a:r>
              <a:rPr lang="en-GB" altLang="da-DK" smtClean="0"/>
              <a:t>Fjerde dispositionsniveau</a:t>
            </a:r>
          </a:p>
          <a:p>
            <a:pPr lvl="4"/>
            <a:r>
              <a:rPr lang="en-GB" altLang="da-DK" smtClean="0"/>
              <a:t>Femte dispositionsniveau</a:t>
            </a:r>
          </a:p>
          <a:p>
            <a:pPr lvl="4"/>
            <a:r>
              <a:rPr lang="en-GB" altLang="da-DK" smtClean="0"/>
              <a:t>Sjette dispositionsniveau</a:t>
            </a:r>
          </a:p>
          <a:p>
            <a:pPr lvl="4"/>
            <a:r>
              <a:rPr lang="en-GB" altLang="da-DK" smtClean="0"/>
              <a:t>Syvende dispositionsniveau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cs typeface="Segoe UI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7317B243-E3D1-4C4D-BC98-BCB4DB814E6B}" type="slidenum">
              <a:rPr lang="da-DK" altLang="da-DK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161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Et </a:t>
            </a:r>
            <a:r>
              <a:rPr lang="en-US" sz="4000" dirty="0" err="1"/>
              <a:t>paradigmeskift</a:t>
            </a:r>
            <a:endParaRPr lang="en-US" sz="4000" dirty="0"/>
          </a:p>
          <a:p>
            <a:r>
              <a:rPr lang="en-US" sz="4000" dirty="0"/>
              <a:t>IKT </a:t>
            </a:r>
            <a:r>
              <a:rPr lang="en-US" sz="4000" dirty="0" err="1"/>
              <a:t>og</a:t>
            </a:r>
            <a:r>
              <a:rPr lang="en-US" sz="4000" dirty="0"/>
              <a:t> BIM </a:t>
            </a:r>
            <a:r>
              <a:rPr lang="en-US" sz="4000" dirty="0" err="1"/>
              <a:t>til</a:t>
            </a:r>
            <a:r>
              <a:rPr lang="en-US" sz="4000" dirty="0"/>
              <a:t> </a:t>
            </a:r>
            <a:r>
              <a:rPr lang="en-US" sz="4000" dirty="0" err="1"/>
              <a:t>aflevering</a:t>
            </a:r>
            <a:r>
              <a:rPr lang="en-US" sz="4000" dirty="0"/>
              <a:t>/drift</a:t>
            </a:r>
          </a:p>
          <a:p>
            <a:endParaRPr lang="da-DK" sz="4000" dirty="0"/>
          </a:p>
        </p:txBody>
      </p:sp>
      <p:grpSp>
        <p:nvGrpSpPr>
          <p:cNvPr id="7" name="Gruppe 6"/>
          <p:cNvGrpSpPr/>
          <p:nvPr/>
        </p:nvGrpSpPr>
        <p:grpSpPr>
          <a:xfrm>
            <a:off x="43287" y="3288618"/>
            <a:ext cx="9111007" cy="3524758"/>
            <a:chOff x="43287" y="3411228"/>
            <a:chExt cx="9111007" cy="35247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25"/>
            <a:stretch/>
          </p:blipFill>
          <p:spPr bwMode="auto">
            <a:xfrm>
              <a:off x="43287" y="6448425"/>
              <a:ext cx="9111007" cy="487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\\RMFILE0008\home01$\RINORD\Pictures\byggemand_side_1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7"/>
            <a:stretch/>
          </p:blipFill>
          <p:spPr bwMode="auto">
            <a:xfrm>
              <a:off x="6062463" y="3411228"/>
              <a:ext cx="3091508" cy="3037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kstboks 1"/>
          <p:cNvSpPr txBox="1"/>
          <p:nvPr/>
        </p:nvSpPr>
        <p:spPr>
          <a:xfrm>
            <a:off x="539551" y="5796553"/>
            <a:ext cx="552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Netværksdage , Nyborg 2017</a:t>
            </a:r>
          </a:p>
          <a:p>
            <a:r>
              <a:rPr lang="da-DK" sz="1600" dirty="0" smtClean="0"/>
              <a:t>v. Rikke Storgård Nordmann – Digital afleveringskoordinator IKT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9374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DNUs</a:t>
            </a:r>
            <a:r>
              <a:rPr lang="da-DK" dirty="0" smtClean="0"/>
              <a:t> IKT-værktøjskasse </a:t>
            </a:r>
            <a:br>
              <a:rPr lang="da-DK" dirty="0" smtClean="0"/>
            </a:br>
            <a:r>
              <a:rPr lang="da-DK" dirty="0" smtClean="0"/>
              <a:t>- </a:t>
            </a:r>
            <a:r>
              <a:rPr lang="da-DK" sz="3600" dirty="0" smtClean="0"/>
              <a:t>i forbindelse med aflevering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lnSpcReduction="10000"/>
          </a:bodyPr>
          <a:lstStyle/>
          <a:p>
            <a:r>
              <a:rPr lang="da-DK" sz="2000" dirty="0" smtClean="0"/>
              <a:t>Databaser og programmer:</a:t>
            </a:r>
          </a:p>
          <a:p>
            <a:pPr lvl="1"/>
            <a:r>
              <a:rPr lang="da-DK" sz="2000" dirty="0" err="1" smtClean="0"/>
              <a:t>Dalux</a:t>
            </a:r>
            <a:endParaRPr lang="da-DK" sz="2000" dirty="0"/>
          </a:p>
          <a:p>
            <a:pPr lvl="1"/>
            <a:r>
              <a:rPr lang="da-DK" sz="2000" dirty="0" err="1" smtClean="0"/>
              <a:t>ProjektWeb</a:t>
            </a:r>
            <a:endParaRPr lang="da-DK" sz="2000" dirty="0" smtClean="0"/>
          </a:p>
          <a:p>
            <a:pPr lvl="1"/>
            <a:r>
              <a:rPr lang="da-DK" sz="2000" dirty="0" err="1" smtClean="0"/>
              <a:t>Viewpoint</a:t>
            </a:r>
            <a:endParaRPr lang="da-DK" sz="2000" dirty="0" smtClean="0"/>
          </a:p>
          <a:p>
            <a:pPr lvl="1"/>
            <a:endParaRPr lang="da-DK" sz="2000" dirty="0" smtClean="0"/>
          </a:p>
          <a:p>
            <a:r>
              <a:rPr lang="da-DK" sz="2000" dirty="0" smtClean="0"/>
              <a:t>Dokumenter:</a:t>
            </a:r>
            <a:endParaRPr lang="da-DK" sz="2000" dirty="0"/>
          </a:p>
          <a:p>
            <a:pPr lvl="1"/>
            <a:r>
              <a:rPr lang="da-DK" sz="2000" dirty="0" smtClean="0"/>
              <a:t>Færdiggørelsesskema (fælles for RG, PA og TA)</a:t>
            </a:r>
            <a:endParaRPr lang="da-DK" sz="2000" dirty="0"/>
          </a:p>
          <a:p>
            <a:pPr lvl="1"/>
            <a:r>
              <a:rPr lang="da-DK" sz="2000" dirty="0" smtClean="0"/>
              <a:t>Entreprenøroversigt samlet og pr byggefelt (PA)</a:t>
            </a:r>
          </a:p>
          <a:p>
            <a:pPr lvl="1"/>
            <a:r>
              <a:rPr lang="da-DK" sz="2000" dirty="0" smtClean="0"/>
              <a:t>Modeloversigt (fælles for PA og TA)</a:t>
            </a:r>
          </a:p>
          <a:p>
            <a:pPr lvl="1"/>
            <a:r>
              <a:rPr lang="da-DK" sz="2000" dirty="0" smtClean="0"/>
              <a:t>Bygningsnøgle</a:t>
            </a:r>
          </a:p>
          <a:p>
            <a:pPr lvl="1"/>
            <a:r>
              <a:rPr lang="da-DK" sz="2000" dirty="0" smtClean="0"/>
              <a:t>Målrettet </a:t>
            </a:r>
            <a:r>
              <a:rPr lang="da-DK" sz="2000" dirty="0"/>
              <a:t>guides til </a:t>
            </a:r>
            <a:r>
              <a:rPr lang="da-DK" sz="2000" dirty="0" smtClean="0"/>
              <a:t>databaser</a:t>
            </a:r>
          </a:p>
          <a:p>
            <a:pPr lvl="1"/>
            <a:r>
              <a:rPr lang="da-DK" sz="2000" dirty="0" smtClean="0"/>
              <a:t>Guide </a:t>
            </a:r>
            <a:r>
              <a:rPr lang="da-DK" sz="2000" dirty="0"/>
              <a:t>til dokumenthåndtering m. procesbeskrivelser</a:t>
            </a:r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marL="457200" lvl="1" indent="0">
              <a:buNone/>
            </a:pPr>
            <a:endParaRPr lang="da-DK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13869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5600" r="32248" b="4794"/>
          <a:stretch>
            <a:fillRect/>
          </a:stretch>
        </p:blipFill>
        <p:spPr bwMode="auto">
          <a:xfrm rot="20511386">
            <a:off x="6931892" y="1190304"/>
            <a:ext cx="2919373" cy="4060824"/>
          </a:xfrm>
          <a:prstGeom prst="rect">
            <a:avLst/>
          </a:prstGeom>
          <a:noFill/>
          <a:ln w="9360" cap="sq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500" t="5600" r="32248" b="4794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01" y="4365104"/>
            <a:ext cx="5106271" cy="206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3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Krav til entreprenørernes dokumentation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13995"/>
            <a:ext cx="2520280" cy="151216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4" b="48497" l="16339" r="53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6" r="45835" b="52089"/>
          <a:stretch/>
        </p:blipFill>
        <p:spPr bwMode="auto">
          <a:xfrm>
            <a:off x="7164288" y="3916455"/>
            <a:ext cx="792088" cy="96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2" b="3555"/>
          <a:stretch/>
        </p:blipFill>
        <p:spPr bwMode="auto">
          <a:xfrm>
            <a:off x="433130" y="2192288"/>
            <a:ext cx="6515133" cy="21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449754" y="4499828"/>
            <a:ext cx="3215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dirty="0" smtClean="0"/>
              <a:t>- er </a:t>
            </a:r>
            <a:r>
              <a:rPr lang="da-DK" sz="2000" dirty="0"/>
              <a:t>ikke </a:t>
            </a:r>
            <a:r>
              <a:rPr lang="da-DK" sz="2000" dirty="0" smtClean="0"/>
              <a:t>altid dobbelt </a:t>
            </a:r>
            <a:r>
              <a:rPr lang="da-DK" sz="2000" dirty="0"/>
              <a:t>så godt</a:t>
            </a:r>
          </a:p>
        </p:txBody>
      </p:sp>
      <p:sp>
        <p:nvSpPr>
          <p:cNvPr id="9" name="Rektangel 8"/>
          <p:cNvSpPr/>
          <p:nvPr/>
        </p:nvSpPr>
        <p:spPr>
          <a:xfrm>
            <a:off x="434309" y="1835532"/>
            <a:ext cx="1346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dirty="0" smtClean="0"/>
              <a:t>Dobbelt op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4802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Krav til rådgiverne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 smtClean="0"/>
              <a:t>PAR og </a:t>
            </a:r>
            <a:r>
              <a:rPr lang="da-DK" sz="2000" dirty="0" err="1" smtClean="0"/>
              <a:t>FRIs</a:t>
            </a:r>
            <a:r>
              <a:rPr lang="da-DK" sz="2000" dirty="0" smtClean="0"/>
              <a:t> ydelsesbeskrivelse</a:t>
            </a:r>
          </a:p>
          <a:p>
            <a:pPr lvl="1"/>
            <a:r>
              <a:rPr lang="da-DK" sz="2000" dirty="0" smtClean="0"/>
              <a:t>Meget </a:t>
            </a:r>
            <a:r>
              <a:rPr lang="da-DK" sz="2000" dirty="0" err="1" smtClean="0"/>
              <a:t>ukonkret</a:t>
            </a:r>
            <a:r>
              <a:rPr lang="da-DK" sz="2000" dirty="0" smtClean="0"/>
              <a:t> hvad angår IKT-arbejder</a:t>
            </a:r>
          </a:p>
          <a:p>
            <a:pPr lvl="1"/>
            <a:r>
              <a:rPr lang="da-DK" sz="2000" dirty="0" smtClean="0"/>
              <a:t>Resultat: Manglende opfølgning fra rådgiverne på IKT-ydelser fra entreprenørerne</a:t>
            </a:r>
          </a:p>
          <a:p>
            <a:pPr lvl="1"/>
            <a:endParaRPr lang="da-DK" sz="2000" dirty="0" smtClean="0"/>
          </a:p>
          <a:p>
            <a:r>
              <a:rPr lang="da-DK" sz="2000" dirty="0" smtClean="0"/>
              <a:t>Vær konkret</a:t>
            </a:r>
          </a:p>
          <a:p>
            <a:pPr lvl="1"/>
            <a:r>
              <a:rPr lang="da-DK" sz="2000" dirty="0" smtClean="0"/>
              <a:t>Beskriv kravene til hvordan dokumentationen skal indstilles og afleveres</a:t>
            </a:r>
          </a:p>
          <a:p>
            <a:pPr lvl="1"/>
            <a:r>
              <a:rPr lang="da-DK" sz="2000" dirty="0" smtClean="0"/>
              <a:t>Hvem og hvordan følges der op på kravene til levering af dokumentation</a:t>
            </a:r>
          </a:p>
          <a:p>
            <a:pPr lvl="1"/>
            <a:r>
              <a:rPr lang="da-DK" sz="2000" dirty="0" smtClean="0"/>
              <a:t>Hvordan sker kommunikationen omkring mangeludbedring og indstilling af dokumentation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6615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Hvori består dokumentationen?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92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1026525"/>
              </p:ext>
            </p:extLst>
          </p:nvPr>
        </p:nvGraphicFramePr>
        <p:xfrm>
          <a:off x="452137" y="1196752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8787" y="-15153"/>
            <a:ext cx="82264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1800" dirty="0" smtClean="0"/>
              <a:t>Dokumentation pr byggefelt på DNU 1/3</a:t>
            </a: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19198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17561611"/>
              </p:ext>
            </p:extLst>
          </p:nvPr>
        </p:nvGraphicFramePr>
        <p:xfrm>
          <a:off x="452137" y="836712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8787" y="-15153"/>
            <a:ext cx="82264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1800" dirty="0" smtClean="0"/>
              <a:t>Dokumentation pr byggefelt på DNU 2/3</a:t>
            </a: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31541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563888" y="6525344"/>
            <a:ext cx="5580112" cy="332656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  <a:extLst/>
        </p:spPr>
        <p:txBody>
          <a:bodyPr wrap="none"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800" dirty="0" smtClean="0"/>
              <a:t>Udarbejdet af DNU, Projektafdelingen-IKT v. RINORD 24-04-2017</a:t>
            </a:r>
            <a:endParaRPr lang="da-DK" altLang="da-DK" sz="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491070"/>
              </p:ext>
            </p:extLst>
          </p:nvPr>
        </p:nvGraphicFramePr>
        <p:xfrm>
          <a:off x="452137" y="1052736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8787" y="-15153"/>
            <a:ext cx="82264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1800" dirty="0" smtClean="0"/>
              <a:t>Dokumentation pr byggefelt på DNU 3/3</a:t>
            </a: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4659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Håndtering af dokumentation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 descr="\\RMFILE0008\home01$\RINORD\Pictures\byggemand_side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3091508" cy="30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3563888" y="6525344"/>
            <a:ext cx="5580112" cy="332656"/>
          </a:xfrm>
          <a:prstGeom prst="rect">
            <a:avLst/>
          </a:prstGeom>
          <a:gradFill>
            <a:gsLst>
              <a:gs pos="24000">
                <a:schemeClr val="bg1">
                  <a:lumMod val="85000"/>
                </a:schemeClr>
              </a:gs>
              <a:gs pos="6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38100">
            <a:noFill/>
            <a:round/>
            <a:headEnd/>
            <a:tailEnd/>
          </a:ln>
          <a:effectLst/>
          <a:extLst/>
        </p:spPr>
        <p:txBody>
          <a:bodyPr wrap="none"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800" dirty="0" smtClean="0"/>
              <a:t>Udarbejdet af DNU, Projektafdelingen-IKT v. RINORD 02-05-2017</a:t>
            </a:r>
            <a:endParaRPr lang="da-DK" altLang="da-DK" sz="800" dirty="0"/>
          </a:p>
        </p:txBody>
      </p:sp>
    </p:spTree>
    <p:extLst>
      <p:ext uri="{BB962C8B-B14F-4D97-AF65-F5344CB8AC3E}">
        <p14:creationId xmlns:p14="http://schemas.microsoft.com/office/powerpoint/2010/main" val="6407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t="9807" r="33037" b="6168"/>
          <a:stretch>
            <a:fillRect/>
          </a:stretch>
        </p:blipFill>
        <p:spPr bwMode="auto">
          <a:xfrm>
            <a:off x="1042988" y="1123950"/>
            <a:ext cx="1238250" cy="1768475"/>
          </a:xfrm>
          <a:prstGeom prst="rect">
            <a:avLst/>
          </a:prstGeom>
          <a:noFill/>
          <a:ln w="9360" cap="sq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865" t="9807" r="33037" b="6168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5591" r="32251" b="4787"/>
          <a:stretch>
            <a:fillRect/>
          </a:stretch>
        </p:blipFill>
        <p:spPr bwMode="auto">
          <a:xfrm>
            <a:off x="7019925" y="1123950"/>
            <a:ext cx="1270000" cy="1768475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500" t="5591" r="32251" b="4787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042988" y="3933056"/>
            <a:ext cx="1152525" cy="1355725"/>
          </a:xfrm>
          <a:prstGeom prst="rect">
            <a:avLst/>
          </a:prstGeom>
          <a:noFill/>
          <a:ln w="19080" cap="sq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688"/>
              </a:spcBef>
              <a:buClrTx/>
              <a:buFontTx/>
              <a:buNone/>
            </a:pPr>
            <a:endParaRPr lang="da-DK" altLang="da-DK" sz="1000" b="1" dirty="0"/>
          </a:p>
          <a:p>
            <a:pPr eaLnBrk="1" hangingPunct="1">
              <a:spcBef>
                <a:spcPts val="688"/>
              </a:spcBef>
              <a:buClrTx/>
              <a:buFontTx/>
              <a:buNone/>
            </a:pPr>
            <a:r>
              <a:rPr lang="da-DK" altLang="da-DK" sz="1000" b="1" dirty="0" err="1"/>
              <a:t>PA’s</a:t>
            </a:r>
            <a:endParaRPr lang="da-DK" altLang="da-DK" sz="1000" b="1" dirty="0"/>
          </a:p>
          <a:p>
            <a:pPr eaLnBrk="1" hangingPunct="1">
              <a:spcBef>
                <a:spcPts val="688"/>
              </a:spcBef>
              <a:buClrTx/>
              <a:buFontTx/>
              <a:buNone/>
            </a:pPr>
            <a:r>
              <a:rPr lang="da-DK" altLang="da-DK" sz="1000" b="1" dirty="0"/>
              <a:t>100% dokumentation</a:t>
            </a:r>
          </a:p>
          <a:p>
            <a:pPr eaLnBrk="1" hangingPunct="1">
              <a:spcBef>
                <a:spcPts val="688"/>
              </a:spcBef>
              <a:buClrTx/>
              <a:buFontTx/>
              <a:buNone/>
            </a:pPr>
            <a:endParaRPr lang="da-DK" altLang="da-DK" sz="1000" b="1" dirty="0"/>
          </a:p>
          <a:p>
            <a:pPr eaLnBrk="1" hangingPunct="1">
              <a:spcBef>
                <a:spcPts val="688"/>
              </a:spcBef>
              <a:buClrTx/>
              <a:buFontTx/>
              <a:buNone/>
            </a:pPr>
            <a:endParaRPr lang="da-DK" altLang="da-DK" sz="1000" b="1" dirty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164388" y="3933056"/>
            <a:ext cx="1152525" cy="1387475"/>
          </a:xfrm>
          <a:prstGeom prst="rect">
            <a:avLst/>
          </a:prstGeom>
          <a:noFill/>
          <a:ln w="19080" cap="sq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endParaRPr lang="da-DK" altLang="da-DK" sz="1000" b="1"/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da-DK" altLang="da-DK" sz="1000" b="1"/>
              <a:t>TA’s </a:t>
            </a:r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da-DK" altLang="da-DK" sz="1000" b="1"/>
              <a:t>11. Punkts Skema</a:t>
            </a:r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endParaRPr lang="da-DK" altLang="da-DK" sz="1000" b="1"/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endParaRPr lang="da-DK" altLang="da-DK" sz="1000" b="1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899592" y="2851150"/>
            <a:ext cx="1800746" cy="56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da-DK" altLang="da-DK" sz="1200" dirty="0" err="1">
                <a:latin typeface="+mn-lt"/>
              </a:rPr>
              <a:t>PA’s</a:t>
            </a:r>
            <a:endParaRPr lang="da-DK" altLang="da-DK" sz="1200" dirty="0">
              <a:latin typeface="+mn-lt"/>
            </a:endParaRPr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da-DK" altLang="da-DK" sz="1200" dirty="0">
                <a:latin typeface="+mn-lt"/>
              </a:rPr>
              <a:t>”</a:t>
            </a:r>
            <a:r>
              <a:rPr lang="da-DK" altLang="da-DK" sz="1200" dirty="0" smtClean="0">
                <a:latin typeface="+mn-lt"/>
              </a:rPr>
              <a:t>Færdiggørelsesskema</a:t>
            </a:r>
            <a:r>
              <a:rPr lang="da-DK" altLang="da-DK" sz="1200" dirty="0">
                <a:latin typeface="+mn-lt"/>
              </a:rPr>
              <a:t>”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019925" y="2924175"/>
            <a:ext cx="122555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da-DK" altLang="da-DK" sz="1200" dirty="0" err="1" smtClean="0">
                <a:latin typeface="+mn-lt"/>
              </a:rPr>
              <a:t>TA’s</a:t>
            </a:r>
            <a:r>
              <a:rPr lang="da-DK" altLang="da-DK" sz="1200" dirty="0" smtClean="0">
                <a:latin typeface="+mn-lt"/>
              </a:rPr>
              <a:t> ”Trafiklys</a:t>
            </a:r>
            <a:r>
              <a:rPr lang="da-DK" altLang="da-DK" sz="1200" dirty="0">
                <a:latin typeface="+mn-lt"/>
              </a:rPr>
              <a:t>”</a:t>
            </a: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5600" r="32248" b="4794"/>
          <a:stretch>
            <a:fillRect/>
          </a:stretch>
        </p:blipFill>
        <p:spPr bwMode="auto">
          <a:xfrm>
            <a:off x="3275856" y="1111150"/>
            <a:ext cx="2919373" cy="4060824"/>
          </a:xfrm>
          <a:prstGeom prst="rect">
            <a:avLst/>
          </a:prstGeom>
          <a:noFill/>
          <a:ln w="9360" cap="sq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500" t="5600" r="32248" b="4794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2411413" y="325438"/>
            <a:ext cx="4752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da-DK" altLang="da-DK" sz="1800"/>
              <a:t>PA’s ”Færdiggørelsesskema_trafiklys”</a:t>
            </a:r>
          </a:p>
        </p:txBody>
      </p:sp>
      <p:sp>
        <p:nvSpPr>
          <p:cNvPr id="2" name="Rektangel 1"/>
          <p:cNvSpPr/>
          <p:nvPr/>
        </p:nvSpPr>
        <p:spPr>
          <a:xfrm>
            <a:off x="1618556" y="5397023"/>
            <a:ext cx="7273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Times New Roman" pitchFamily="16" charset="0"/>
              <a:buNone/>
              <a:defRPr/>
            </a:pPr>
            <a:r>
              <a:rPr lang="da-DK" altLang="da-DK" sz="1200" dirty="0">
                <a:solidFill>
                  <a:schemeClr val="tx1"/>
                </a:solidFill>
                <a:ea typeface="Microsoft YaHei" charset="-122"/>
              </a:rPr>
              <a:t>Et kommunikationsværkstøj som </a:t>
            </a:r>
            <a:r>
              <a:rPr lang="da-DK" altLang="da-DK" sz="1200" dirty="0" smtClean="0">
                <a:solidFill>
                  <a:schemeClr val="tx1"/>
                </a:solidFill>
                <a:ea typeface="Microsoft YaHei" charset="-122"/>
              </a:rPr>
              <a:t>er en sammensmeltning af </a:t>
            </a:r>
            <a:r>
              <a:rPr lang="da-DK" altLang="da-DK" sz="1200" dirty="0" err="1" smtClean="0">
                <a:solidFill>
                  <a:schemeClr val="tx1"/>
                </a:solidFill>
                <a:ea typeface="Microsoft YaHei" charset="-122"/>
              </a:rPr>
              <a:t>PAs</a:t>
            </a:r>
            <a:r>
              <a:rPr lang="da-DK" altLang="da-DK" sz="1200" dirty="0" smtClean="0">
                <a:solidFill>
                  <a:schemeClr val="tx1"/>
                </a:solidFill>
                <a:ea typeface="Microsoft YaHei" charset="-122"/>
              </a:rPr>
              <a:t> og </a:t>
            </a:r>
            <a:r>
              <a:rPr lang="da-DK" altLang="da-DK" sz="1200" dirty="0" err="1" smtClean="0">
                <a:solidFill>
                  <a:schemeClr val="tx1"/>
                </a:solidFill>
                <a:ea typeface="Microsoft YaHei" charset="-122"/>
              </a:rPr>
              <a:t>TAs</a:t>
            </a:r>
            <a:r>
              <a:rPr lang="da-DK" altLang="da-DK" sz="1200" dirty="0" smtClean="0">
                <a:solidFill>
                  <a:schemeClr val="tx1"/>
                </a:solidFill>
                <a:ea typeface="Microsoft YaHei" charset="-122"/>
              </a:rPr>
              <a:t> krav til dokumentation</a:t>
            </a:r>
          </a:p>
          <a:p>
            <a:pPr>
              <a:buClrTx/>
              <a:buFont typeface="Times New Roman" pitchFamily="16" charset="0"/>
              <a:buNone/>
              <a:defRPr/>
            </a:pPr>
            <a:r>
              <a:rPr lang="da-DK" altLang="da-DK" sz="1200" dirty="0" smtClean="0">
                <a:solidFill>
                  <a:schemeClr val="tx1"/>
                </a:solidFill>
                <a:ea typeface="Microsoft YaHei" charset="-122"/>
              </a:rPr>
              <a:t>Indeholder:</a:t>
            </a:r>
            <a:endParaRPr lang="da-DK" altLang="da-DK" sz="1200" dirty="0">
              <a:solidFill>
                <a:schemeClr val="tx1"/>
              </a:solidFill>
              <a:ea typeface="Microsoft YaHei" charset="-122"/>
            </a:endParaRPr>
          </a:p>
          <a:p>
            <a:pPr marL="171450" indent="-171450">
              <a:buClrTx/>
              <a:buFont typeface="Arial" panose="020B0604020202020204" pitchFamily="34" charset="0"/>
              <a:buChar char="•"/>
              <a:defRPr/>
            </a:pPr>
            <a:r>
              <a:rPr lang="da-DK" altLang="da-DK" sz="1200" dirty="0" smtClean="0">
                <a:solidFill>
                  <a:schemeClr val="tx1"/>
                </a:solidFill>
                <a:ea typeface="Microsoft YaHei" charset="-122"/>
              </a:rPr>
              <a:t>Liste </a:t>
            </a:r>
            <a:r>
              <a:rPr lang="da-DK" altLang="da-DK" sz="1200" dirty="0">
                <a:solidFill>
                  <a:schemeClr val="tx1"/>
                </a:solidFill>
                <a:ea typeface="Microsoft YaHei" charset="-122"/>
              </a:rPr>
              <a:t>over byggeriets forventede dokumenter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  <a:defRPr/>
            </a:pPr>
            <a:r>
              <a:rPr lang="da-DK" altLang="da-DK" sz="1200" dirty="0">
                <a:solidFill>
                  <a:schemeClr val="tx1"/>
                </a:solidFill>
                <a:ea typeface="Microsoft YaHei" charset="-122"/>
              </a:rPr>
              <a:t>Status-, kommentarfelter og aktionsansvarlig</a:t>
            </a:r>
          </a:p>
          <a:p>
            <a:pPr>
              <a:buClrTx/>
              <a:buFont typeface="Times New Roman" pitchFamily="16" charset="0"/>
              <a:buNone/>
              <a:defRPr/>
            </a:pPr>
            <a:r>
              <a:rPr lang="da-DK" altLang="da-DK" sz="1200" dirty="0" smtClean="0">
                <a:solidFill>
                  <a:schemeClr val="tx1"/>
                </a:solidFill>
                <a:ea typeface="Microsoft YaHei" charset="-122"/>
              </a:rPr>
              <a:t>Ved projektets afslutning udgør det en </a:t>
            </a:r>
            <a:r>
              <a:rPr lang="da-DK" altLang="da-DK" sz="1200" dirty="0">
                <a:solidFill>
                  <a:schemeClr val="tx1"/>
                </a:solidFill>
                <a:ea typeface="Microsoft YaHei" charset="-122"/>
              </a:rPr>
              <a:t>samlet oversigt over byggeriets filer med filnavne/stier</a:t>
            </a:r>
          </a:p>
          <a:p>
            <a:pPr algn="ctr">
              <a:buClrTx/>
              <a:buFont typeface="Times New Roman" pitchFamily="16" charset="0"/>
              <a:buNone/>
              <a:defRPr/>
            </a:pPr>
            <a:endParaRPr lang="da-DK" altLang="da-DK" sz="1200" dirty="0">
              <a:solidFill>
                <a:schemeClr val="tx1"/>
              </a:solidFill>
              <a:ea typeface="Microsoft YaHei" charset="-122"/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2448206" y="1743272"/>
            <a:ext cx="629823" cy="463172"/>
            <a:chOff x="2161521" y="2425"/>
            <a:chExt cx="629823" cy="463172"/>
          </a:xfrm>
        </p:grpSpPr>
        <p:sp>
          <p:nvSpPr>
            <p:cNvPr id="17" name="Højrepil 16"/>
            <p:cNvSpPr/>
            <p:nvPr/>
          </p:nvSpPr>
          <p:spPr>
            <a:xfrm rot="21591759">
              <a:off x="2161521" y="2425"/>
              <a:ext cx="629823" cy="4631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øjrepil 4"/>
            <p:cNvSpPr/>
            <p:nvPr/>
          </p:nvSpPr>
          <p:spPr>
            <a:xfrm rot="21591759">
              <a:off x="2161521" y="95226"/>
              <a:ext cx="490871" cy="277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200" kern="1200"/>
            </a:p>
          </p:txBody>
        </p:sp>
      </p:grpSp>
      <p:grpSp>
        <p:nvGrpSpPr>
          <p:cNvPr id="20" name="Gruppe 19"/>
          <p:cNvGrpSpPr/>
          <p:nvPr/>
        </p:nvGrpSpPr>
        <p:grpSpPr>
          <a:xfrm rot="10800000">
            <a:off x="6282978" y="1743272"/>
            <a:ext cx="629823" cy="463172"/>
            <a:chOff x="2161521" y="2425"/>
            <a:chExt cx="629823" cy="463172"/>
          </a:xfrm>
        </p:grpSpPr>
        <p:sp>
          <p:nvSpPr>
            <p:cNvPr id="21" name="Højrepil 20"/>
            <p:cNvSpPr/>
            <p:nvPr/>
          </p:nvSpPr>
          <p:spPr>
            <a:xfrm rot="21591759">
              <a:off x="2161521" y="2425"/>
              <a:ext cx="629823" cy="4631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øjrepil 4"/>
            <p:cNvSpPr/>
            <p:nvPr/>
          </p:nvSpPr>
          <p:spPr>
            <a:xfrm rot="21591759">
              <a:off x="2161521" y="95226"/>
              <a:ext cx="490871" cy="277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200" kern="1200"/>
            </a:p>
          </p:txBody>
        </p:sp>
      </p:grpSp>
      <p:grpSp>
        <p:nvGrpSpPr>
          <p:cNvPr id="23" name="Gruppe 22"/>
          <p:cNvGrpSpPr/>
          <p:nvPr/>
        </p:nvGrpSpPr>
        <p:grpSpPr>
          <a:xfrm rot="16200000">
            <a:off x="1442958" y="3380408"/>
            <a:ext cx="352586" cy="464678"/>
            <a:chOff x="2161521" y="2425"/>
            <a:chExt cx="629823" cy="463172"/>
          </a:xfrm>
        </p:grpSpPr>
        <p:sp>
          <p:nvSpPr>
            <p:cNvPr id="24" name="Højrepil 23"/>
            <p:cNvSpPr/>
            <p:nvPr/>
          </p:nvSpPr>
          <p:spPr>
            <a:xfrm rot="21591759">
              <a:off x="2161521" y="2425"/>
              <a:ext cx="629823" cy="4631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øjrepil 4"/>
            <p:cNvSpPr/>
            <p:nvPr/>
          </p:nvSpPr>
          <p:spPr>
            <a:xfrm rot="21591759">
              <a:off x="2161521" y="95226"/>
              <a:ext cx="490871" cy="277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200" kern="1200"/>
            </a:p>
          </p:txBody>
        </p:sp>
      </p:grpSp>
      <p:grpSp>
        <p:nvGrpSpPr>
          <p:cNvPr id="26" name="Gruppe 25"/>
          <p:cNvGrpSpPr/>
          <p:nvPr/>
        </p:nvGrpSpPr>
        <p:grpSpPr>
          <a:xfrm rot="16200000">
            <a:off x="7564357" y="3361542"/>
            <a:ext cx="352586" cy="464678"/>
            <a:chOff x="2161521" y="2425"/>
            <a:chExt cx="629823" cy="463172"/>
          </a:xfrm>
        </p:grpSpPr>
        <p:sp>
          <p:nvSpPr>
            <p:cNvPr id="27" name="Højrepil 26"/>
            <p:cNvSpPr/>
            <p:nvPr/>
          </p:nvSpPr>
          <p:spPr>
            <a:xfrm rot="21591759">
              <a:off x="2161521" y="2425"/>
              <a:ext cx="629823" cy="4631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øjrepil 4"/>
            <p:cNvSpPr/>
            <p:nvPr/>
          </p:nvSpPr>
          <p:spPr>
            <a:xfrm rot="21591759">
              <a:off x="2161521" y="95226"/>
              <a:ext cx="490871" cy="277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200" kern="1200"/>
            </a:p>
          </p:txBody>
        </p:sp>
      </p:grp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563888" y="6525344"/>
            <a:ext cx="5580112" cy="332656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  <a:extLst/>
        </p:spPr>
        <p:txBody>
          <a:bodyPr wrap="none"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800" dirty="0" smtClean="0"/>
              <a:t>Udarbejdet af DNU, Projektafdelingen-IKT v. RINORD 02-05-2017</a:t>
            </a:r>
            <a:endParaRPr lang="da-DK" altLang="da-DK" sz="800" dirty="0"/>
          </a:p>
        </p:txBody>
      </p:sp>
    </p:spTree>
    <p:extLst>
      <p:ext uri="{BB962C8B-B14F-4D97-AF65-F5344CB8AC3E}">
        <p14:creationId xmlns:p14="http://schemas.microsoft.com/office/powerpoint/2010/main" val="4076865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8787" y="-15153"/>
            <a:ext cx="82264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1800" dirty="0" err="1" smtClean="0"/>
              <a:t>RGs</a:t>
            </a:r>
            <a:r>
              <a:rPr lang="da-DK" altLang="da-DK" sz="1800" dirty="0" smtClean="0"/>
              <a:t> indstilling af dokumentation til PA</a:t>
            </a:r>
            <a:endParaRPr lang="da-DK" altLang="da-DK" sz="1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4000498"/>
              </p:ext>
            </p:extLst>
          </p:nvPr>
        </p:nvGraphicFramePr>
        <p:xfrm>
          <a:off x="439240" y="1124673"/>
          <a:ext cx="822642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8787" y="3284984"/>
            <a:ext cx="82264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1800" dirty="0" err="1" smtClean="0"/>
              <a:t>PAs</a:t>
            </a:r>
            <a:r>
              <a:rPr lang="da-DK" altLang="da-DK" sz="1800" dirty="0" smtClean="0"/>
              <a:t> granskning af indstillet dokumentation</a:t>
            </a:r>
            <a:endParaRPr lang="da-DK" altLang="da-DK" sz="1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4533447"/>
              </p:ext>
            </p:extLst>
          </p:nvPr>
        </p:nvGraphicFramePr>
        <p:xfrm>
          <a:off x="683567" y="4365104"/>
          <a:ext cx="777686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3563888" y="6525344"/>
            <a:ext cx="5580112" cy="332656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  <a:extLst/>
        </p:spPr>
        <p:txBody>
          <a:bodyPr wrap="none"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800" dirty="0" smtClean="0"/>
              <a:t>Udarbejdet af DNU, Projektafdelingen-IKT v. RINORD 02-05-2017</a:t>
            </a:r>
            <a:endParaRPr lang="da-DK" altLang="da-DK" sz="800" dirty="0"/>
          </a:p>
        </p:txBody>
      </p:sp>
    </p:spTree>
    <p:extLst>
      <p:ext uri="{BB962C8B-B14F-4D97-AF65-F5344CB8AC3E}">
        <p14:creationId xmlns:p14="http://schemas.microsoft.com/office/powerpoint/2010/main" val="9716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4815" y="404664"/>
            <a:ext cx="8229600" cy="5832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a-DK" dirty="0" smtClean="0"/>
              <a:t>Hospitalets størrelse</a:t>
            </a:r>
          </a:p>
          <a:p>
            <a:pPr>
              <a:defRPr/>
            </a:pPr>
            <a:r>
              <a:rPr lang="da-DK" sz="2000" dirty="0" smtClean="0"/>
              <a:t>250.000 m</a:t>
            </a:r>
            <a:r>
              <a:rPr lang="da-DK" sz="2000" baseline="30000" dirty="0" smtClean="0"/>
              <a:t>2</a:t>
            </a:r>
            <a:r>
              <a:rPr lang="da-DK" sz="2000" dirty="0" smtClean="0"/>
              <a:t> nyt byggeri</a:t>
            </a:r>
          </a:p>
          <a:p>
            <a:pPr>
              <a:defRPr/>
            </a:pPr>
            <a:r>
              <a:rPr lang="da-DK" sz="2000" dirty="0" smtClean="0"/>
              <a:t>160.000 m</a:t>
            </a:r>
            <a:r>
              <a:rPr lang="da-DK" sz="2000" baseline="30000" dirty="0" smtClean="0"/>
              <a:t>2</a:t>
            </a:r>
            <a:r>
              <a:rPr lang="da-DK" sz="2000" dirty="0" smtClean="0"/>
              <a:t> eksisterende hospital</a:t>
            </a:r>
          </a:p>
          <a:p>
            <a:pPr lvl="1">
              <a:defRPr/>
            </a:pPr>
            <a:r>
              <a:rPr lang="da-DK" sz="2000" dirty="0" smtClean="0"/>
              <a:t>hvoraf 30.000 m</a:t>
            </a:r>
            <a:r>
              <a:rPr lang="da-DK" sz="2000" baseline="30000" dirty="0" smtClean="0"/>
              <a:t>2</a:t>
            </a:r>
            <a:r>
              <a:rPr lang="da-DK" sz="2000" dirty="0" smtClean="0"/>
              <a:t> ombygges</a:t>
            </a:r>
          </a:p>
          <a:p>
            <a:pPr>
              <a:defRPr/>
            </a:pPr>
            <a:r>
              <a:rPr lang="da-DK" sz="2000" dirty="0" smtClean="0"/>
              <a:t>50.000 m</a:t>
            </a:r>
            <a:r>
              <a:rPr lang="da-DK" sz="2000" baseline="30000" dirty="0" smtClean="0"/>
              <a:t>2</a:t>
            </a:r>
            <a:r>
              <a:rPr lang="da-DK" sz="2000" dirty="0" smtClean="0"/>
              <a:t> Nyt Psykiatrisk Center </a:t>
            </a:r>
          </a:p>
          <a:p>
            <a:pPr>
              <a:defRPr/>
            </a:pPr>
            <a:r>
              <a:rPr lang="da-DK" sz="2000" dirty="0" smtClean="0"/>
              <a:t>9.500 m</a:t>
            </a:r>
            <a:r>
              <a:rPr lang="da-DK" sz="2000" baseline="30000" dirty="0" smtClean="0"/>
              <a:t>2</a:t>
            </a:r>
            <a:r>
              <a:rPr lang="da-DK" sz="2000" dirty="0" smtClean="0"/>
              <a:t> Dansk Center for Partikelterapi</a:t>
            </a:r>
          </a:p>
          <a:p>
            <a:pPr>
              <a:defRPr/>
            </a:pPr>
            <a:r>
              <a:rPr lang="da-DK" sz="2000" dirty="0" smtClean="0"/>
              <a:t>4.700 m</a:t>
            </a:r>
            <a:r>
              <a:rPr lang="da-DK" sz="2000" baseline="30000" dirty="0" smtClean="0"/>
              <a:t>2</a:t>
            </a:r>
            <a:r>
              <a:rPr lang="da-DK" sz="2000" dirty="0" smtClean="0"/>
              <a:t> nyt centralkøkken </a:t>
            </a:r>
          </a:p>
          <a:p>
            <a:pPr>
              <a:defRPr/>
            </a:pPr>
            <a:r>
              <a:rPr lang="da-DK" sz="2000" dirty="0" smtClean="0"/>
              <a:t>10-15.000 m</a:t>
            </a:r>
            <a:r>
              <a:rPr lang="da-DK" sz="2000" baseline="30000" dirty="0" smtClean="0"/>
              <a:t>2</a:t>
            </a:r>
            <a:r>
              <a:rPr lang="da-DK" sz="2000" dirty="0" smtClean="0"/>
              <a:t> forskningsbyggeri</a:t>
            </a:r>
            <a:endParaRPr lang="da-DK" sz="2000" dirty="0"/>
          </a:p>
          <a:p>
            <a:pPr marL="0" indent="0">
              <a:buNone/>
              <a:defRPr/>
            </a:pPr>
            <a:r>
              <a:rPr lang="da-DK" sz="2000" dirty="0" smtClean="0"/>
              <a:t>I alt knap 500.000 m²</a:t>
            </a:r>
          </a:p>
          <a:p>
            <a:pPr marL="0" indent="0">
              <a:buNone/>
              <a:defRPr/>
            </a:pPr>
            <a:endParaRPr lang="da-DK" sz="2000" dirty="0" smtClean="0"/>
          </a:p>
          <a:p>
            <a:pPr marL="0" indent="0">
              <a:buNone/>
              <a:defRPr/>
            </a:pPr>
            <a:r>
              <a:rPr lang="da-DK" dirty="0" smtClean="0"/>
              <a:t>Fremtidig aktivitet</a:t>
            </a:r>
            <a:endParaRPr lang="da-DK" dirty="0"/>
          </a:p>
          <a:p>
            <a:pPr>
              <a:defRPr/>
            </a:pPr>
            <a:r>
              <a:rPr lang="da-DK" sz="2000" dirty="0"/>
              <a:t>100.000 indlagte patienter årligt</a:t>
            </a:r>
          </a:p>
          <a:p>
            <a:pPr>
              <a:defRPr/>
            </a:pPr>
            <a:r>
              <a:rPr lang="da-DK" sz="2000" dirty="0"/>
              <a:t>1 mio. patienter til ambulante behandlinger</a:t>
            </a:r>
          </a:p>
          <a:p>
            <a:pPr>
              <a:defRPr/>
            </a:pPr>
            <a:r>
              <a:rPr lang="da-DK" sz="2000" dirty="0"/>
              <a:t>1080 senge (822 somatiske/258 psykiatri)</a:t>
            </a:r>
          </a:p>
          <a:p>
            <a:pPr>
              <a:defRPr/>
            </a:pPr>
            <a:r>
              <a:rPr lang="da-DK" sz="2000" dirty="0"/>
              <a:t>Ca. 10.000 ansatte</a:t>
            </a:r>
          </a:p>
          <a:p>
            <a:pPr marL="0" indent="0">
              <a:buNone/>
              <a:defRPr/>
            </a:pPr>
            <a:endParaRPr lang="da-DK" sz="2000" dirty="0" smtClean="0"/>
          </a:p>
          <a:p>
            <a:pPr algn="ctr">
              <a:buFontTx/>
              <a:buNone/>
              <a:defRPr/>
            </a:pPr>
            <a:endParaRPr lang="da-DK" sz="2000" b="1" dirty="0" smtClean="0"/>
          </a:p>
        </p:txBody>
      </p:sp>
      <p:pic>
        <p:nvPicPr>
          <p:cNvPr id="7" name="Picture 12" descr="DNU Sengestue_Rådgiverguppen DNU_fotograf Kirstine Mengel_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61" y="404664"/>
            <a:ext cx="356653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17175861"/>
              </p:ext>
            </p:extLst>
          </p:nvPr>
        </p:nvGraphicFramePr>
        <p:xfrm>
          <a:off x="452137" y="836712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8787" y="-15153"/>
            <a:ext cx="82264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1800" dirty="0" err="1" smtClean="0"/>
              <a:t>RGs</a:t>
            </a:r>
            <a:r>
              <a:rPr lang="da-DK" altLang="da-DK" sz="1800" dirty="0" smtClean="0"/>
              <a:t> indstilling af tegningsdokumentation til PA via Projekt Web</a:t>
            </a:r>
            <a:endParaRPr lang="da-DK" altLang="da-DK" sz="1800" dirty="0"/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3563888" y="6525344"/>
            <a:ext cx="5580112" cy="332656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  <a:extLst/>
        </p:spPr>
        <p:txBody>
          <a:bodyPr wrap="none"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800" dirty="0" smtClean="0"/>
              <a:t>Udarbejdet af DNU, Projektafdelingen-IKT v. RINORD 02-05-2017</a:t>
            </a:r>
            <a:endParaRPr lang="da-DK" altLang="da-DK" sz="800" dirty="0"/>
          </a:p>
        </p:txBody>
      </p:sp>
    </p:spTree>
    <p:extLst>
      <p:ext uri="{BB962C8B-B14F-4D97-AF65-F5344CB8AC3E}">
        <p14:creationId xmlns:p14="http://schemas.microsoft.com/office/powerpoint/2010/main" val="35606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6747522"/>
              </p:ext>
            </p:extLst>
          </p:nvPr>
        </p:nvGraphicFramePr>
        <p:xfrm>
          <a:off x="452137" y="836712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8787" y="-15153"/>
            <a:ext cx="82264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1800" dirty="0" err="1" smtClean="0"/>
              <a:t>RGs</a:t>
            </a:r>
            <a:r>
              <a:rPr lang="da-DK" altLang="da-DK" sz="1800" dirty="0" smtClean="0"/>
              <a:t> indstilling af øvrig dokumentation til PA via Projekt Web</a:t>
            </a:r>
            <a:endParaRPr lang="da-DK" altLang="da-DK" sz="1800" dirty="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3563888" y="6525344"/>
            <a:ext cx="5580112" cy="332656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  <a:extLst/>
        </p:spPr>
        <p:txBody>
          <a:bodyPr wrap="none"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800" dirty="0" smtClean="0"/>
              <a:t>Udarbejdet af DNU, Projektafdelingen-IKT v. RINORD 02-05-2017</a:t>
            </a:r>
            <a:endParaRPr lang="da-DK" altLang="da-DK" sz="800" dirty="0"/>
          </a:p>
        </p:txBody>
      </p:sp>
    </p:spTree>
    <p:extLst>
      <p:ext uri="{BB962C8B-B14F-4D97-AF65-F5344CB8AC3E}">
        <p14:creationId xmlns:p14="http://schemas.microsoft.com/office/powerpoint/2010/main" val="10623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50850" y="0"/>
            <a:ext cx="82264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1800" dirty="0" smtClean="0"/>
              <a:t>Mangler vedr. entreprenørens dokumentation</a:t>
            </a:r>
            <a:endParaRPr lang="da-DK" altLang="da-DK" sz="1800" dirty="0"/>
          </a:p>
        </p:txBody>
      </p:sp>
      <p:sp>
        <p:nvSpPr>
          <p:cNvPr id="40" name="Tekstboks 39"/>
          <p:cNvSpPr txBox="1"/>
          <p:nvPr/>
        </p:nvSpPr>
        <p:spPr>
          <a:xfrm>
            <a:off x="711225" y="3861048"/>
            <a:ext cx="77215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a-DK" sz="1400" dirty="0">
                <a:solidFill>
                  <a:srgbClr val="000000"/>
                </a:solidFill>
              </a:rPr>
              <a:t>Op til aflevering </a:t>
            </a:r>
            <a:r>
              <a:rPr lang="da-DK" sz="1400" dirty="0" smtClean="0">
                <a:solidFill>
                  <a:srgbClr val="000000"/>
                </a:solidFill>
              </a:rPr>
              <a:t>udfærdiger </a:t>
            </a:r>
            <a:r>
              <a:rPr lang="da-DK" sz="1400" dirty="0">
                <a:solidFill>
                  <a:srgbClr val="0070C0"/>
                </a:solidFill>
              </a:rPr>
              <a:t>PA-IKT</a:t>
            </a:r>
            <a:r>
              <a:rPr lang="da-DK" sz="1400" dirty="0">
                <a:solidFill>
                  <a:srgbClr val="3333CC"/>
                </a:solidFill>
              </a:rPr>
              <a:t> </a:t>
            </a:r>
            <a:r>
              <a:rPr lang="da-DK" sz="1400" dirty="0">
                <a:solidFill>
                  <a:srgbClr val="000000"/>
                </a:solidFill>
              </a:rPr>
              <a:t>en mangelrapport for: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000000"/>
                </a:solidFill>
              </a:rPr>
              <a:t>3D-modeller ”As </a:t>
            </a:r>
            <a:r>
              <a:rPr lang="da-DK" sz="1400" dirty="0" err="1">
                <a:solidFill>
                  <a:srgbClr val="000000"/>
                </a:solidFill>
              </a:rPr>
              <a:t>Built</a:t>
            </a:r>
            <a:r>
              <a:rPr lang="da-DK" sz="1400" dirty="0">
                <a:solidFill>
                  <a:srgbClr val="000000"/>
                </a:solidFill>
              </a:rPr>
              <a:t>”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000000"/>
                </a:solidFill>
              </a:rPr>
              <a:t>2D-pfd’er ”As </a:t>
            </a:r>
            <a:r>
              <a:rPr lang="da-DK" sz="1400" dirty="0" err="1">
                <a:solidFill>
                  <a:srgbClr val="000000"/>
                </a:solidFill>
              </a:rPr>
              <a:t>Built</a:t>
            </a:r>
            <a:r>
              <a:rPr lang="da-DK" sz="1400" dirty="0">
                <a:solidFill>
                  <a:srgbClr val="000000"/>
                </a:solidFill>
              </a:rPr>
              <a:t>”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000000"/>
                </a:solidFill>
              </a:rPr>
              <a:t>Rødtegninger ”As </a:t>
            </a:r>
            <a:r>
              <a:rPr lang="da-DK" sz="1400" dirty="0" err="1">
                <a:solidFill>
                  <a:srgbClr val="000000"/>
                </a:solidFill>
              </a:rPr>
              <a:t>Built</a:t>
            </a:r>
            <a:r>
              <a:rPr lang="da-DK" sz="1400" dirty="0">
                <a:solidFill>
                  <a:srgbClr val="000000"/>
                </a:solidFill>
              </a:rPr>
              <a:t>”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000000"/>
                </a:solidFill>
              </a:rPr>
              <a:t>Entreprenørens egen KS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000000"/>
                </a:solidFill>
              </a:rPr>
              <a:t>CE-mærkninger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000000"/>
                </a:solidFill>
              </a:rPr>
              <a:t>TIDA-indtastninger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a-DK" sz="1400" dirty="0">
                <a:solidFill>
                  <a:srgbClr val="000000"/>
                </a:solidFill>
              </a:rPr>
              <a:t>Rapporten fremsendes til </a:t>
            </a:r>
            <a:r>
              <a:rPr lang="da-DK" sz="1400" dirty="0">
                <a:solidFill>
                  <a:srgbClr val="0070C0"/>
                </a:solidFill>
              </a:rPr>
              <a:t>PA-PL</a:t>
            </a:r>
            <a:r>
              <a:rPr lang="da-DK" sz="1400" dirty="0">
                <a:solidFill>
                  <a:srgbClr val="000000"/>
                </a:solidFill>
              </a:rPr>
              <a:t> og </a:t>
            </a:r>
            <a:r>
              <a:rPr lang="da-DK" sz="1400" dirty="0" err="1">
                <a:solidFill>
                  <a:srgbClr val="92D050"/>
                </a:solidFill>
              </a:rPr>
              <a:t>RG</a:t>
            </a:r>
            <a:r>
              <a:rPr lang="da-DK" sz="1400" dirty="0" err="1">
                <a:solidFill>
                  <a:srgbClr val="000000"/>
                </a:solidFill>
              </a:rPr>
              <a:t>s</a:t>
            </a:r>
            <a:r>
              <a:rPr lang="da-DK" sz="1400" dirty="0">
                <a:solidFill>
                  <a:srgbClr val="000000"/>
                </a:solidFill>
              </a:rPr>
              <a:t> </a:t>
            </a:r>
            <a:r>
              <a:rPr lang="da-DK" sz="1400" dirty="0" err="1" smtClean="0">
                <a:solidFill>
                  <a:srgbClr val="000000"/>
                </a:solidFill>
              </a:rPr>
              <a:t>aflev.koordinator</a:t>
            </a:r>
            <a:endParaRPr lang="da-DK" sz="1400" dirty="0" smtClean="0">
              <a:solidFill>
                <a:srgbClr val="00000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a-DK" sz="1400" dirty="0">
              <a:solidFill>
                <a:srgbClr val="00000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a-DK" sz="1400" dirty="0" smtClean="0">
                <a:solidFill>
                  <a:srgbClr val="000000"/>
                </a:solidFill>
              </a:rPr>
              <a:t>Fra juridisk aflevering og frem til </a:t>
            </a:r>
            <a:r>
              <a:rPr lang="da-DK" sz="1400" dirty="0">
                <a:solidFill>
                  <a:srgbClr val="000000"/>
                </a:solidFill>
              </a:rPr>
              <a:t>1 års </a:t>
            </a:r>
            <a:r>
              <a:rPr lang="da-DK" sz="1400" dirty="0" smtClean="0">
                <a:solidFill>
                  <a:srgbClr val="000000"/>
                </a:solidFill>
              </a:rPr>
              <a:t>eftersyn registreres manglerne i TA-</a:t>
            </a:r>
            <a:r>
              <a:rPr lang="da-DK" sz="1400" dirty="0" err="1" smtClean="0">
                <a:solidFill>
                  <a:srgbClr val="000000"/>
                </a:solidFill>
              </a:rPr>
              <a:t>Dalux</a:t>
            </a:r>
            <a:endParaRPr lang="da-DK" sz="1400" dirty="0" smtClean="0">
              <a:solidFill>
                <a:srgbClr val="00000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a-DK" sz="1400" dirty="0">
              <a:solidFill>
                <a:srgbClr val="00000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a-DK" sz="1400" dirty="0">
                <a:solidFill>
                  <a:srgbClr val="000000"/>
                </a:solidFill>
              </a:rPr>
              <a:t>Har der været gennemført </a:t>
            </a:r>
            <a:r>
              <a:rPr lang="da-DK" sz="1400" dirty="0" smtClean="0">
                <a:solidFill>
                  <a:srgbClr val="000000"/>
                </a:solidFill>
              </a:rPr>
              <a:t>et </a:t>
            </a:r>
            <a:r>
              <a:rPr lang="da-DK" sz="1400" dirty="0">
                <a:solidFill>
                  <a:srgbClr val="000000"/>
                </a:solidFill>
              </a:rPr>
              <a:t>1 års </a:t>
            </a:r>
            <a:r>
              <a:rPr lang="da-DK" sz="1400" dirty="0" smtClean="0">
                <a:solidFill>
                  <a:srgbClr val="000000"/>
                </a:solidFill>
              </a:rPr>
              <a:t>eftersyn, </a:t>
            </a:r>
            <a:r>
              <a:rPr lang="da-DK" sz="1400" dirty="0">
                <a:solidFill>
                  <a:srgbClr val="000000"/>
                </a:solidFill>
              </a:rPr>
              <a:t>er det </a:t>
            </a:r>
            <a:r>
              <a:rPr lang="da-DK" sz="1400" dirty="0" smtClean="0">
                <a:solidFill>
                  <a:srgbClr val="0070C0"/>
                </a:solidFill>
              </a:rPr>
              <a:t>PA/TA</a:t>
            </a:r>
            <a:r>
              <a:rPr lang="da-DK" sz="1400" dirty="0" smtClean="0"/>
              <a:t>,</a:t>
            </a:r>
            <a:r>
              <a:rPr lang="da-DK" sz="1400" dirty="0" smtClean="0">
                <a:solidFill>
                  <a:srgbClr val="000000"/>
                </a:solidFill>
              </a:rPr>
              <a:t> </a:t>
            </a:r>
            <a:r>
              <a:rPr lang="da-DK" sz="1400" dirty="0">
                <a:solidFill>
                  <a:srgbClr val="000000"/>
                </a:solidFill>
              </a:rPr>
              <a:t>der tager kontakt til entreprenøren</a:t>
            </a:r>
          </a:p>
        </p:txBody>
      </p:sp>
      <p:cxnSp>
        <p:nvCxnSpPr>
          <p:cNvPr id="3078" name="Lige forbindelse 42"/>
          <p:cNvCxnSpPr>
            <a:cxnSpLocks noChangeShapeType="1"/>
          </p:cNvCxnSpPr>
          <p:nvPr/>
        </p:nvCxnSpPr>
        <p:spPr bwMode="auto">
          <a:xfrm>
            <a:off x="7552303" y="2121245"/>
            <a:ext cx="0" cy="803278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Lige forbindelse 3"/>
          <p:cNvCxnSpPr>
            <a:cxnSpLocks noChangeShapeType="1"/>
          </p:cNvCxnSpPr>
          <p:nvPr/>
        </p:nvCxnSpPr>
        <p:spPr bwMode="auto">
          <a:xfrm>
            <a:off x="2007837" y="2121245"/>
            <a:ext cx="0" cy="1364495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Lige forbindelse 8"/>
          <p:cNvCxnSpPr>
            <a:cxnSpLocks noChangeShapeType="1"/>
          </p:cNvCxnSpPr>
          <p:nvPr/>
        </p:nvCxnSpPr>
        <p:spPr bwMode="auto">
          <a:xfrm>
            <a:off x="3207803" y="2121245"/>
            <a:ext cx="0" cy="86062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Lige forbindelse 9"/>
          <p:cNvCxnSpPr>
            <a:cxnSpLocks noChangeShapeType="1"/>
          </p:cNvCxnSpPr>
          <p:nvPr/>
        </p:nvCxnSpPr>
        <p:spPr bwMode="auto">
          <a:xfrm>
            <a:off x="5823972" y="2121245"/>
            <a:ext cx="0" cy="1344797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Lige forbindelse 16"/>
          <p:cNvCxnSpPr>
            <a:cxnSpLocks noChangeShapeType="1"/>
          </p:cNvCxnSpPr>
          <p:nvPr/>
        </p:nvCxnSpPr>
        <p:spPr bwMode="auto">
          <a:xfrm>
            <a:off x="7092280" y="2121245"/>
            <a:ext cx="0" cy="803274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8" name="Tekstboks 18"/>
          <p:cNvSpPr txBox="1">
            <a:spLocks noChangeArrowheads="1"/>
          </p:cNvSpPr>
          <p:nvPr/>
        </p:nvSpPr>
        <p:spPr bwMode="auto">
          <a:xfrm>
            <a:off x="1158778" y="3440033"/>
            <a:ext cx="1800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a-DK" altLang="da-DK" sz="1200" b="1" dirty="0" smtClean="0">
                <a:solidFill>
                  <a:srgbClr val="000000"/>
                </a:solidFill>
              </a:rPr>
              <a:t>Juridisk </a:t>
            </a:r>
            <a:r>
              <a:rPr lang="da-DK" altLang="da-DK" sz="1200" b="1" dirty="0">
                <a:solidFill>
                  <a:srgbClr val="000000"/>
                </a:solidFill>
              </a:rPr>
              <a:t>aflevering</a:t>
            </a:r>
          </a:p>
        </p:txBody>
      </p:sp>
      <p:sp>
        <p:nvSpPr>
          <p:cNvPr id="3089" name="Tekstboks 19"/>
          <p:cNvSpPr txBox="1">
            <a:spLocks noChangeArrowheads="1"/>
          </p:cNvSpPr>
          <p:nvPr/>
        </p:nvSpPr>
        <p:spPr bwMode="auto">
          <a:xfrm>
            <a:off x="1692097" y="2209156"/>
            <a:ext cx="1800064" cy="38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a-DK" altLang="da-DK" sz="1200" dirty="0" err="1">
                <a:solidFill>
                  <a:srgbClr val="000000"/>
                </a:solidFill>
              </a:rPr>
              <a:t>afhjælps</a:t>
            </a:r>
            <a:r>
              <a:rPr lang="da-DK" altLang="da-DK" sz="1200" dirty="0">
                <a:solidFill>
                  <a:srgbClr val="000000"/>
                </a:solidFill>
              </a:rPr>
              <a:t>-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a-DK" altLang="da-DK" sz="1200" dirty="0">
                <a:solidFill>
                  <a:srgbClr val="000000"/>
                </a:solidFill>
              </a:rPr>
              <a:t>periode</a:t>
            </a:r>
          </a:p>
        </p:txBody>
      </p:sp>
      <p:sp>
        <p:nvSpPr>
          <p:cNvPr id="3090" name="Tekstboks 20"/>
          <p:cNvSpPr txBox="1">
            <a:spLocks noChangeArrowheads="1"/>
          </p:cNvSpPr>
          <p:nvPr/>
        </p:nvSpPr>
        <p:spPr bwMode="auto">
          <a:xfrm>
            <a:off x="4923940" y="3440033"/>
            <a:ext cx="1800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a-DK" altLang="da-DK" sz="1200" b="1" dirty="0">
                <a:solidFill>
                  <a:srgbClr val="000000"/>
                </a:solidFill>
              </a:rPr>
              <a:t>1 års </a:t>
            </a:r>
            <a:r>
              <a:rPr lang="da-DK" altLang="da-DK" sz="1200" b="1" dirty="0" smtClean="0">
                <a:solidFill>
                  <a:srgbClr val="000000"/>
                </a:solidFill>
              </a:rPr>
              <a:t>eftersyn</a:t>
            </a:r>
            <a:endParaRPr lang="da-DK" altLang="da-DK" sz="1200" b="1" dirty="0">
              <a:solidFill>
                <a:srgbClr val="000000"/>
              </a:solidFill>
            </a:endParaRPr>
          </a:p>
        </p:txBody>
      </p:sp>
      <p:sp>
        <p:nvSpPr>
          <p:cNvPr id="3091" name="Tekstboks 21"/>
          <p:cNvSpPr txBox="1">
            <a:spLocks noChangeArrowheads="1"/>
          </p:cNvSpPr>
          <p:nvPr/>
        </p:nvSpPr>
        <p:spPr bwMode="auto">
          <a:xfrm>
            <a:off x="5580112" y="2209156"/>
            <a:ext cx="1800064" cy="38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a-DK" altLang="da-DK" sz="1200" dirty="0" err="1">
                <a:solidFill>
                  <a:srgbClr val="000000"/>
                </a:solidFill>
              </a:rPr>
              <a:t>afhjælps</a:t>
            </a:r>
            <a:r>
              <a:rPr lang="da-DK" altLang="da-DK" sz="1200" dirty="0">
                <a:solidFill>
                  <a:srgbClr val="000000"/>
                </a:solidFill>
              </a:rPr>
              <a:t>-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a-DK" altLang="da-DK" sz="1200" dirty="0">
                <a:solidFill>
                  <a:srgbClr val="000000"/>
                </a:solidFill>
              </a:rPr>
              <a:t>periode</a:t>
            </a:r>
          </a:p>
        </p:txBody>
      </p:sp>
      <p:grpSp>
        <p:nvGrpSpPr>
          <p:cNvPr id="3092" name="Gruppe 25"/>
          <p:cNvGrpSpPr>
            <a:grpSpLocks/>
          </p:cNvGrpSpPr>
          <p:nvPr/>
        </p:nvGrpSpPr>
        <p:grpSpPr bwMode="auto">
          <a:xfrm>
            <a:off x="725512" y="1530399"/>
            <a:ext cx="6418729" cy="545892"/>
            <a:chOff x="1890746" y="4883488"/>
            <a:chExt cx="5238488" cy="435487"/>
          </a:xfrm>
        </p:grpSpPr>
        <p:sp>
          <p:nvSpPr>
            <p:cNvPr id="27" name="Kombinationstegning 26"/>
            <p:cNvSpPr/>
            <p:nvPr/>
          </p:nvSpPr>
          <p:spPr>
            <a:xfrm>
              <a:off x="1890746" y="4883489"/>
              <a:ext cx="1088303" cy="435486"/>
            </a:xfrm>
            <a:custGeom>
              <a:avLst/>
              <a:gdLst>
                <a:gd name="connsiteX0" fmla="*/ 0 w 1088136"/>
                <a:gd name="connsiteY0" fmla="*/ 0 h 435254"/>
                <a:gd name="connsiteX1" fmla="*/ 870509 w 1088136"/>
                <a:gd name="connsiteY1" fmla="*/ 0 h 435254"/>
                <a:gd name="connsiteX2" fmla="*/ 1088136 w 1088136"/>
                <a:gd name="connsiteY2" fmla="*/ 217627 h 435254"/>
                <a:gd name="connsiteX3" fmla="*/ 870509 w 1088136"/>
                <a:gd name="connsiteY3" fmla="*/ 435254 h 435254"/>
                <a:gd name="connsiteX4" fmla="*/ 0 w 1088136"/>
                <a:gd name="connsiteY4" fmla="*/ 435254 h 435254"/>
                <a:gd name="connsiteX5" fmla="*/ 217627 w 1088136"/>
                <a:gd name="connsiteY5" fmla="*/ 217627 h 435254"/>
                <a:gd name="connsiteX6" fmla="*/ 0 w 1088136"/>
                <a:gd name="connsiteY6" fmla="*/ 0 h 4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136" h="435254">
                  <a:moveTo>
                    <a:pt x="0" y="0"/>
                  </a:moveTo>
                  <a:lnTo>
                    <a:pt x="870509" y="0"/>
                  </a:lnTo>
                  <a:lnTo>
                    <a:pt x="1088136" y="217627"/>
                  </a:lnTo>
                  <a:lnTo>
                    <a:pt x="870509" y="435254"/>
                  </a:lnTo>
                  <a:lnTo>
                    <a:pt x="0" y="435254"/>
                  </a:lnTo>
                  <a:lnTo>
                    <a:pt x="217627" y="217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8050" tIns="46673" rIns="334705" bIns="46673" spcCol="1270" anchor="ctr"/>
            <a:lstStyle/>
            <a:p>
              <a:pPr algn="ctr" defTabSz="1555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da-DK" sz="1600" b="1" dirty="0">
                  <a:solidFill>
                    <a:schemeClr val="bg1"/>
                  </a:solidFill>
                </a:rPr>
                <a:t>RG</a:t>
              </a:r>
            </a:p>
          </p:txBody>
        </p:sp>
        <p:sp>
          <p:nvSpPr>
            <p:cNvPr id="28" name="Kombinationstegning 27"/>
            <p:cNvSpPr/>
            <p:nvPr/>
          </p:nvSpPr>
          <p:spPr>
            <a:xfrm>
              <a:off x="2870219" y="4883489"/>
              <a:ext cx="1088303" cy="435486"/>
            </a:xfrm>
            <a:custGeom>
              <a:avLst/>
              <a:gdLst>
                <a:gd name="connsiteX0" fmla="*/ 0 w 1088136"/>
                <a:gd name="connsiteY0" fmla="*/ 0 h 435254"/>
                <a:gd name="connsiteX1" fmla="*/ 870509 w 1088136"/>
                <a:gd name="connsiteY1" fmla="*/ 0 h 435254"/>
                <a:gd name="connsiteX2" fmla="*/ 1088136 w 1088136"/>
                <a:gd name="connsiteY2" fmla="*/ 217627 h 435254"/>
                <a:gd name="connsiteX3" fmla="*/ 870509 w 1088136"/>
                <a:gd name="connsiteY3" fmla="*/ 435254 h 435254"/>
                <a:gd name="connsiteX4" fmla="*/ 0 w 1088136"/>
                <a:gd name="connsiteY4" fmla="*/ 435254 h 435254"/>
                <a:gd name="connsiteX5" fmla="*/ 217627 w 1088136"/>
                <a:gd name="connsiteY5" fmla="*/ 217627 h 435254"/>
                <a:gd name="connsiteX6" fmla="*/ 0 w 1088136"/>
                <a:gd name="connsiteY6" fmla="*/ 0 h 4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136" h="435254">
                  <a:moveTo>
                    <a:pt x="0" y="0"/>
                  </a:moveTo>
                  <a:lnTo>
                    <a:pt x="870509" y="0"/>
                  </a:lnTo>
                  <a:lnTo>
                    <a:pt x="1088136" y="217627"/>
                  </a:lnTo>
                  <a:lnTo>
                    <a:pt x="870509" y="435254"/>
                  </a:lnTo>
                  <a:lnTo>
                    <a:pt x="0" y="435254"/>
                  </a:lnTo>
                  <a:lnTo>
                    <a:pt x="217627" y="217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8050" tIns="46673" rIns="334705" bIns="46673" spcCol="1270" anchor="ctr"/>
            <a:lstStyle/>
            <a:p>
              <a:pPr algn="ctr" defTabSz="1555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da-DK" sz="1600" b="1" dirty="0">
                  <a:solidFill>
                    <a:schemeClr val="bg1"/>
                  </a:solidFill>
                </a:rPr>
                <a:t>RG</a:t>
              </a:r>
            </a:p>
          </p:txBody>
        </p:sp>
        <p:sp>
          <p:nvSpPr>
            <p:cNvPr id="29" name="Kombinationstegning 28"/>
            <p:cNvSpPr/>
            <p:nvPr/>
          </p:nvSpPr>
          <p:spPr>
            <a:xfrm>
              <a:off x="3849692" y="4883489"/>
              <a:ext cx="1751650" cy="435486"/>
            </a:xfrm>
            <a:custGeom>
              <a:avLst/>
              <a:gdLst>
                <a:gd name="connsiteX0" fmla="*/ 0 w 1751508"/>
                <a:gd name="connsiteY0" fmla="*/ 0 h 435254"/>
                <a:gd name="connsiteX1" fmla="*/ 1533881 w 1751508"/>
                <a:gd name="connsiteY1" fmla="*/ 0 h 435254"/>
                <a:gd name="connsiteX2" fmla="*/ 1751508 w 1751508"/>
                <a:gd name="connsiteY2" fmla="*/ 217627 h 435254"/>
                <a:gd name="connsiteX3" fmla="*/ 1533881 w 1751508"/>
                <a:gd name="connsiteY3" fmla="*/ 435254 h 435254"/>
                <a:gd name="connsiteX4" fmla="*/ 0 w 1751508"/>
                <a:gd name="connsiteY4" fmla="*/ 435254 h 435254"/>
                <a:gd name="connsiteX5" fmla="*/ 217627 w 1751508"/>
                <a:gd name="connsiteY5" fmla="*/ 217627 h 435254"/>
                <a:gd name="connsiteX6" fmla="*/ 0 w 1751508"/>
                <a:gd name="connsiteY6" fmla="*/ 0 h 4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1508" h="435254">
                  <a:moveTo>
                    <a:pt x="0" y="0"/>
                  </a:moveTo>
                  <a:lnTo>
                    <a:pt x="1533881" y="0"/>
                  </a:lnTo>
                  <a:lnTo>
                    <a:pt x="1751508" y="217627"/>
                  </a:lnTo>
                  <a:lnTo>
                    <a:pt x="1533881" y="435254"/>
                  </a:lnTo>
                  <a:lnTo>
                    <a:pt x="0" y="435254"/>
                  </a:lnTo>
                  <a:lnTo>
                    <a:pt x="217627" y="217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21640" tIns="34671" rIns="252298" bIns="34671" spcCol="1270" anchor="ctr"/>
            <a:lstStyle/>
            <a:p>
              <a:pPr algn="ctr" defTabSz="11557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da-DK" sz="1600" b="1" dirty="0">
                  <a:solidFill>
                    <a:schemeClr val="bg1"/>
                  </a:solidFill>
                </a:rPr>
                <a:t>PA</a:t>
              </a:r>
            </a:p>
          </p:txBody>
        </p:sp>
        <p:sp>
          <p:nvSpPr>
            <p:cNvPr id="31" name="Kombinationstegning 30"/>
            <p:cNvSpPr/>
            <p:nvPr/>
          </p:nvSpPr>
          <p:spPr>
            <a:xfrm>
              <a:off x="5509735" y="4883488"/>
              <a:ext cx="1619499" cy="435486"/>
            </a:xfrm>
            <a:custGeom>
              <a:avLst/>
              <a:gdLst>
                <a:gd name="connsiteX0" fmla="*/ 0 w 1620061"/>
                <a:gd name="connsiteY0" fmla="*/ 0 h 435254"/>
                <a:gd name="connsiteX1" fmla="*/ 1402434 w 1620061"/>
                <a:gd name="connsiteY1" fmla="*/ 0 h 435254"/>
                <a:gd name="connsiteX2" fmla="*/ 1620061 w 1620061"/>
                <a:gd name="connsiteY2" fmla="*/ 217627 h 435254"/>
                <a:gd name="connsiteX3" fmla="*/ 1402434 w 1620061"/>
                <a:gd name="connsiteY3" fmla="*/ 435254 h 435254"/>
                <a:gd name="connsiteX4" fmla="*/ 0 w 1620061"/>
                <a:gd name="connsiteY4" fmla="*/ 435254 h 435254"/>
                <a:gd name="connsiteX5" fmla="*/ 217627 w 1620061"/>
                <a:gd name="connsiteY5" fmla="*/ 217627 h 435254"/>
                <a:gd name="connsiteX6" fmla="*/ 0 w 1620061"/>
                <a:gd name="connsiteY6" fmla="*/ 0 h 4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061" h="435254">
                  <a:moveTo>
                    <a:pt x="0" y="0"/>
                  </a:moveTo>
                  <a:lnTo>
                    <a:pt x="1402434" y="0"/>
                  </a:lnTo>
                  <a:lnTo>
                    <a:pt x="1620061" y="217627"/>
                  </a:lnTo>
                  <a:lnTo>
                    <a:pt x="1402434" y="435254"/>
                  </a:lnTo>
                  <a:lnTo>
                    <a:pt x="0" y="435254"/>
                  </a:lnTo>
                  <a:lnTo>
                    <a:pt x="217627" y="217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8050" tIns="46673" rIns="334705" bIns="46673" spcCol="1270" anchor="ctr"/>
            <a:lstStyle/>
            <a:p>
              <a:pPr algn="ctr" defTabSz="1555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da-DK" sz="1600" b="1" dirty="0">
                  <a:solidFill>
                    <a:schemeClr val="bg1"/>
                  </a:solidFill>
                </a:rPr>
                <a:t>RG</a:t>
              </a:r>
            </a:p>
          </p:txBody>
        </p:sp>
      </p:grpSp>
      <p:sp>
        <p:nvSpPr>
          <p:cNvPr id="3080" name="Tekstboks 38"/>
          <p:cNvSpPr txBox="1">
            <a:spLocks noChangeArrowheads="1"/>
          </p:cNvSpPr>
          <p:nvPr/>
        </p:nvSpPr>
        <p:spPr bwMode="auto">
          <a:xfrm>
            <a:off x="725514" y="1166477"/>
            <a:ext cx="57546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a-DK" altLang="da-DK" sz="1400" dirty="0">
                <a:solidFill>
                  <a:srgbClr val="000000"/>
                </a:solidFill>
              </a:rPr>
              <a:t>Ansvarlig</a:t>
            </a:r>
            <a:r>
              <a:rPr lang="da-DK" altLang="da-DK" sz="1600" dirty="0">
                <a:solidFill>
                  <a:srgbClr val="000000"/>
                </a:solidFill>
              </a:rPr>
              <a:t> for registrering af </a:t>
            </a:r>
            <a:r>
              <a:rPr lang="da-DK" altLang="da-DK" sz="1600" dirty="0" smtClean="0">
                <a:solidFill>
                  <a:srgbClr val="000000"/>
                </a:solidFill>
              </a:rPr>
              <a:t>og opfølgning på mangler</a:t>
            </a:r>
            <a:r>
              <a:rPr lang="da-DK" altLang="da-DK" sz="16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081" name="Tekstboks 40"/>
          <p:cNvSpPr txBox="1">
            <a:spLocks noChangeArrowheads="1"/>
          </p:cNvSpPr>
          <p:nvPr/>
        </p:nvSpPr>
        <p:spPr bwMode="auto">
          <a:xfrm>
            <a:off x="6688273" y="2863901"/>
            <a:ext cx="1800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a-DK" altLang="da-DK" sz="1200" dirty="0" smtClean="0">
                <a:solidFill>
                  <a:srgbClr val="000000"/>
                </a:solidFill>
              </a:rPr>
              <a:t>slutfaktura</a:t>
            </a:r>
            <a:endParaRPr lang="da-DK" altLang="da-DK" sz="1200" dirty="0">
              <a:solidFill>
                <a:srgbClr val="000000"/>
              </a:solidFill>
            </a:endParaRPr>
          </a:p>
        </p:txBody>
      </p:sp>
      <p:sp>
        <p:nvSpPr>
          <p:cNvPr id="55" name="Kombinationstegning 54"/>
          <p:cNvSpPr/>
          <p:nvPr/>
        </p:nvSpPr>
        <p:spPr bwMode="auto">
          <a:xfrm>
            <a:off x="639787" y="2708920"/>
            <a:ext cx="1333500" cy="545891"/>
          </a:xfrm>
          <a:custGeom>
            <a:avLst/>
            <a:gdLst>
              <a:gd name="connsiteX0" fmla="*/ 0 w 1088136"/>
              <a:gd name="connsiteY0" fmla="*/ 0 h 435254"/>
              <a:gd name="connsiteX1" fmla="*/ 870509 w 1088136"/>
              <a:gd name="connsiteY1" fmla="*/ 0 h 435254"/>
              <a:gd name="connsiteX2" fmla="*/ 1088136 w 1088136"/>
              <a:gd name="connsiteY2" fmla="*/ 217627 h 435254"/>
              <a:gd name="connsiteX3" fmla="*/ 870509 w 1088136"/>
              <a:gd name="connsiteY3" fmla="*/ 435254 h 435254"/>
              <a:gd name="connsiteX4" fmla="*/ 0 w 1088136"/>
              <a:gd name="connsiteY4" fmla="*/ 435254 h 435254"/>
              <a:gd name="connsiteX5" fmla="*/ 217627 w 1088136"/>
              <a:gd name="connsiteY5" fmla="*/ 217627 h 435254"/>
              <a:gd name="connsiteX6" fmla="*/ 0 w 1088136"/>
              <a:gd name="connsiteY6" fmla="*/ 0 h 4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136" h="435254">
                <a:moveTo>
                  <a:pt x="0" y="0"/>
                </a:moveTo>
                <a:lnTo>
                  <a:pt x="870509" y="0"/>
                </a:lnTo>
                <a:lnTo>
                  <a:pt x="1088136" y="217627"/>
                </a:lnTo>
                <a:lnTo>
                  <a:pt x="870509" y="435254"/>
                </a:lnTo>
                <a:lnTo>
                  <a:pt x="0" y="435254"/>
                </a:lnTo>
                <a:lnTo>
                  <a:pt x="217627" y="2176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1640" tIns="34671" rIns="252298" bIns="34671" spcCol="1270" anchor="ctr"/>
          <a:lstStyle/>
          <a:p>
            <a:pPr algn="ctr" defTabSz="1155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a-DK" sz="1600" b="1" dirty="0">
                <a:solidFill>
                  <a:srgbClr val="0070C0"/>
                </a:solidFill>
              </a:rPr>
              <a:t>PA</a:t>
            </a:r>
          </a:p>
        </p:txBody>
      </p:sp>
      <p:sp>
        <p:nvSpPr>
          <p:cNvPr id="60" name="Kombinationstegning 59"/>
          <p:cNvSpPr/>
          <p:nvPr/>
        </p:nvSpPr>
        <p:spPr bwMode="auto">
          <a:xfrm>
            <a:off x="4472012" y="2708920"/>
            <a:ext cx="1333500" cy="545891"/>
          </a:xfrm>
          <a:custGeom>
            <a:avLst/>
            <a:gdLst>
              <a:gd name="connsiteX0" fmla="*/ 0 w 1088136"/>
              <a:gd name="connsiteY0" fmla="*/ 0 h 435254"/>
              <a:gd name="connsiteX1" fmla="*/ 870509 w 1088136"/>
              <a:gd name="connsiteY1" fmla="*/ 0 h 435254"/>
              <a:gd name="connsiteX2" fmla="*/ 1088136 w 1088136"/>
              <a:gd name="connsiteY2" fmla="*/ 217627 h 435254"/>
              <a:gd name="connsiteX3" fmla="*/ 870509 w 1088136"/>
              <a:gd name="connsiteY3" fmla="*/ 435254 h 435254"/>
              <a:gd name="connsiteX4" fmla="*/ 0 w 1088136"/>
              <a:gd name="connsiteY4" fmla="*/ 435254 h 435254"/>
              <a:gd name="connsiteX5" fmla="*/ 217627 w 1088136"/>
              <a:gd name="connsiteY5" fmla="*/ 217627 h 435254"/>
              <a:gd name="connsiteX6" fmla="*/ 0 w 1088136"/>
              <a:gd name="connsiteY6" fmla="*/ 0 h 4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136" h="435254">
                <a:moveTo>
                  <a:pt x="0" y="0"/>
                </a:moveTo>
                <a:lnTo>
                  <a:pt x="870509" y="0"/>
                </a:lnTo>
                <a:lnTo>
                  <a:pt x="1088136" y="217627"/>
                </a:lnTo>
                <a:lnTo>
                  <a:pt x="870509" y="435254"/>
                </a:lnTo>
                <a:lnTo>
                  <a:pt x="0" y="435254"/>
                </a:lnTo>
                <a:lnTo>
                  <a:pt x="217627" y="21762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38100">
            <a:solidFill>
              <a:srgbClr val="0070C0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1640" tIns="34671" rIns="252298" bIns="34671" spcCol="1270" anchor="ctr"/>
          <a:lstStyle/>
          <a:p>
            <a:pPr algn="ctr" defTabSz="1155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a-DK" sz="1600" b="1" dirty="0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26" name="Kombinationstegning 25"/>
          <p:cNvSpPr/>
          <p:nvPr/>
        </p:nvSpPr>
        <p:spPr bwMode="auto">
          <a:xfrm>
            <a:off x="7020272" y="1530403"/>
            <a:ext cx="1333499" cy="545891"/>
          </a:xfrm>
          <a:custGeom>
            <a:avLst/>
            <a:gdLst>
              <a:gd name="connsiteX0" fmla="*/ 0 w 1088136"/>
              <a:gd name="connsiteY0" fmla="*/ 0 h 435254"/>
              <a:gd name="connsiteX1" fmla="*/ 870509 w 1088136"/>
              <a:gd name="connsiteY1" fmla="*/ 0 h 435254"/>
              <a:gd name="connsiteX2" fmla="*/ 1088136 w 1088136"/>
              <a:gd name="connsiteY2" fmla="*/ 217627 h 435254"/>
              <a:gd name="connsiteX3" fmla="*/ 870509 w 1088136"/>
              <a:gd name="connsiteY3" fmla="*/ 435254 h 435254"/>
              <a:gd name="connsiteX4" fmla="*/ 0 w 1088136"/>
              <a:gd name="connsiteY4" fmla="*/ 435254 h 435254"/>
              <a:gd name="connsiteX5" fmla="*/ 217627 w 1088136"/>
              <a:gd name="connsiteY5" fmla="*/ 217627 h 435254"/>
              <a:gd name="connsiteX6" fmla="*/ 0 w 1088136"/>
              <a:gd name="connsiteY6" fmla="*/ 0 h 4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136" h="435254">
                <a:moveTo>
                  <a:pt x="0" y="0"/>
                </a:moveTo>
                <a:lnTo>
                  <a:pt x="870509" y="0"/>
                </a:lnTo>
                <a:lnTo>
                  <a:pt x="1088136" y="217627"/>
                </a:lnTo>
                <a:lnTo>
                  <a:pt x="870509" y="435254"/>
                </a:lnTo>
                <a:lnTo>
                  <a:pt x="0" y="435254"/>
                </a:lnTo>
                <a:lnTo>
                  <a:pt x="217627" y="21762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1640" tIns="34671" rIns="252298" bIns="34671" spcCol="1270" anchor="ctr"/>
          <a:lstStyle/>
          <a:p>
            <a:pPr algn="ctr" defTabSz="1155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a-DK" sz="1600" b="1" dirty="0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563888" y="6525344"/>
            <a:ext cx="5580112" cy="332656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  <a:extLst/>
        </p:spPr>
        <p:txBody>
          <a:bodyPr wrap="none"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800" dirty="0" smtClean="0"/>
              <a:t>Udarbejdet af DNU, Projektafdelingen-IKT v. RINORD 02-05-2017</a:t>
            </a:r>
            <a:endParaRPr lang="da-DK" altLang="da-DK" sz="800" dirty="0"/>
          </a:p>
        </p:txBody>
      </p:sp>
    </p:spTree>
    <p:extLst>
      <p:ext uri="{BB962C8B-B14F-4D97-AF65-F5344CB8AC3E}">
        <p14:creationId xmlns:p14="http://schemas.microsoft.com/office/powerpoint/2010/main" val="73020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50850" y="0"/>
            <a:ext cx="82264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1800" dirty="0" smtClean="0"/>
              <a:t>Mangelregistrering vedr. entreprenørens dokumentation</a:t>
            </a:r>
            <a:endParaRPr lang="da-DK" altLang="da-DK" sz="1800" dirty="0"/>
          </a:p>
        </p:txBody>
      </p:sp>
      <p:sp>
        <p:nvSpPr>
          <p:cNvPr id="40" name="Tekstboks 39"/>
          <p:cNvSpPr txBox="1"/>
          <p:nvPr/>
        </p:nvSpPr>
        <p:spPr>
          <a:xfrm>
            <a:off x="711225" y="980728"/>
            <a:ext cx="328471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da-DK" sz="1400" dirty="0" smtClean="0">
                <a:solidFill>
                  <a:srgbClr val="000000"/>
                </a:solidFill>
              </a:rPr>
              <a:t>Frem </a:t>
            </a:r>
            <a:r>
              <a:rPr lang="da-DK" sz="1400" dirty="0">
                <a:solidFill>
                  <a:srgbClr val="000000"/>
                </a:solidFill>
              </a:rPr>
              <a:t>til 1 års eftersyn registreres manglerne i TA-</a:t>
            </a:r>
            <a:r>
              <a:rPr lang="da-DK" sz="1400" dirty="0" err="1">
                <a:solidFill>
                  <a:srgbClr val="000000"/>
                </a:solidFill>
              </a:rPr>
              <a:t>Dalux</a:t>
            </a:r>
            <a:endParaRPr lang="da-DK" sz="1400" dirty="0">
              <a:solidFill>
                <a:srgbClr val="00000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a-DK" sz="1400" dirty="0" smtClean="0">
              <a:solidFill>
                <a:srgbClr val="00000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a-DK" sz="1400" dirty="0" smtClean="0">
                <a:solidFill>
                  <a:srgbClr val="0070C0"/>
                </a:solidFill>
              </a:rPr>
              <a:t>PA-IKT</a:t>
            </a:r>
            <a:r>
              <a:rPr lang="da-DK" sz="1400" dirty="0" smtClean="0">
                <a:solidFill>
                  <a:srgbClr val="3333CC"/>
                </a:solidFill>
              </a:rPr>
              <a:t> </a:t>
            </a:r>
            <a:r>
              <a:rPr lang="da-DK" sz="1400" dirty="0">
                <a:solidFill>
                  <a:srgbClr val="000000"/>
                </a:solidFill>
              </a:rPr>
              <a:t>udarbejder en mangelrapport for: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 smtClean="0">
                <a:solidFill>
                  <a:srgbClr val="000000"/>
                </a:solidFill>
              </a:rPr>
              <a:t>CE-mærkninger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 smtClean="0">
                <a:solidFill>
                  <a:srgbClr val="000000"/>
                </a:solidFill>
              </a:rPr>
              <a:t>2D-pfd’er </a:t>
            </a:r>
            <a:r>
              <a:rPr lang="da-DK" sz="1400" dirty="0">
                <a:solidFill>
                  <a:srgbClr val="000000"/>
                </a:solidFill>
              </a:rPr>
              <a:t>”As </a:t>
            </a:r>
            <a:r>
              <a:rPr lang="da-DK" sz="1400" dirty="0" err="1">
                <a:solidFill>
                  <a:srgbClr val="000000"/>
                </a:solidFill>
              </a:rPr>
              <a:t>Built</a:t>
            </a:r>
            <a:r>
              <a:rPr lang="da-DK" sz="1400" dirty="0">
                <a:solidFill>
                  <a:srgbClr val="000000"/>
                </a:solidFill>
              </a:rPr>
              <a:t>”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000000"/>
                </a:solidFill>
              </a:rPr>
              <a:t>3D-modeller ”As </a:t>
            </a:r>
            <a:r>
              <a:rPr lang="da-DK" sz="1400" dirty="0" err="1">
                <a:solidFill>
                  <a:srgbClr val="000000"/>
                </a:solidFill>
              </a:rPr>
              <a:t>Built</a:t>
            </a:r>
            <a:r>
              <a:rPr lang="da-DK" sz="1400" dirty="0">
                <a:solidFill>
                  <a:srgbClr val="000000"/>
                </a:solidFill>
              </a:rPr>
              <a:t>”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 smtClean="0">
                <a:solidFill>
                  <a:srgbClr val="000000"/>
                </a:solidFill>
              </a:rPr>
              <a:t>Rødtegninger </a:t>
            </a:r>
            <a:r>
              <a:rPr lang="da-DK" sz="1400" dirty="0">
                <a:solidFill>
                  <a:srgbClr val="000000"/>
                </a:solidFill>
              </a:rPr>
              <a:t>”As </a:t>
            </a:r>
            <a:r>
              <a:rPr lang="da-DK" sz="1400" dirty="0" err="1">
                <a:solidFill>
                  <a:srgbClr val="000000"/>
                </a:solidFill>
              </a:rPr>
              <a:t>Built</a:t>
            </a:r>
            <a:r>
              <a:rPr lang="da-DK" sz="1400" dirty="0">
                <a:solidFill>
                  <a:srgbClr val="000000"/>
                </a:solidFill>
              </a:rPr>
              <a:t>”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 smtClean="0">
                <a:solidFill>
                  <a:srgbClr val="000000"/>
                </a:solidFill>
              </a:rPr>
              <a:t>Entreprenørens egen KS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 smtClean="0">
                <a:solidFill>
                  <a:srgbClr val="000000"/>
                </a:solidFill>
              </a:rPr>
              <a:t>TIDA-indtastninger</a:t>
            </a:r>
            <a:endParaRPr lang="da-DK" sz="1400" dirty="0">
              <a:solidFill>
                <a:srgbClr val="00000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a-DK" sz="1400" dirty="0">
                <a:solidFill>
                  <a:srgbClr val="000000"/>
                </a:solidFill>
              </a:rPr>
              <a:t>Rapporten </a:t>
            </a:r>
            <a:r>
              <a:rPr lang="da-DK" sz="1400" dirty="0" smtClean="0">
                <a:solidFill>
                  <a:srgbClr val="000000"/>
                </a:solidFill>
              </a:rPr>
              <a:t>registreres i TA-</a:t>
            </a:r>
            <a:r>
              <a:rPr lang="da-DK" sz="1400" dirty="0" err="1" smtClean="0">
                <a:solidFill>
                  <a:srgbClr val="000000"/>
                </a:solidFill>
              </a:rPr>
              <a:t>Dalux</a:t>
            </a:r>
            <a:r>
              <a:rPr lang="da-DK" sz="1400" dirty="0" smtClean="0">
                <a:solidFill>
                  <a:srgbClr val="000000"/>
                </a:solidFill>
              </a:rPr>
              <a:t> med tilhørende bilag: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 smtClean="0">
                <a:solidFill>
                  <a:srgbClr val="000000"/>
                </a:solidFill>
              </a:rPr>
              <a:t>Isoleret kopi af </a:t>
            </a:r>
            <a:r>
              <a:rPr lang="da-DK" sz="1400" dirty="0" err="1" smtClean="0">
                <a:solidFill>
                  <a:srgbClr val="000000"/>
                </a:solidFill>
              </a:rPr>
              <a:t>RGs</a:t>
            </a:r>
            <a:r>
              <a:rPr lang="da-DK" sz="1400" dirty="0" smtClean="0">
                <a:solidFill>
                  <a:srgbClr val="000000"/>
                </a:solidFill>
              </a:rPr>
              <a:t> CE-oversigt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 smtClean="0">
                <a:solidFill>
                  <a:srgbClr val="000000"/>
                </a:solidFill>
              </a:rPr>
              <a:t>Granskningsrapport fra </a:t>
            </a:r>
            <a:r>
              <a:rPr lang="da-DK" sz="1400" dirty="0" smtClean="0">
                <a:solidFill>
                  <a:srgbClr val="FF0000"/>
                </a:solidFill>
              </a:rPr>
              <a:t>TA </a:t>
            </a:r>
            <a:r>
              <a:rPr lang="da-DK" sz="1400" dirty="0" smtClean="0">
                <a:solidFill>
                  <a:srgbClr val="000000"/>
                </a:solidFill>
              </a:rPr>
              <a:t>v. Mads Bjerregaard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 smtClean="0">
                <a:solidFill>
                  <a:srgbClr val="000000"/>
                </a:solidFill>
              </a:rPr>
              <a:t>Farvelagt TIDA-udtræk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sz="1400" dirty="0" err="1" smtClean="0">
                <a:solidFill>
                  <a:srgbClr val="000000"/>
                </a:solidFill>
              </a:rPr>
              <a:t>Quickguide</a:t>
            </a:r>
            <a:r>
              <a:rPr lang="da-DK" sz="1400" dirty="0" smtClean="0">
                <a:solidFill>
                  <a:srgbClr val="000000"/>
                </a:solidFill>
              </a:rPr>
              <a:t> til TIDA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a-DK" sz="1400" dirty="0">
              <a:solidFill>
                <a:srgbClr val="00000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a-DK" sz="1400" dirty="0" smtClean="0">
                <a:solidFill>
                  <a:srgbClr val="00B050"/>
                </a:solidFill>
              </a:rPr>
              <a:t>RG </a:t>
            </a:r>
            <a:r>
              <a:rPr lang="da-DK" sz="1400" dirty="0" smtClean="0">
                <a:solidFill>
                  <a:srgbClr val="000000"/>
                </a:solidFill>
              </a:rPr>
              <a:t>varetager opfølgningen på lige fod med andre registrerede mangler i forbindelse med 1-års eftersynet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a-DK" sz="1400" dirty="0">
              <a:solidFill>
                <a:srgbClr val="000000"/>
              </a:solidFill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563888" y="6525344"/>
            <a:ext cx="5580112" cy="332656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  <a:extLst/>
        </p:spPr>
        <p:txBody>
          <a:bodyPr wrap="none"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a-DK" altLang="da-DK" sz="800" dirty="0" smtClean="0"/>
              <a:t>Udarbejdet af DNU, Projektafdelingen-IKT v. RINORD 02-05-2017</a:t>
            </a:r>
            <a:endParaRPr lang="da-DK" altLang="da-DK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0" t="9388" r="31505" b="9931"/>
          <a:stretch/>
        </p:blipFill>
        <p:spPr bwMode="auto">
          <a:xfrm>
            <a:off x="3995936" y="949625"/>
            <a:ext cx="4506686" cy="5533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83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5778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DNU-fakta set fra et IKT-perspektiv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 smtClean="0"/>
              <a:t>220 entrepriser + 4 </a:t>
            </a:r>
            <a:r>
              <a:rPr lang="da-DK" sz="2000" dirty="0" err="1" smtClean="0"/>
              <a:t>OPPer</a:t>
            </a:r>
            <a:endParaRPr lang="da-DK" sz="2000" dirty="0" smtClean="0"/>
          </a:p>
          <a:p>
            <a:r>
              <a:rPr lang="da-DK" sz="2000" dirty="0" smtClean="0"/>
              <a:t>≤ 14 3D-fagmodeller pr bygning</a:t>
            </a:r>
          </a:p>
          <a:p>
            <a:r>
              <a:rPr lang="da-DK" sz="2000" dirty="0" smtClean="0"/>
              <a:t>&gt; 754 3D-fagmodeller – indtil videre</a:t>
            </a:r>
          </a:p>
          <a:p>
            <a:r>
              <a:rPr lang="da-DK" sz="2000" dirty="0" smtClean="0"/>
              <a:t>&gt; 35.000 unikke bygningsdele</a:t>
            </a:r>
            <a:endParaRPr lang="da-DK" sz="2000" dirty="0"/>
          </a:p>
          <a:p>
            <a:r>
              <a:rPr lang="da-DK" sz="2000" dirty="0" smtClean="0"/>
              <a:t>&gt; XXX CE-mærkninger (i henhold til maskindirektivet)</a:t>
            </a:r>
          </a:p>
          <a:p>
            <a:r>
              <a:rPr lang="da-DK" sz="2000" dirty="0" smtClean="0"/>
              <a:t>&gt; 30 færdiggørelsesskemaer</a:t>
            </a:r>
          </a:p>
          <a:p>
            <a:r>
              <a:rPr lang="da-DK" sz="2000" dirty="0" smtClean="0"/>
              <a:t>&gt; 5 årsværk pr. år i en periode på min. 3 år</a:t>
            </a:r>
            <a:endParaRPr lang="da-DK" sz="2000" dirty="0"/>
          </a:p>
          <a:p>
            <a:pPr marL="0" indent="0">
              <a:buNone/>
            </a:pPr>
            <a:endParaRPr lang="da-DK" sz="2000" dirty="0" smtClean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4799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Byggeriets værdikæde</a:t>
            </a:r>
            <a:endParaRPr lang="da-DK" sz="40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763326"/>
              </p:ext>
            </p:extLst>
          </p:nvPr>
        </p:nvGraphicFramePr>
        <p:xfrm>
          <a:off x="498376" y="1600201"/>
          <a:ext cx="8229600" cy="19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042323"/>
              </p:ext>
            </p:extLst>
          </p:nvPr>
        </p:nvGraphicFramePr>
        <p:xfrm>
          <a:off x="498376" y="3645024"/>
          <a:ext cx="8229600" cy="19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kstboks 5"/>
          <p:cNvSpPr txBox="1"/>
          <p:nvPr/>
        </p:nvSpPr>
        <p:spPr>
          <a:xfrm>
            <a:off x="539552" y="31409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Processen som vi forventede den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538440" y="532896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Processen som den blev og konsekvenserne heraf fremadrettet</a:t>
            </a:r>
          </a:p>
        </p:txBody>
      </p:sp>
    </p:spTree>
    <p:extLst>
      <p:ext uri="{BB962C8B-B14F-4D97-AF65-F5344CB8AC3E}">
        <p14:creationId xmlns:p14="http://schemas.microsoft.com/office/powerpoint/2010/main" val="40876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Før IKT</a:t>
            </a:r>
            <a:endParaRPr lang="da-DK" sz="40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29645"/>
            <a:ext cx="2975619" cy="2975619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646640"/>
            <a:ext cx="2289449" cy="346994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83568" y="2276872"/>
            <a:ext cx="10801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Som udført-tegninger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1043608" y="1465775"/>
            <a:ext cx="10801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Kvalitets-sikring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779402" y="641770"/>
            <a:ext cx="127972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Drift- og vedligehold</a:t>
            </a:r>
            <a:endParaRPr lang="da-DK" dirty="0"/>
          </a:p>
        </p:txBody>
      </p:sp>
      <p:sp>
        <p:nvSpPr>
          <p:cNvPr id="10" name="Terning 9"/>
          <p:cNvSpPr/>
          <p:nvPr/>
        </p:nvSpPr>
        <p:spPr>
          <a:xfrm>
            <a:off x="7060946" y="2646640"/>
            <a:ext cx="1656184" cy="315862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r>
              <a:rPr lang="da-DK" dirty="0" smtClean="0"/>
              <a:t>Depot-</a:t>
            </a:r>
          </a:p>
          <a:p>
            <a:pPr algn="ctr"/>
            <a:r>
              <a:rPr lang="da-DK" dirty="0" smtClean="0"/>
              <a:t>rum</a:t>
            </a:r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97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Med IKT</a:t>
            </a:r>
            <a:endParaRPr lang="da-DK" sz="40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29645"/>
            <a:ext cx="2975619" cy="2975619"/>
          </a:xfrm>
        </p:spPr>
      </p:pic>
      <p:sp>
        <p:nvSpPr>
          <p:cNvPr id="10" name="Terning 9"/>
          <p:cNvSpPr/>
          <p:nvPr/>
        </p:nvSpPr>
        <p:spPr>
          <a:xfrm>
            <a:off x="6916930" y="4293096"/>
            <a:ext cx="1872208" cy="15121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Facility-management-server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0488"/>
            <a:ext cx="3482329" cy="3362249"/>
          </a:xfrm>
          <a:prstGeom prst="rect">
            <a:avLst/>
          </a:prstGeom>
        </p:spPr>
      </p:pic>
      <p:grpSp>
        <p:nvGrpSpPr>
          <p:cNvPr id="5" name="Gruppe 4"/>
          <p:cNvGrpSpPr/>
          <p:nvPr/>
        </p:nvGrpSpPr>
        <p:grpSpPr>
          <a:xfrm>
            <a:off x="539552" y="1433858"/>
            <a:ext cx="1440160" cy="2427190"/>
            <a:chOff x="683568" y="641770"/>
            <a:chExt cx="1440160" cy="2427190"/>
          </a:xfrm>
        </p:grpSpPr>
        <p:sp>
          <p:nvSpPr>
            <p:cNvPr id="7" name="Rektangel 6"/>
            <p:cNvSpPr/>
            <p:nvPr/>
          </p:nvSpPr>
          <p:spPr>
            <a:xfrm>
              <a:off x="683568" y="2276872"/>
              <a:ext cx="108012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Som udført-tegninger</a:t>
              </a:r>
              <a:endParaRPr lang="da-DK" dirty="0"/>
            </a:p>
          </p:txBody>
        </p:sp>
        <p:sp>
          <p:nvSpPr>
            <p:cNvPr id="8" name="Rektangel 7"/>
            <p:cNvSpPr/>
            <p:nvPr/>
          </p:nvSpPr>
          <p:spPr>
            <a:xfrm>
              <a:off x="1043608" y="1465775"/>
              <a:ext cx="108012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 smtClean="0"/>
                <a:t>Kvalitets-sikring</a:t>
              </a:r>
              <a:endParaRPr lang="da-DK" dirty="0"/>
            </a:p>
          </p:txBody>
        </p:sp>
        <p:sp>
          <p:nvSpPr>
            <p:cNvPr id="9" name="Rektangel 8"/>
            <p:cNvSpPr/>
            <p:nvPr/>
          </p:nvSpPr>
          <p:spPr>
            <a:xfrm>
              <a:off x="779402" y="641770"/>
              <a:ext cx="1279721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Drift- og vedligehold</a:t>
              </a:r>
              <a:endParaRPr lang="da-DK" dirty="0"/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3131840" y="1844824"/>
            <a:ext cx="1761541" cy="2283174"/>
            <a:chOff x="297583" y="785786"/>
            <a:chExt cx="1761541" cy="2283174"/>
          </a:xfrm>
        </p:grpSpPr>
        <p:sp>
          <p:nvSpPr>
            <p:cNvPr id="12" name="Rektangel 11"/>
            <p:cNvSpPr/>
            <p:nvPr/>
          </p:nvSpPr>
          <p:spPr>
            <a:xfrm>
              <a:off x="369591" y="1594869"/>
              <a:ext cx="1584176" cy="1474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3D-modeller</a:t>
              </a:r>
              <a:endParaRPr lang="da-DK" dirty="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97583" y="785786"/>
              <a:ext cx="1761541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Bygningsdels-oplysninger</a:t>
              </a:r>
              <a:endParaRPr lang="da-DK" dirty="0"/>
            </a:p>
          </p:txBody>
        </p:sp>
      </p:grpSp>
      <p:sp>
        <p:nvSpPr>
          <p:cNvPr id="15" name="Terning 14"/>
          <p:cNvSpPr/>
          <p:nvPr/>
        </p:nvSpPr>
        <p:spPr>
          <a:xfrm>
            <a:off x="6947567" y="2708920"/>
            <a:ext cx="1872208" cy="15121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Arkiv-server</a:t>
            </a:r>
            <a:endParaRPr lang="da-DK" dirty="0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3" t="25919" r="45528" b="70115"/>
          <a:stretch/>
        </p:blipFill>
        <p:spPr>
          <a:xfrm rot="10800000">
            <a:off x="2321551" y="3583680"/>
            <a:ext cx="316874" cy="1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På DNU</a:t>
            </a:r>
            <a:endParaRPr lang="da-DK" sz="40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29645"/>
            <a:ext cx="2975619" cy="2975619"/>
          </a:xfrm>
        </p:spPr>
      </p:pic>
      <p:sp>
        <p:nvSpPr>
          <p:cNvPr id="10" name="Terning 9"/>
          <p:cNvSpPr/>
          <p:nvPr/>
        </p:nvSpPr>
        <p:spPr>
          <a:xfrm>
            <a:off x="6916930" y="4582159"/>
            <a:ext cx="1975550" cy="165515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Main Manager</a:t>
            </a:r>
          </a:p>
          <a:p>
            <a:pPr algn="ctr"/>
            <a:r>
              <a:rPr lang="da-DK" dirty="0" smtClean="0"/>
              <a:t>(Facility-management-server)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0488"/>
            <a:ext cx="3482329" cy="3362249"/>
          </a:xfrm>
          <a:prstGeom prst="rect">
            <a:avLst/>
          </a:prstGeom>
        </p:spPr>
      </p:pic>
      <p:grpSp>
        <p:nvGrpSpPr>
          <p:cNvPr id="5" name="Gruppe 4"/>
          <p:cNvGrpSpPr/>
          <p:nvPr/>
        </p:nvGrpSpPr>
        <p:grpSpPr>
          <a:xfrm>
            <a:off x="539552" y="1433858"/>
            <a:ext cx="1440160" cy="2427190"/>
            <a:chOff x="683568" y="641770"/>
            <a:chExt cx="1440160" cy="2427190"/>
          </a:xfrm>
        </p:grpSpPr>
        <p:sp>
          <p:nvSpPr>
            <p:cNvPr id="7" name="Rektangel 6"/>
            <p:cNvSpPr/>
            <p:nvPr/>
          </p:nvSpPr>
          <p:spPr>
            <a:xfrm>
              <a:off x="683568" y="2276872"/>
              <a:ext cx="108012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Som udført-tegninger</a:t>
              </a:r>
              <a:endParaRPr lang="da-DK" dirty="0"/>
            </a:p>
          </p:txBody>
        </p:sp>
        <p:sp>
          <p:nvSpPr>
            <p:cNvPr id="8" name="Rektangel 7"/>
            <p:cNvSpPr/>
            <p:nvPr/>
          </p:nvSpPr>
          <p:spPr>
            <a:xfrm>
              <a:off x="1043608" y="1465775"/>
              <a:ext cx="108012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 smtClean="0"/>
                <a:t>Kvalitets-sikring</a:t>
              </a:r>
              <a:endParaRPr lang="da-DK" dirty="0"/>
            </a:p>
          </p:txBody>
        </p:sp>
        <p:sp>
          <p:nvSpPr>
            <p:cNvPr id="9" name="Rektangel 8"/>
            <p:cNvSpPr/>
            <p:nvPr/>
          </p:nvSpPr>
          <p:spPr>
            <a:xfrm>
              <a:off x="779402" y="641770"/>
              <a:ext cx="1279721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Drift- og vedligehold</a:t>
              </a:r>
              <a:endParaRPr lang="da-DK" dirty="0"/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3131840" y="1844824"/>
            <a:ext cx="1761541" cy="2283174"/>
            <a:chOff x="297583" y="785786"/>
            <a:chExt cx="1761541" cy="2283174"/>
          </a:xfrm>
        </p:grpSpPr>
        <p:sp>
          <p:nvSpPr>
            <p:cNvPr id="12" name="Rektangel 11"/>
            <p:cNvSpPr/>
            <p:nvPr/>
          </p:nvSpPr>
          <p:spPr>
            <a:xfrm>
              <a:off x="369591" y="1594869"/>
              <a:ext cx="1584176" cy="1474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3D-modeller</a:t>
              </a:r>
              <a:endParaRPr lang="da-DK" dirty="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97583" y="785786"/>
              <a:ext cx="1761541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Bygningsdels-oplysninger</a:t>
              </a:r>
              <a:endParaRPr lang="da-DK" dirty="0"/>
            </a:p>
          </p:txBody>
        </p:sp>
      </p:grpSp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3" t="25919" r="45528" b="70115"/>
          <a:stretch/>
        </p:blipFill>
        <p:spPr>
          <a:xfrm rot="10800000">
            <a:off x="2321551" y="3583680"/>
            <a:ext cx="316874" cy="133351"/>
          </a:xfrm>
          <a:prstGeom prst="rect">
            <a:avLst/>
          </a:prstGeom>
        </p:spPr>
      </p:pic>
      <p:pic>
        <p:nvPicPr>
          <p:cNvPr id="18" name="Pladsholder til indhold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64" b="58939" l="59497" r="93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52" t="47168" r="4373" b="39621"/>
          <a:stretch/>
        </p:blipFill>
        <p:spPr>
          <a:xfrm rot="20000570">
            <a:off x="5795305" y="3966480"/>
            <a:ext cx="1085317" cy="3931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6356">
            <a:off x="5522549" y="3578344"/>
            <a:ext cx="11525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rning 18"/>
          <p:cNvSpPr/>
          <p:nvPr/>
        </p:nvSpPr>
        <p:spPr>
          <a:xfrm>
            <a:off x="6945404" y="3190925"/>
            <a:ext cx="1872208" cy="15121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ProjectWeb</a:t>
            </a:r>
            <a:endParaRPr lang="da-DK" dirty="0" smtClean="0"/>
          </a:p>
          <a:p>
            <a:pPr algn="ctr"/>
            <a:r>
              <a:rPr lang="da-DK" dirty="0" smtClean="0"/>
              <a:t>(Webserver)</a:t>
            </a:r>
            <a:endParaRPr lang="da-DK" dirty="0"/>
          </a:p>
        </p:txBody>
      </p:sp>
      <p:sp>
        <p:nvSpPr>
          <p:cNvPr id="15" name="Terning 14"/>
          <p:cNvSpPr/>
          <p:nvPr/>
        </p:nvSpPr>
        <p:spPr>
          <a:xfrm>
            <a:off x="6947567" y="1922164"/>
            <a:ext cx="1872208" cy="15121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Dalux</a:t>
            </a:r>
            <a:endParaRPr lang="da-DK" dirty="0" smtClean="0"/>
          </a:p>
          <a:p>
            <a:pPr algn="ctr"/>
            <a:r>
              <a:rPr lang="da-DK" dirty="0" smtClean="0"/>
              <a:t>(mangel-håndtering)</a:t>
            </a:r>
            <a:endParaRPr lang="da-DK" dirty="0"/>
          </a:p>
        </p:txBody>
      </p:sp>
      <p:sp>
        <p:nvSpPr>
          <p:cNvPr id="17" name="Terning 16"/>
          <p:cNvSpPr/>
          <p:nvPr/>
        </p:nvSpPr>
        <p:spPr>
          <a:xfrm>
            <a:off x="6934263" y="620688"/>
            <a:ext cx="1872208" cy="15121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TIDA</a:t>
            </a:r>
          </a:p>
          <a:p>
            <a:pPr algn="ctr"/>
            <a:r>
              <a:rPr lang="da-DK" dirty="0" smtClean="0"/>
              <a:t>(database)</a:t>
            </a:r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0767">
            <a:off x="5642013" y="4245981"/>
            <a:ext cx="11525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9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9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Hvad kommunikerer vi?</a:t>
            </a:r>
            <a:endParaRPr lang="da-DK" sz="40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0" t="52633"/>
          <a:stretch/>
        </p:blipFill>
        <p:spPr>
          <a:xfrm>
            <a:off x="2987824" y="1916832"/>
            <a:ext cx="3352022" cy="3744416"/>
          </a:xfrm>
        </p:spPr>
      </p:pic>
      <p:sp>
        <p:nvSpPr>
          <p:cNvPr id="6" name="Tekstboks 5"/>
          <p:cNvSpPr txBox="1"/>
          <p:nvPr/>
        </p:nvSpPr>
        <p:spPr>
          <a:xfrm>
            <a:off x="683568" y="22768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Set fra dit perspektiv, ser du en ugle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660232" y="472514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Set fra den anden side af bordet </a:t>
            </a:r>
          </a:p>
          <a:p>
            <a:r>
              <a:rPr lang="da-DK" dirty="0" smtClean="0"/>
              <a:t>- ses en gris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5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12000" decel="1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a-DK" sz="4000" dirty="0"/>
              <a:t>Eksempel på </a:t>
            </a:r>
            <a:r>
              <a:rPr lang="da-DK" sz="4000" dirty="0" smtClean="0"/>
              <a:t>kommunikation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 smtClean="0"/>
              <a:t>Bygherren </a:t>
            </a:r>
            <a:r>
              <a:rPr lang="da-DK" sz="2000" dirty="0"/>
              <a:t>videresender </a:t>
            </a:r>
            <a:r>
              <a:rPr lang="da-DK" sz="2000" dirty="0" smtClean="0"/>
              <a:t>relevante bygningsmæssige </a:t>
            </a:r>
            <a:r>
              <a:rPr lang="da-DK" sz="2000" dirty="0"/>
              <a:t>mangler til Rådgivergruppens </a:t>
            </a:r>
            <a:r>
              <a:rPr lang="da-DK" sz="2000" dirty="0" err="1"/>
              <a:t>DNU´s</a:t>
            </a:r>
            <a:r>
              <a:rPr lang="da-DK" sz="2000" dirty="0"/>
              <a:t> </a:t>
            </a:r>
            <a:r>
              <a:rPr lang="da-DK" sz="2000" dirty="0" smtClean="0"/>
              <a:t>opfølgning efter </a:t>
            </a:r>
            <a:r>
              <a:rPr lang="da-DK" sz="2000" dirty="0"/>
              <a:t>en screening af de registrerede mangler.</a:t>
            </a:r>
          </a:p>
          <a:p>
            <a:r>
              <a:rPr lang="da-DK" sz="2000" dirty="0"/>
              <a:t>Rådgivergruppen </a:t>
            </a:r>
            <a:r>
              <a:rPr lang="da-DK" sz="2000" dirty="0" err="1"/>
              <a:t>DNU´s</a:t>
            </a:r>
            <a:r>
              <a:rPr lang="da-DK" sz="2000" dirty="0"/>
              <a:t> byggeleder vurderer sammen med </a:t>
            </a:r>
            <a:r>
              <a:rPr lang="da-DK" sz="2000" dirty="0" err="1"/>
              <a:t>PA´s</a:t>
            </a:r>
            <a:r>
              <a:rPr lang="da-DK" sz="2000" dirty="0"/>
              <a:t> projektleder om punkterne er </a:t>
            </a:r>
            <a:r>
              <a:rPr lang="da-DK" sz="2000" dirty="0" smtClean="0"/>
              <a:t>relevante, hvorefter </a:t>
            </a:r>
            <a:r>
              <a:rPr lang="da-DK" sz="2000" dirty="0"/>
              <a:t>Rådgivergruppen </a:t>
            </a:r>
            <a:r>
              <a:rPr lang="da-DK" sz="2000" dirty="0" err="1"/>
              <a:t>DNU´s</a:t>
            </a:r>
            <a:r>
              <a:rPr lang="da-DK" sz="2000" dirty="0"/>
              <a:t> tilsyn følger op.</a:t>
            </a:r>
          </a:p>
          <a:p>
            <a:r>
              <a:rPr lang="da-DK" sz="2000" dirty="0"/>
              <a:t>Opfølgning på øvrige mangler registreret af Bygherren i </a:t>
            </a:r>
            <a:r>
              <a:rPr lang="da-DK" sz="2000" dirty="0" err="1"/>
              <a:t>Dalux</a:t>
            </a:r>
            <a:r>
              <a:rPr lang="da-DK" sz="2000" dirty="0"/>
              <a:t> efter aflevering foretages af Bygherren.</a:t>
            </a:r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2000" dirty="0"/>
              <a:t>Hvad </a:t>
            </a:r>
            <a:r>
              <a:rPr lang="da-DK" sz="2000" dirty="0" smtClean="0"/>
              <a:t>omfatter </a:t>
            </a:r>
            <a:r>
              <a:rPr lang="da-DK" sz="2000" dirty="0"/>
              <a:t>bygningsmæssige mangler</a:t>
            </a:r>
            <a:r>
              <a:rPr lang="da-DK" sz="2000" dirty="0" smtClean="0"/>
              <a:t>?</a:t>
            </a:r>
          </a:p>
          <a:p>
            <a:pPr marL="0" indent="0">
              <a:buNone/>
            </a:pPr>
            <a:r>
              <a:rPr lang="da-DK" sz="2000" dirty="0" smtClean="0"/>
              <a:t>Hvilke konsekvens har det for bygherre?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3705" r="23981" b="30141"/>
          <a:stretch/>
        </p:blipFill>
        <p:spPr>
          <a:xfrm>
            <a:off x="6012160" y="4149080"/>
            <a:ext cx="2457640" cy="18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52274&quot;&gt;&lt;/object&gt;&lt;object type=&quot;2&quot; unique_id=&quot;52275&quot;&gt;&lt;object type=&quot;3&quot; unique_id=&quot;52276&quot;&gt;&lt;property id=&quot;20148&quot; value=&quot;5&quot;/&gt;&lt;property id=&quot;20300&quot; value=&quot;Slide 1&quot;/&gt;&lt;property id=&quot;20307&quot; value=&quot;276&quot;/&gt;&lt;/object&gt;&lt;object type=&quot;3&quot; unique_id=&quot;52277&quot;&gt;&lt;property id=&quot;20148&quot; value=&quot;5&quot;/&gt;&lt;property id=&quot;20300&quot; value=&quot;Slide 13 - &amp;quot;Hvori består dokumentationen?&amp;quot;&quot;/&gt;&lt;property id=&quot;20307&quot; value=&quot;256&quot;/&gt;&lt;/object&gt;&lt;object type=&quot;3&quot; unique_id=&quot;52278&quot;&gt;&lt;property id=&quot;20148&quot; value=&quot;5&quot;/&gt;&lt;property id=&quot;20300&quot; value=&quot;Slide 14&quot;/&gt;&lt;property id=&quot;20307&quot; value=&quot;270&quot;/&gt;&lt;/object&gt;&lt;object type=&quot;3&quot; unique_id=&quot;52279&quot;&gt;&lt;property id=&quot;20148&quot; value=&quot;5&quot;/&gt;&lt;property id=&quot;20300&quot; value=&quot;Slide 15&quot;/&gt;&lt;property id=&quot;20307&quot; value=&quot;271&quot;/&gt;&lt;/object&gt;&lt;object type=&quot;3&quot; unique_id=&quot;52280&quot;&gt;&lt;property id=&quot;20148&quot; value=&quot;5&quot;/&gt;&lt;property id=&quot;20300&quot; value=&quot;Slide 16&quot;/&gt;&lt;property id=&quot;20307&quot; value=&quot;272&quot;/&gt;&lt;/object&gt;&lt;object type=&quot;3&quot; unique_id=&quot;52281&quot;&gt;&lt;property id=&quot;20148&quot; value=&quot;5&quot;/&gt;&lt;property id=&quot;20300&quot; value=&quot;Slide 17 - &amp;quot;Håndtering af dokumentation&amp;quot;&quot;/&gt;&lt;property id=&quot;20307&quot; value=&quot;265&quot;/&gt;&lt;/object&gt;&lt;object type=&quot;3&quot; unique_id=&quot;52282&quot;&gt;&lt;property id=&quot;20148&quot; value=&quot;5&quot;/&gt;&lt;property id=&quot;20300&quot; value=&quot;Slide 18&quot;/&gt;&lt;property id=&quot;20307&quot; value=&quot;273&quot;/&gt;&lt;/object&gt;&lt;object type=&quot;3&quot; unique_id=&quot;52283&quot;&gt;&lt;property id=&quot;20148&quot; value=&quot;5&quot;/&gt;&lt;property id=&quot;20300&quot; value=&quot;Slide 19&quot;/&gt;&lt;property id=&quot;20307&quot; value=&quot;260&quot;/&gt;&lt;/object&gt;&lt;object type=&quot;3&quot; unique_id=&quot;52284&quot;&gt;&lt;property id=&quot;20148&quot; value=&quot;5&quot;/&gt;&lt;property id=&quot;20300&quot; value=&quot;Slide 20&quot;/&gt;&lt;property id=&quot;20307&quot; value=&quot;266&quot;/&gt;&lt;/object&gt;&lt;object type=&quot;3&quot; unique_id=&quot;52285&quot;&gt;&lt;property id=&quot;20148&quot; value=&quot;5&quot;/&gt;&lt;property id=&quot;20300&quot; value=&quot;Slide 21&quot;/&gt;&lt;property id=&quot;20307&quot; value=&quot;269&quot;/&gt;&lt;/object&gt;&lt;object type=&quot;3&quot; unique_id=&quot;52286&quot;&gt;&lt;property id=&quot;20148&quot; value=&quot;5&quot;/&gt;&lt;property id=&quot;20300&quot; value=&quot;Slide 22&quot;/&gt;&lt;property id=&quot;20307&quot; value=&quot;258&quot;/&gt;&lt;/object&gt;&lt;object type=&quot;3&quot; unique_id=&quot;52287&quot;&gt;&lt;property id=&quot;20148&quot; value=&quot;5&quot;/&gt;&lt;property id=&quot;20300&quot; value=&quot;Slide 23&quot;/&gt;&lt;property id=&quot;20307&quot; value=&quot;275&quot;/&gt;&lt;/object&gt;&lt;object type=&quot;3&quot; unique_id=&quot;52316&quot;&gt;&lt;property id=&quot;20148&quot; value=&quot;5&quot;/&gt;&lt;property id=&quot;20300&quot; value=&quot;Slide 5 - &amp;quot;Før IKT&amp;quot;&quot;/&gt;&lt;property id=&quot;20307&quot; value=&quot;277&quot;/&gt;&lt;/object&gt;&lt;object type=&quot;3&quot; unique_id=&quot;52317&quot;&gt;&lt;property id=&quot;20148&quot; value=&quot;5&quot;/&gt;&lt;property id=&quot;20300&quot; value=&quot;Slide 6 - &amp;quot;Med IKT&amp;quot;&quot;/&gt;&lt;property id=&quot;20307&quot; value=&quot;278&quot;/&gt;&lt;/object&gt;&lt;object type=&quot;3&quot; unique_id=&quot;52398&quot;&gt;&lt;property id=&quot;20148&quot; value=&quot;5&quot;/&gt;&lt;property id=&quot;20300&quot; value=&quot;Slide 7 - &amp;quot;På DNU&amp;quot;&quot;/&gt;&lt;property id=&quot;20307&quot; value=&quot;280&quot;/&gt;&lt;/object&gt;&lt;object type=&quot;3&quot; unique_id=&quot;52399&quot;&gt;&lt;property id=&quot;20148&quot; value=&quot;5&quot;/&gt;&lt;property id=&quot;20300&quot; value=&quot;Slide 11 - &amp;quot;Krav til entreprenørernes dokumentation&amp;quot;&quot;/&gt;&lt;property id=&quot;20307&quot; value=&quot;279&quot;/&gt;&lt;/object&gt;&lt;object type=&quot;3&quot; unique_id=&quot;52454&quot;&gt;&lt;property id=&quot;20148&quot; value=&quot;5&quot;/&gt;&lt;property id=&quot;20300&quot; value=&quot;Slide 3 - &amp;quot;DNU-fakta set fra et IKT-perspektiv&amp;quot;&quot;/&gt;&lt;property id=&quot;20307&quot; value=&quot;281&quot;/&gt;&lt;/object&gt;&lt;object type=&quot;3&quot; unique_id=&quot;52569&quot;&gt;&lt;property id=&quot;20148&quot; value=&quot;5&quot;/&gt;&lt;property id=&quot;20300&quot; value=&quot;Slide 4 - &amp;quot;Byggeriets værdikæde&amp;quot;&quot;/&gt;&lt;property id=&quot;20307&quot; value=&quot;283&quot;/&gt;&lt;/object&gt;&lt;object type=&quot;3&quot; unique_id=&quot;52570&quot;&gt;&lt;property id=&quot;20148&quot; value=&quot;5&quot;/&gt;&lt;property id=&quot;20300&quot; value=&quot;Slide 8 - &amp;quot;Hvad kommunikerer vi?&amp;quot;&quot;/&gt;&lt;property id=&quot;20307&quot; value=&quot;282&quot;/&gt;&lt;/object&gt;&lt;object type=&quot;3&quot; unique_id=&quot;52739&quot;&gt;&lt;property id=&quot;20148&quot; value=&quot;5&quot;/&gt;&lt;property id=&quot;20300&quot; value=&quot;Slide 12 - &amp;quot;Krav til rådgiverne&amp;quot;&quot;/&gt;&lt;property id=&quot;20307&quot; value=&quot;284&quot;/&gt;&lt;/object&gt;&lt;object type=&quot;3&quot; unique_id=&quot;52740&quot;&gt;&lt;property id=&quot;20148&quot; value=&quot;5&quot;/&gt;&lt;property id=&quot;20300&quot; value=&quot;Slide 10 - &amp;quot;DNUs IKT-værktøjskasse &amp;#x0D;&amp;#x0A;- i forbindelse med aflevering&amp;quot;&quot;/&gt;&lt;property id=&quot;20307&quot; value=&quot;285&quot;/&gt;&lt;/object&gt;&lt;object type=&quot;3&quot; unique_id=&quot;52856&quot;&gt;&lt;property id=&quot;20148&quot; value=&quot;5&quot;/&gt;&lt;property id=&quot;20300&quot; value=&quot;Slide 2&quot;/&gt;&lt;property id=&quot;20307&quot; value=&quot;286&quot;/&gt;&lt;/object&gt;&lt;object type=&quot;3&quot; unique_id=&quot;52881&quot;&gt;&lt;property id=&quot;20148&quot; value=&quot;5&quot;/&gt;&lt;property id=&quot;20300&quot; value=&quot;Slide 9 - &amp;quot;Eksempel på kommunikation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t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a-D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a-D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1546</Words>
  <Application>Microsoft Office PowerPoint</Application>
  <PresentationFormat>Skærmshow (4:3)</PresentationFormat>
  <Paragraphs>311</Paragraphs>
  <Slides>23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23</vt:i4>
      </vt:variant>
    </vt:vector>
  </HeadingPairs>
  <TitlesOfParts>
    <vt:vector size="30" baseType="lpstr">
      <vt:lpstr>Microsoft YaHei</vt:lpstr>
      <vt:lpstr>Arial</vt:lpstr>
      <vt:lpstr>Calibri</vt:lpstr>
      <vt:lpstr>Segoe UI</vt:lpstr>
      <vt:lpstr>Times New Roman</vt:lpstr>
      <vt:lpstr>Kontortema</vt:lpstr>
      <vt:lpstr>2_Kontortema</vt:lpstr>
      <vt:lpstr>PowerPoint-præsentation</vt:lpstr>
      <vt:lpstr>PowerPoint-præsentation</vt:lpstr>
      <vt:lpstr>DNU-fakta set fra et IKT-perspektiv</vt:lpstr>
      <vt:lpstr>Byggeriets værdikæde</vt:lpstr>
      <vt:lpstr>Før IKT</vt:lpstr>
      <vt:lpstr>Med IKT</vt:lpstr>
      <vt:lpstr>På DNU</vt:lpstr>
      <vt:lpstr>Hvad kommunikerer vi?</vt:lpstr>
      <vt:lpstr>Eksempel på kommunikation</vt:lpstr>
      <vt:lpstr>DNUs IKT-værktøjskasse  - i forbindelse med aflevering</vt:lpstr>
      <vt:lpstr>Krav til entreprenørernes dokumentation</vt:lpstr>
      <vt:lpstr>Krav til rådgiverne</vt:lpstr>
      <vt:lpstr>Hvori består dokumentationen?</vt:lpstr>
      <vt:lpstr>PowerPoint-præsentation</vt:lpstr>
      <vt:lpstr>PowerPoint-præsentation</vt:lpstr>
      <vt:lpstr>PowerPoint-præsentation</vt:lpstr>
      <vt:lpstr>Håndtering af dokumentation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Håndtering af dokumentation</dc:title>
  <dc:creator>Rikke Storgård Nordmann</dc:creator>
  <cp:lastModifiedBy>Julie Schmidt Christensen</cp:lastModifiedBy>
  <cp:revision>110</cp:revision>
  <dcterms:created xsi:type="dcterms:W3CDTF">2017-03-21T08:51:02Z</dcterms:created>
  <dcterms:modified xsi:type="dcterms:W3CDTF">2017-09-13T08:10:24Z</dcterms:modified>
</cp:coreProperties>
</file>