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5"/>
  </p:notesMasterIdLst>
  <p:sldIdLst>
    <p:sldId id="283" r:id="rId2"/>
    <p:sldId id="288" r:id="rId3"/>
    <p:sldId id="287" r:id="rId4"/>
    <p:sldId id="289" r:id="rId5"/>
    <p:sldId id="285" r:id="rId6"/>
    <p:sldId id="284" r:id="rId7"/>
    <p:sldId id="286" r:id="rId8"/>
    <p:sldId id="290" r:id="rId9"/>
    <p:sldId id="291" r:id="rId10"/>
    <p:sldId id="292" r:id="rId11"/>
    <p:sldId id="293" r:id="rId12"/>
    <p:sldId id="294" r:id="rId13"/>
    <p:sldId id="295" r:id="rId14"/>
  </p:sldIdLst>
  <p:sldSz cx="9144000" cy="6858000" type="screen4x3"/>
  <p:notesSz cx="6946900" cy="10083800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3018"/>
    <a:srgbClr val="7A905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59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07" tIns="48654" rIns="97307" bIns="48654" numCol="1" anchor="t" anchorCtr="0" compatLnSpc="1">
            <a:prstTxWarp prst="textNoShape">
              <a:avLst/>
            </a:prstTxWarp>
          </a:bodyPr>
          <a:lstStyle>
            <a:lvl1pPr defTabSz="973138">
              <a:defRPr sz="1300">
                <a:latin typeface="Times" pitchFamily="18" charset="0"/>
              </a:defRPr>
            </a:lvl1pPr>
          </a:lstStyle>
          <a:p>
            <a:endParaRPr lang="da-DK" altLang="da-DK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07" tIns="48654" rIns="97307" bIns="48654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>
                <a:latin typeface="Times" pitchFamily="18" charset="0"/>
              </a:defRPr>
            </a:lvl1pPr>
          </a:lstStyle>
          <a:p>
            <a:endParaRPr lang="da-DK" altLang="da-D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55650"/>
            <a:ext cx="5041900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789488"/>
            <a:ext cx="5095875" cy="453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07" tIns="48654" rIns="97307" bIns="486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Click to edit Master text styles</a:t>
            </a:r>
          </a:p>
          <a:p>
            <a:pPr lvl="1"/>
            <a:r>
              <a:rPr lang="da-DK" altLang="da-DK" smtClean="0"/>
              <a:t>Second level</a:t>
            </a:r>
          </a:p>
          <a:p>
            <a:pPr lvl="2"/>
            <a:r>
              <a:rPr lang="da-DK" altLang="da-DK" smtClean="0"/>
              <a:t>Third level</a:t>
            </a:r>
          </a:p>
          <a:p>
            <a:pPr lvl="3"/>
            <a:r>
              <a:rPr lang="da-DK" altLang="da-DK" smtClean="0"/>
              <a:t>Fourth level</a:t>
            </a:r>
          </a:p>
          <a:p>
            <a:pPr lvl="4"/>
            <a:r>
              <a:rPr lang="da-DK" altLang="da-DK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99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07" tIns="48654" rIns="97307" bIns="48654" numCol="1" anchor="b" anchorCtr="0" compatLnSpc="1">
            <a:prstTxWarp prst="textNoShape">
              <a:avLst/>
            </a:prstTxWarp>
          </a:bodyPr>
          <a:lstStyle>
            <a:lvl1pPr defTabSz="973138">
              <a:defRPr sz="1300">
                <a:latin typeface="Times" pitchFamily="18" charset="0"/>
              </a:defRPr>
            </a:lvl1pPr>
          </a:lstStyle>
          <a:p>
            <a:endParaRPr lang="da-DK" altLang="da-DK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9578975"/>
            <a:ext cx="30099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07" tIns="48654" rIns="97307" bIns="48654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>
                <a:latin typeface="Times" pitchFamily="18" charset="0"/>
              </a:defRPr>
            </a:lvl1pPr>
          </a:lstStyle>
          <a:p>
            <a:fld id="{51E9D20B-4FB4-4185-AB20-B35178AB91BE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7436475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5278F9-CC1C-4767-AEA2-7713054E3D6C}" type="slidenum">
              <a:rPr lang="da-DK" altLang="da-DK"/>
              <a:pPr/>
              <a:t>6</a:t>
            </a:fld>
            <a:endParaRPr lang="da-DK" altLang="da-DK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023" name="Group 111"/>
          <p:cNvGrpSpPr>
            <a:grpSpLocks/>
          </p:cNvGrpSpPr>
          <p:nvPr/>
        </p:nvGrpSpPr>
        <p:grpSpPr bwMode="auto">
          <a:xfrm>
            <a:off x="-9636125" y="-122238"/>
            <a:ext cx="22888575" cy="9263063"/>
            <a:chOff x="-6070" y="-77"/>
            <a:chExt cx="14418" cy="5835"/>
          </a:xfrm>
        </p:grpSpPr>
        <p:sp>
          <p:nvSpPr>
            <p:cNvPr id="38919" name="Rectangle 7"/>
            <p:cNvSpPr>
              <a:spLocks noChangeArrowheads="1"/>
            </p:cNvSpPr>
            <p:nvPr userDrawn="1"/>
          </p:nvSpPr>
          <p:spPr bwMode="auto">
            <a:xfrm>
              <a:off x="0" y="0"/>
              <a:ext cx="5781" cy="4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da-DK" altLang="da-DK"/>
                <a:t> </a:t>
              </a:r>
            </a:p>
          </p:txBody>
        </p:sp>
        <p:sp>
          <p:nvSpPr>
            <p:cNvPr id="38998" name="Freeform 86"/>
            <p:cNvSpPr>
              <a:spLocks noChangeAspect="1" noEditPoints="1"/>
            </p:cNvSpPr>
            <p:nvPr userDrawn="1"/>
          </p:nvSpPr>
          <p:spPr bwMode="auto">
            <a:xfrm>
              <a:off x="988" y="112"/>
              <a:ext cx="7360" cy="5646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97" name="Freeform 85"/>
            <p:cNvSpPr>
              <a:spLocks noChangeAspect="1"/>
            </p:cNvSpPr>
            <p:nvPr userDrawn="1"/>
          </p:nvSpPr>
          <p:spPr bwMode="auto">
            <a:xfrm>
              <a:off x="3935" y="-77"/>
              <a:ext cx="2098" cy="451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chemeClr val="bg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96" name="Freeform 84"/>
            <p:cNvSpPr>
              <a:spLocks noChangeAspect="1"/>
            </p:cNvSpPr>
            <p:nvPr userDrawn="1"/>
          </p:nvSpPr>
          <p:spPr bwMode="auto">
            <a:xfrm>
              <a:off x="-6070" y="143"/>
              <a:ext cx="8018" cy="5096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grpSp>
        <p:nvGrpSpPr>
          <p:cNvPr id="38973" name="Group 61"/>
          <p:cNvGrpSpPr>
            <a:grpSpLocks noChangeAspect="1"/>
          </p:cNvGrpSpPr>
          <p:nvPr/>
        </p:nvGrpSpPr>
        <p:grpSpPr bwMode="auto">
          <a:xfrm>
            <a:off x="4652963" y="1077913"/>
            <a:ext cx="3640137" cy="1770062"/>
            <a:chOff x="2425" y="7208"/>
            <a:chExt cx="7069" cy="3441"/>
          </a:xfrm>
        </p:grpSpPr>
        <p:sp>
          <p:nvSpPr>
            <p:cNvPr id="38974" name="Freeform 6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75" name="Freeform 6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76" name="Freeform 6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77" name="Freeform 6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>
                <a:gd name="T0" fmla="*/ 202 w 258"/>
                <a:gd name="T1" fmla="*/ 59 h 444"/>
                <a:gd name="T2" fmla="*/ 157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60 w 258"/>
                <a:gd name="T25" fmla="*/ 3 h 444"/>
                <a:gd name="T26" fmla="*/ 193 w 258"/>
                <a:gd name="T27" fmla="*/ 0 h 444"/>
                <a:gd name="T28" fmla="*/ 211 w 258"/>
                <a:gd name="T29" fmla="*/ 0 h 444"/>
                <a:gd name="T30" fmla="*/ 235 w 258"/>
                <a:gd name="T31" fmla="*/ 0 h 444"/>
                <a:gd name="T32" fmla="*/ 258 w 258"/>
                <a:gd name="T33" fmla="*/ 3 h 444"/>
                <a:gd name="T34" fmla="*/ 258 w 258"/>
                <a:gd name="T35" fmla="*/ 59 h 444"/>
                <a:gd name="T36" fmla="*/ 202 w 258"/>
                <a:gd name="T37" fmla="*/ 59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78" name="Freeform 6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>
                <a:gd name="T0" fmla="*/ 308 w 367"/>
                <a:gd name="T1" fmla="*/ 240 h 459"/>
                <a:gd name="T2" fmla="*/ 67 w 367"/>
                <a:gd name="T3" fmla="*/ 240 h 459"/>
                <a:gd name="T4" fmla="*/ 67 w 367"/>
                <a:gd name="T5" fmla="*/ 320 h 459"/>
                <a:gd name="T6" fmla="*/ 69 w 367"/>
                <a:gd name="T7" fmla="*/ 345 h 459"/>
                <a:gd name="T8" fmla="*/ 75 w 367"/>
                <a:gd name="T9" fmla="*/ 365 h 459"/>
                <a:gd name="T10" fmla="*/ 85 w 367"/>
                <a:gd name="T11" fmla="*/ 381 h 459"/>
                <a:gd name="T12" fmla="*/ 102 w 367"/>
                <a:gd name="T13" fmla="*/ 392 h 459"/>
                <a:gd name="T14" fmla="*/ 125 w 367"/>
                <a:gd name="T15" fmla="*/ 399 h 459"/>
                <a:gd name="T16" fmla="*/ 154 w 367"/>
                <a:gd name="T17" fmla="*/ 401 h 459"/>
                <a:gd name="T18" fmla="*/ 355 w 367"/>
                <a:gd name="T19" fmla="*/ 401 h 459"/>
                <a:gd name="T20" fmla="*/ 355 w 367"/>
                <a:gd name="T21" fmla="*/ 433 h 459"/>
                <a:gd name="T22" fmla="*/ 339 w 367"/>
                <a:gd name="T23" fmla="*/ 444 h 459"/>
                <a:gd name="T24" fmla="*/ 317 w 367"/>
                <a:gd name="T25" fmla="*/ 451 h 459"/>
                <a:gd name="T26" fmla="*/ 293 w 367"/>
                <a:gd name="T27" fmla="*/ 457 h 459"/>
                <a:gd name="T28" fmla="*/ 266 w 367"/>
                <a:gd name="T29" fmla="*/ 459 h 459"/>
                <a:gd name="T30" fmla="*/ 152 w 367"/>
                <a:gd name="T31" fmla="*/ 459 h 459"/>
                <a:gd name="T32" fmla="*/ 123 w 367"/>
                <a:gd name="T33" fmla="*/ 457 h 459"/>
                <a:gd name="T34" fmla="*/ 94 w 367"/>
                <a:gd name="T35" fmla="*/ 451 h 459"/>
                <a:gd name="T36" fmla="*/ 69 w 367"/>
                <a:gd name="T37" fmla="*/ 441 h 459"/>
                <a:gd name="T38" fmla="*/ 46 w 367"/>
                <a:gd name="T39" fmla="*/ 426 h 459"/>
                <a:gd name="T40" fmla="*/ 28 w 367"/>
                <a:gd name="T41" fmla="*/ 408 h 459"/>
                <a:gd name="T42" fmla="*/ 13 w 367"/>
                <a:gd name="T43" fmla="*/ 383 h 459"/>
                <a:gd name="T44" fmla="*/ 2 w 367"/>
                <a:gd name="T45" fmla="*/ 352 h 459"/>
                <a:gd name="T46" fmla="*/ 0 w 367"/>
                <a:gd name="T47" fmla="*/ 316 h 459"/>
                <a:gd name="T48" fmla="*/ 0 w 367"/>
                <a:gd name="T49" fmla="*/ 152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43 h 459"/>
                <a:gd name="T88" fmla="*/ 367 w 367"/>
                <a:gd name="T89" fmla="*/ 231 h 459"/>
                <a:gd name="T90" fmla="*/ 308 w 367"/>
                <a:gd name="T91" fmla="*/ 240 h 459"/>
                <a:gd name="T92" fmla="*/ 302 w 367"/>
                <a:gd name="T93" fmla="*/ 128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37 h 459"/>
                <a:gd name="T120" fmla="*/ 67 w 367"/>
                <a:gd name="T121" fmla="*/ 190 h 459"/>
                <a:gd name="T122" fmla="*/ 302 w 367"/>
                <a:gd name="T123" fmla="*/ 190 h 459"/>
                <a:gd name="T124" fmla="*/ 302 w 367"/>
                <a:gd name="T125" fmla="*/ 128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79" name="Freeform 6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>
                <a:gd name="T0" fmla="*/ 111 w 362"/>
                <a:gd name="T1" fmla="*/ 634 h 634"/>
                <a:gd name="T2" fmla="*/ 71 w 362"/>
                <a:gd name="T3" fmla="*/ 632 h 634"/>
                <a:gd name="T4" fmla="*/ 29 w 362"/>
                <a:gd name="T5" fmla="*/ 623 h 634"/>
                <a:gd name="T6" fmla="*/ 13 w 362"/>
                <a:gd name="T7" fmla="*/ 574 h 634"/>
                <a:gd name="T8" fmla="*/ 248 w 362"/>
                <a:gd name="T9" fmla="*/ 570 h 634"/>
                <a:gd name="T10" fmla="*/ 282 w 362"/>
                <a:gd name="T11" fmla="*/ 545 h 634"/>
                <a:gd name="T12" fmla="*/ 293 w 362"/>
                <a:gd name="T13" fmla="*/ 495 h 634"/>
                <a:gd name="T14" fmla="*/ 268 w 362"/>
                <a:gd name="T15" fmla="*/ 417 h 634"/>
                <a:gd name="T16" fmla="*/ 210 w 362"/>
                <a:gd name="T17" fmla="*/ 437 h 634"/>
                <a:gd name="T18" fmla="*/ 116 w 362"/>
                <a:gd name="T19" fmla="*/ 439 h 634"/>
                <a:gd name="T20" fmla="*/ 60 w 362"/>
                <a:gd name="T21" fmla="*/ 430 h 634"/>
                <a:gd name="T22" fmla="*/ 22 w 362"/>
                <a:gd name="T23" fmla="*/ 404 h 634"/>
                <a:gd name="T24" fmla="*/ 2 w 362"/>
                <a:gd name="T25" fmla="*/ 361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97 w 362"/>
                <a:gd name="T35" fmla="*/ 0 h 634"/>
                <a:gd name="T36" fmla="*/ 254 w 362"/>
                <a:gd name="T37" fmla="*/ 11 h 634"/>
                <a:gd name="T38" fmla="*/ 299 w 362"/>
                <a:gd name="T39" fmla="*/ 44 h 634"/>
                <a:gd name="T40" fmla="*/ 362 w 362"/>
                <a:gd name="T41" fmla="*/ 9 h 634"/>
                <a:gd name="T42" fmla="*/ 358 w 362"/>
                <a:gd name="T43" fmla="*/ 529 h 634"/>
                <a:gd name="T44" fmla="*/ 333 w 362"/>
                <a:gd name="T45" fmla="*/ 588 h 634"/>
                <a:gd name="T46" fmla="*/ 284 w 362"/>
                <a:gd name="T47" fmla="*/ 623 h 634"/>
                <a:gd name="T48" fmla="*/ 214 w 362"/>
                <a:gd name="T49" fmla="*/ 634 h 634"/>
                <a:gd name="T50" fmla="*/ 275 w 362"/>
                <a:gd name="T51" fmla="*/ 78 h 634"/>
                <a:gd name="T52" fmla="*/ 219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45 h 634"/>
                <a:gd name="T64" fmla="*/ 89 w 362"/>
                <a:gd name="T65" fmla="*/ 368 h 634"/>
                <a:gd name="T66" fmla="*/ 116 w 362"/>
                <a:gd name="T67" fmla="*/ 376 h 634"/>
                <a:gd name="T68" fmla="*/ 181 w 362"/>
                <a:gd name="T69" fmla="*/ 377 h 634"/>
                <a:gd name="T70" fmla="*/ 252 w 362"/>
                <a:gd name="T71" fmla="*/ 370 h 634"/>
                <a:gd name="T72" fmla="*/ 293 w 362"/>
                <a:gd name="T73" fmla="*/ 361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0" name="Freeform 6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1" name="Freeform 6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>
                <a:gd name="T0" fmla="*/ 235 w 378"/>
                <a:gd name="T1" fmla="*/ 459 h 459"/>
                <a:gd name="T2" fmla="*/ 150 w 378"/>
                <a:gd name="T3" fmla="*/ 459 h 459"/>
                <a:gd name="T4" fmla="*/ 112 w 378"/>
                <a:gd name="T5" fmla="*/ 455 h 459"/>
                <a:gd name="T6" fmla="*/ 79 w 378"/>
                <a:gd name="T7" fmla="*/ 446 h 459"/>
                <a:gd name="T8" fmla="*/ 52 w 378"/>
                <a:gd name="T9" fmla="*/ 431 h 459"/>
                <a:gd name="T10" fmla="*/ 30 w 378"/>
                <a:gd name="T11" fmla="*/ 412 h 459"/>
                <a:gd name="T12" fmla="*/ 14 w 378"/>
                <a:gd name="T13" fmla="*/ 386 h 459"/>
                <a:gd name="T14" fmla="*/ 3 w 378"/>
                <a:gd name="T15" fmla="*/ 354 h 459"/>
                <a:gd name="T16" fmla="*/ 0 w 378"/>
                <a:gd name="T17" fmla="*/ 316 h 459"/>
                <a:gd name="T18" fmla="*/ 0 w 378"/>
                <a:gd name="T19" fmla="*/ 141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35 w 378"/>
                <a:gd name="T35" fmla="*/ 0 h 459"/>
                <a:gd name="T36" fmla="*/ 271 w 378"/>
                <a:gd name="T37" fmla="*/ 4 h 459"/>
                <a:gd name="T38" fmla="*/ 303 w 378"/>
                <a:gd name="T39" fmla="*/ 13 h 459"/>
                <a:gd name="T40" fmla="*/ 331 w 378"/>
                <a:gd name="T41" fmla="*/ 29 h 459"/>
                <a:gd name="T42" fmla="*/ 350 w 378"/>
                <a:gd name="T43" fmla="*/ 51 h 459"/>
                <a:gd name="T44" fmla="*/ 367 w 378"/>
                <a:gd name="T45" fmla="*/ 78 h 459"/>
                <a:gd name="T46" fmla="*/ 376 w 378"/>
                <a:gd name="T47" fmla="*/ 110 h 459"/>
                <a:gd name="T48" fmla="*/ 378 w 378"/>
                <a:gd name="T49" fmla="*/ 146 h 459"/>
                <a:gd name="T50" fmla="*/ 378 w 378"/>
                <a:gd name="T51" fmla="*/ 312 h 459"/>
                <a:gd name="T52" fmla="*/ 376 w 378"/>
                <a:gd name="T53" fmla="*/ 348 h 459"/>
                <a:gd name="T54" fmla="*/ 367 w 378"/>
                <a:gd name="T55" fmla="*/ 381 h 459"/>
                <a:gd name="T56" fmla="*/ 350 w 378"/>
                <a:gd name="T57" fmla="*/ 408 h 459"/>
                <a:gd name="T58" fmla="*/ 331 w 378"/>
                <a:gd name="T59" fmla="*/ 430 h 459"/>
                <a:gd name="T60" fmla="*/ 303 w 378"/>
                <a:gd name="T61" fmla="*/ 446 h 459"/>
                <a:gd name="T62" fmla="*/ 271 w 378"/>
                <a:gd name="T63" fmla="*/ 455 h 459"/>
                <a:gd name="T64" fmla="*/ 235 w 378"/>
                <a:gd name="T65" fmla="*/ 459 h 459"/>
                <a:gd name="T66" fmla="*/ 311 w 378"/>
                <a:gd name="T67" fmla="*/ 134 h 459"/>
                <a:gd name="T68" fmla="*/ 309 w 378"/>
                <a:gd name="T69" fmla="*/ 114 h 459"/>
                <a:gd name="T70" fmla="*/ 303 w 378"/>
                <a:gd name="T71" fmla="*/ 96 h 459"/>
                <a:gd name="T72" fmla="*/ 296 w 378"/>
                <a:gd name="T73" fmla="*/ 78 h 459"/>
                <a:gd name="T74" fmla="*/ 284 w 378"/>
                <a:gd name="T75" fmla="*/ 65 h 459"/>
                <a:gd name="T76" fmla="*/ 267 w 378"/>
                <a:gd name="T77" fmla="*/ 56 h 459"/>
                <a:gd name="T78" fmla="*/ 246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34 h 459"/>
                <a:gd name="T94" fmla="*/ 68 w 378"/>
                <a:gd name="T95" fmla="*/ 323 h 459"/>
                <a:gd name="T96" fmla="*/ 70 w 378"/>
                <a:gd name="T97" fmla="*/ 345 h 459"/>
                <a:gd name="T98" fmla="*/ 74 w 378"/>
                <a:gd name="T99" fmla="*/ 365 h 459"/>
                <a:gd name="T100" fmla="*/ 83 w 378"/>
                <a:gd name="T101" fmla="*/ 381 h 459"/>
                <a:gd name="T102" fmla="*/ 97 w 378"/>
                <a:gd name="T103" fmla="*/ 394 h 459"/>
                <a:gd name="T104" fmla="*/ 114 w 378"/>
                <a:gd name="T105" fmla="*/ 401 h 459"/>
                <a:gd name="T106" fmla="*/ 135 w 378"/>
                <a:gd name="T107" fmla="*/ 404 h 459"/>
                <a:gd name="T108" fmla="*/ 246 w 378"/>
                <a:gd name="T109" fmla="*/ 404 h 459"/>
                <a:gd name="T110" fmla="*/ 267 w 378"/>
                <a:gd name="T111" fmla="*/ 401 h 459"/>
                <a:gd name="T112" fmla="*/ 284 w 378"/>
                <a:gd name="T113" fmla="*/ 392 h 459"/>
                <a:gd name="T114" fmla="*/ 296 w 378"/>
                <a:gd name="T115" fmla="*/ 379 h 459"/>
                <a:gd name="T116" fmla="*/ 303 w 378"/>
                <a:gd name="T117" fmla="*/ 363 h 459"/>
                <a:gd name="T118" fmla="*/ 309 w 378"/>
                <a:gd name="T119" fmla="*/ 345 h 459"/>
                <a:gd name="T120" fmla="*/ 311 w 378"/>
                <a:gd name="T121" fmla="*/ 325 h 459"/>
                <a:gd name="T122" fmla="*/ 311 w 378"/>
                <a:gd name="T1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2" name="Freeform 7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>
                <a:gd name="T0" fmla="*/ 293 w 361"/>
                <a:gd name="T1" fmla="*/ 448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48 h 448"/>
                <a:gd name="T26" fmla="*/ 0 w 361"/>
                <a:gd name="T27" fmla="*/ 448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48 h 448"/>
                <a:gd name="T60" fmla="*/ 293 w 361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3" name="Freeform 7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>
                <a:gd name="T0" fmla="*/ 541 w 608"/>
                <a:gd name="T1" fmla="*/ 448 h 448"/>
                <a:gd name="T2" fmla="*/ 541 w 608"/>
                <a:gd name="T3" fmla="*/ 107 h 448"/>
                <a:gd name="T4" fmla="*/ 537 w 608"/>
                <a:gd name="T5" fmla="*/ 87 h 448"/>
                <a:gd name="T6" fmla="*/ 528 w 608"/>
                <a:gd name="T7" fmla="*/ 74 h 448"/>
                <a:gd name="T8" fmla="*/ 516 w 608"/>
                <a:gd name="T9" fmla="*/ 67 h 448"/>
                <a:gd name="T10" fmla="*/ 501 w 608"/>
                <a:gd name="T11" fmla="*/ 62 h 448"/>
                <a:gd name="T12" fmla="*/ 485 w 608"/>
                <a:gd name="T13" fmla="*/ 60 h 448"/>
                <a:gd name="T14" fmla="*/ 440 w 608"/>
                <a:gd name="T15" fmla="*/ 60 h 448"/>
                <a:gd name="T16" fmla="*/ 407 w 608"/>
                <a:gd name="T17" fmla="*/ 62 h 448"/>
                <a:gd name="T18" fmla="*/ 378 w 608"/>
                <a:gd name="T19" fmla="*/ 65 h 448"/>
                <a:gd name="T20" fmla="*/ 355 w 608"/>
                <a:gd name="T21" fmla="*/ 69 h 448"/>
                <a:gd name="T22" fmla="*/ 338 w 608"/>
                <a:gd name="T23" fmla="*/ 72 h 448"/>
                <a:gd name="T24" fmla="*/ 338 w 608"/>
                <a:gd name="T25" fmla="*/ 448 h 448"/>
                <a:gd name="T26" fmla="*/ 270 w 608"/>
                <a:gd name="T27" fmla="*/ 448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48 h 448"/>
                <a:gd name="T50" fmla="*/ 0 w 608"/>
                <a:gd name="T51" fmla="*/ 448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15 w 608"/>
                <a:gd name="T75" fmla="*/ 31 h 448"/>
                <a:gd name="T76" fmla="*/ 328 w 608"/>
                <a:gd name="T77" fmla="*/ 51 h 448"/>
                <a:gd name="T78" fmla="*/ 346 w 608"/>
                <a:gd name="T79" fmla="*/ 33 h 448"/>
                <a:gd name="T80" fmla="*/ 369 w 608"/>
                <a:gd name="T81" fmla="*/ 18 h 448"/>
                <a:gd name="T82" fmla="*/ 396 w 608"/>
                <a:gd name="T83" fmla="*/ 7 h 448"/>
                <a:gd name="T84" fmla="*/ 425 w 608"/>
                <a:gd name="T85" fmla="*/ 2 h 448"/>
                <a:gd name="T86" fmla="*/ 456 w 608"/>
                <a:gd name="T87" fmla="*/ 0 h 448"/>
                <a:gd name="T88" fmla="*/ 498 w 608"/>
                <a:gd name="T89" fmla="*/ 0 h 448"/>
                <a:gd name="T90" fmla="*/ 521 w 608"/>
                <a:gd name="T91" fmla="*/ 2 h 448"/>
                <a:gd name="T92" fmla="*/ 545 w 608"/>
                <a:gd name="T93" fmla="*/ 6 h 448"/>
                <a:gd name="T94" fmla="*/ 564 w 608"/>
                <a:gd name="T95" fmla="*/ 15 h 448"/>
                <a:gd name="T96" fmla="*/ 583 w 608"/>
                <a:gd name="T97" fmla="*/ 29 h 448"/>
                <a:gd name="T98" fmla="*/ 597 w 608"/>
                <a:gd name="T99" fmla="*/ 47 h 448"/>
                <a:gd name="T100" fmla="*/ 604 w 608"/>
                <a:gd name="T101" fmla="*/ 71 h 448"/>
                <a:gd name="T102" fmla="*/ 608 w 608"/>
                <a:gd name="T103" fmla="*/ 98 h 448"/>
                <a:gd name="T104" fmla="*/ 608 w 608"/>
                <a:gd name="T105" fmla="*/ 448 h 448"/>
                <a:gd name="T106" fmla="*/ 541 w 608"/>
                <a:gd name="T107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4" name="Freeform 7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5" name="Freeform 7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>
                <a:gd name="T0" fmla="*/ 300 w 359"/>
                <a:gd name="T1" fmla="*/ 617 h 628"/>
                <a:gd name="T2" fmla="*/ 294 w 359"/>
                <a:gd name="T3" fmla="*/ 584 h 628"/>
                <a:gd name="T4" fmla="*/ 267 w 359"/>
                <a:gd name="T5" fmla="*/ 606 h 628"/>
                <a:gd name="T6" fmla="*/ 238 w 359"/>
                <a:gd name="T7" fmla="*/ 619 h 628"/>
                <a:gd name="T8" fmla="*/ 207 w 359"/>
                <a:gd name="T9" fmla="*/ 626 h 628"/>
                <a:gd name="T10" fmla="*/ 175 w 359"/>
                <a:gd name="T11" fmla="*/ 628 h 628"/>
                <a:gd name="T12" fmla="*/ 104 w 359"/>
                <a:gd name="T13" fmla="*/ 628 h 628"/>
                <a:gd name="T14" fmla="*/ 85 w 359"/>
                <a:gd name="T15" fmla="*/ 626 h 628"/>
                <a:gd name="T16" fmla="*/ 63 w 359"/>
                <a:gd name="T17" fmla="*/ 620 h 628"/>
                <a:gd name="T18" fmla="*/ 43 w 359"/>
                <a:gd name="T19" fmla="*/ 613 h 628"/>
                <a:gd name="T20" fmla="*/ 25 w 359"/>
                <a:gd name="T21" fmla="*/ 599 h 628"/>
                <a:gd name="T22" fmla="*/ 12 w 359"/>
                <a:gd name="T23" fmla="*/ 581 h 628"/>
                <a:gd name="T24" fmla="*/ 1 w 359"/>
                <a:gd name="T25" fmla="*/ 557 h 628"/>
                <a:gd name="T26" fmla="*/ 0 w 359"/>
                <a:gd name="T27" fmla="*/ 527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68 w 359"/>
                <a:gd name="T39" fmla="*/ 180 h 628"/>
                <a:gd name="T40" fmla="*/ 94 w 359"/>
                <a:gd name="T41" fmla="*/ 171 h 628"/>
                <a:gd name="T42" fmla="*/ 124 w 359"/>
                <a:gd name="T43" fmla="*/ 169 h 628"/>
                <a:gd name="T44" fmla="*/ 188 w 359"/>
                <a:gd name="T45" fmla="*/ 169 h 628"/>
                <a:gd name="T46" fmla="*/ 218 w 359"/>
                <a:gd name="T47" fmla="*/ 171 h 628"/>
                <a:gd name="T48" fmla="*/ 247 w 359"/>
                <a:gd name="T49" fmla="*/ 180 h 628"/>
                <a:gd name="T50" fmla="*/ 273 w 359"/>
                <a:gd name="T51" fmla="*/ 191 h 628"/>
                <a:gd name="T52" fmla="*/ 292 w 359"/>
                <a:gd name="T53" fmla="*/ 207 h 628"/>
                <a:gd name="T54" fmla="*/ 292 w 359"/>
                <a:gd name="T55" fmla="*/ 0 h 628"/>
                <a:gd name="T56" fmla="*/ 359 w 359"/>
                <a:gd name="T57" fmla="*/ 0 h 628"/>
                <a:gd name="T58" fmla="*/ 359 w 359"/>
                <a:gd name="T59" fmla="*/ 617 h 628"/>
                <a:gd name="T60" fmla="*/ 300 w 359"/>
                <a:gd name="T61" fmla="*/ 617 h 628"/>
                <a:gd name="T62" fmla="*/ 292 w 359"/>
                <a:gd name="T63" fmla="*/ 256 h 628"/>
                <a:gd name="T64" fmla="*/ 274 w 359"/>
                <a:gd name="T65" fmla="*/ 247 h 628"/>
                <a:gd name="T66" fmla="*/ 249 w 359"/>
                <a:gd name="T67" fmla="*/ 238 h 628"/>
                <a:gd name="T68" fmla="*/ 217 w 359"/>
                <a:gd name="T69" fmla="*/ 231 h 628"/>
                <a:gd name="T70" fmla="*/ 180 w 359"/>
                <a:gd name="T71" fmla="*/ 229 h 628"/>
                <a:gd name="T72" fmla="*/ 117 w 359"/>
                <a:gd name="T73" fmla="*/ 229 h 628"/>
                <a:gd name="T74" fmla="*/ 106 w 359"/>
                <a:gd name="T75" fmla="*/ 229 h 628"/>
                <a:gd name="T76" fmla="*/ 94 w 359"/>
                <a:gd name="T77" fmla="*/ 232 h 628"/>
                <a:gd name="T78" fmla="*/ 83 w 359"/>
                <a:gd name="T79" fmla="*/ 240 h 628"/>
                <a:gd name="T80" fmla="*/ 74 w 359"/>
                <a:gd name="T81" fmla="*/ 252 h 628"/>
                <a:gd name="T82" fmla="*/ 68 w 359"/>
                <a:gd name="T83" fmla="*/ 268 h 628"/>
                <a:gd name="T84" fmla="*/ 66 w 359"/>
                <a:gd name="T85" fmla="*/ 290 h 628"/>
                <a:gd name="T86" fmla="*/ 66 w 359"/>
                <a:gd name="T87" fmla="*/ 512 h 628"/>
                <a:gd name="T88" fmla="*/ 68 w 359"/>
                <a:gd name="T89" fmla="*/ 534 h 628"/>
                <a:gd name="T90" fmla="*/ 77 w 359"/>
                <a:gd name="T91" fmla="*/ 550 h 628"/>
                <a:gd name="T92" fmla="*/ 88 w 359"/>
                <a:gd name="T93" fmla="*/ 559 h 628"/>
                <a:gd name="T94" fmla="*/ 101 w 359"/>
                <a:gd name="T95" fmla="*/ 564 h 628"/>
                <a:gd name="T96" fmla="*/ 113 w 359"/>
                <a:gd name="T97" fmla="*/ 566 h 628"/>
                <a:gd name="T98" fmla="*/ 128 w 359"/>
                <a:gd name="T99" fmla="*/ 566 h 628"/>
                <a:gd name="T100" fmla="*/ 179 w 359"/>
                <a:gd name="T101" fmla="*/ 566 h 628"/>
                <a:gd name="T102" fmla="*/ 218 w 359"/>
                <a:gd name="T103" fmla="*/ 564 h 628"/>
                <a:gd name="T104" fmla="*/ 249 w 359"/>
                <a:gd name="T105" fmla="*/ 561 h 628"/>
                <a:gd name="T106" fmla="*/ 274 w 359"/>
                <a:gd name="T107" fmla="*/ 555 h 628"/>
                <a:gd name="T108" fmla="*/ 292 w 359"/>
                <a:gd name="T109" fmla="*/ 552 h 628"/>
                <a:gd name="T110" fmla="*/ 292 w 359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6" name="Freeform 7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>
                <a:gd name="T0" fmla="*/ 199 w 296"/>
                <a:gd name="T1" fmla="*/ 569 h 569"/>
                <a:gd name="T2" fmla="*/ 168 w 296"/>
                <a:gd name="T3" fmla="*/ 567 h 569"/>
                <a:gd name="T4" fmla="*/ 141 w 296"/>
                <a:gd name="T5" fmla="*/ 563 h 569"/>
                <a:gd name="T6" fmla="*/ 119 w 296"/>
                <a:gd name="T7" fmla="*/ 554 h 569"/>
                <a:gd name="T8" fmla="*/ 101 w 296"/>
                <a:gd name="T9" fmla="*/ 543 h 569"/>
                <a:gd name="T10" fmla="*/ 89 w 296"/>
                <a:gd name="T11" fmla="*/ 525 h 569"/>
                <a:gd name="T12" fmla="*/ 79 w 296"/>
                <a:gd name="T13" fmla="*/ 504 h 569"/>
                <a:gd name="T14" fmla="*/ 78 w 296"/>
                <a:gd name="T15" fmla="*/ 475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64 h 569"/>
                <a:gd name="T38" fmla="*/ 145 w 296"/>
                <a:gd name="T39" fmla="*/ 475 h 569"/>
                <a:gd name="T40" fmla="*/ 146 w 296"/>
                <a:gd name="T41" fmla="*/ 487 h 569"/>
                <a:gd name="T42" fmla="*/ 150 w 296"/>
                <a:gd name="T43" fmla="*/ 496 h 569"/>
                <a:gd name="T44" fmla="*/ 157 w 296"/>
                <a:gd name="T45" fmla="*/ 505 h 569"/>
                <a:gd name="T46" fmla="*/ 170 w 296"/>
                <a:gd name="T47" fmla="*/ 511 h 569"/>
                <a:gd name="T48" fmla="*/ 186 w 296"/>
                <a:gd name="T49" fmla="*/ 513 h 569"/>
                <a:gd name="T50" fmla="*/ 296 w 296"/>
                <a:gd name="T51" fmla="*/ 513 h 569"/>
                <a:gd name="T52" fmla="*/ 296 w 296"/>
                <a:gd name="T53" fmla="*/ 551 h 569"/>
                <a:gd name="T54" fmla="*/ 277 w 296"/>
                <a:gd name="T55" fmla="*/ 558 h 569"/>
                <a:gd name="T56" fmla="*/ 251 w 296"/>
                <a:gd name="T57" fmla="*/ 563 h 569"/>
                <a:gd name="T58" fmla="*/ 224 w 296"/>
                <a:gd name="T59" fmla="*/ 567 h 569"/>
                <a:gd name="T60" fmla="*/ 199 w 296"/>
                <a:gd name="T61" fmla="*/ 569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7" name="Freeform 7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>
                <a:gd name="T0" fmla="*/ 67 w 202"/>
                <a:gd name="T1" fmla="*/ 803 h 803"/>
                <a:gd name="T2" fmla="*/ 56 w 202"/>
                <a:gd name="T3" fmla="*/ 803 h 803"/>
                <a:gd name="T4" fmla="*/ 40 w 202"/>
                <a:gd name="T5" fmla="*/ 801 h 803"/>
                <a:gd name="T6" fmla="*/ 20 w 202"/>
                <a:gd name="T7" fmla="*/ 799 h 803"/>
                <a:gd name="T8" fmla="*/ 0 w 202"/>
                <a:gd name="T9" fmla="*/ 794 h 803"/>
                <a:gd name="T10" fmla="*/ 0 w 202"/>
                <a:gd name="T11" fmla="*/ 747 h 803"/>
                <a:gd name="T12" fmla="*/ 54 w 202"/>
                <a:gd name="T13" fmla="*/ 747 h 803"/>
                <a:gd name="T14" fmla="*/ 78 w 202"/>
                <a:gd name="T15" fmla="*/ 747 h 803"/>
                <a:gd name="T16" fmla="*/ 96 w 202"/>
                <a:gd name="T17" fmla="*/ 743 h 803"/>
                <a:gd name="T18" fmla="*/ 110 w 202"/>
                <a:gd name="T19" fmla="*/ 736 h 803"/>
                <a:gd name="T20" fmla="*/ 121 w 202"/>
                <a:gd name="T21" fmla="*/ 727 h 803"/>
                <a:gd name="T22" fmla="*/ 130 w 202"/>
                <a:gd name="T23" fmla="*/ 711 h 803"/>
                <a:gd name="T24" fmla="*/ 134 w 202"/>
                <a:gd name="T25" fmla="*/ 689 h 803"/>
                <a:gd name="T26" fmla="*/ 135 w 202"/>
                <a:gd name="T27" fmla="*/ 660 h 803"/>
                <a:gd name="T28" fmla="*/ 135 w 202"/>
                <a:gd name="T29" fmla="*/ 178 h 803"/>
                <a:gd name="T30" fmla="*/ 202 w 202"/>
                <a:gd name="T31" fmla="*/ 178 h 803"/>
                <a:gd name="T32" fmla="*/ 202 w 202"/>
                <a:gd name="T33" fmla="*/ 664 h 803"/>
                <a:gd name="T34" fmla="*/ 201 w 202"/>
                <a:gd name="T35" fmla="*/ 700 h 803"/>
                <a:gd name="T36" fmla="*/ 193 w 202"/>
                <a:gd name="T37" fmla="*/ 730 h 803"/>
                <a:gd name="T38" fmla="*/ 181 w 202"/>
                <a:gd name="T39" fmla="*/ 754 h 803"/>
                <a:gd name="T40" fmla="*/ 166 w 202"/>
                <a:gd name="T41" fmla="*/ 772 h 803"/>
                <a:gd name="T42" fmla="*/ 146 w 202"/>
                <a:gd name="T43" fmla="*/ 786 h 803"/>
                <a:gd name="T44" fmla="*/ 123 w 202"/>
                <a:gd name="T45" fmla="*/ 795 h 803"/>
                <a:gd name="T46" fmla="*/ 96 w 202"/>
                <a:gd name="T47" fmla="*/ 801 h 803"/>
                <a:gd name="T48" fmla="*/ 67 w 202"/>
                <a:gd name="T49" fmla="*/ 803 h 803"/>
                <a:gd name="T50" fmla="*/ 135 w 202"/>
                <a:gd name="T51" fmla="*/ 84 h 803"/>
                <a:gd name="T52" fmla="*/ 135 w 202"/>
                <a:gd name="T53" fmla="*/ 0 h 803"/>
                <a:gd name="T54" fmla="*/ 202 w 202"/>
                <a:gd name="T55" fmla="*/ 0 h 803"/>
                <a:gd name="T56" fmla="*/ 202 w 202"/>
                <a:gd name="T57" fmla="*/ 84 h 803"/>
                <a:gd name="T58" fmla="*/ 135 w 202"/>
                <a:gd name="T59" fmla="*/ 84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8" name="Freeform 7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06 w 394"/>
                <a:gd name="T11" fmla="*/ 345 h 617"/>
                <a:gd name="T12" fmla="*/ 208 w 394"/>
                <a:gd name="T13" fmla="*/ 345 h 617"/>
                <a:gd name="T14" fmla="*/ 329 w 394"/>
                <a:gd name="T15" fmla="*/ 0 h 617"/>
                <a:gd name="T16" fmla="*/ 394 w 394"/>
                <a:gd name="T17" fmla="*/ 0 h 617"/>
                <a:gd name="T18" fmla="*/ 168 w 394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9" name="Rectangle 77"/>
            <p:cNvSpPr>
              <a:spLocks noChangeAspect="1" noChangeArrowheads="1"/>
            </p:cNvSpPr>
            <p:nvPr/>
          </p:nvSpPr>
          <p:spPr bwMode="auto">
            <a:xfrm>
              <a:off x="7709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90" name="Rectangle 78"/>
            <p:cNvSpPr>
              <a:spLocks noChangeAspect="1" noChangeArrowheads="1"/>
            </p:cNvSpPr>
            <p:nvPr/>
          </p:nvSpPr>
          <p:spPr bwMode="auto">
            <a:xfrm>
              <a:off x="7930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91" name="Freeform 7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>
                <a:gd name="T0" fmla="*/ 304 w 366"/>
                <a:gd name="T1" fmla="*/ 439 h 459"/>
                <a:gd name="T2" fmla="*/ 302 w 366"/>
                <a:gd name="T3" fmla="*/ 422 h 459"/>
                <a:gd name="T4" fmla="*/ 299 w 366"/>
                <a:gd name="T5" fmla="*/ 406 h 459"/>
                <a:gd name="T6" fmla="*/ 273 w 366"/>
                <a:gd name="T7" fmla="*/ 437 h 459"/>
                <a:gd name="T8" fmla="*/ 230 w 366"/>
                <a:gd name="T9" fmla="*/ 455 h 459"/>
                <a:gd name="T10" fmla="*/ 114 w 366"/>
                <a:gd name="T11" fmla="*/ 459 h 459"/>
                <a:gd name="T12" fmla="*/ 55 w 366"/>
                <a:gd name="T13" fmla="*/ 446 h 459"/>
                <a:gd name="T14" fmla="*/ 15 w 366"/>
                <a:gd name="T15" fmla="*/ 412 h 459"/>
                <a:gd name="T16" fmla="*/ 0 w 366"/>
                <a:gd name="T17" fmla="*/ 359 h 459"/>
                <a:gd name="T18" fmla="*/ 4 w 366"/>
                <a:gd name="T19" fmla="*/ 276 h 459"/>
                <a:gd name="T20" fmla="*/ 26 w 366"/>
                <a:gd name="T21" fmla="*/ 228 h 459"/>
                <a:gd name="T22" fmla="*/ 67 w 366"/>
                <a:gd name="T23" fmla="*/ 199 h 459"/>
                <a:gd name="T24" fmla="*/ 125 w 366"/>
                <a:gd name="T25" fmla="*/ 190 h 459"/>
                <a:gd name="T26" fmla="*/ 290 w 366"/>
                <a:gd name="T27" fmla="*/ 116 h 459"/>
                <a:gd name="T28" fmla="*/ 281 w 366"/>
                <a:gd name="T29" fmla="*/ 81 h 459"/>
                <a:gd name="T30" fmla="*/ 257 w 366"/>
                <a:gd name="T31" fmla="*/ 65 h 459"/>
                <a:gd name="T32" fmla="*/ 219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54 w 366"/>
                <a:gd name="T41" fmla="*/ 2 h 459"/>
                <a:gd name="T42" fmla="*/ 299 w 366"/>
                <a:gd name="T43" fmla="*/ 13 h 459"/>
                <a:gd name="T44" fmla="*/ 335 w 366"/>
                <a:gd name="T45" fmla="*/ 38 h 459"/>
                <a:gd name="T46" fmla="*/ 353 w 366"/>
                <a:gd name="T47" fmla="*/ 81 h 459"/>
                <a:gd name="T48" fmla="*/ 357 w 366"/>
                <a:gd name="T49" fmla="*/ 303 h 459"/>
                <a:gd name="T50" fmla="*/ 358 w 366"/>
                <a:gd name="T51" fmla="*/ 385 h 459"/>
                <a:gd name="T52" fmla="*/ 366 w 366"/>
                <a:gd name="T53" fmla="*/ 448 h 459"/>
                <a:gd name="T54" fmla="*/ 290 w 366"/>
                <a:gd name="T55" fmla="*/ 240 h 459"/>
                <a:gd name="T56" fmla="*/ 109 w 366"/>
                <a:gd name="T57" fmla="*/ 242 h 459"/>
                <a:gd name="T58" fmla="*/ 78 w 366"/>
                <a:gd name="T59" fmla="*/ 258 h 459"/>
                <a:gd name="T60" fmla="*/ 67 w 366"/>
                <a:gd name="T61" fmla="*/ 298 h 459"/>
                <a:gd name="T62" fmla="*/ 71 w 366"/>
                <a:gd name="T63" fmla="*/ 370 h 459"/>
                <a:gd name="T64" fmla="*/ 93 w 366"/>
                <a:gd name="T65" fmla="*/ 395 h 459"/>
                <a:gd name="T66" fmla="*/ 127 w 366"/>
                <a:gd name="T67" fmla="*/ 403 h 459"/>
                <a:gd name="T68" fmla="*/ 236 w 366"/>
                <a:gd name="T69" fmla="*/ 401 h 459"/>
                <a:gd name="T70" fmla="*/ 266 w 366"/>
                <a:gd name="T71" fmla="*/ 388 h 459"/>
                <a:gd name="T72" fmla="*/ 286 w 366"/>
                <a:gd name="T73" fmla="*/ 356 h 459"/>
                <a:gd name="T74" fmla="*/ 290 w 366"/>
                <a:gd name="T75" fmla="*/ 24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92" name="Freeform 8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>
                <a:gd name="T0" fmla="*/ 293 w 360"/>
                <a:gd name="T1" fmla="*/ 448 h 448"/>
                <a:gd name="T2" fmla="*/ 293 w 360"/>
                <a:gd name="T3" fmla="*/ 107 h 448"/>
                <a:gd name="T4" fmla="*/ 289 w 360"/>
                <a:gd name="T5" fmla="*/ 87 h 448"/>
                <a:gd name="T6" fmla="*/ 280 w 360"/>
                <a:gd name="T7" fmla="*/ 74 h 448"/>
                <a:gd name="T8" fmla="*/ 267 w 360"/>
                <a:gd name="T9" fmla="*/ 67 h 448"/>
                <a:gd name="T10" fmla="*/ 253 w 360"/>
                <a:gd name="T11" fmla="*/ 62 h 448"/>
                <a:gd name="T12" fmla="*/ 237 w 360"/>
                <a:gd name="T13" fmla="*/ 60 h 448"/>
                <a:gd name="T14" fmla="*/ 168 w 360"/>
                <a:gd name="T15" fmla="*/ 60 h 448"/>
                <a:gd name="T16" fmla="*/ 136 w 360"/>
                <a:gd name="T17" fmla="*/ 62 h 448"/>
                <a:gd name="T18" fmla="*/ 107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48 h 448"/>
                <a:gd name="T26" fmla="*/ 0 w 360"/>
                <a:gd name="T27" fmla="*/ 448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2 w 360"/>
                <a:gd name="T35" fmla="*/ 22 h 448"/>
                <a:gd name="T36" fmla="*/ 121 w 360"/>
                <a:gd name="T37" fmla="*/ 9 h 448"/>
                <a:gd name="T38" fmla="*/ 152 w 360"/>
                <a:gd name="T39" fmla="*/ 2 h 448"/>
                <a:gd name="T40" fmla="*/ 183 w 360"/>
                <a:gd name="T41" fmla="*/ 0 h 448"/>
                <a:gd name="T42" fmla="*/ 249 w 360"/>
                <a:gd name="T43" fmla="*/ 0 h 448"/>
                <a:gd name="T44" fmla="*/ 275 w 360"/>
                <a:gd name="T45" fmla="*/ 2 h 448"/>
                <a:gd name="T46" fmla="*/ 296 w 360"/>
                <a:gd name="T47" fmla="*/ 6 h 448"/>
                <a:gd name="T48" fmla="*/ 318 w 360"/>
                <a:gd name="T49" fmla="*/ 15 h 448"/>
                <a:gd name="T50" fmla="*/ 334 w 360"/>
                <a:gd name="T51" fmla="*/ 29 h 448"/>
                <a:gd name="T52" fmla="*/ 349 w 360"/>
                <a:gd name="T53" fmla="*/ 47 h 448"/>
                <a:gd name="T54" fmla="*/ 358 w 360"/>
                <a:gd name="T55" fmla="*/ 71 h 448"/>
                <a:gd name="T56" fmla="*/ 360 w 360"/>
                <a:gd name="T57" fmla="*/ 98 h 448"/>
                <a:gd name="T58" fmla="*/ 360 w 360"/>
                <a:gd name="T59" fmla="*/ 448 h 448"/>
                <a:gd name="T60" fmla="*/ 293 w 360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93" name="Freeform 8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>
                <a:gd name="T0" fmla="*/ 302 w 361"/>
                <a:gd name="T1" fmla="*/ 617 h 628"/>
                <a:gd name="T2" fmla="*/ 295 w 361"/>
                <a:gd name="T3" fmla="*/ 584 h 628"/>
                <a:gd name="T4" fmla="*/ 269 w 361"/>
                <a:gd name="T5" fmla="*/ 606 h 628"/>
                <a:gd name="T6" fmla="*/ 240 w 361"/>
                <a:gd name="T7" fmla="*/ 619 h 628"/>
                <a:gd name="T8" fmla="*/ 210 w 361"/>
                <a:gd name="T9" fmla="*/ 626 h 628"/>
                <a:gd name="T10" fmla="*/ 177 w 361"/>
                <a:gd name="T11" fmla="*/ 628 h 628"/>
                <a:gd name="T12" fmla="*/ 107 w 361"/>
                <a:gd name="T13" fmla="*/ 628 h 628"/>
                <a:gd name="T14" fmla="*/ 87 w 361"/>
                <a:gd name="T15" fmla="*/ 626 h 628"/>
                <a:gd name="T16" fmla="*/ 65 w 361"/>
                <a:gd name="T17" fmla="*/ 620 h 628"/>
                <a:gd name="T18" fmla="*/ 45 w 361"/>
                <a:gd name="T19" fmla="*/ 613 h 628"/>
                <a:gd name="T20" fmla="*/ 27 w 361"/>
                <a:gd name="T21" fmla="*/ 599 h 628"/>
                <a:gd name="T22" fmla="*/ 13 w 361"/>
                <a:gd name="T23" fmla="*/ 581 h 628"/>
                <a:gd name="T24" fmla="*/ 3 w 361"/>
                <a:gd name="T25" fmla="*/ 557 h 628"/>
                <a:gd name="T26" fmla="*/ 0 w 361"/>
                <a:gd name="T27" fmla="*/ 527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45 w 361"/>
                <a:gd name="T37" fmla="*/ 193 h 628"/>
                <a:gd name="T38" fmla="*/ 69 w 361"/>
                <a:gd name="T39" fmla="*/ 180 h 628"/>
                <a:gd name="T40" fmla="*/ 96 w 361"/>
                <a:gd name="T41" fmla="*/ 171 h 628"/>
                <a:gd name="T42" fmla="*/ 126 w 361"/>
                <a:gd name="T43" fmla="*/ 169 h 628"/>
                <a:gd name="T44" fmla="*/ 190 w 361"/>
                <a:gd name="T45" fmla="*/ 169 h 628"/>
                <a:gd name="T46" fmla="*/ 220 w 361"/>
                <a:gd name="T47" fmla="*/ 171 h 628"/>
                <a:gd name="T48" fmla="*/ 249 w 361"/>
                <a:gd name="T49" fmla="*/ 180 h 628"/>
                <a:gd name="T50" fmla="*/ 275 w 361"/>
                <a:gd name="T51" fmla="*/ 191 h 628"/>
                <a:gd name="T52" fmla="*/ 295 w 361"/>
                <a:gd name="T53" fmla="*/ 207 h 628"/>
                <a:gd name="T54" fmla="*/ 295 w 361"/>
                <a:gd name="T55" fmla="*/ 0 h 628"/>
                <a:gd name="T56" fmla="*/ 361 w 361"/>
                <a:gd name="T57" fmla="*/ 0 h 628"/>
                <a:gd name="T58" fmla="*/ 361 w 361"/>
                <a:gd name="T59" fmla="*/ 617 h 628"/>
                <a:gd name="T60" fmla="*/ 302 w 361"/>
                <a:gd name="T61" fmla="*/ 617 h 628"/>
                <a:gd name="T62" fmla="*/ 295 w 361"/>
                <a:gd name="T63" fmla="*/ 256 h 628"/>
                <a:gd name="T64" fmla="*/ 275 w 361"/>
                <a:gd name="T65" fmla="*/ 247 h 628"/>
                <a:gd name="T66" fmla="*/ 249 w 361"/>
                <a:gd name="T67" fmla="*/ 238 h 628"/>
                <a:gd name="T68" fmla="*/ 219 w 361"/>
                <a:gd name="T69" fmla="*/ 231 h 628"/>
                <a:gd name="T70" fmla="*/ 182 w 361"/>
                <a:gd name="T71" fmla="*/ 229 h 628"/>
                <a:gd name="T72" fmla="*/ 119 w 361"/>
                <a:gd name="T73" fmla="*/ 229 h 628"/>
                <a:gd name="T74" fmla="*/ 108 w 361"/>
                <a:gd name="T75" fmla="*/ 229 h 628"/>
                <a:gd name="T76" fmla="*/ 96 w 361"/>
                <a:gd name="T77" fmla="*/ 232 h 628"/>
                <a:gd name="T78" fmla="*/ 85 w 361"/>
                <a:gd name="T79" fmla="*/ 240 h 628"/>
                <a:gd name="T80" fmla="*/ 76 w 361"/>
                <a:gd name="T81" fmla="*/ 252 h 628"/>
                <a:gd name="T82" fmla="*/ 70 w 361"/>
                <a:gd name="T83" fmla="*/ 268 h 628"/>
                <a:gd name="T84" fmla="*/ 69 w 361"/>
                <a:gd name="T85" fmla="*/ 290 h 628"/>
                <a:gd name="T86" fmla="*/ 69 w 361"/>
                <a:gd name="T87" fmla="*/ 512 h 628"/>
                <a:gd name="T88" fmla="*/ 70 w 361"/>
                <a:gd name="T89" fmla="*/ 534 h 628"/>
                <a:gd name="T90" fmla="*/ 78 w 361"/>
                <a:gd name="T91" fmla="*/ 550 h 628"/>
                <a:gd name="T92" fmla="*/ 88 w 361"/>
                <a:gd name="T93" fmla="*/ 559 h 628"/>
                <a:gd name="T94" fmla="*/ 103 w 361"/>
                <a:gd name="T95" fmla="*/ 564 h 628"/>
                <a:gd name="T96" fmla="*/ 116 w 361"/>
                <a:gd name="T97" fmla="*/ 566 h 628"/>
                <a:gd name="T98" fmla="*/ 130 w 361"/>
                <a:gd name="T99" fmla="*/ 566 h 628"/>
                <a:gd name="T100" fmla="*/ 181 w 361"/>
                <a:gd name="T101" fmla="*/ 566 h 628"/>
                <a:gd name="T102" fmla="*/ 220 w 361"/>
                <a:gd name="T103" fmla="*/ 564 h 628"/>
                <a:gd name="T104" fmla="*/ 251 w 361"/>
                <a:gd name="T105" fmla="*/ 561 h 628"/>
                <a:gd name="T106" fmla="*/ 276 w 361"/>
                <a:gd name="T107" fmla="*/ 555 h 628"/>
                <a:gd name="T108" fmla="*/ 295 w 361"/>
                <a:gd name="T109" fmla="*/ 552 h 628"/>
                <a:gd name="T110" fmla="*/ 295 w 361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sp>
        <p:nvSpPr>
          <p:cNvPr id="38994" name="Rectangle 8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altLang="da-DK"/>
              <a:t>www.regionmidtjylland.dk</a:t>
            </a:r>
          </a:p>
        </p:txBody>
      </p:sp>
      <p:sp>
        <p:nvSpPr>
          <p:cNvPr id="39024" name="Rectangle 112"/>
          <p:cNvSpPr>
            <a:spLocks noGrp="1" noChangeArrowheads="1"/>
          </p:cNvSpPr>
          <p:nvPr>
            <p:ph type="ctrTitle" sz="quarter"/>
          </p:nvPr>
        </p:nvSpPr>
        <p:spPr>
          <a:xfrm>
            <a:off x="898525" y="3813175"/>
            <a:ext cx="7377113" cy="1439863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43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altLang="da-DK" noProof="0" smtClean="0"/>
              <a:t>Klik for at redigere i master</a:t>
            </a:r>
            <a:endParaRPr lang="da-DK" altLang="da-DK" noProof="0" smtClean="0"/>
          </a:p>
        </p:txBody>
      </p:sp>
      <p:sp>
        <p:nvSpPr>
          <p:cNvPr id="39025" name="Rectangle 1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98525" y="5397500"/>
            <a:ext cx="7377113" cy="719138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da-DK" altLang="da-DK" noProof="0" smtClean="0"/>
              <a:t>Klik for at redigere i master</a:t>
            </a:r>
            <a:endParaRPr lang="da-DK" altLang="da-DK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25E688-3292-4B89-A55F-F673B9B50135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974696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118225" y="1187450"/>
            <a:ext cx="1798638" cy="498157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719138" y="1187450"/>
            <a:ext cx="5246687" cy="498157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80C3252-0093-4A11-90D8-B858F349C4A5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1467835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812FDB-CFCD-41F2-85DF-563ADE85FB7D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311122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B88B17-E14A-4FE0-AAAF-4A861BE6CA30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134948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2159000"/>
            <a:ext cx="3522662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394200" y="2159000"/>
            <a:ext cx="3522663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6D79E1D-0B9E-4D9B-AEDD-0D0AEC4820D1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344182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265A4F-B842-441F-9EDC-B569EE24B491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155678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CBDCE0-56F7-4E04-AD88-A54675B987F8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354467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F63634-42D9-4EE4-8FFC-B9A4212A2F86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154543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0B9235-268C-4525-BD55-F50D689CE780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7842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E350EC-4B87-4624-8DB4-80B19BDC8EBF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739915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1187450"/>
            <a:ext cx="71977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titeltypografi i masteren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2159000"/>
            <a:ext cx="7197725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8925" y="6332538"/>
            <a:ext cx="23241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900" b="1">
                <a:solidFill>
                  <a:schemeClr val="accent1"/>
                </a:solidFill>
              </a:defRPr>
            </a:lvl1pPr>
          </a:lstStyle>
          <a:p>
            <a:fld id="{72D44990-1282-4960-A3C7-978D7B9C46E4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  <p:grpSp>
        <p:nvGrpSpPr>
          <p:cNvPr id="38019" name="Group 131"/>
          <p:cNvGrpSpPr>
            <a:grpSpLocks noChangeAspect="1"/>
          </p:cNvGrpSpPr>
          <p:nvPr/>
        </p:nvGrpSpPr>
        <p:grpSpPr bwMode="auto">
          <a:xfrm>
            <a:off x="7877175" y="196850"/>
            <a:ext cx="1071563" cy="520700"/>
            <a:chOff x="2425" y="7208"/>
            <a:chExt cx="7069" cy="3441"/>
          </a:xfrm>
        </p:grpSpPr>
        <p:sp>
          <p:nvSpPr>
            <p:cNvPr id="38020" name="Freeform 13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1" name="Freeform 13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2" name="Freeform 13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3" name="Freeform 13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>
                <a:gd name="T0" fmla="*/ 202 w 258"/>
                <a:gd name="T1" fmla="*/ 59 h 444"/>
                <a:gd name="T2" fmla="*/ 157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60 w 258"/>
                <a:gd name="T25" fmla="*/ 3 h 444"/>
                <a:gd name="T26" fmla="*/ 193 w 258"/>
                <a:gd name="T27" fmla="*/ 0 h 444"/>
                <a:gd name="T28" fmla="*/ 211 w 258"/>
                <a:gd name="T29" fmla="*/ 0 h 444"/>
                <a:gd name="T30" fmla="*/ 235 w 258"/>
                <a:gd name="T31" fmla="*/ 0 h 444"/>
                <a:gd name="T32" fmla="*/ 258 w 258"/>
                <a:gd name="T33" fmla="*/ 3 h 444"/>
                <a:gd name="T34" fmla="*/ 258 w 258"/>
                <a:gd name="T35" fmla="*/ 59 h 444"/>
                <a:gd name="T36" fmla="*/ 202 w 258"/>
                <a:gd name="T37" fmla="*/ 59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4" name="Freeform 13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>
                <a:gd name="T0" fmla="*/ 308 w 367"/>
                <a:gd name="T1" fmla="*/ 240 h 459"/>
                <a:gd name="T2" fmla="*/ 67 w 367"/>
                <a:gd name="T3" fmla="*/ 240 h 459"/>
                <a:gd name="T4" fmla="*/ 67 w 367"/>
                <a:gd name="T5" fmla="*/ 320 h 459"/>
                <a:gd name="T6" fmla="*/ 69 w 367"/>
                <a:gd name="T7" fmla="*/ 345 h 459"/>
                <a:gd name="T8" fmla="*/ 75 w 367"/>
                <a:gd name="T9" fmla="*/ 365 h 459"/>
                <a:gd name="T10" fmla="*/ 85 w 367"/>
                <a:gd name="T11" fmla="*/ 381 h 459"/>
                <a:gd name="T12" fmla="*/ 102 w 367"/>
                <a:gd name="T13" fmla="*/ 392 h 459"/>
                <a:gd name="T14" fmla="*/ 125 w 367"/>
                <a:gd name="T15" fmla="*/ 399 h 459"/>
                <a:gd name="T16" fmla="*/ 154 w 367"/>
                <a:gd name="T17" fmla="*/ 401 h 459"/>
                <a:gd name="T18" fmla="*/ 355 w 367"/>
                <a:gd name="T19" fmla="*/ 401 h 459"/>
                <a:gd name="T20" fmla="*/ 355 w 367"/>
                <a:gd name="T21" fmla="*/ 433 h 459"/>
                <a:gd name="T22" fmla="*/ 339 w 367"/>
                <a:gd name="T23" fmla="*/ 444 h 459"/>
                <a:gd name="T24" fmla="*/ 317 w 367"/>
                <a:gd name="T25" fmla="*/ 451 h 459"/>
                <a:gd name="T26" fmla="*/ 293 w 367"/>
                <a:gd name="T27" fmla="*/ 457 h 459"/>
                <a:gd name="T28" fmla="*/ 266 w 367"/>
                <a:gd name="T29" fmla="*/ 459 h 459"/>
                <a:gd name="T30" fmla="*/ 152 w 367"/>
                <a:gd name="T31" fmla="*/ 459 h 459"/>
                <a:gd name="T32" fmla="*/ 123 w 367"/>
                <a:gd name="T33" fmla="*/ 457 h 459"/>
                <a:gd name="T34" fmla="*/ 94 w 367"/>
                <a:gd name="T35" fmla="*/ 451 h 459"/>
                <a:gd name="T36" fmla="*/ 69 w 367"/>
                <a:gd name="T37" fmla="*/ 441 h 459"/>
                <a:gd name="T38" fmla="*/ 46 w 367"/>
                <a:gd name="T39" fmla="*/ 426 h 459"/>
                <a:gd name="T40" fmla="*/ 28 w 367"/>
                <a:gd name="T41" fmla="*/ 408 h 459"/>
                <a:gd name="T42" fmla="*/ 13 w 367"/>
                <a:gd name="T43" fmla="*/ 383 h 459"/>
                <a:gd name="T44" fmla="*/ 2 w 367"/>
                <a:gd name="T45" fmla="*/ 352 h 459"/>
                <a:gd name="T46" fmla="*/ 0 w 367"/>
                <a:gd name="T47" fmla="*/ 316 h 459"/>
                <a:gd name="T48" fmla="*/ 0 w 367"/>
                <a:gd name="T49" fmla="*/ 152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43 h 459"/>
                <a:gd name="T88" fmla="*/ 367 w 367"/>
                <a:gd name="T89" fmla="*/ 231 h 459"/>
                <a:gd name="T90" fmla="*/ 308 w 367"/>
                <a:gd name="T91" fmla="*/ 240 h 459"/>
                <a:gd name="T92" fmla="*/ 302 w 367"/>
                <a:gd name="T93" fmla="*/ 128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37 h 459"/>
                <a:gd name="T120" fmla="*/ 67 w 367"/>
                <a:gd name="T121" fmla="*/ 190 h 459"/>
                <a:gd name="T122" fmla="*/ 302 w 367"/>
                <a:gd name="T123" fmla="*/ 190 h 459"/>
                <a:gd name="T124" fmla="*/ 302 w 367"/>
                <a:gd name="T125" fmla="*/ 128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5" name="Freeform 13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>
                <a:gd name="T0" fmla="*/ 111 w 362"/>
                <a:gd name="T1" fmla="*/ 634 h 634"/>
                <a:gd name="T2" fmla="*/ 71 w 362"/>
                <a:gd name="T3" fmla="*/ 632 h 634"/>
                <a:gd name="T4" fmla="*/ 29 w 362"/>
                <a:gd name="T5" fmla="*/ 623 h 634"/>
                <a:gd name="T6" fmla="*/ 13 w 362"/>
                <a:gd name="T7" fmla="*/ 574 h 634"/>
                <a:gd name="T8" fmla="*/ 248 w 362"/>
                <a:gd name="T9" fmla="*/ 570 h 634"/>
                <a:gd name="T10" fmla="*/ 282 w 362"/>
                <a:gd name="T11" fmla="*/ 545 h 634"/>
                <a:gd name="T12" fmla="*/ 293 w 362"/>
                <a:gd name="T13" fmla="*/ 495 h 634"/>
                <a:gd name="T14" fmla="*/ 268 w 362"/>
                <a:gd name="T15" fmla="*/ 417 h 634"/>
                <a:gd name="T16" fmla="*/ 210 w 362"/>
                <a:gd name="T17" fmla="*/ 437 h 634"/>
                <a:gd name="T18" fmla="*/ 116 w 362"/>
                <a:gd name="T19" fmla="*/ 439 h 634"/>
                <a:gd name="T20" fmla="*/ 60 w 362"/>
                <a:gd name="T21" fmla="*/ 430 h 634"/>
                <a:gd name="T22" fmla="*/ 22 w 362"/>
                <a:gd name="T23" fmla="*/ 404 h 634"/>
                <a:gd name="T24" fmla="*/ 2 w 362"/>
                <a:gd name="T25" fmla="*/ 361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97 w 362"/>
                <a:gd name="T35" fmla="*/ 0 h 634"/>
                <a:gd name="T36" fmla="*/ 254 w 362"/>
                <a:gd name="T37" fmla="*/ 11 h 634"/>
                <a:gd name="T38" fmla="*/ 299 w 362"/>
                <a:gd name="T39" fmla="*/ 44 h 634"/>
                <a:gd name="T40" fmla="*/ 362 w 362"/>
                <a:gd name="T41" fmla="*/ 9 h 634"/>
                <a:gd name="T42" fmla="*/ 358 w 362"/>
                <a:gd name="T43" fmla="*/ 529 h 634"/>
                <a:gd name="T44" fmla="*/ 333 w 362"/>
                <a:gd name="T45" fmla="*/ 588 h 634"/>
                <a:gd name="T46" fmla="*/ 284 w 362"/>
                <a:gd name="T47" fmla="*/ 623 h 634"/>
                <a:gd name="T48" fmla="*/ 214 w 362"/>
                <a:gd name="T49" fmla="*/ 634 h 634"/>
                <a:gd name="T50" fmla="*/ 275 w 362"/>
                <a:gd name="T51" fmla="*/ 78 h 634"/>
                <a:gd name="T52" fmla="*/ 219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45 h 634"/>
                <a:gd name="T64" fmla="*/ 89 w 362"/>
                <a:gd name="T65" fmla="*/ 368 h 634"/>
                <a:gd name="T66" fmla="*/ 116 w 362"/>
                <a:gd name="T67" fmla="*/ 376 h 634"/>
                <a:gd name="T68" fmla="*/ 181 w 362"/>
                <a:gd name="T69" fmla="*/ 377 h 634"/>
                <a:gd name="T70" fmla="*/ 252 w 362"/>
                <a:gd name="T71" fmla="*/ 370 h 634"/>
                <a:gd name="T72" fmla="*/ 293 w 362"/>
                <a:gd name="T73" fmla="*/ 361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6" name="Freeform 13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7" name="Freeform 13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>
                <a:gd name="T0" fmla="*/ 235 w 378"/>
                <a:gd name="T1" fmla="*/ 459 h 459"/>
                <a:gd name="T2" fmla="*/ 150 w 378"/>
                <a:gd name="T3" fmla="*/ 459 h 459"/>
                <a:gd name="T4" fmla="*/ 112 w 378"/>
                <a:gd name="T5" fmla="*/ 455 h 459"/>
                <a:gd name="T6" fmla="*/ 79 w 378"/>
                <a:gd name="T7" fmla="*/ 446 h 459"/>
                <a:gd name="T8" fmla="*/ 52 w 378"/>
                <a:gd name="T9" fmla="*/ 431 h 459"/>
                <a:gd name="T10" fmla="*/ 30 w 378"/>
                <a:gd name="T11" fmla="*/ 412 h 459"/>
                <a:gd name="T12" fmla="*/ 14 w 378"/>
                <a:gd name="T13" fmla="*/ 386 h 459"/>
                <a:gd name="T14" fmla="*/ 3 w 378"/>
                <a:gd name="T15" fmla="*/ 354 h 459"/>
                <a:gd name="T16" fmla="*/ 0 w 378"/>
                <a:gd name="T17" fmla="*/ 316 h 459"/>
                <a:gd name="T18" fmla="*/ 0 w 378"/>
                <a:gd name="T19" fmla="*/ 141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35 w 378"/>
                <a:gd name="T35" fmla="*/ 0 h 459"/>
                <a:gd name="T36" fmla="*/ 271 w 378"/>
                <a:gd name="T37" fmla="*/ 4 h 459"/>
                <a:gd name="T38" fmla="*/ 303 w 378"/>
                <a:gd name="T39" fmla="*/ 13 h 459"/>
                <a:gd name="T40" fmla="*/ 331 w 378"/>
                <a:gd name="T41" fmla="*/ 29 h 459"/>
                <a:gd name="T42" fmla="*/ 350 w 378"/>
                <a:gd name="T43" fmla="*/ 51 h 459"/>
                <a:gd name="T44" fmla="*/ 367 w 378"/>
                <a:gd name="T45" fmla="*/ 78 h 459"/>
                <a:gd name="T46" fmla="*/ 376 w 378"/>
                <a:gd name="T47" fmla="*/ 110 h 459"/>
                <a:gd name="T48" fmla="*/ 378 w 378"/>
                <a:gd name="T49" fmla="*/ 146 h 459"/>
                <a:gd name="T50" fmla="*/ 378 w 378"/>
                <a:gd name="T51" fmla="*/ 312 h 459"/>
                <a:gd name="T52" fmla="*/ 376 w 378"/>
                <a:gd name="T53" fmla="*/ 348 h 459"/>
                <a:gd name="T54" fmla="*/ 367 w 378"/>
                <a:gd name="T55" fmla="*/ 381 h 459"/>
                <a:gd name="T56" fmla="*/ 350 w 378"/>
                <a:gd name="T57" fmla="*/ 408 h 459"/>
                <a:gd name="T58" fmla="*/ 331 w 378"/>
                <a:gd name="T59" fmla="*/ 430 h 459"/>
                <a:gd name="T60" fmla="*/ 303 w 378"/>
                <a:gd name="T61" fmla="*/ 446 h 459"/>
                <a:gd name="T62" fmla="*/ 271 w 378"/>
                <a:gd name="T63" fmla="*/ 455 h 459"/>
                <a:gd name="T64" fmla="*/ 235 w 378"/>
                <a:gd name="T65" fmla="*/ 459 h 459"/>
                <a:gd name="T66" fmla="*/ 311 w 378"/>
                <a:gd name="T67" fmla="*/ 134 h 459"/>
                <a:gd name="T68" fmla="*/ 309 w 378"/>
                <a:gd name="T69" fmla="*/ 114 h 459"/>
                <a:gd name="T70" fmla="*/ 303 w 378"/>
                <a:gd name="T71" fmla="*/ 96 h 459"/>
                <a:gd name="T72" fmla="*/ 296 w 378"/>
                <a:gd name="T73" fmla="*/ 78 h 459"/>
                <a:gd name="T74" fmla="*/ 284 w 378"/>
                <a:gd name="T75" fmla="*/ 65 h 459"/>
                <a:gd name="T76" fmla="*/ 267 w 378"/>
                <a:gd name="T77" fmla="*/ 56 h 459"/>
                <a:gd name="T78" fmla="*/ 246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34 h 459"/>
                <a:gd name="T94" fmla="*/ 68 w 378"/>
                <a:gd name="T95" fmla="*/ 323 h 459"/>
                <a:gd name="T96" fmla="*/ 70 w 378"/>
                <a:gd name="T97" fmla="*/ 345 h 459"/>
                <a:gd name="T98" fmla="*/ 74 w 378"/>
                <a:gd name="T99" fmla="*/ 365 h 459"/>
                <a:gd name="T100" fmla="*/ 83 w 378"/>
                <a:gd name="T101" fmla="*/ 381 h 459"/>
                <a:gd name="T102" fmla="*/ 97 w 378"/>
                <a:gd name="T103" fmla="*/ 394 h 459"/>
                <a:gd name="T104" fmla="*/ 114 w 378"/>
                <a:gd name="T105" fmla="*/ 401 h 459"/>
                <a:gd name="T106" fmla="*/ 135 w 378"/>
                <a:gd name="T107" fmla="*/ 404 h 459"/>
                <a:gd name="T108" fmla="*/ 246 w 378"/>
                <a:gd name="T109" fmla="*/ 404 h 459"/>
                <a:gd name="T110" fmla="*/ 267 w 378"/>
                <a:gd name="T111" fmla="*/ 401 h 459"/>
                <a:gd name="T112" fmla="*/ 284 w 378"/>
                <a:gd name="T113" fmla="*/ 392 h 459"/>
                <a:gd name="T114" fmla="*/ 296 w 378"/>
                <a:gd name="T115" fmla="*/ 379 h 459"/>
                <a:gd name="T116" fmla="*/ 303 w 378"/>
                <a:gd name="T117" fmla="*/ 363 h 459"/>
                <a:gd name="T118" fmla="*/ 309 w 378"/>
                <a:gd name="T119" fmla="*/ 345 h 459"/>
                <a:gd name="T120" fmla="*/ 311 w 378"/>
                <a:gd name="T121" fmla="*/ 325 h 459"/>
                <a:gd name="T122" fmla="*/ 311 w 378"/>
                <a:gd name="T1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8" name="Freeform 14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>
                <a:gd name="T0" fmla="*/ 293 w 361"/>
                <a:gd name="T1" fmla="*/ 448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48 h 448"/>
                <a:gd name="T26" fmla="*/ 0 w 361"/>
                <a:gd name="T27" fmla="*/ 448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48 h 448"/>
                <a:gd name="T60" fmla="*/ 293 w 361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9" name="Freeform 14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>
                <a:gd name="T0" fmla="*/ 541 w 608"/>
                <a:gd name="T1" fmla="*/ 448 h 448"/>
                <a:gd name="T2" fmla="*/ 541 w 608"/>
                <a:gd name="T3" fmla="*/ 107 h 448"/>
                <a:gd name="T4" fmla="*/ 537 w 608"/>
                <a:gd name="T5" fmla="*/ 87 h 448"/>
                <a:gd name="T6" fmla="*/ 528 w 608"/>
                <a:gd name="T7" fmla="*/ 74 h 448"/>
                <a:gd name="T8" fmla="*/ 516 w 608"/>
                <a:gd name="T9" fmla="*/ 67 h 448"/>
                <a:gd name="T10" fmla="*/ 501 w 608"/>
                <a:gd name="T11" fmla="*/ 62 h 448"/>
                <a:gd name="T12" fmla="*/ 485 w 608"/>
                <a:gd name="T13" fmla="*/ 60 h 448"/>
                <a:gd name="T14" fmla="*/ 440 w 608"/>
                <a:gd name="T15" fmla="*/ 60 h 448"/>
                <a:gd name="T16" fmla="*/ 407 w 608"/>
                <a:gd name="T17" fmla="*/ 62 h 448"/>
                <a:gd name="T18" fmla="*/ 378 w 608"/>
                <a:gd name="T19" fmla="*/ 65 h 448"/>
                <a:gd name="T20" fmla="*/ 355 w 608"/>
                <a:gd name="T21" fmla="*/ 69 h 448"/>
                <a:gd name="T22" fmla="*/ 338 w 608"/>
                <a:gd name="T23" fmla="*/ 72 h 448"/>
                <a:gd name="T24" fmla="*/ 338 w 608"/>
                <a:gd name="T25" fmla="*/ 448 h 448"/>
                <a:gd name="T26" fmla="*/ 270 w 608"/>
                <a:gd name="T27" fmla="*/ 448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48 h 448"/>
                <a:gd name="T50" fmla="*/ 0 w 608"/>
                <a:gd name="T51" fmla="*/ 448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15 w 608"/>
                <a:gd name="T75" fmla="*/ 31 h 448"/>
                <a:gd name="T76" fmla="*/ 328 w 608"/>
                <a:gd name="T77" fmla="*/ 51 h 448"/>
                <a:gd name="T78" fmla="*/ 346 w 608"/>
                <a:gd name="T79" fmla="*/ 33 h 448"/>
                <a:gd name="T80" fmla="*/ 369 w 608"/>
                <a:gd name="T81" fmla="*/ 18 h 448"/>
                <a:gd name="T82" fmla="*/ 396 w 608"/>
                <a:gd name="T83" fmla="*/ 7 h 448"/>
                <a:gd name="T84" fmla="*/ 425 w 608"/>
                <a:gd name="T85" fmla="*/ 2 h 448"/>
                <a:gd name="T86" fmla="*/ 456 w 608"/>
                <a:gd name="T87" fmla="*/ 0 h 448"/>
                <a:gd name="T88" fmla="*/ 498 w 608"/>
                <a:gd name="T89" fmla="*/ 0 h 448"/>
                <a:gd name="T90" fmla="*/ 521 w 608"/>
                <a:gd name="T91" fmla="*/ 2 h 448"/>
                <a:gd name="T92" fmla="*/ 545 w 608"/>
                <a:gd name="T93" fmla="*/ 6 h 448"/>
                <a:gd name="T94" fmla="*/ 564 w 608"/>
                <a:gd name="T95" fmla="*/ 15 h 448"/>
                <a:gd name="T96" fmla="*/ 583 w 608"/>
                <a:gd name="T97" fmla="*/ 29 h 448"/>
                <a:gd name="T98" fmla="*/ 597 w 608"/>
                <a:gd name="T99" fmla="*/ 47 h 448"/>
                <a:gd name="T100" fmla="*/ 604 w 608"/>
                <a:gd name="T101" fmla="*/ 71 h 448"/>
                <a:gd name="T102" fmla="*/ 608 w 608"/>
                <a:gd name="T103" fmla="*/ 98 h 448"/>
                <a:gd name="T104" fmla="*/ 608 w 608"/>
                <a:gd name="T105" fmla="*/ 448 h 448"/>
                <a:gd name="T106" fmla="*/ 541 w 608"/>
                <a:gd name="T107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0" name="Freeform 14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1" name="Freeform 14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>
                <a:gd name="T0" fmla="*/ 300 w 359"/>
                <a:gd name="T1" fmla="*/ 617 h 628"/>
                <a:gd name="T2" fmla="*/ 294 w 359"/>
                <a:gd name="T3" fmla="*/ 584 h 628"/>
                <a:gd name="T4" fmla="*/ 267 w 359"/>
                <a:gd name="T5" fmla="*/ 606 h 628"/>
                <a:gd name="T6" fmla="*/ 238 w 359"/>
                <a:gd name="T7" fmla="*/ 619 h 628"/>
                <a:gd name="T8" fmla="*/ 207 w 359"/>
                <a:gd name="T9" fmla="*/ 626 h 628"/>
                <a:gd name="T10" fmla="*/ 175 w 359"/>
                <a:gd name="T11" fmla="*/ 628 h 628"/>
                <a:gd name="T12" fmla="*/ 104 w 359"/>
                <a:gd name="T13" fmla="*/ 628 h 628"/>
                <a:gd name="T14" fmla="*/ 85 w 359"/>
                <a:gd name="T15" fmla="*/ 626 h 628"/>
                <a:gd name="T16" fmla="*/ 63 w 359"/>
                <a:gd name="T17" fmla="*/ 620 h 628"/>
                <a:gd name="T18" fmla="*/ 43 w 359"/>
                <a:gd name="T19" fmla="*/ 613 h 628"/>
                <a:gd name="T20" fmla="*/ 25 w 359"/>
                <a:gd name="T21" fmla="*/ 599 h 628"/>
                <a:gd name="T22" fmla="*/ 12 w 359"/>
                <a:gd name="T23" fmla="*/ 581 h 628"/>
                <a:gd name="T24" fmla="*/ 1 w 359"/>
                <a:gd name="T25" fmla="*/ 557 h 628"/>
                <a:gd name="T26" fmla="*/ 0 w 359"/>
                <a:gd name="T27" fmla="*/ 527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68 w 359"/>
                <a:gd name="T39" fmla="*/ 180 h 628"/>
                <a:gd name="T40" fmla="*/ 94 w 359"/>
                <a:gd name="T41" fmla="*/ 171 h 628"/>
                <a:gd name="T42" fmla="*/ 124 w 359"/>
                <a:gd name="T43" fmla="*/ 169 h 628"/>
                <a:gd name="T44" fmla="*/ 188 w 359"/>
                <a:gd name="T45" fmla="*/ 169 h 628"/>
                <a:gd name="T46" fmla="*/ 218 w 359"/>
                <a:gd name="T47" fmla="*/ 171 h 628"/>
                <a:gd name="T48" fmla="*/ 247 w 359"/>
                <a:gd name="T49" fmla="*/ 180 h 628"/>
                <a:gd name="T50" fmla="*/ 273 w 359"/>
                <a:gd name="T51" fmla="*/ 191 h 628"/>
                <a:gd name="T52" fmla="*/ 292 w 359"/>
                <a:gd name="T53" fmla="*/ 207 h 628"/>
                <a:gd name="T54" fmla="*/ 292 w 359"/>
                <a:gd name="T55" fmla="*/ 0 h 628"/>
                <a:gd name="T56" fmla="*/ 359 w 359"/>
                <a:gd name="T57" fmla="*/ 0 h 628"/>
                <a:gd name="T58" fmla="*/ 359 w 359"/>
                <a:gd name="T59" fmla="*/ 617 h 628"/>
                <a:gd name="T60" fmla="*/ 300 w 359"/>
                <a:gd name="T61" fmla="*/ 617 h 628"/>
                <a:gd name="T62" fmla="*/ 292 w 359"/>
                <a:gd name="T63" fmla="*/ 256 h 628"/>
                <a:gd name="T64" fmla="*/ 274 w 359"/>
                <a:gd name="T65" fmla="*/ 247 h 628"/>
                <a:gd name="T66" fmla="*/ 249 w 359"/>
                <a:gd name="T67" fmla="*/ 238 h 628"/>
                <a:gd name="T68" fmla="*/ 217 w 359"/>
                <a:gd name="T69" fmla="*/ 231 h 628"/>
                <a:gd name="T70" fmla="*/ 180 w 359"/>
                <a:gd name="T71" fmla="*/ 229 h 628"/>
                <a:gd name="T72" fmla="*/ 117 w 359"/>
                <a:gd name="T73" fmla="*/ 229 h 628"/>
                <a:gd name="T74" fmla="*/ 106 w 359"/>
                <a:gd name="T75" fmla="*/ 229 h 628"/>
                <a:gd name="T76" fmla="*/ 94 w 359"/>
                <a:gd name="T77" fmla="*/ 232 h 628"/>
                <a:gd name="T78" fmla="*/ 83 w 359"/>
                <a:gd name="T79" fmla="*/ 240 h 628"/>
                <a:gd name="T80" fmla="*/ 74 w 359"/>
                <a:gd name="T81" fmla="*/ 252 h 628"/>
                <a:gd name="T82" fmla="*/ 68 w 359"/>
                <a:gd name="T83" fmla="*/ 268 h 628"/>
                <a:gd name="T84" fmla="*/ 66 w 359"/>
                <a:gd name="T85" fmla="*/ 290 h 628"/>
                <a:gd name="T86" fmla="*/ 66 w 359"/>
                <a:gd name="T87" fmla="*/ 512 h 628"/>
                <a:gd name="T88" fmla="*/ 68 w 359"/>
                <a:gd name="T89" fmla="*/ 534 h 628"/>
                <a:gd name="T90" fmla="*/ 77 w 359"/>
                <a:gd name="T91" fmla="*/ 550 h 628"/>
                <a:gd name="T92" fmla="*/ 88 w 359"/>
                <a:gd name="T93" fmla="*/ 559 h 628"/>
                <a:gd name="T94" fmla="*/ 101 w 359"/>
                <a:gd name="T95" fmla="*/ 564 h 628"/>
                <a:gd name="T96" fmla="*/ 113 w 359"/>
                <a:gd name="T97" fmla="*/ 566 h 628"/>
                <a:gd name="T98" fmla="*/ 128 w 359"/>
                <a:gd name="T99" fmla="*/ 566 h 628"/>
                <a:gd name="T100" fmla="*/ 179 w 359"/>
                <a:gd name="T101" fmla="*/ 566 h 628"/>
                <a:gd name="T102" fmla="*/ 218 w 359"/>
                <a:gd name="T103" fmla="*/ 564 h 628"/>
                <a:gd name="T104" fmla="*/ 249 w 359"/>
                <a:gd name="T105" fmla="*/ 561 h 628"/>
                <a:gd name="T106" fmla="*/ 274 w 359"/>
                <a:gd name="T107" fmla="*/ 555 h 628"/>
                <a:gd name="T108" fmla="*/ 292 w 359"/>
                <a:gd name="T109" fmla="*/ 552 h 628"/>
                <a:gd name="T110" fmla="*/ 292 w 359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2" name="Freeform 14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>
                <a:gd name="T0" fmla="*/ 199 w 296"/>
                <a:gd name="T1" fmla="*/ 569 h 569"/>
                <a:gd name="T2" fmla="*/ 168 w 296"/>
                <a:gd name="T3" fmla="*/ 567 h 569"/>
                <a:gd name="T4" fmla="*/ 141 w 296"/>
                <a:gd name="T5" fmla="*/ 563 h 569"/>
                <a:gd name="T6" fmla="*/ 119 w 296"/>
                <a:gd name="T7" fmla="*/ 554 h 569"/>
                <a:gd name="T8" fmla="*/ 101 w 296"/>
                <a:gd name="T9" fmla="*/ 543 h 569"/>
                <a:gd name="T10" fmla="*/ 89 w 296"/>
                <a:gd name="T11" fmla="*/ 525 h 569"/>
                <a:gd name="T12" fmla="*/ 79 w 296"/>
                <a:gd name="T13" fmla="*/ 504 h 569"/>
                <a:gd name="T14" fmla="*/ 78 w 296"/>
                <a:gd name="T15" fmla="*/ 475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64 h 569"/>
                <a:gd name="T38" fmla="*/ 145 w 296"/>
                <a:gd name="T39" fmla="*/ 475 h 569"/>
                <a:gd name="T40" fmla="*/ 146 w 296"/>
                <a:gd name="T41" fmla="*/ 487 h 569"/>
                <a:gd name="T42" fmla="*/ 150 w 296"/>
                <a:gd name="T43" fmla="*/ 496 h 569"/>
                <a:gd name="T44" fmla="*/ 157 w 296"/>
                <a:gd name="T45" fmla="*/ 505 h 569"/>
                <a:gd name="T46" fmla="*/ 170 w 296"/>
                <a:gd name="T47" fmla="*/ 511 h 569"/>
                <a:gd name="T48" fmla="*/ 186 w 296"/>
                <a:gd name="T49" fmla="*/ 513 h 569"/>
                <a:gd name="T50" fmla="*/ 296 w 296"/>
                <a:gd name="T51" fmla="*/ 513 h 569"/>
                <a:gd name="T52" fmla="*/ 296 w 296"/>
                <a:gd name="T53" fmla="*/ 551 h 569"/>
                <a:gd name="T54" fmla="*/ 277 w 296"/>
                <a:gd name="T55" fmla="*/ 558 h 569"/>
                <a:gd name="T56" fmla="*/ 251 w 296"/>
                <a:gd name="T57" fmla="*/ 563 h 569"/>
                <a:gd name="T58" fmla="*/ 224 w 296"/>
                <a:gd name="T59" fmla="*/ 567 h 569"/>
                <a:gd name="T60" fmla="*/ 199 w 296"/>
                <a:gd name="T61" fmla="*/ 569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3" name="Freeform 14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>
                <a:gd name="T0" fmla="*/ 67 w 202"/>
                <a:gd name="T1" fmla="*/ 803 h 803"/>
                <a:gd name="T2" fmla="*/ 56 w 202"/>
                <a:gd name="T3" fmla="*/ 803 h 803"/>
                <a:gd name="T4" fmla="*/ 40 w 202"/>
                <a:gd name="T5" fmla="*/ 801 h 803"/>
                <a:gd name="T6" fmla="*/ 20 w 202"/>
                <a:gd name="T7" fmla="*/ 799 h 803"/>
                <a:gd name="T8" fmla="*/ 0 w 202"/>
                <a:gd name="T9" fmla="*/ 794 h 803"/>
                <a:gd name="T10" fmla="*/ 0 w 202"/>
                <a:gd name="T11" fmla="*/ 747 h 803"/>
                <a:gd name="T12" fmla="*/ 54 w 202"/>
                <a:gd name="T13" fmla="*/ 747 h 803"/>
                <a:gd name="T14" fmla="*/ 78 w 202"/>
                <a:gd name="T15" fmla="*/ 747 h 803"/>
                <a:gd name="T16" fmla="*/ 96 w 202"/>
                <a:gd name="T17" fmla="*/ 743 h 803"/>
                <a:gd name="T18" fmla="*/ 110 w 202"/>
                <a:gd name="T19" fmla="*/ 736 h 803"/>
                <a:gd name="T20" fmla="*/ 121 w 202"/>
                <a:gd name="T21" fmla="*/ 727 h 803"/>
                <a:gd name="T22" fmla="*/ 130 w 202"/>
                <a:gd name="T23" fmla="*/ 711 h 803"/>
                <a:gd name="T24" fmla="*/ 134 w 202"/>
                <a:gd name="T25" fmla="*/ 689 h 803"/>
                <a:gd name="T26" fmla="*/ 135 w 202"/>
                <a:gd name="T27" fmla="*/ 660 h 803"/>
                <a:gd name="T28" fmla="*/ 135 w 202"/>
                <a:gd name="T29" fmla="*/ 178 h 803"/>
                <a:gd name="T30" fmla="*/ 202 w 202"/>
                <a:gd name="T31" fmla="*/ 178 h 803"/>
                <a:gd name="T32" fmla="*/ 202 w 202"/>
                <a:gd name="T33" fmla="*/ 664 h 803"/>
                <a:gd name="T34" fmla="*/ 201 w 202"/>
                <a:gd name="T35" fmla="*/ 700 h 803"/>
                <a:gd name="T36" fmla="*/ 193 w 202"/>
                <a:gd name="T37" fmla="*/ 730 h 803"/>
                <a:gd name="T38" fmla="*/ 181 w 202"/>
                <a:gd name="T39" fmla="*/ 754 h 803"/>
                <a:gd name="T40" fmla="*/ 166 w 202"/>
                <a:gd name="T41" fmla="*/ 772 h 803"/>
                <a:gd name="T42" fmla="*/ 146 w 202"/>
                <a:gd name="T43" fmla="*/ 786 h 803"/>
                <a:gd name="T44" fmla="*/ 123 w 202"/>
                <a:gd name="T45" fmla="*/ 795 h 803"/>
                <a:gd name="T46" fmla="*/ 96 w 202"/>
                <a:gd name="T47" fmla="*/ 801 h 803"/>
                <a:gd name="T48" fmla="*/ 67 w 202"/>
                <a:gd name="T49" fmla="*/ 803 h 803"/>
                <a:gd name="T50" fmla="*/ 135 w 202"/>
                <a:gd name="T51" fmla="*/ 84 h 803"/>
                <a:gd name="T52" fmla="*/ 135 w 202"/>
                <a:gd name="T53" fmla="*/ 0 h 803"/>
                <a:gd name="T54" fmla="*/ 202 w 202"/>
                <a:gd name="T55" fmla="*/ 0 h 803"/>
                <a:gd name="T56" fmla="*/ 202 w 202"/>
                <a:gd name="T57" fmla="*/ 84 h 803"/>
                <a:gd name="T58" fmla="*/ 135 w 202"/>
                <a:gd name="T59" fmla="*/ 84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4" name="Freeform 14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06 w 394"/>
                <a:gd name="T11" fmla="*/ 345 h 617"/>
                <a:gd name="T12" fmla="*/ 208 w 394"/>
                <a:gd name="T13" fmla="*/ 345 h 617"/>
                <a:gd name="T14" fmla="*/ 329 w 394"/>
                <a:gd name="T15" fmla="*/ 0 h 617"/>
                <a:gd name="T16" fmla="*/ 394 w 394"/>
                <a:gd name="T17" fmla="*/ 0 h 617"/>
                <a:gd name="T18" fmla="*/ 168 w 394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5" name="Rectangle 147"/>
            <p:cNvSpPr>
              <a:spLocks noChangeAspect="1" noChangeArrowheads="1"/>
            </p:cNvSpPr>
            <p:nvPr/>
          </p:nvSpPr>
          <p:spPr bwMode="auto">
            <a:xfrm>
              <a:off x="7709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6" name="Rectangle 148"/>
            <p:cNvSpPr>
              <a:spLocks noChangeAspect="1" noChangeArrowheads="1"/>
            </p:cNvSpPr>
            <p:nvPr/>
          </p:nvSpPr>
          <p:spPr bwMode="auto">
            <a:xfrm>
              <a:off x="7930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7" name="Freeform 14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>
                <a:gd name="T0" fmla="*/ 304 w 366"/>
                <a:gd name="T1" fmla="*/ 439 h 459"/>
                <a:gd name="T2" fmla="*/ 302 w 366"/>
                <a:gd name="T3" fmla="*/ 422 h 459"/>
                <a:gd name="T4" fmla="*/ 299 w 366"/>
                <a:gd name="T5" fmla="*/ 406 h 459"/>
                <a:gd name="T6" fmla="*/ 273 w 366"/>
                <a:gd name="T7" fmla="*/ 437 h 459"/>
                <a:gd name="T8" fmla="*/ 230 w 366"/>
                <a:gd name="T9" fmla="*/ 455 h 459"/>
                <a:gd name="T10" fmla="*/ 114 w 366"/>
                <a:gd name="T11" fmla="*/ 459 h 459"/>
                <a:gd name="T12" fmla="*/ 55 w 366"/>
                <a:gd name="T13" fmla="*/ 446 h 459"/>
                <a:gd name="T14" fmla="*/ 15 w 366"/>
                <a:gd name="T15" fmla="*/ 412 h 459"/>
                <a:gd name="T16" fmla="*/ 0 w 366"/>
                <a:gd name="T17" fmla="*/ 359 h 459"/>
                <a:gd name="T18" fmla="*/ 4 w 366"/>
                <a:gd name="T19" fmla="*/ 276 h 459"/>
                <a:gd name="T20" fmla="*/ 26 w 366"/>
                <a:gd name="T21" fmla="*/ 228 h 459"/>
                <a:gd name="T22" fmla="*/ 67 w 366"/>
                <a:gd name="T23" fmla="*/ 199 h 459"/>
                <a:gd name="T24" fmla="*/ 125 w 366"/>
                <a:gd name="T25" fmla="*/ 190 h 459"/>
                <a:gd name="T26" fmla="*/ 290 w 366"/>
                <a:gd name="T27" fmla="*/ 116 h 459"/>
                <a:gd name="T28" fmla="*/ 281 w 366"/>
                <a:gd name="T29" fmla="*/ 81 h 459"/>
                <a:gd name="T30" fmla="*/ 257 w 366"/>
                <a:gd name="T31" fmla="*/ 65 h 459"/>
                <a:gd name="T32" fmla="*/ 219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54 w 366"/>
                <a:gd name="T41" fmla="*/ 2 h 459"/>
                <a:gd name="T42" fmla="*/ 299 w 366"/>
                <a:gd name="T43" fmla="*/ 13 h 459"/>
                <a:gd name="T44" fmla="*/ 335 w 366"/>
                <a:gd name="T45" fmla="*/ 38 h 459"/>
                <a:gd name="T46" fmla="*/ 353 w 366"/>
                <a:gd name="T47" fmla="*/ 81 h 459"/>
                <a:gd name="T48" fmla="*/ 357 w 366"/>
                <a:gd name="T49" fmla="*/ 303 h 459"/>
                <a:gd name="T50" fmla="*/ 358 w 366"/>
                <a:gd name="T51" fmla="*/ 385 h 459"/>
                <a:gd name="T52" fmla="*/ 366 w 366"/>
                <a:gd name="T53" fmla="*/ 448 h 459"/>
                <a:gd name="T54" fmla="*/ 290 w 366"/>
                <a:gd name="T55" fmla="*/ 240 h 459"/>
                <a:gd name="T56" fmla="*/ 109 w 366"/>
                <a:gd name="T57" fmla="*/ 242 h 459"/>
                <a:gd name="T58" fmla="*/ 78 w 366"/>
                <a:gd name="T59" fmla="*/ 258 h 459"/>
                <a:gd name="T60" fmla="*/ 67 w 366"/>
                <a:gd name="T61" fmla="*/ 298 h 459"/>
                <a:gd name="T62" fmla="*/ 71 w 366"/>
                <a:gd name="T63" fmla="*/ 370 h 459"/>
                <a:gd name="T64" fmla="*/ 93 w 366"/>
                <a:gd name="T65" fmla="*/ 395 h 459"/>
                <a:gd name="T66" fmla="*/ 127 w 366"/>
                <a:gd name="T67" fmla="*/ 403 h 459"/>
                <a:gd name="T68" fmla="*/ 236 w 366"/>
                <a:gd name="T69" fmla="*/ 401 h 459"/>
                <a:gd name="T70" fmla="*/ 266 w 366"/>
                <a:gd name="T71" fmla="*/ 388 h 459"/>
                <a:gd name="T72" fmla="*/ 286 w 366"/>
                <a:gd name="T73" fmla="*/ 356 h 459"/>
                <a:gd name="T74" fmla="*/ 290 w 366"/>
                <a:gd name="T75" fmla="*/ 24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8" name="Freeform 15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>
                <a:gd name="T0" fmla="*/ 293 w 360"/>
                <a:gd name="T1" fmla="*/ 448 h 448"/>
                <a:gd name="T2" fmla="*/ 293 w 360"/>
                <a:gd name="T3" fmla="*/ 107 h 448"/>
                <a:gd name="T4" fmla="*/ 289 w 360"/>
                <a:gd name="T5" fmla="*/ 87 h 448"/>
                <a:gd name="T6" fmla="*/ 280 w 360"/>
                <a:gd name="T7" fmla="*/ 74 h 448"/>
                <a:gd name="T8" fmla="*/ 267 w 360"/>
                <a:gd name="T9" fmla="*/ 67 h 448"/>
                <a:gd name="T10" fmla="*/ 253 w 360"/>
                <a:gd name="T11" fmla="*/ 62 h 448"/>
                <a:gd name="T12" fmla="*/ 237 w 360"/>
                <a:gd name="T13" fmla="*/ 60 h 448"/>
                <a:gd name="T14" fmla="*/ 168 w 360"/>
                <a:gd name="T15" fmla="*/ 60 h 448"/>
                <a:gd name="T16" fmla="*/ 136 w 360"/>
                <a:gd name="T17" fmla="*/ 62 h 448"/>
                <a:gd name="T18" fmla="*/ 107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48 h 448"/>
                <a:gd name="T26" fmla="*/ 0 w 360"/>
                <a:gd name="T27" fmla="*/ 448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2 w 360"/>
                <a:gd name="T35" fmla="*/ 22 h 448"/>
                <a:gd name="T36" fmla="*/ 121 w 360"/>
                <a:gd name="T37" fmla="*/ 9 h 448"/>
                <a:gd name="T38" fmla="*/ 152 w 360"/>
                <a:gd name="T39" fmla="*/ 2 h 448"/>
                <a:gd name="T40" fmla="*/ 183 w 360"/>
                <a:gd name="T41" fmla="*/ 0 h 448"/>
                <a:gd name="T42" fmla="*/ 249 w 360"/>
                <a:gd name="T43" fmla="*/ 0 h 448"/>
                <a:gd name="T44" fmla="*/ 275 w 360"/>
                <a:gd name="T45" fmla="*/ 2 h 448"/>
                <a:gd name="T46" fmla="*/ 296 w 360"/>
                <a:gd name="T47" fmla="*/ 6 h 448"/>
                <a:gd name="T48" fmla="*/ 318 w 360"/>
                <a:gd name="T49" fmla="*/ 15 h 448"/>
                <a:gd name="T50" fmla="*/ 334 w 360"/>
                <a:gd name="T51" fmla="*/ 29 h 448"/>
                <a:gd name="T52" fmla="*/ 349 w 360"/>
                <a:gd name="T53" fmla="*/ 47 h 448"/>
                <a:gd name="T54" fmla="*/ 358 w 360"/>
                <a:gd name="T55" fmla="*/ 71 h 448"/>
                <a:gd name="T56" fmla="*/ 360 w 360"/>
                <a:gd name="T57" fmla="*/ 98 h 448"/>
                <a:gd name="T58" fmla="*/ 360 w 360"/>
                <a:gd name="T59" fmla="*/ 448 h 448"/>
                <a:gd name="T60" fmla="*/ 293 w 360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9" name="Freeform 15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>
                <a:gd name="T0" fmla="*/ 302 w 361"/>
                <a:gd name="T1" fmla="*/ 617 h 628"/>
                <a:gd name="T2" fmla="*/ 295 w 361"/>
                <a:gd name="T3" fmla="*/ 584 h 628"/>
                <a:gd name="T4" fmla="*/ 269 w 361"/>
                <a:gd name="T5" fmla="*/ 606 h 628"/>
                <a:gd name="T6" fmla="*/ 240 w 361"/>
                <a:gd name="T7" fmla="*/ 619 h 628"/>
                <a:gd name="T8" fmla="*/ 210 w 361"/>
                <a:gd name="T9" fmla="*/ 626 h 628"/>
                <a:gd name="T10" fmla="*/ 177 w 361"/>
                <a:gd name="T11" fmla="*/ 628 h 628"/>
                <a:gd name="T12" fmla="*/ 107 w 361"/>
                <a:gd name="T13" fmla="*/ 628 h 628"/>
                <a:gd name="T14" fmla="*/ 87 w 361"/>
                <a:gd name="T15" fmla="*/ 626 h 628"/>
                <a:gd name="T16" fmla="*/ 65 w 361"/>
                <a:gd name="T17" fmla="*/ 620 h 628"/>
                <a:gd name="T18" fmla="*/ 45 w 361"/>
                <a:gd name="T19" fmla="*/ 613 h 628"/>
                <a:gd name="T20" fmla="*/ 27 w 361"/>
                <a:gd name="T21" fmla="*/ 599 h 628"/>
                <a:gd name="T22" fmla="*/ 13 w 361"/>
                <a:gd name="T23" fmla="*/ 581 h 628"/>
                <a:gd name="T24" fmla="*/ 3 w 361"/>
                <a:gd name="T25" fmla="*/ 557 h 628"/>
                <a:gd name="T26" fmla="*/ 0 w 361"/>
                <a:gd name="T27" fmla="*/ 527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45 w 361"/>
                <a:gd name="T37" fmla="*/ 193 h 628"/>
                <a:gd name="T38" fmla="*/ 69 w 361"/>
                <a:gd name="T39" fmla="*/ 180 h 628"/>
                <a:gd name="T40" fmla="*/ 96 w 361"/>
                <a:gd name="T41" fmla="*/ 171 h 628"/>
                <a:gd name="T42" fmla="*/ 126 w 361"/>
                <a:gd name="T43" fmla="*/ 169 h 628"/>
                <a:gd name="T44" fmla="*/ 190 w 361"/>
                <a:gd name="T45" fmla="*/ 169 h 628"/>
                <a:gd name="T46" fmla="*/ 220 w 361"/>
                <a:gd name="T47" fmla="*/ 171 h 628"/>
                <a:gd name="T48" fmla="*/ 249 w 361"/>
                <a:gd name="T49" fmla="*/ 180 h 628"/>
                <a:gd name="T50" fmla="*/ 275 w 361"/>
                <a:gd name="T51" fmla="*/ 191 h 628"/>
                <a:gd name="T52" fmla="*/ 295 w 361"/>
                <a:gd name="T53" fmla="*/ 207 h 628"/>
                <a:gd name="T54" fmla="*/ 295 w 361"/>
                <a:gd name="T55" fmla="*/ 0 h 628"/>
                <a:gd name="T56" fmla="*/ 361 w 361"/>
                <a:gd name="T57" fmla="*/ 0 h 628"/>
                <a:gd name="T58" fmla="*/ 361 w 361"/>
                <a:gd name="T59" fmla="*/ 617 h 628"/>
                <a:gd name="T60" fmla="*/ 302 w 361"/>
                <a:gd name="T61" fmla="*/ 617 h 628"/>
                <a:gd name="T62" fmla="*/ 295 w 361"/>
                <a:gd name="T63" fmla="*/ 256 h 628"/>
                <a:gd name="T64" fmla="*/ 275 w 361"/>
                <a:gd name="T65" fmla="*/ 247 h 628"/>
                <a:gd name="T66" fmla="*/ 249 w 361"/>
                <a:gd name="T67" fmla="*/ 238 h 628"/>
                <a:gd name="T68" fmla="*/ 219 w 361"/>
                <a:gd name="T69" fmla="*/ 231 h 628"/>
                <a:gd name="T70" fmla="*/ 182 w 361"/>
                <a:gd name="T71" fmla="*/ 229 h 628"/>
                <a:gd name="T72" fmla="*/ 119 w 361"/>
                <a:gd name="T73" fmla="*/ 229 h 628"/>
                <a:gd name="T74" fmla="*/ 108 w 361"/>
                <a:gd name="T75" fmla="*/ 229 h 628"/>
                <a:gd name="T76" fmla="*/ 96 w 361"/>
                <a:gd name="T77" fmla="*/ 232 h 628"/>
                <a:gd name="T78" fmla="*/ 85 w 361"/>
                <a:gd name="T79" fmla="*/ 240 h 628"/>
                <a:gd name="T80" fmla="*/ 76 w 361"/>
                <a:gd name="T81" fmla="*/ 252 h 628"/>
                <a:gd name="T82" fmla="*/ 70 w 361"/>
                <a:gd name="T83" fmla="*/ 268 h 628"/>
                <a:gd name="T84" fmla="*/ 69 w 361"/>
                <a:gd name="T85" fmla="*/ 290 h 628"/>
                <a:gd name="T86" fmla="*/ 69 w 361"/>
                <a:gd name="T87" fmla="*/ 512 h 628"/>
                <a:gd name="T88" fmla="*/ 70 w 361"/>
                <a:gd name="T89" fmla="*/ 534 h 628"/>
                <a:gd name="T90" fmla="*/ 78 w 361"/>
                <a:gd name="T91" fmla="*/ 550 h 628"/>
                <a:gd name="T92" fmla="*/ 88 w 361"/>
                <a:gd name="T93" fmla="*/ 559 h 628"/>
                <a:gd name="T94" fmla="*/ 103 w 361"/>
                <a:gd name="T95" fmla="*/ 564 h 628"/>
                <a:gd name="T96" fmla="*/ 116 w 361"/>
                <a:gd name="T97" fmla="*/ 566 h 628"/>
                <a:gd name="T98" fmla="*/ 130 w 361"/>
                <a:gd name="T99" fmla="*/ 566 h 628"/>
                <a:gd name="T100" fmla="*/ 181 w 361"/>
                <a:gd name="T101" fmla="*/ 566 h 628"/>
                <a:gd name="T102" fmla="*/ 220 w 361"/>
                <a:gd name="T103" fmla="*/ 564 h 628"/>
                <a:gd name="T104" fmla="*/ 251 w 361"/>
                <a:gd name="T105" fmla="*/ 561 h 628"/>
                <a:gd name="T106" fmla="*/ 276 w 361"/>
                <a:gd name="T107" fmla="*/ 555 h 628"/>
                <a:gd name="T108" fmla="*/ 295 w 361"/>
                <a:gd name="T109" fmla="*/ 552 h 628"/>
                <a:gd name="T110" fmla="*/ 295 w 361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9pPr>
    </p:titleStyle>
    <p:bodyStyle>
      <a:lvl1pPr marL="271463" indent="-27146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98525" indent="-273050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343025" indent="-18097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92300" indent="-18256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3320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7892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32464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7036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41608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rm.dk/siteassets/om-os/organisation/koncernoekonomi/byggeriejendomme/godkendte-designguides/ensengsstue-med-toilet-bad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altLang="da-DK"/>
              <a:t>www.regionmidtjylland.dk</a:t>
            </a:r>
          </a:p>
        </p:txBody>
      </p:sp>
      <p:sp>
        <p:nvSpPr>
          <p:cNvPr id="48142" name="Rectangle 1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a-DK" altLang="da-DK" dirty="0" smtClean="0"/>
              <a:t>Klinisk d</a:t>
            </a:r>
            <a:r>
              <a:rPr lang="da-DK" altLang="da-DK" dirty="0" smtClean="0"/>
              <a:t>okumentation på </a:t>
            </a:r>
            <a:r>
              <a:rPr lang="da-DK" altLang="da-DK" dirty="0" err="1" smtClean="0"/>
              <a:t>ensengsstuen</a:t>
            </a:r>
            <a:endParaRPr lang="da-DK" altLang="da-DK" dirty="0"/>
          </a:p>
        </p:txBody>
      </p:sp>
      <p:sp>
        <p:nvSpPr>
          <p:cNvPr id="48143" name="Rectangle 1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Generelle observationer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Hurtigt login</a:t>
            </a:r>
          </a:p>
          <a:p>
            <a:pPr marL="0" indent="0">
              <a:buNone/>
            </a:pPr>
            <a:r>
              <a:rPr lang="da-DK" dirty="0" smtClean="0"/>
              <a:t>Løbende og dynamisk visning af værdier</a:t>
            </a:r>
          </a:p>
          <a:p>
            <a:pPr marL="0" indent="0">
              <a:buNone/>
            </a:pPr>
            <a:r>
              <a:rPr lang="da-DK" dirty="0" smtClean="0"/>
              <a:t>Automatisk genereret data (TOKS og lign.)</a:t>
            </a:r>
          </a:p>
          <a:p>
            <a:pPr marL="0" indent="0">
              <a:buNone/>
            </a:pPr>
            <a:r>
              <a:rPr lang="da-DK" dirty="0" smtClean="0"/>
              <a:t>Automatisk registrering af personale på stuen</a:t>
            </a:r>
          </a:p>
          <a:p>
            <a:pPr marL="0" indent="0">
              <a:buNone/>
            </a:pPr>
            <a:r>
              <a:rPr lang="da-DK" dirty="0" smtClean="0"/>
              <a:t>Patientgenereret data (smerte, befindende...)</a:t>
            </a:r>
          </a:p>
          <a:p>
            <a:pPr marL="0" indent="0">
              <a:buNone/>
            </a:pPr>
            <a:r>
              <a:rPr lang="da-DK" dirty="0" smtClean="0"/>
              <a:t>Strømlinet bestilling (blodprøver, EKG, mad)</a:t>
            </a:r>
          </a:p>
          <a:p>
            <a:pPr marL="0" indent="0">
              <a:buNone/>
            </a:pPr>
            <a:r>
              <a:rPr lang="da-DK" dirty="0" smtClean="0"/>
              <a:t>‘Dagens program’ på skærm</a:t>
            </a:r>
          </a:p>
          <a:p>
            <a:pPr marL="0" indent="0">
              <a:buNone/>
            </a:pPr>
            <a:endParaRPr lang="da-DK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2B812FDB-CFCD-41F2-85DF-563ADE85FB7D}" type="slidenum">
              <a:rPr lang="da-DK" altLang="da-DK" smtClean="0"/>
              <a:pPr/>
              <a:t>10</a:t>
            </a:fld>
            <a:r>
              <a:rPr lang="da-DK" altLang="da-DK" smtClean="0"/>
              <a:t>  ▪  www.regionmidtjylland.dk</a:t>
            </a:r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914539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Effektivisering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Færre dobbeltregistreringer</a:t>
            </a:r>
          </a:p>
          <a:p>
            <a:pPr marL="0" indent="0">
              <a:buNone/>
            </a:pPr>
            <a:r>
              <a:rPr lang="da-DK" dirty="0" smtClean="0"/>
              <a:t>Færre fejl</a:t>
            </a:r>
          </a:p>
          <a:p>
            <a:pPr marL="0" indent="0">
              <a:buNone/>
            </a:pPr>
            <a:r>
              <a:rPr lang="da-DK" dirty="0" smtClean="0"/>
              <a:t>Reelt øjebliksbillede så forandringer hurtigt observeres</a:t>
            </a:r>
          </a:p>
          <a:p>
            <a:pPr marL="0" indent="0">
              <a:buNone/>
            </a:pPr>
            <a:r>
              <a:rPr lang="da-DK" dirty="0" smtClean="0"/>
              <a:t>Muligt at sammenlægge epikrise og udskrivningsnotat?</a:t>
            </a:r>
          </a:p>
          <a:p>
            <a:pPr marL="0" indent="0">
              <a:buNone/>
            </a:pPr>
            <a:r>
              <a:rPr lang="da-DK" dirty="0" smtClean="0"/>
              <a:t>Mindre behov for triviel dataindsamling</a:t>
            </a:r>
          </a:p>
          <a:p>
            <a:pPr marL="0" indent="0">
              <a:buNone/>
            </a:pPr>
            <a:r>
              <a:rPr lang="da-DK" dirty="0" smtClean="0"/>
              <a:t>Enklere overdragelse ved vagtskifte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2B812FDB-CFCD-41F2-85DF-563ADE85FB7D}" type="slidenum">
              <a:rPr lang="da-DK" altLang="da-DK" smtClean="0"/>
              <a:pPr/>
              <a:t>11</a:t>
            </a:fld>
            <a:r>
              <a:rPr lang="da-DK" altLang="da-DK" smtClean="0"/>
              <a:t>  ▪  www.regionmidtjylland.dk</a:t>
            </a:r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4146910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....og ikke mindst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Patientens aktive deltagelse i udredning, diagnosticering og behandling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2B812FDB-CFCD-41F2-85DF-563ADE85FB7D}" type="slidenum">
              <a:rPr lang="da-DK" altLang="da-DK" smtClean="0"/>
              <a:pPr/>
              <a:t>12</a:t>
            </a:fld>
            <a:r>
              <a:rPr lang="da-DK" altLang="da-DK" smtClean="0"/>
              <a:t>  ▪  www.regionmidtjylland.dk</a:t>
            </a:r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896360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Så hvad skal der hænges op på væggen?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a-DK" sz="16600" b="1" dirty="0" smtClean="0"/>
              <a:t>????</a:t>
            </a:r>
            <a:endParaRPr lang="da-DK" b="1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2B812FDB-CFCD-41F2-85DF-563ADE85FB7D}" type="slidenum">
              <a:rPr lang="da-DK" altLang="da-DK" smtClean="0"/>
              <a:pPr/>
              <a:t>13</a:t>
            </a:fld>
            <a:r>
              <a:rPr lang="da-DK" altLang="da-DK" smtClean="0"/>
              <a:t>  ▪  www.regionmidtjylland.dk</a:t>
            </a:r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363709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Tue Lindstrøm	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Specialkonsulent</a:t>
            </a:r>
          </a:p>
          <a:p>
            <a:pPr marL="0" indent="0">
              <a:buNone/>
            </a:pPr>
            <a:r>
              <a:rPr lang="da-DK" dirty="0" smtClean="0"/>
              <a:t>HR Fysisk Arbejdsmiljø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2B812FDB-CFCD-41F2-85DF-563ADE85FB7D}" type="slidenum">
              <a:rPr lang="da-DK" altLang="da-DK" smtClean="0"/>
              <a:pPr/>
              <a:t>2</a:t>
            </a:fld>
            <a:r>
              <a:rPr lang="da-DK" altLang="da-DK" smtClean="0"/>
              <a:t>  ▪  www.regionmidtjylland.dk</a:t>
            </a:r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90652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Jacob Haagerup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Arkitekt</a:t>
            </a:r>
          </a:p>
          <a:p>
            <a:pPr marL="0" indent="0">
              <a:buNone/>
            </a:pPr>
            <a:r>
              <a:rPr lang="da-DK" dirty="0" smtClean="0"/>
              <a:t>Sundhedsplanlægning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2B812FDB-CFCD-41F2-85DF-563ADE85FB7D}" type="slidenum">
              <a:rPr lang="da-DK" altLang="da-DK" smtClean="0"/>
              <a:pPr/>
              <a:t>3</a:t>
            </a:fld>
            <a:r>
              <a:rPr lang="da-DK" altLang="da-DK" smtClean="0"/>
              <a:t>  ▪  www.regionmidtjylland.dk</a:t>
            </a:r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79290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2400" dirty="0" smtClean="0"/>
              <a:t>Designguides for hospitalsbyggeri i Region Midtjylland</a:t>
            </a:r>
            <a:endParaRPr lang="da-DK" sz="24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810000" y="2159000"/>
            <a:ext cx="4106863" cy="4010025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Udarbejdes af en gruppe sammensat af medlemmer fra HR Fysisk Arbejdsmiljø og Sundhedsplanlægning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2B812FDB-CFCD-41F2-85DF-563ADE85FB7D}" type="slidenum">
              <a:rPr lang="da-DK" altLang="da-DK" smtClean="0"/>
              <a:pPr/>
              <a:t>4</a:t>
            </a:fld>
            <a:r>
              <a:rPr lang="da-DK" altLang="da-DK" smtClean="0"/>
              <a:t>  ▪  www.regionmidtjylland.dk</a:t>
            </a:r>
            <a:endParaRPr lang="da-DK" altLang="da-DK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184666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027" name="Picture 3" descr="Somatisk Ensengsstue og toilet_bad">
            <a:hlinkClick r:id="rId2" tooltip="Somatisk Ensengsstue og toilet_bad (pdf)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8" y="2268536"/>
            <a:ext cx="2874962" cy="4068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8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2400" b="0" dirty="0" smtClean="0"/>
              <a:t>Spørgsmålet fra projekterne var enkelt:</a:t>
            </a:r>
            <a:endParaRPr lang="da-DK" sz="2400" b="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a-DK" sz="4000" b="1" dirty="0" smtClean="0"/>
              <a:t>Hvad skal vi skrue op på væggen i sengestuerne?</a:t>
            </a:r>
            <a:endParaRPr lang="da-DK" sz="4000" b="1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2B812FDB-CFCD-41F2-85DF-563ADE85FB7D}" type="slidenum">
              <a:rPr lang="da-DK" altLang="da-DK" smtClean="0"/>
              <a:pPr/>
              <a:t>5</a:t>
            </a:fld>
            <a:r>
              <a:rPr lang="da-DK" altLang="da-DK" smtClean="0"/>
              <a:t>  ▪  www.regionmidtjylland.dk</a:t>
            </a:r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84388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5AE9652B-2DB3-4E6F-9785-0D69035AFC79}" type="slidenum">
              <a:rPr lang="da-DK" altLang="da-DK"/>
              <a:pPr/>
              <a:t>6</a:t>
            </a:fld>
            <a:r>
              <a:rPr lang="da-DK" altLang="da-DK"/>
              <a:t>  ▪  www.regionmidtjylland.dk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altLang="da-DK" dirty="0" smtClean="0"/>
              <a:t>Paradigmeskift</a:t>
            </a:r>
            <a:endParaRPr lang="da-DK" altLang="da-DK" dirty="0"/>
          </a:p>
        </p:txBody>
      </p:sp>
      <p:sp>
        <p:nvSpPr>
          <p:cNvPr id="51210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algn="ctr">
              <a:buFont typeface="Wingdings" pitchFamily="2" charset="2"/>
              <a:buNone/>
            </a:pPr>
            <a:r>
              <a:rPr lang="da-DK" altLang="da-DK" dirty="0" smtClean="0"/>
              <a:t>Tidstro </a:t>
            </a:r>
            <a:r>
              <a:rPr lang="da-DK" altLang="da-DK" dirty="0" smtClean="0"/>
              <a:t>og patientnær dokumentation</a:t>
            </a:r>
          </a:p>
          <a:p>
            <a:pPr marL="266700" indent="-266700" algn="ctr">
              <a:buFont typeface="Wingdings" pitchFamily="2" charset="2"/>
              <a:buNone/>
            </a:pPr>
            <a:endParaRPr lang="da-DK" altLang="da-DK" dirty="0"/>
          </a:p>
          <a:p>
            <a:pPr marL="266700" indent="-266700" algn="ctr">
              <a:buFont typeface="Wingdings" pitchFamily="2" charset="2"/>
              <a:buNone/>
            </a:pPr>
            <a:r>
              <a:rPr lang="da-DK" altLang="da-DK" dirty="0" smtClean="0"/>
              <a:t>eller</a:t>
            </a:r>
          </a:p>
          <a:p>
            <a:pPr marL="266700" indent="-266700" algn="ctr">
              <a:buFont typeface="Wingdings" pitchFamily="2" charset="2"/>
              <a:buNone/>
            </a:pPr>
            <a:endParaRPr lang="da-DK" altLang="da-DK" dirty="0"/>
          </a:p>
          <a:p>
            <a:pPr marL="266700" indent="-266700" algn="ctr">
              <a:buFont typeface="Wingdings" pitchFamily="2" charset="2"/>
              <a:buNone/>
            </a:pPr>
            <a:r>
              <a:rPr lang="da-DK" altLang="da-DK" b="1" dirty="0" smtClean="0"/>
              <a:t>Intet om mig uden mig</a:t>
            </a:r>
            <a:endParaRPr lang="da-DK" altLang="da-D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En simpel opgave med langt videre og uforudset kompleksitet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Kliniske arbejdsgange</a:t>
            </a:r>
          </a:p>
          <a:p>
            <a:r>
              <a:rPr lang="da-DK" dirty="0" smtClean="0"/>
              <a:t>IT</a:t>
            </a:r>
          </a:p>
          <a:p>
            <a:r>
              <a:rPr lang="da-DK" dirty="0" smtClean="0"/>
              <a:t>Fysisk arbejdsmiljø</a:t>
            </a:r>
          </a:p>
          <a:p>
            <a:r>
              <a:rPr lang="da-DK" dirty="0" smtClean="0"/>
              <a:t>Diskretion</a:t>
            </a:r>
          </a:p>
          <a:p>
            <a:r>
              <a:rPr lang="da-DK" dirty="0" smtClean="0"/>
              <a:t>Datasikkerhed</a:t>
            </a:r>
          </a:p>
          <a:p>
            <a:r>
              <a:rPr lang="da-DK" dirty="0" smtClean="0"/>
              <a:t>Inddragelse af patient og pårørende</a:t>
            </a:r>
          </a:p>
          <a:p>
            <a:r>
              <a:rPr lang="da-DK" dirty="0" smtClean="0"/>
              <a:t>Effektivisering</a:t>
            </a:r>
          </a:p>
          <a:p>
            <a:r>
              <a:rPr lang="da-DK" dirty="0" smtClean="0"/>
              <a:t>.....og meget mere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2B812FDB-CFCD-41F2-85DF-563ADE85FB7D}" type="slidenum">
              <a:rPr lang="da-DK" altLang="da-DK" smtClean="0"/>
              <a:pPr/>
              <a:t>7</a:t>
            </a:fld>
            <a:r>
              <a:rPr lang="da-DK" altLang="da-DK" smtClean="0"/>
              <a:t>  ▪  www.regionmidtjylland.dk</a:t>
            </a:r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81079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Den simple løsning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139" y="2159000"/>
            <a:ext cx="3967162" cy="4010025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Mobilt EPJ bord udviklet i samarbejde med </a:t>
            </a:r>
            <a:r>
              <a:rPr lang="da-DK" dirty="0" err="1" smtClean="0"/>
              <a:t>Zystm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2B812FDB-CFCD-41F2-85DF-563ADE85FB7D}" type="slidenum">
              <a:rPr lang="da-DK" altLang="da-DK" smtClean="0"/>
              <a:pPr/>
              <a:t>8</a:t>
            </a:fld>
            <a:r>
              <a:rPr lang="da-DK" altLang="da-DK" smtClean="0"/>
              <a:t>  ▪  www.regionmidtjylland.dk</a:t>
            </a:r>
            <a:endParaRPr lang="da-DK" altLang="da-DK"/>
          </a:p>
        </p:txBody>
      </p:sp>
      <p:pic>
        <p:nvPicPr>
          <p:cNvPr id="2050" name="Picture 2" descr="http://zystm.com/wp-content/uploads/2016/09/EPJ-med-monitor-M93_03-1-e14851569097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701" y="1046591"/>
            <a:ext cx="3431940" cy="5141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954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Workshop med klinisk personale på DNU den 17. maj 2017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Deltagelse af:</a:t>
            </a:r>
          </a:p>
          <a:p>
            <a:r>
              <a:rPr lang="da-DK" dirty="0" smtClean="0"/>
              <a:t>Læger</a:t>
            </a:r>
          </a:p>
          <a:p>
            <a:r>
              <a:rPr lang="da-DK" dirty="0" smtClean="0"/>
              <a:t>Sygeplejesker</a:t>
            </a:r>
          </a:p>
          <a:p>
            <a:r>
              <a:rPr lang="da-DK" dirty="0" smtClean="0"/>
              <a:t>Terapeuter</a:t>
            </a:r>
          </a:p>
          <a:p>
            <a:r>
              <a:rPr lang="da-DK" dirty="0" smtClean="0"/>
              <a:t>Diætister</a:t>
            </a:r>
          </a:p>
          <a:p>
            <a:r>
              <a:rPr lang="da-DK" dirty="0" err="1" smtClean="0"/>
              <a:t>Bioanlytikere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2B812FDB-CFCD-41F2-85DF-563ADE85FB7D}" type="slidenum">
              <a:rPr lang="da-DK" altLang="da-DK" smtClean="0"/>
              <a:pPr/>
              <a:t>9</a:t>
            </a:fld>
            <a:r>
              <a:rPr lang="da-DK" altLang="da-DK" smtClean="0"/>
              <a:t>  ▪  www.regionmidtjylland.dk</a:t>
            </a:r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65134912"/>
      </p:ext>
    </p:extLst>
  </p:cSld>
  <p:clrMapOvr>
    <a:masterClrMapping/>
  </p:clrMapOvr>
</p:sld>
</file>

<file path=ppt/theme/theme1.xml><?xml version="1.0" encoding="utf-8"?>
<a:theme xmlns:a="http://schemas.openxmlformats.org/drawingml/2006/main" name="rm-skabelon">
  <a:themeElements>
    <a:clrScheme name="01a_RMdias_BRED 1">
      <a:dk1>
        <a:srgbClr val="3F3018"/>
      </a:dk1>
      <a:lt1>
        <a:srgbClr val="FFFFFF"/>
      </a:lt1>
      <a:dk2>
        <a:srgbClr val="990033"/>
      </a:dk2>
      <a:lt2>
        <a:srgbClr val="D2D2D2"/>
      </a:lt2>
      <a:accent1>
        <a:srgbClr val="E3DFD4"/>
      </a:accent1>
      <a:accent2>
        <a:srgbClr val="84715E"/>
      </a:accent2>
      <a:accent3>
        <a:srgbClr val="FFFFFF"/>
      </a:accent3>
      <a:accent4>
        <a:srgbClr val="342713"/>
      </a:accent4>
      <a:accent5>
        <a:srgbClr val="EFECE6"/>
      </a:accent5>
      <a:accent6>
        <a:srgbClr val="776654"/>
      </a:accent6>
      <a:hlink>
        <a:srgbClr val="990033"/>
      </a:hlink>
      <a:folHlink>
        <a:srgbClr val="3F3018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rm-skabelon</Template>
  <TotalTime>0</TotalTime>
  <Words>251</Words>
  <Application>Microsoft Office PowerPoint</Application>
  <PresentationFormat>Skærmshow (4:3)</PresentationFormat>
  <Paragraphs>69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13</vt:i4>
      </vt:variant>
    </vt:vector>
  </HeadingPairs>
  <TitlesOfParts>
    <vt:vector size="14" baseType="lpstr">
      <vt:lpstr>rm-skabelon</vt:lpstr>
      <vt:lpstr>Klinisk dokumentation på ensengsstuen</vt:lpstr>
      <vt:lpstr>Tue Lindstrøm </vt:lpstr>
      <vt:lpstr>Jacob Haagerup</vt:lpstr>
      <vt:lpstr>Designguides for hospitalsbyggeri i Region Midtjylland</vt:lpstr>
      <vt:lpstr>Spørgsmålet fra projekterne var enkelt:</vt:lpstr>
      <vt:lpstr>Paradigmeskift</vt:lpstr>
      <vt:lpstr>En simpel opgave med langt videre og uforudset kompleksitet</vt:lpstr>
      <vt:lpstr>Den simple løsning</vt:lpstr>
      <vt:lpstr>Workshop med klinisk personale på DNU den 17. maj 2017</vt:lpstr>
      <vt:lpstr>Generelle observationer</vt:lpstr>
      <vt:lpstr>Effektivisering</vt:lpstr>
      <vt:lpstr>....og ikke mindst</vt:lpstr>
      <vt:lpstr>Så hvad skal der hænges op på væggen?</vt:lpstr>
    </vt:vector>
  </TitlesOfParts>
  <Company>Region Midtjylland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Klinisk dokumentation på ensengsstuen</dc:title>
  <dc:creator>Jacob Haagerup</dc:creator>
  <cp:lastModifiedBy>Jacob Haagerup</cp:lastModifiedBy>
  <cp:revision>9</cp:revision>
  <dcterms:created xsi:type="dcterms:W3CDTF">2017-08-29T21:59:54Z</dcterms:created>
  <dcterms:modified xsi:type="dcterms:W3CDTF">2017-08-31T08:36:11Z</dcterms:modified>
</cp:coreProperties>
</file>