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71" r:id="rId3"/>
    <p:sldId id="273" r:id="rId4"/>
    <p:sldId id="259" r:id="rId5"/>
    <p:sldId id="269" r:id="rId6"/>
    <p:sldId id="270" r:id="rId7"/>
    <p:sldId id="261" r:id="rId8"/>
    <p:sldId id="262" r:id="rId9"/>
    <p:sldId id="265" r:id="rId10"/>
    <p:sldId id="272" r:id="rId11"/>
    <p:sldId id="274" r:id="rId12"/>
    <p:sldId id="268"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1/bNwUX6bKSzE2U2LNr9FOcKR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F0092-DA3F-4799-B23B-070046FF5E1D}" v="61" dt="2023-10-31T07:45:53.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0947" autoAdjust="0"/>
  </p:normalViewPr>
  <p:slideViewPr>
    <p:cSldViewPr snapToGrid="0">
      <p:cViewPr varScale="1">
        <p:scale>
          <a:sx n="54" d="100"/>
          <a:sy n="54" d="100"/>
        </p:scale>
        <p:origin x="5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her, Cornelie" userId="3e237fcd-12be-4472-b0e4-dc0b7e28183b" providerId="ADAL" clId="{F14F0092-DA3F-4799-B23B-070046FF5E1D}"/>
    <pc:docChg chg="undo custSel addSld delSld modSld sldOrd">
      <pc:chgData name="Winther, Cornelie" userId="3e237fcd-12be-4472-b0e4-dc0b7e28183b" providerId="ADAL" clId="{F14F0092-DA3F-4799-B23B-070046FF5E1D}" dt="2023-10-31T08:24:49.996" v="1661" actId="47"/>
      <pc:docMkLst>
        <pc:docMk/>
      </pc:docMkLst>
      <pc:sldChg chg="modNotesTx">
        <pc:chgData name="Winther, Cornelie" userId="3e237fcd-12be-4472-b0e4-dc0b7e28183b" providerId="ADAL" clId="{F14F0092-DA3F-4799-B23B-070046FF5E1D}" dt="2023-10-30T17:25:37.526" v="196" actId="20577"/>
        <pc:sldMkLst>
          <pc:docMk/>
          <pc:sldMk cId="0" sldId="256"/>
        </pc:sldMkLst>
      </pc:sldChg>
      <pc:sldChg chg="del ord">
        <pc:chgData name="Winther, Cornelie" userId="3e237fcd-12be-4472-b0e4-dc0b7e28183b" providerId="ADAL" clId="{F14F0092-DA3F-4799-B23B-070046FF5E1D}" dt="2023-10-31T08:24:49.996" v="1661" actId="47"/>
        <pc:sldMkLst>
          <pc:docMk/>
          <pc:sldMk cId="0" sldId="257"/>
        </pc:sldMkLst>
      </pc:sldChg>
      <pc:sldChg chg="del">
        <pc:chgData name="Winther, Cornelie" userId="3e237fcd-12be-4472-b0e4-dc0b7e28183b" providerId="ADAL" clId="{F14F0092-DA3F-4799-B23B-070046FF5E1D}" dt="2023-10-30T19:12:18.507" v="866" actId="47"/>
        <pc:sldMkLst>
          <pc:docMk/>
          <pc:sldMk cId="0" sldId="260"/>
        </pc:sldMkLst>
      </pc:sldChg>
      <pc:sldChg chg="addSp modSp mod modNotesTx">
        <pc:chgData name="Winther, Cornelie" userId="3e237fcd-12be-4472-b0e4-dc0b7e28183b" providerId="ADAL" clId="{F14F0092-DA3F-4799-B23B-070046FF5E1D}" dt="2023-10-30T20:01:57.832" v="899" actId="1076"/>
        <pc:sldMkLst>
          <pc:docMk/>
          <pc:sldMk cId="0" sldId="261"/>
        </pc:sldMkLst>
        <pc:spChg chg="add mod">
          <ac:chgData name="Winther, Cornelie" userId="3e237fcd-12be-4472-b0e4-dc0b7e28183b" providerId="ADAL" clId="{F14F0092-DA3F-4799-B23B-070046FF5E1D}" dt="2023-10-30T20:01:57.832" v="899" actId="1076"/>
          <ac:spMkLst>
            <pc:docMk/>
            <pc:sldMk cId="0" sldId="261"/>
            <ac:spMk id="3" creationId="{E69AFBCB-5CCD-31CE-A315-87B510830371}"/>
          </ac:spMkLst>
        </pc:spChg>
        <pc:spChg chg="mod">
          <ac:chgData name="Winther, Cornelie" userId="3e237fcd-12be-4472-b0e4-dc0b7e28183b" providerId="ADAL" clId="{F14F0092-DA3F-4799-B23B-070046FF5E1D}" dt="2023-10-30T20:01:53.656" v="898" actId="113"/>
          <ac:spMkLst>
            <pc:docMk/>
            <pc:sldMk cId="0" sldId="261"/>
            <ac:spMk id="509" creationId="{00000000-0000-0000-0000-000000000000}"/>
          </ac:spMkLst>
        </pc:spChg>
      </pc:sldChg>
      <pc:sldChg chg="addSp modSp mod">
        <pc:chgData name="Winther, Cornelie" userId="3e237fcd-12be-4472-b0e4-dc0b7e28183b" providerId="ADAL" clId="{F14F0092-DA3F-4799-B23B-070046FF5E1D}" dt="2023-10-30T20:01:15.910" v="889" actId="207"/>
        <pc:sldMkLst>
          <pc:docMk/>
          <pc:sldMk cId="0" sldId="262"/>
        </pc:sldMkLst>
        <pc:spChg chg="mod">
          <ac:chgData name="Winther, Cornelie" userId="3e237fcd-12be-4472-b0e4-dc0b7e28183b" providerId="ADAL" clId="{F14F0092-DA3F-4799-B23B-070046FF5E1D}" dt="2023-10-30T19:08:16.351" v="644"/>
          <ac:spMkLst>
            <pc:docMk/>
            <pc:sldMk cId="0" sldId="262"/>
            <ac:spMk id="516" creationId="{00000000-0000-0000-0000-000000000000}"/>
          </ac:spMkLst>
        </pc:spChg>
        <pc:spChg chg="mod">
          <ac:chgData name="Winther, Cornelie" userId="3e237fcd-12be-4472-b0e4-dc0b7e28183b" providerId="ADAL" clId="{F14F0092-DA3F-4799-B23B-070046FF5E1D}" dt="2023-10-30T20:01:15.910" v="889" actId="207"/>
          <ac:spMkLst>
            <pc:docMk/>
            <pc:sldMk cId="0" sldId="262"/>
            <ac:spMk id="518" creationId="{00000000-0000-0000-0000-000000000000}"/>
          </ac:spMkLst>
        </pc:spChg>
        <pc:picChg chg="add mod">
          <ac:chgData name="Winther, Cornelie" userId="3e237fcd-12be-4472-b0e4-dc0b7e28183b" providerId="ADAL" clId="{F14F0092-DA3F-4799-B23B-070046FF5E1D}" dt="2023-10-30T19:11:53.425" v="864" actId="1076"/>
          <ac:picMkLst>
            <pc:docMk/>
            <pc:sldMk cId="0" sldId="262"/>
            <ac:picMk id="2" creationId="{3E4A78A9-1925-A6A4-E14B-8D998CC1740B}"/>
          </ac:picMkLst>
        </pc:picChg>
        <pc:picChg chg="add mod">
          <ac:chgData name="Winther, Cornelie" userId="3e237fcd-12be-4472-b0e4-dc0b7e28183b" providerId="ADAL" clId="{F14F0092-DA3F-4799-B23B-070046FF5E1D}" dt="2023-10-30T19:11:53.425" v="864" actId="1076"/>
          <ac:picMkLst>
            <pc:docMk/>
            <pc:sldMk cId="0" sldId="262"/>
            <ac:picMk id="3" creationId="{B5ED5ECF-EF39-08EC-B352-DAFD2609FA39}"/>
          </ac:picMkLst>
        </pc:picChg>
        <pc:picChg chg="add mod">
          <ac:chgData name="Winther, Cornelie" userId="3e237fcd-12be-4472-b0e4-dc0b7e28183b" providerId="ADAL" clId="{F14F0092-DA3F-4799-B23B-070046FF5E1D}" dt="2023-10-30T19:11:53.425" v="864" actId="1076"/>
          <ac:picMkLst>
            <pc:docMk/>
            <pc:sldMk cId="0" sldId="262"/>
            <ac:picMk id="4" creationId="{910A0A0A-C3A7-2315-DF83-775FF0986E41}"/>
          </ac:picMkLst>
        </pc:picChg>
        <pc:picChg chg="mod">
          <ac:chgData name="Winther, Cornelie" userId="3e237fcd-12be-4472-b0e4-dc0b7e28183b" providerId="ADAL" clId="{F14F0092-DA3F-4799-B23B-070046FF5E1D}" dt="2023-10-30T19:11:53.425" v="864" actId="1076"/>
          <ac:picMkLst>
            <pc:docMk/>
            <pc:sldMk cId="0" sldId="262"/>
            <ac:picMk id="5" creationId="{EBDB8E79-5E0F-E71B-F5A1-1E48ED9CB656}"/>
          </ac:picMkLst>
        </pc:picChg>
        <pc:picChg chg="mod">
          <ac:chgData name="Winther, Cornelie" userId="3e237fcd-12be-4472-b0e4-dc0b7e28183b" providerId="ADAL" clId="{F14F0092-DA3F-4799-B23B-070046FF5E1D}" dt="2023-10-30T19:11:53.425" v="864" actId="1076"/>
          <ac:picMkLst>
            <pc:docMk/>
            <pc:sldMk cId="0" sldId="262"/>
            <ac:picMk id="7" creationId="{51EADC3D-C192-775D-116B-375F0758196E}"/>
          </ac:picMkLst>
        </pc:picChg>
        <pc:picChg chg="mod">
          <ac:chgData name="Winther, Cornelie" userId="3e237fcd-12be-4472-b0e4-dc0b7e28183b" providerId="ADAL" clId="{F14F0092-DA3F-4799-B23B-070046FF5E1D}" dt="2023-10-30T19:11:53.425" v="864" actId="1076"/>
          <ac:picMkLst>
            <pc:docMk/>
            <pc:sldMk cId="0" sldId="262"/>
            <ac:picMk id="8" creationId="{8FDB2F31-585E-4E33-A723-DCF09AA4E74B}"/>
          </ac:picMkLst>
        </pc:picChg>
        <pc:picChg chg="mod">
          <ac:chgData name="Winther, Cornelie" userId="3e237fcd-12be-4472-b0e4-dc0b7e28183b" providerId="ADAL" clId="{F14F0092-DA3F-4799-B23B-070046FF5E1D}" dt="2023-10-30T19:11:53.425" v="864" actId="1076"/>
          <ac:picMkLst>
            <pc:docMk/>
            <pc:sldMk cId="0" sldId="262"/>
            <ac:picMk id="9" creationId="{31477682-A6BA-FD3C-4B0D-9AB6B735472F}"/>
          </ac:picMkLst>
        </pc:picChg>
        <pc:picChg chg="mod">
          <ac:chgData name="Winther, Cornelie" userId="3e237fcd-12be-4472-b0e4-dc0b7e28183b" providerId="ADAL" clId="{F14F0092-DA3F-4799-B23B-070046FF5E1D}" dt="2023-10-30T19:09:50.727" v="844" actId="1076"/>
          <ac:picMkLst>
            <pc:docMk/>
            <pc:sldMk cId="0" sldId="262"/>
            <ac:picMk id="515"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19"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20"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24"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25"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26"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27" creationId="{00000000-0000-0000-0000-000000000000}"/>
          </ac:picMkLst>
        </pc:picChg>
        <pc:picChg chg="mod">
          <ac:chgData name="Winther, Cornelie" userId="3e237fcd-12be-4472-b0e4-dc0b7e28183b" providerId="ADAL" clId="{F14F0092-DA3F-4799-B23B-070046FF5E1D}" dt="2023-10-30T19:11:53.425" v="864" actId="1076"/>
          <ac:picMkLst>
            <pc:docMk/>
            <pc:sldMk cId="0" sldId="262"/>
            <ac:picMk id="528" creationId="{00000000-0000-0000-0000-000000000000}"/>
          </ac:picMkLst>
        </pc:picChg>
      </pc:sldChg>
      <pc:sldChg chg="modSp mod">
        <pc:chgData name="Winther, Cornelie" userId="3e237fcd-12be-4472-b0e4-dc0b7e28183b" providerId="ADAL" clId="{F14F0092-DA3F-4799-B23B-070046FF5E1D}" dt="2023-10-30T20:01:45.312" v="896" actId="1076"/>
        <pc:sldMkLst>
          <pc:docMk/>
          <pc:sldMk cId="0" sldId="265"/>
        </pc:sldMkLst>
        <pc:spChg chg="mod">
          <ac:chgData name="Winther, Cornelie" userId="3e237fcd-12be-4472-b0e4-dc0b7e28183b" providerId="ADAL" clId="{F14F0092-DA3F-4799-B23B-070046FF5E1D}" dt="2023-10-30T20:01:45.312" v="896" actId="1076"/>
          <ac:spMkLst>
            <pc:docMk/>
            <pc:sldMk cId="0" sldId="265"/>
            <ac:spMk id="567" creationId="{00000000-0000-0000-0000-000000000000}"/>
          </ac:spMkLst>
        </pc:spChg>
      </pc:sldChg>
      <pc:sldChg chg="del">
        <pc:chgData name="Winther, Cornelie" userId="3e237fcd-12be-4472-b0e4-dc0b7e28183b" providerId="ADAL" clId="{F14F0092-DA3F-4799-B23B-070046FF5E1D}" dt="2023-10-30T19:12:08.739" v="865" actId="47"/>
        <pc:sldMkLst>
          <pc:docMk/>
          <pc:sldMk cId="0" sldId="266"/>
        </pc:sldMkLst>
      </pc:sldChg>
      <pc:sldChg chg="addSp delSp modSp mod">
        <pc:chgData name="Winther, Cornelie" userId="3e237fcd-12be-4472-b0e4-dc0b7e28183b" providerId="ADAL" clId="{F14F0092-DA3F-4799-B23B-070046FF5E1D}" dt="2023-10-31T07:46:43.918" v="981" actId="14100"/>
        <pc:sldMkLst>
          <pc:docMk/>
          <pc:sldMk cId="0" sldId="268"/>
        </pc:sldMkLst>
        <pc:spChg chg="add del mod">
          <ac:chgData name="Winther, Cornelie" userId="3e237fcd-12be-4472-b0e4-dc0b7e28183b" providerId="ADAL" clId="{F14F0092-DA3F-4799-B23B-070046FF5E1D}" dt="2023-10-31T07:46:22.922" v="978" actId="478"/>
          <ac:spMkLst>
            <pc:docMk/>
            <pc:sldMk cId="0" sldId="268"/>
            <ac:spMk id="3" creationId="{4C7811D1-B91D-A851-B97E-103EABA8E430}"/>
          </ac:spMkLst>
        </pc:spChg>
        <pc:spChg chg="mod">
          <ac:chgData name="Winther, Cornelie" userId="3e237fcd-12be-4472-b0e4-dc0b7e28183b" providerId="ADAL" clId="{F14F0092-DA3F-4799-B23B-070046FF5E1D}" dt="2023-10-31T07:46:43.918" v="981" actId="14100"/>
          <ac:spMkLst>
            <pc:docMk/>
            <pc:sldMk cId="0" sldId="268"/>
            <ac:spMk id="591" creationId="{00000000-0000-0000-0000-000000000000}"/>
          </ac:spMkLst>
        </pc:spChg>
        <pc:spChg chg="del">
          <ac:chgData name="Winther, Cornelie" userId="3e237fcd-12be-4472-b0e4-dc0b7e28183b" providerId="ADAL" clId="{F14F0092-DA3F-4799-B23B-070046FF5E1D}" dt="2023-10-30T17:24:35.084" v="195" actId="478"/>
          <ac:spMkLst>
            <pc:docMk/>
            <pc:sldMk cId="0" sldId="268"/>
            <ac:spMk id="592" creationId="{00000000-0000-0000-0000-000000000000}"/>
          </ac:spMkLst>
        </pc:spChg>
        <pc:picChg chg="add mod">
          <ac:chgData name="Winther, Cornelie" userId="3e237fcd-12be-4472-b0e4-dc0b7e28183b" providerId="ADAL" clId="{F14F0092-DA3F-4799-B23B-070046FF5E1D}" dt="2023-10-31T07:46:37.036" v="980" actId="1076"/>
          <ac:picMkLst>
            <pc:docMk/>
            <pc:sldMk cId="0" sldId="268"/>
            <ac:picMk id="2" creationId="{84CC36DE-A2C7-FED3-712E-93663B5995F2}"/>
          </ac:picMkLst>
        </pc:picChg>
      </pc:sldChg>
      <pc:sldChg chg="addSp delSp modSp mod">
        <pc:chgData name="Winther, Cornelie" userId="3e237fcd-12be-4472-b0e4-dc0b7e28183b" providerId="ADAL" clId="{F14F0092-DA3F-4799-B23B-070046FF5E1D}" dt="2023-10-30T18:37:20.656" v="643" actId="1076"/>
        <pc:sldMkLst>
          <pc:docMk/>
          <pc:sldMk cId="1702448468" sldId="269"/>
        </pc:sldMkLst>
        <pc:spChg chg="mod">
          <ac:chgData name="Winther, Cornelie" userId="3e237fcd-12be-4472-b0e4-dc0b7e28183b" providerId="ADAL" clId="{F14F0092-DA3F-4799-B23B-070046FF5E1D}" dt="2023-10-30T18:35:07.758" v="576" actId="1076"/>
          <ac:spMkLst>
            <pc:docMk/>
            <pc:sldMk cId="1702448468" sldId="269"/>
            <ac:spMk id="3" creationId="{98510E43-4903-5F3D-078E-DBAB9EAA2890}"/>
          </ac:spMkLst>
        </pc:spChg>
        <pc:spChg chg="add mod">
          <ac:chgData name="Winther, Cornelie" userId="3e237fcd-12be-4472-b0e4-dc0b7e28183b" providerId="ADAL" clId="{F14F0092-DA3F-4799-B23B-070046FF5E1D}" dt="2023-10-30T18:36:13.750" v="636" actId="14100"/>
          <ac:spMkLst>
            <pc:docMk/>
            <pc:sldMk cId="1702448468" sldId="269"/>
            <ac:spMk id="5" creationId="{99FE3CA6-9FFA-DC29-D7D3-F7361AA09648}"/>
          </ac:spMkLst>
        </pc:spChg>
        <pc:spChg chg="add mod">
          <ac:chgData name="Winther, Cornelie" userId="3e237fcd-12be-4472-b0e4-dc0b7e28183b" providerId="ADAL" clId="{F14F0092-DA3F-4799-B23B-070046FF5E1D}" dt="2023-10-30T07:57:52.385" v="33" actId="1076"/>
          <ac:spMkLst>
            <pc:docMk/>
            <pc:sldMk cId="1702448468" sldId="269"/>
            <ac:spMk id="7" creationId="{9C83062C-8C9E-EF46-A44C-308B287EECDA}"/>
          </ac:spMkLst>
        </pc:spChg>
        <pc:spChg chg="del">
          <ac:chgData name="Winther, Cornelie" userId="3e237fcd-12be-4472-b0e4-dc0b7e28183b" providerId="ADAL" clId="{F14F0092-DA3F-4799-B23B-070046FF5E1D}" dt="2023-10-30T18:36:55.369" v="642" actId="478"/>
          <ac:spMkLst>
            <pc:docMk/>
            <pc:sldMk cId="1702448468" sldId="269"/>
            <ac:spMk id="20" creationId="{3C05CE3C-AEF1-D05D-3E6D-4BBEBDBF413F}"/>
          </ac:spMkLst>
        </pc:spChg>
        <pc:spChg chg="mod">
          <ac:chgData name="Winther, Cornelie" userId="3e237fcd-12be-4472-b0e4-dc0b7e28183b" providerId="ADAL" clId="{F14F0092-DA3F-4799-B23B-070046FF5E1D}" dt="2023-10-30T18:36:50.971" v="641" actId="207"/>
          <ac:spMkLst>
            <pc:docMk/>
            <pc:sldMk cId="1702448468" sldId="269"/>
            <ac:spMk id="25" creationId="{09A5CD2F-0659-BE2A-CE9A-B88AD2948C20}"/>
          </ac:spMkLst>
        </pc:spChg>
        <pc:picChg chg="mod ord">
          <ac:chgData name="Winther, Cornelie" userId="3e237fcd-12be-4472-b0e4-dc0b7e28183b" providerId="ADAL" clId="{F14F0092-DA3F-4799-B23B-070046FF5E1D}" dt="2023-10-30T18:37:20.656" v="643" actId="1076"/>
          <ac:picMkLst>
            <pc:docMk/>
            <pc:sldMk cId="1702448468" sldId="269"/>
            <ac:picMk id="28" creationId="{FA285B6C-E0BE-A4CD-793D-FFB801EBCDED}"/>
          </ac:picMkLst>
        </pc:picChg>
      </pc:sldChg>
      <pc:sldChg chg="addSp modSp mod">
        <pc:chgData name="Winther, Cornelie" userId="3e237fcd-12be-4472-b0e4-dc0b7e28183b" providerId="ADAL" clId="{F14F0092-DA3F-4799-B23B-070046FF5E1D}" dt="2023-10-30T20:02:29.026" v="903" actId="207"/>
        <pc:sldMkLst>
          <pc:docMk/>
          <pc:sldMk cId="164064843" sldId="270"/>
        </pc:sldMkLst>
        <pc:spChg chg="mod">
          <ac:chgData name="Winther, Cornelie" userId="3e237fcd-12be-4472-b0e4-dc0b7e28183b" providerId="ADAL" clId="{F14F0092-DA3F-4799-B23B-070046FF5E1D}" dt="2023-10-30T20:02:24.828" v="902" actId="207"/>
          <ac:spMkLst>
            <pc:docMk/>
            <pc:sldMk cId="164064843" sldId="270"/>
            <ac:spMk id="3" creationId="{963AC180-6A52-7BA3-BA78-5BD8C69A46A4}"/>
          </ac:spMkLst>
        </pc:spChg>
        <pc:spChg chg="add mod">
          <ac:chgData name="Winther, Cornelie" userId="3e237fcd-12be-4472-b0e4-dc0b7e28183b" providerId="ADAL" clId="{F14F0092-DA3F-4799-B23B-070046FF5E1D}" dt="2023-10-30T13:28:05.909" v="185" actId="1076"/>
          <ac:spMkLst>
            <pc:docMk/>
            <pc:sldMk cId="164064843" sldId="270"/>
            <ac:spMk id="7" creationId="{AFC451AE-5E81-D064-E1AA-636B4D695F70}"/>
          </ac:spMkLst>
        </pc:spChg>
        <pc:spChg chg="mod">
          <ac:chgData name="Winther, Cornelie" userId="3e237fcd-12be-4472-b0e4-dc0b7e28183b" providerId="ADAL" clId="{F14F0092-DA3F-4799-B23B-070046FF5E1D}" dt="2023-10-30T20:02:07.695" v="900" actId="207"/>
          <ac:spMkLst>
            <pc:docMk/>
            <pc:sldMk cId="164064843" sldId="270"/>
            <ac:spMk id="15" creationId="{4E441132-1953-2BD6-C400-BF58BC471ABE}"/>
          </ac:spMkLst>
        </pc:spChg>
        <pc:spChg chg="mod">
          <ac:chgData name="Winther, Cornelie" userId="3e237fcd-12be-4472-b0e4-dc0b7e28183b" providerId="ADAL" clId="{F14F0092-DA3F-4799-B23B-070046FF5E1D}" dt="2023-10-30T20:02:29.026" v="903" actId="207"/>
          <ac:spMkLst>
            <pc:docMk/>
            <pc:sldMk cId="164064843" sldId="270"/>
            <ac:spMk id="16" creationId="{9FE38296-4C53-5A2C-9525-46949E19C6C7}"/>
          </ac:spMkLst>
        </pc:spChg>
        <pc:spChg chg="mod">
          <ac:chgData name="Winther, Cornelie" userId="3e237fcd-12be-4472-b0e4-dc0b7e28183b" providerId="ADAL" clId="{F14F0092-DA3F-4799-B23B-070046FF5E1D}" dt="2023-10-30T13:28:16.711" v="187" actId="20577"/>
          <ac:spMkLst>
            <pc:docMk/>
            <pc:sldMk cId="164064843" sldId="270"/>
            <ac:spMk id="17" creationId="{EA37BB63-E102-6D04-DDF0-A02CF9A9760C}"/>
          </ac:spMkLst>
        </pc:spChg>
        <pc:picChg chg="ord">
          <ac:chgData name="Winther, Cornelie" userId="3e237fcd-12be-4472-b0e4-dc0b7e28183b" providerId="ADAL" clId="{F14F0092-DA3F-4799-B23B-070046FF5E1D}" dt="2023-10-30T20:02:18.963" v="901" actId="167"/>
          <ac:picMkLst>
            <pc:docMk/>
            <pc:sldMk cId="164064843" sldId="270"/>
            <ac:picMk id="13" creationId="{15C99882-1E36-94C9-173E-60E3D25DAC79}"/>
          </ac:picMkLst>
        </pc:picChg>
      </pc:sldChg>
      <pc:sldChg chg="addSp delSp modSp mod modNotesTx">
        <pc:chgData name="Winther, Cornelie" userId="3e237fcd-12be-4472-b0e4-dc0b7e28183b" providerId="ADAL" clId="{F14F0092-DA3F-4799-B23B-070046FF5E1D}" dt="2023-10-30T18:24:36.932" v="213" actId="20577"/>
        <pc:sldMkLst>
          <pc:docMk/>
          <pc:sldMk cId="1574769208" sldId="271"/>
        </pc:sldMkLst>
        <pc:spChg chg="mod">
          <ac:chgData name="Winther, Cornelie" userId="3e237fcd-12be-4472-b0e4-dc0b7e28183b" providerId="ADAL" clId="{F14F0092-DA3F-4799-B23B-070046FF5E1D}" dt="2023-10-30T18:24:36.932" v="213" actId="20577"/>
          <ac:spMkLst>
            <pc:docMk/>
            <pc:sldMk cId="1574769208" sldId="271"/>
            <ac:spMk id="7" creationId="{BEA0F38B-7807-3148-E120-616548D2B2C9}"/>
          </ac:spMkLst>
        </pc:spChg>
        <pc:spChg chg="del">
          <ac:chgData name="Winther, Cornelie" userId="3e237fcd-12be-4472-b0e4-dc0b7e28183b" providerId="ADAL" clId="{F14F0092-DA3F-4799-B23B-070046FF5E1D}" dt="2023-10-30T08:48:02.708" v="91" actId="478"/>
          <ac:spMkLst>
            <pc:docMk/>
            <pc:sldMk cId="1574769208" sldId="271"/>
            <ac:spMk id="9" creationId="{6F84EB02-B0CF-34F5-6B97-23D2E748AFE1}"/>
          </ac:spMkLst>
        </pc:spChg>
        <pc:spChg chg="del">
          <ac:chgData name="Winther, Cornelie" userId="3e237fcd-12be-4472-b0e4-dc0b7e28183b" providerId="ADAL" clId="{F14F0092-DA3F-4799-B23B-070046FF5E1D}" dt="2023-10-30T08:48:04.424" v="92" actId="478"/>
          <ac:spMkLst>
            <pc:docMk/>
            <pc:sldMk cId="1574769208" sldId="271"/>
            <ac:spMk id="10" creationId="{43AF3342-3E7A-B719-71FB-35A2C37C96A5}"/>
          </ac:spMkLst>
        </pc:spChg>
        <pc:spChg chg="add del mod">
          <ac:chgData name="Winther, Cornelie" userId="3e237fcd-12be-4472-b0e4-dc0b7e28183b" providerId="ADAL" clId="{F14F0092-DA3F-4799-B23B-070046FF5E1D}" dt="2023-10-30T11:45:20.384" v="94" actId="478"/>
          <ac:spMkLst>
            <pc:docMk/>
            <pc:sldMk cId="1574769208" sldId="271"/>
            <ac:spMk id="11" creationId="{BB615CCA-727D-8991-6C4A-5A93CC695195}"/>
          </ac:spMkLst>
        </pc:spChg>
        <pc:picChg chg="add mod modCrop">
          <ac:chgData name="Winther, Cornelie" userId="3e237fcd-12be-4472-b0e4-dc0b7e28183b" providerId="ADAL" clId="{F14F0092-DA3F-4799-B23B-070046FF5E1D}" dt="2023-10-30T08:48:06.989" v="93" actId="1076"/>
          <ac:picMkLst>
            <pc:docMk/>
            <pc:sldMk cId="1574769208" sldId="271"/>
            <ac:picMk id="3" creationId="{8EEBE2AD-FA0D-2932-5452-00397E98FE82}"/>
          </ac:picMkLst>
        </pc:picChg>
      </pc:sldChg>
      <pc:sldChg chg="addSp modSp mod modShow">
        <pc:chgData name="Winther, Cornelie" userId="3e237fcd-12be-4472-b0e4-dc0b7e28183b" providerId="ADAL" clId="{F14F0092-DA3F-4799-B23B-070046FF5E1D}" dt="2023-10-31T07:42:10.176" v="944" actId="729"/>
        <pc:sldMkLst>
          <pc:docMk/>
          <pc:sldMk cId="3485451544" sldId="272"/>
        </pc:sldMkLst>
        <pc:spChg chg="add mod">
          <ac:chgData name="Winther, Cornelie" userId="3e237fcd-12be-4472-b0e4-dc0b7e28183b" providerId="ADAL" clId="{F14F0092-DA3F-4799-B23B-070046FF5E1D}" dt="2023-10-30T14:17:53.981" v="194" actId="1076"/>
          <ac:spMkLst>
            <pc:docMk/>
            <pc:sldMk cId="3485451544" sldId="272"/>
            <ac:spMk id="8" creationId="{666AFA4E-C003-8D7E-9917-2311C77DC979}"/>
          </ac:spMkLst>
        </pc:spChg>
      </pc:sldChg>
      <pc:sldChg chg="addSp modSp mod modNotesTx">
        <pc:chgData name="Winther, Cornelie" userId="3e237fcd-12be-4472-b0e4-dc0b7e28183b" providerId="ADAL" clId="{F14F0092-DA3F-4799-B23B-070046FF5E1D}" dt="2023-10-31T07:40:27.300" v="943" actId="114"/>
        <pc:sldMkLst>
          <pc:docMk/>
          <pc:sldMk cId="1098842761" sldId="273"/>
        </pc:sldMkLst>
        <pc:spChg chg="add mod">
          <ac:chgData name="Winther, Cornelie" userId="3e237fcd-12be-4472-b0e4-dc0b7e28183b" providerId="ADAL" clId="{F14F0092-DA3F-4799-B23B-070046FF5E1D}" dt="2023-10-30T18:32:29.320" v="481" actId="14100"/>
          <ac:spMkLst>
            <pc:docMk/>
            <pc:sldMk cId="1098842761" sldId="273"/>
            <ac:spMk id="3" creationId="{C944DE94-078C-443B-FBB6-0357E0927790}"/>
          </ac:spMkLst>
        </pc:spChg>
        <pc:spChg chg="mod">
          <ac:chgData name="Winther, Cornelie" userId="3e237fcd-12be-4472-b0e4-dc0b7e28183b" providerId="ADAL" clId="{F14F0092-DA3F-4799-B23B-070046FF5E1D}" dt="2023-10-30T18:27:16.638" v="237" actId="1038"/>
          <ac:spMkLst>
            <pc:docMk/>
            <pc:sldMk cId="1098842761" sldId="273"/>
            <ac:spMk id="4" creationId="{F9D92C3A-BFBF-08F1-008F-6FDEE9F8DA40}"/>
          </ac:spMkLst>
        </pc:spChg>
        <pc:spChg chg="mod">
          <ac:chgData name="Winther, Cornelie" userId="3e237fcd-12be-4472-b0e4-dc0b7e28183b" providerId="ADAL" clId="{F14F0092-DA3F-4799-B23B-070046FF5E1D}" dt="2023-10-31T07:40:27.300" v="943" actId="114"/>
          <ac:spMkLst>
            <pc:docMk/>
            <pc:sldMk cId="1098842761" sldId="273"/>
            <ac:spMk id="40" creationId="{A07CF9E9-3201-1629-57F6-E097DE85D4E1}"/>
          </ac:spMkLst>
        </pc:spChg>
        <pc:spChg chg="mod">
          <ac:chgData name="Winther, Cornelie" userId="3e237fcd-12be-4472-b0e4-dc0b7e28183b" providerId="ADAL" clId="{F14F0092-DA3F-4799-B23B-070046FF5E1D}" dt="2023-10-30T18:32:41.722" v="482" actId="1076"/>
          <ac:spMkLst>
            <pc:docMk/>
            <pc:sldMk cId="1098842761" sldId="273"/>
            <ac:spMk id="43" creationId="{5D340EBB-4EDB-0A4E-6F81-7EE7485796C4}"/>
          </ac:spMkLst>
        </pc:spChg>
        <pc:picChg chg="mod">
          <ac:chgData name="Winther, Cornelie" userId="3e237fcd-12be-4472-b0e4-dc0b7e28183b" providerId="ADAL" clId="{F14F0092-DA3F-4799-B23B-070046FF5E1D}" dt="2023-10-30T18:32:41.722" v="482" actId="1076"/>
          <ac:picMkLst>
            <pc:docMk/>
            <pc:sldMk cId="1098842761" sldId="273"/>
            <ac:picMk id="42" creationId="{64885980-00BC-7DD0-2A63-7E6BF6D1B302}"/>
          </ac:picMkLst>
        </pc:picChg>
        <pc:picChg chg="mod">
          <ac:chgData name="Winther, Cornelie" userId="3e237fcd-12be-4472-b0e4-dc0b7e28183b" providerId="ADAL" clId="{F14F0092-DA3F-4799-B23B-070046FF5E1D}" dt="2023-10-30T18:32:41.722" v="482" actId="1076"/>
          <ac:picMkLst>
            <pc:docMk/>
            <pc:sldMk cId="1098842761" sldId="273"/>
            <ac:picMk id="45" creationId="{56B4D6CE-CF51-2F1E-BE5A-5CC4101B03A2}"/>
          </ac:picMkLst>
        </pc:picChg>
      </pc:sldChg>
      <pc:sldChg chg="new del">
        <pc:chgData name="Winther, Cornelie" userId="3e237fcd-12be-4472-b0e4-dc0b7e28183b" providerId="ADAL" clId="{F14F0092-DA3F-4799-B23B-070046FF5E1D}" dt="2023-10-30T07:43:55.460" v="1" actId="47"/>
        <pc:sldMkLst>
          <pc:docMk/>
          <pc:sldMk cId="759934154" sldId="274"/>
        </pc:sldMkLst>
      </pc:sldChg>
      <pc:sldChg chg="addSp modSp new mod ord">
        <pc:chgData name="Winther, Cornelie" userId="3e237fcd-12be-4472-b0e4-dc0b7e28183b" providerId="ADAL" clId="{F14F0092-DA3F-4799-B23B-070046FF5E1D}" dt="2023-10-31T08:24:35.490" v="1660" actId="1076"/>
        <pc:sldMkLst>
          <pc:docMk/>
          <pc:sldMk cId="1512638502" sldId="274"/>
        </pc:sldMkLst>
        <pc:spChg chg="mod">
          <ac:chgData name="Winther, Cornelie" userId="3e237fcd-12be-4472-b0e4-dc0b7e28183b" providerId="ADAL" clId="{F14F0092-DA3F-4799-B23B-070046FF5E1D}" dt="2023-10-30T20:02:55.485" v="915" actId="20577"/>
          <ac:spMkLst>
            <pc:docMk/>
            <pc:sldMk cId="1512638502" sldId="274"/>
            <ac:spMk id="2" creationId="{6D547C1E-E2A2-E9A5-6F59-482B84BC8804}"/>
          </ac:spMkLst>
        </pc:spChg>
        <pc:spChg chg="mod">
          <ac:chgData name="Winther, Cornelie" userId="3e237fcd-12be-4472-b0e4-dc0b7e28183b" providerId="ADAL" clId="{F14F0092-DA3F-4799-B23B-070046FF5E1D}" dt="2023-10-31T07:45:02.616" v="946" actId="14100"/>
          <ac:spMkLst>
            <pc:docMk/>
            <pc:sldMk cId="1512638502" sldId="274"/>
            <ac:spMk id="3" creationId="{E4F1A450-C6A6-7F9A-C73D-24FED5B51C15}"/>
          </ac:spMkLst>
        </pc:spChg>
        <pc:spChg chg="add mod">
          <ac:chgData name="Winther, Cornelie" userId="3e237fcd-12be-4472-b0e4-dc0b7e28183b" providerId="ADAL" clId="{F14F0092-DA3F-4799-B23B-070046FF5E1D}" dt="2023-10-31T08:24:35.490" v="1660" actId="1076"/>
          <ac:spMkLst>
            <pc:docMk/>
            <pc:sldMk cId="1512638502" sldId="274"/>
            <ac:spMk id="5" creationId="{98476706-F6FE-20BF-37D2-B94F46115EE1}"/>
          </ac:spMkLst>
        </pc:spChg>
        <pc:picChg chg="add mod ord">
          <ac:chgData name="Winther, Cornelie" userId="3e237fcd-12be-4472-b0e4-dc0b7e28183b" providerId="ADAL" clId="{F14F0092-DA3F-4799-B23B-070046FF5E1D}" dt="2023-10-31T07:45:12.550" v="947" actId="1076"/>
          <ac:picMkLst>
            <pc:docMk/>
            <pc:sldMk cId="1512638502" sldId="274"/>
            <ac:picMk id="6" creationId="{4E792A9B-8642-E4D6-10A2-E6DB9114989B}"/>
          </ac:picMkLst>
        </pc:picChg>
        <pc:picChg chg="add mod">
          <ac:chgData name="Winther, Cornelie" userId="3e237fcd-12be-4472-b0e4-dc0b7e28183b" providerId="ADAL" clId="{F14F0092-DA3F-4799-B23B-070046FF5E1D}" dt="2023-10-31T07:45:12.550" v="947" actId="1076"/>
          <ac:picMkLst>
            <pc:docMk/>
            <pc:sldMk cId="1512638502" sldId="274"/>
            <ac:picMk id="8" creationId="{42968CC5-6287-F2B9-CFBD-AB01F4541A28}"/>
          </ac:picMkLst>
        </pc:picChg>
        <pc:picChg chg="add mod">
          <ac:chgData name="Winther, Cornelie" userId="3e237fcd-12be-4472-b0e4-dc0b7e28183b" providerId="ADAL" clId="{F14F0092-DA3F-4799-B23B-070046FF5E1D}" dt="2023-10-31T07:45:12.550" v="947" actId="1076"/>
          <ac:picMkLst>
            <pc:docMk/>
            <pc:sldMk cId="1512638502" sldId="274"/>
            <ac:picMk id="10" creationId="{C63F7F55-8C71-38A7-4471-3AAD38EE59EC}"/>
          </ac:picMkLst>
        </pc:picChg>
      </pc:sldChg>
      <pc:sldChg chg="delSp add del mod modShow">
        <pc:chgData name="Winther, Cornelie" userId="3e237fcd-12be-4472-b0e4-dc0b7e28183b" providerId="ADAL" clId="{F14F0092-DA3F-4799-B23B-070046FF5E1D}" dt="2023-10-30T11:46:28.805" v="95" actId="47"/>
        <pc:sldMkLst>
          <pc:docMk/>
          <pc:sldMk cId="2251556725" sldId="274"/>
        </pc:sldMkLst>
        <pc:picChg chg="del">
          <ac:chgData name="Winther, Cornelie" userId="3e237fcd-12be-4472-b0e4-dc0b7e28183b" providerId="ADAL" clId="{F14F0092-DA3F-4799-B23B-070046FF5E1D}" dt="2023-10-30T08:47:56.890" v="89" actId="478"/>
          <ac:picMkLst>
            <pc:docMk/>
            <pc:sldMk cId="2251556725" sldId="274"/>
            <ac:picMk id="3" creationId="{8EEBE2AD-FA0D-2932-5452-00397E98FE82}"/>
          </ac:picMkLst>
        </pc:picChg>
      </pc:sldChg>
      <pc:sldMasterChg chg="delSldLayout">
        <pc:chgData name="Winther, Cornelie" userId="3e237fcd-12be-4472-b0e4-dc0b7e28183b" providerId="ADAL" clId="{F14F0092-DA3F-4799-B23B-070046FF5E1D}" dt="2023-10-31T08:24:49.996" v="1661" actId="47"/>
        <pc:sldMasterMkLst>
          <pc:docMk/>
          <pc:sldMasterMk cId="0" sldId="2147483648"/>
        </pc:sldMasterMkLst>
        <pc:sldLayoutChg chg="del">
          <pc:chgData name="Winther, Cornelie" userId="3e237fcd-12be-4472-b0e4-dc0b7e28183b" providerId="ADAL" clId="{F14F0092-DA3F-4799-B23B-070046FF5E1D}" dt="2023-10-31T08:24:49.996" v="1661"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360000" y="5314247"/>
            <a:ext cx="6138000" cy="31109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4" name="Google Shape;4;n"/>
          <p:cNvSpPr>
            <a:spLocks noGrp="1" noRot="1" noChangeAspect="1"/>
          </p:cNvSpPr>
          <p:nvPr>
            <p:ph type="sldImg" idx="2"/>
          </p:nvPr>
        </p:nvSpPr>
        <p:spPr>
          <a:xfrm>
            <a:off x="360000" y="1479581"/>
            <a:ext cx="6138000" cy="345247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dt" idx="10"/>
          </p:nvPr>
        </p:nvSpPr>
        <p:spPr>
          <a:xfrm>
            <a:off x="4760535" y="8752305"/>
            <a:ext cx="1737465" cy="152702"/>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sldNum" idx="12"/>
          </p:nvPr>
        </p:nvSpPr>
        <p:spPr>
          <a:xfrm>
            <a:off x="4760535" y="8570490"/>
            <a:ext cx="1737465" cy="152702"/>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da-DK" sz="800" b="0" i="0" u="none" strike="noStrike" cap="none">
                <a:solidFill>
                  <a:schemeClr val="dk1"/>
                </a:solidFill>
                <a:latin typeface="Arial"/>
                <a:ea typeface="Arial"/>
                <a:cs typeface="Arial"/>
                <a:sym typeface="Arial"/>
              </a:rPr>
              <a:t>‹#›</a:t>
            </a:fld>
            <a:endParaRPr sz="800" b="0" i="0" u="none" strike="noStrike" cap="none">
              <a:solidFill>
                <a:schemeClr val="dk1"/>
              </a:solidFill>
              <a:latin typeface="Arial"/>
              <a:ea typeface="Arial"/>
              <a:cs typeface="Arial"/>
              <a:sym typeface="Arial"/>
            </a:endParaRPr>
          </a:p>
        </p:txBody>
      </p:sp>
      <p:sp>
        <p:nvSpPr>
          <p:cNvPr id="7" name="Google Shape;7;n"/>
          <p:cNvSpPr txBox="1">
            <a:spLocks noGrp="1"/>
          </p:cNvSpPr>
          <p:nvPr>
            <p:ph type="ftr" idx="11"/>
          </p:nvPr>
        </p:nvSpPr>
        <p:spPr>
          <a:xfrm>
            <a:off x="353656" y="8752305"/>
            <a:ext cx="4401248" cy="15270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hdr" idx="3"/>
          </p:nvPr>
        </p:nvSpPr>
        <p:spPr>
          <a:xfrm>
            <a:off x="353656" y="8570490"/>
            <a:ext cx="4401248" cy="15270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9" name="Google Shape;9;n"/>
          <p:cNvPicPr preferRelativeResize="0"/>
          <p:nvPr/>
        </p:nvPicPr>
        <p:blipFill rotWithShape="1">
          <a:blip r:embed="rId2">
            <a:alphaModFix/>
          </a:blip>
          <a:srcRect/>
          <a:stretch/>
        </p:blipFill>
        <p:spPr>
          <a:xfrm>
            <a:off x="5592612" y="360000"/>
            <a:ext cx="905388" cy="263455"/>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dirty="0" err="1"/>
              <a:t>Hej</a:t>
            </a:r>
            <a:r>
              <a:rPr lang="en-US" dirty="0"/>
              <a:t> </a:t>
            </a:r>
            <a:r>
              <a:rPr lang="en-US" dirty="0" err="1"/>
              <a:t>og</a:t>
            </a:r>
            <a:r>
              <a:rPr lang="en-US" dirty="0"/>
              <a:t> </a:t>
            </a:r>
            <a:r>
              <a:rPr lang="en-US" dirty="0" err="1"/>
              <a:t>velkommen</a:t>
            </a:r>
            <a:r>
              <a:rPr lang="en-US" dirty="0"/>
              <a:t>! </a:t>
            </a:r>
          </a:p>
          <a:p>
            <a:pPr marL="0" lvl="0" indent="0" algn="l" rtl="0">
              <a:spcBef>
                <a:spcPts val="0"/>
              </a:spcBef>
              <a:spcAft>
                <a:spcPts val="0"/>
              </a:spcAft>
              <a:buClr>
                <a:schemeClr val="dk1"/>
              </a:buClr>
              <a:buSzPts val="1200"/>
              <a:buNone/>
            </a:pPr>
            <a:r>
              <a:rPr lang="en-US" dirty="0" err="1"/>
              <a:t>Jeg</a:t>
            </a:r>
            <a:r>
              <a:rPr lang="en-US" dirty="0"/>
              <a:t> </a:t>
            </a:r>
            <a:r>
              <a:rPr lang="en-US" dirty="0" err="1"/>
              <a:t>hedder</a:t>
            </a:r>
            <a:r>
              <a:rPr lang="en-US" dirty="0"/>
              <a:t> </a:t>
            </a:r>
            <a:r>
              <a:rPr lang="en-US" dirty="0" err="1"/>
              <a:t>Cornelie</a:t>
            </a:r>
            <a:r>
              <a:rPr lang="en-US" dirty="0"/>
              <a:t>, </a:t>
            </a:r>
            <a:r>
              <a:rPr lang="en-US" dirty="0" err="1"/>
              <a:t>og</a:t>
            </a:r>
            <a:r>
              <a:rPr lang="en-US" dirty="0"/>
              <a:t> </a:t>
            </a:r>
            <a:r>
              <a:rPr lang="en-US" dirty="0" err="1"/>
              <a:t>jeg</a:t>
            </a:r>
            <a:r>
              <a:rPr lang="en-US" dirty="0"/>
              <a:t> </a:t>
            </a:r>
            <a:r>
              <a:rPr lang="en-US" dirty="0" err="1"/>
              <a:t>har</a:t>
            </a:r>
            <a:r>
              <a:rPr lang="en-US" dirty="0"/>
              <a:t> </a:t>
            </a:r>
            <a:r>
              <a:rPr lang="en-US" dirty="0" err="1"/>
              <a:t>glædet</a:t>
            </a:r>
            <a:r>
              <a:rPr lang="en-US" dirty="0"/>
              <a:t> </a:t>
            </a:r>
            <a:r>
              <a:rPr lang="en-US" dirty="0" err="1"/>
              <a:t>mig</a:t>
            </a:r>
            <a:r>
              <a:rPr lang="en-US" dirty="0"/>
              <a:t> </a:t>
            </a:r>
            <a:r>
              <a:rPr lang="en-US" dirty="0" err="1"/>
              <a:t>meget</a:t>
            </a:r>
            <a:r>
              <a:rPr lang="en-US" dirty="0"/>
              <a:t> </a:t>
            </a:r>
            <a:r>
              <a:rPr lang="en-US" dirty="0" err="1"/>
              <a:t>til</a:t>
            </a:r>
            <a:r>
              <a:rPr lang="en-US" dirty="0"/>
              <a:t> at </a:t>
            </a:r>
            <a:r>
              <a:rPr lang="en-US" dirty="0" err="1"/>
              <a:t>være</a:t>
            </a:r>
            <a:r>
              <a:rPr lang="en-US" dirty="0"/>
              <a:t> her i </a:t>
            </a:r>
            <a:r>
              <a:rPr lang="en-US" dirty="0" err="1"/>
              <a:t>dag</a:t>
            </a:r>
            <a:r>
              <a:rPr lang="en-US" dirty="0"/>
              <a:t> </a:t>
            </a:r>
          </a:p>
          <a:p>
            <a:pPr marL="0" lvl="0" indent="0" algn="l" rtl="0">
              <a:spcBef>
                <a:spcPts val="0"/>
              </a:spcBef>
              <a:spcAft>
                <a:spcPts val="0"/>
              </a:spcAft>
              <a:buClr>
                <a:schemeClr val="dk1"/>
              </a:buClr>
              <a:buSzPts val="1200"/>
              <a:buNone/>
            </a:pPr>
            <a:r>
              <a:rPr lang="en-US" dirty="0" err="1"/>
              <a:t>Mit</a:t>
            </a:r>
            <a:r>
              <a:rPr lang="en-US" dirty="0"/>
              <a:t> </a:t>
            </a:r>
            <a:r>
              <a:rPr lang="en-US" dirty="0" err="1"/>
              <a:t>oplæg</a:t>
            </a:r>
            <a:r>
              <a:rPr lang="en-US" dirty="0"/>
              <a:t> </a:t>
            </a:r>
            <a:r>
              <a:rPr lang="en-US" dirty="0" err="1"/>
              <a:t>vil</a:t>
            </a:r>
            <a:r>
              <a:rPr lang="en-US" dirty="0"/>
              <a:t> handle om det </a:t>
            </a:r>
            <a:r>
              <a:rPr lang="en-US" dirty="0" err="1"/>
              <a:t>praktikforløb</a:t>
            </a:r>
            <a:r>
              <a:rPr lang="en-US" dirty="0"/>
              <a:t>, </a:t>
            </a:r>
            <a:r>
              <a:rPr lang="en-US" dirty="0" err="1"/>
              <a:t>som</a:t>
            </a:r>
            <a:r>
              <a:rPr lang="en-US" dirty="0"/>
              <a:t> </a:t>
            </a:r>
            <a:r>
              <a:rPr lang="en-US" dirty="0" err="1"/>
              <a:t>jeg</a:t>
            </a:r>
            <a:r>
              <a:rPr lang="en-US" dirty="0"/>
              <a:t> </a:t>
            </a:r>
            <a:r>
              <a:rPr lang="en-US" dirty="0" err="1"/>
              <a:t>havde</a:t>
            </a:r>
            <a:r>
              <a:rPr lang="en-US" dirty="0"/>
              <a:t> i </a:t>
            </a:r>
            <a:r>
              <a:rPr lang="en-US" dirty="0" err="1"/>
              <a:t>efteråret</a:t>
            </a:r>
            <a:r>
              <a:rPr lang="en-US" dirty="0"/>
              <a:t> 2022 </a:t>
            </a:r>
            <a:r>
              <a:rPr lang="en-US" dirty="0" err="1"/>
              <a:t>ved</a:t>
            </a:r>
            <a:r>
              <a:rPr lang="en-US" dirty="0"/>
              <a:t> </a:t>
            </a:r>
            <a:r>
              <a:rPr lang="en-US" dirty="0" err="1"/>
              <a:t>Sjællands</a:t>
            </a:r>
            <a:r>
              <a:rPr lang="en-US" dirty="0"/>
              <a:t> </a:t>
            </a:r>
            <a:r>
              <a:rPr lang="en-US" dirty="0" err="1"/>
              <a:t>Universitetshospital</a:t>
            </a:r>
            <a:r>
              <a:rPr lang="en-US" dirty="0"/>
              <a:t> i </a:t>
            </a:r>
            <a:r>
              <a:rPr lang="en-US" dirty="0" err="1"/>
              <a:t>Køge</a:t>
            </a:r>
            <a:r>
              <a:rPr lang="en-US" dirty="0"/>
              <a:t> </a:t>
            </a:r>
          </a:p>
          <a:p>
            <a:pPr marL="0" lvl="0" indent="0" algn="l" rtl="0">
              <a:spcBef>
                <a:spcPts val="0"/>
              </a:spcBef>
              <a:spcAft>
                <a:spcPts val="0"/>
              </a:spcAft>
              <a:buClr>
                <a:schemeClr val="dk1"/>
              </a:buClr>
              <a:buSzPts val="1200"/>
              <a:buNone/>
            </a:pPr>
            <a:r>
              <a:rPr lang="en-US" dirty="0"/>
              <a:t>MEN der er </a:t>
            </a:r>
            <a:r>
              <a:rPr lang="en-US" dirty="0" err="1"/>
              <a:t>sket</a:t>
            </a:r>
            <a:r>
              <a:rPr lang="en-US" dirty="0"/>
              <a:t> </a:t>
            </a:r>
            <a:r>
              <a:rPr lang="en-US" dirty="0" err="1"/>
              <a:t>lidt</a:t>
            </a:r>
            <a:r>
              <a:rPr lang="en-US" dirty="0"/>
              <a:t> </a:t>
            </a:r>
            <a:r>
              <a:rPr lang="en-US" dirty="0" err="1"/>
              <a:t>siden</a:t>
            </a:r>
            <a:r>
              <a:rPr lang="en-US" dirty="0"/>
              <a:t>, </a:t>
            </a:r>
            <a:r>
              <a:rPr lang="en-US" dirty="0" err="1"/>
              <a:t>så</a:t>
            </a:r>
            <a:r>
              <a:rPr lang="en-US" dirty="0"/>
              <a:t> </a:t>
            </a:r>
            <a:r>
              <a:rPr lang="en-US" dirty="0" err="1"/>
              <a:t>derfor</a:t>
            </a:r>
            <a:r>
              <a:rPr lang="en-US" dirty="0"/>
              <a:t> </a:t>
            </a:r>
            <a:r>
              <a:rPr lang="en-US" dirty="0" err="1"/>
              <a:t>vil</a:t>
            </a:r>
            <a:r>
              <a:rPr lang="en-US" dirty="0"/>
              <a:t> </a:t>
            </a:r>
            <a:r>
              <a:rPr lang="en-US" dirty="0" err="1"/>
              <a:t>jeg</a:t>
            </a:r>
            <a:r>
              <a:rPr lang="en-US" dirty="0"/>
              <a:t> </a:t>
            </a:r>
            <a:r>
              <a:rPr lang="en-US" dirty="0" err="1"/>
              <a:t>starte</a:t>
            </a:r>
            <a:r>
              <a:rPr lang="en-US" dirty="0"/>
              <a:t> med </a:t>
            </a:r>
            <a:r>
              <a:rPr lang="en-US" dirty="0" err="1"/>
              <a:t>en</a:t>
            </a:r>
            <a:r>
              <a:rPr lang="en-US" dirty="0"/>
              <a:t> </a:t>
            </a:r>
            <a:r>
              <a:rPr lang="en-US" dirty="0" err="1"/>
              <a:t>kort</a:t>
            </a:r>
            <a:r>
              <a:rPr lang="en-US" dirty="0"/>
              <a:t> </a:t>
            </a:r>
            <a:r>
              <a:rPr lang="en-US" dirty="0" err="1"/>
              <a:t>præsentation</a:t>
            </a:r>
            <a:r>
              <a:rPr lang="en-US" dirty="0"/>
              <a:t> </a:t>
            </a:r>
            <a:r>
              <a:rPr lang="en-US" dirty="0" err="1"/>
              <a:t>af</a:t>
            </a:r>
            <a:r>
              <a:rPr lang="en-US" dirty="0"/>
              <a:t> </a:t>
            </a:r>
            <a:r>
              <a:rPr lang="en-US" dirty="0" err="1"/>
              <a:t>mig</a:t>
            </a:r>
            <a:r>
              <a:rPr lang="en-US" dirty="0"/>
              <a:t> </a:t>
            </a:r>
            <a:r>
              <a:rPr lang="en-US" dirty="0" err="1"/>
              <a:t>selv</a:t>
            </a:r>
            <a:r>
              <a:rPr lang="en-US" dirty="0"/>
              <a:t> </a:t>
            </a:r>
            <a:endParaRPr dirty="0"/>
          </a:p>
        </p:txBody>
      </p:sp>
      <p:sp>
        <p:nvSpPr>
          <p:cNvPr id="460" name="Google Shape;460;p1:notes"/>
          <p:cNvSpPr txBox="1">
            <a:spLocks noGrp="1"/>
          </p:cNvSpPr>
          <p:nvPr>
            <p:ph type="sldNum" idx="12"/>
          </p:nvPr>
        </p:nvSpPr>
        <p:spPr>
          <a:xfrm>
            <a:off x="3884613" y="8685213"/>
            <a:ext cx="2971800" cy="458787"/>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da-DK"/>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2:notes"/>
          <p:cNvSpPr txBox="1">
            <a:spLocks noGrp="1"/>
          </p:cNvSpPr>
          <p:nvPr>
            <p:ph type="body" idx="1"/>
          </p:nvPr>
        </p:nvSpPr>
        <p:spPr>
          <a:xfrm>
            <a:off x="360000" y="5314247"/>
            <a:ext cx="6138000" cy="31109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12:notes"/>
          <p:cNvSpPr>
            <a:spLocks noGrp="1" noRot="1" noChangeAspect="1"/>
          </p:cNvSpPr>
          <p:nvPr>
            <p:ph type="sldImg" idx="2"/>
          </p:nvPr>
        </p:nvSpPr>
        <p:spPr>
          <a:xfrm>
            <a:off x="360363" y="147955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a:lnSpc>
                <a:spcPct val="115000"/>
              </a:lnSpc>
            </a:pPr>
            <a:r>
              <a:rPr lang="da-DK" sz="1800" dirty="0">
                <a:effectLst/>
                <a:latin typeface="Arial" panose="020B0604020202020204" pitchFamily="34" charset="0"/>
                <a:ea typeface="Arial" panose="020B0604020202020204" pitchFamily="34" charset="0"/>
              </a:rPr>
              <a:t>I juni måned blev jeg færdiguddannet ved Aalborg Universitet i KBH og har nu en kandidat i Bæredygtig Byudvikling </a:t>
            </a:r>
          </a:p>
          <a:p>
            <a:pPr>
              <a:lnSpc>
                <a:spcPct val="115000"/>
              </a:lnSpc>
            </a:pPr>
            <a:r>
              <a:rPr lang="da-DK" sz="1800" dirty="0">
                <a:effectLst/>
                <a:latin typeface="Arial" panose="020B0604020202020204" pitchFamily="34" charset="0"/>
                <a:ea typeface="Arial" panose="020B0604020202020204" pitchFamily="34" charset="0"/>
              </a:rPr>
              <a:t>I august måned startede jeg som Bæredygtighedskonsulent ved Sweco </a:t>
            </a:r>
          </a:p>
          <a:p>
            <a:pPr>
              <a:lnSpc>
                <a:spcPct val="115000"/>
              </a:lnSpc>
            </a:pPr>
            <a:r>
              <a:rPr lang="da-DK" sz="1800" dirty="0">
                <a:effectLst/>
                <a:latin typeface="Arial" panose="020B0604020202020204" pitchFamily="34" charset="0"/>
                <a:ea typeface="Arial" panose="020B0604020202020204" pitchFamily="34" charset="0"/>
              </a:rPr>
              <a:t>OG arbejder i dag med DGNB certificering af byområder, klimatilpasning herunder afledning af regnvand og andet inden for bæredygtighed </a:t>
            </a:r>
          </a:p>
          <a:p>
            <a:pPr>
              <a:lnSpc>
                <a:spcPct val="115000"/>
              </a:lnSpc>
            </a:pPr>
            <a:r>
              <a:rPr lang="da-DK" sz="1800" dirty="0">
                <a:effectLst/>
                <a:latin typeface="Arial" panose="020B0604020202020204" pitchFamily="34" charset="0"/>
                <a:ea typeface="Arial" panose="020B0604020202020204" pitchFamily="34" charset="0"/>
              </a:rPr>
              <a:t>MEN som sagt, så var jeg under mit studie i praktik ved Universitetshospital i Køge hos rådgivningsfirmaet COWI, som er bygherrerådgiver for Region Sjælland </a:t>
            </a:r>
          </a:p>
          <a:p>
            <a:pPr>
              <a:lnSpc>
                <a:spcPct val="115000"/>
              </a:lnSpc>
            </a:pPr>
            <a:r>
              <a:rPr lang="da-DK" sz="1800" dirty="0">
                <a:effectLst/>
                <a:latin typeface="Arial" panose="020B0604020202020204" pitchFamily="34" charset="0"/>
                <a:ea typeface="Arial" panose="020B0604020202020204" pitchFamily="34" charset="0"/>
              </a:rPr>
              <a:t>SÅ jeg vil spole tiden tilbage dertil … </a:t>
            </a:r>
          </a:p>
          <a:p>
            <a:pPr>
              <a:lnSpc>
                <a:spcPct val="115000"/>
              </a:lnSpc>
            </a:pPr>
            <a:r>
              <a:rPr lang="da-DK" sz="1800" dirty="0">
                <a:effectLst/>
                <a:latin typeface="Arial" panose="020B0604020202020204" pitchFamily="34" charset="0"/>
                <a:ea typeface="Arial" panose="020B0604020202020204" pitchFamily="34" charset="0"/>
              </a:rPr>
              <a:t>MIT praktikforløb tog udgangspunkt i bæredygtighedscertificeringen DGNB, </a:t>
            </a:r>
          </a:p>
          <a:p>
            <a:pPr>
              <a:lnSpc>
                <a:spcPct val="115000"/>
              </a:lnSpc>
            </a:pPr>
            <a:r>
              <a:rPr lang="da-DK" sz="1800" dirty="0">
                <a:effectLst/>
                <a:latin typeface="Arial" panose="020B0604020202020204" pitchFamily="34" charset="0"/>
                <a:ea typeface="Arial" panose="020B0604020202020204" pitchFamily="34" charset="0"/>
              </a:rPr>
              <a:t>DA det nye byggeri ved hospitalet certificeres ud fra denne ordning</a:t>
            </a:r>
          </a:p>
          <a:p>
            <a:pPr>
              <a:lnSpc>
                <a:spcPct val="115000"/>
              </a:lnSpc>
            </a:pPr>
            <a:r>
              <a:rPr lang="da-DK" sz="1800" dirty="0">
                <a:effectLst/>
                <a:latin typeface="Arial" panose="020B0604020202020204" pitchFamily="34" charset="0"/>
                <a:ea typeface="Arial" panose="020B0604020202020204" pitchFamily="34" charset="0"/>
              </a:rPr>
              <a:t>JEG arbejdede dog både med certificeringen af både byggeri og byområder, </a:t>
            </a:r>
          </a:p>
          <a:p>
            <a:pPr>
              <a:lnSpc>
                <a:spcPct val="115000"/>
              </a:lnSpc>
            </a:pPr>
            <a:r>
              <a:rPr lang="da-DK" sz="1800" dirty="0">
                <a:effectLst/>
                <a:latin typeface="Arial" panose="020B0604020202020204" pitchFamily="34" charset="0"/>
                <a:ea typeface="Arial" panose="020B0604020202020204" pitchFamily="34" charset="0"/>
              </a:rPr>
              <a:t>DA </a:t>
            </a:r>
            <a:r>
              <a:rPr lang="da-DK" sz="1800" b="1" dirty="0">
                <a:effectLst/>
                <a:latin typeface="Arial" panose="020B0604020202020204" pitchFamily="34" charset="0"/>
                <a:ea typeface="Arial" panose="020B0604020202020204" pitchFamily="34" charset="0"/>
              </a:rPr>
              <a:t>jeg ville estimere en helhedsorienteret bæredygtig vurdering af hospitalet inklusive dets terrænarealer </a:t>
            </a:r>
            <a:endParaRPr lang="da-DK" sz="1800" dirty="0">
              <a:effectLst/>
              <a:latin typeface="Arial" panose="020B0604020202020204" pitchFamily="34" charset="0"/>
              <a:ea typeface="Arial" panose="020B0604020202020204" pitchFamily="34" charset="0"/>
            </a:endParaRPr>
          </a:p>
          <a:p>
            <a:pPr>
              <a:lnSpc>
                <a:spcPct val="115000"/>
              </a:lnSpc>
            </a:pPr>
            <a:r>
              <a:rPr lang="da-DK" sz="1800" dirty="0">
                <a:effectLst/>
                <a:latin typeface="Arial" panose="020B0604020202020204" pitchFamily="34" charset="0"/>
                <a:ea typeface="Arial" panose="020B0604020202020204" pitchFamily="34" charset="0"/>
              </a:rPr>
              <a:t>MEN det der var vigtigst for mig at undersøge, da jeg lavede denne vurdering, </a:t>
            </a:r>
          </a:p>
          <a:p>
            <a:pPr>
              <a:lnSpc>
                <a:spcPct val="115000"/>
              </a:lnSpc>
            </a:pPr>
            <a:r>
              <a:rPr lang="da-DK" sz="1800" dirty="0">
                <a:effectLst/>
                <a:latin typeface="Arial" panose="020B0604020202020204" pitchFamily="34" charset="0"/>
                <a:ea typeface="Arial" panose="020B0604020202020204" pitchFamily="34" charset="0"/>
              </a:rPr>
              <a:t>DET var samspillet mellem naturen ved hospitalets terrænarealer og bæredygtigt byggeri, SAMT naturens funktion som helende element for patienterne </a:t>
            </a:r>
          </a:p>
          <a:p>
            <a:pPr>
              <a:lnSpc>
                <a:spcPct val="115000"/>
              </a:lnSpc>
            </a:pPr>
            <a:r>
              <a:rPr lang="da-DK" sz="1800" dirty="0">
                <a:effectLst/>
                <a:latin typeface="Arial" panose="020B0604020202020204" pitchFamily="34" charset="0"/>
                <a:ea typeface="Arial" panose="020B0604020202020204" pitchFamily="34" charset="0"/>
              </a:rPr>
              <a:t>FOR naturen påvirker menneskets helbred!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800" b="0" i="0" u="none" strike="noStrike" cap="none" smtClean="0">
                <a:solidFill>
                  <a:schemeClr val="dk1"/>
                </a:solidFill>
                <a:latin typeface="Arial"/>
                <a:ea typeface="Arial"/>
                <a:cs typeface="Arial"/>
                <a:sym typeface="Arial"/>
              </a:rPr>
              <a:t>2</a:t>
            </a:fld>
            <a:endParaRPr lang="da-DK" sz="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405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a:lnSpc>
                <a:spcPct val="115000"/>
              </a:lnSpc>
            </a:pPr>
            <a:r>
              <a:rPr lang="da-DK" sz="1800" dirty="0">
                <a:effectLst/>
                <a:latin typeface="Arial" panose="020B0604020202020204" pitchFamily="34" charset="0"/>
                <a:ea typeface="Arial" panose="020B0604020202020204" pitchFamily="34" charset="0"/>
              </a:rPr>
              <a:t>FACTS omkring natur og helbred … </a:t>
            </a:r>
          </a:p>
          <a:p>
            <a:pPr marL="342900" lvl="0" indent="-342900">
              <a:lnSpc>
                <a:spcPct val="115000"/>
              </a:lnSpc>
              <a:buFont typeface="Arial" panose="020B0604020202020204" pitchFamily="34" charset="0"/>
              <a:buChar char="●"/>
            </a:pPr>
            <a:r>
              <a:rPr lang="da-DK" sz="1800" u="none" strike="noStrike" dirty="0">
                <a:effectLst/>
                <a:latin typeface="Arial" panose="020B0604020202020204" pitchFamily="34" charset="0"/>
                <a:ea typeface="Arial" panose="020B0604020202020204" pitchFamily="34" charset="0"/>
              </a:rPr>
              <a:t>Undersøgelser viser, at man bliver hurtigere udskrevet fra hospitalet, hvis man har udsigt til noget grønt,</a:t>
            </a:r>
            <a:r>
              <a:rPr lang="da-DK" sz="1800" u="none" strike="noStrike" dirty="0">
                <a:effectLst/>
                <a:highlight>
                  <a:srgbClr val="FFFFFF"/>
                </a:highlight>
                <a:latin typeface="Arial" panose="020B0604020202020204" pitchFamily="34" charset="0"/>
                <a:ea typeface="Arial" panose="020B0604020202020204" pitchFamily="34" charset="0"/>
              </a:rPr>
              <a:t> </a:t>
            </a:r>
            <a:r>
              <a:rPr lang="da-DK" sz="1800" u="none" strike="noStrike" dirty="0">
                <a:effectLst/>
                <a:latin typeface="Arial" panose="020B0604020202020204" pitchFamily="34" charset="0"/>
                <a:ea typeface="Arial" panose="020B0604020202020204" pitchFamily="34" charset="0"/>
              </a:rPr>
              <a:t>Professor Carsten Rahbek </a:t>
            </a:r>
          </a:p>
          <a:p>
            <a:pPr marL="342900" lvl="0" indent="-342900">
              <a:lnSpc>
                <a:spcPct val="115000"/>
              </a:lnSpc>
              <a:buFont typeface="Arial" panose="020B0604020202020204" pitchFamily="34" charset="0"/>
              <a:buChar char="●"/>
            </a:pPr>
            <a:r>
              <a:rPr lang="da-DK" sz="1800" u="none" strike="noStrike" dirty="0">
                <a:effectLst/>
                <a:latin typeface="Arial" panose="020B0604020202020204" pitchFamily="34" charset="0"/>
                <a:ea typeface="Arial" panose="020B0604020202020204" pitchFamily="34" charset="0"/>
              </a:rPr>
              <a:t>Naturstyrelsen: Nedsættelse af stressbelastningen kan foregå ved at hvile, MEN også såkaldt vågen hvile. </a:t>
            </a:r>
            <a:br>
              <a:rPr lang="da-DK" sz="1800" u="none" strike="noStrike" dirty="0">
                <a:effectLst/>
                <a:latin typeface="Arial" panose="020B0604020202020204" pitchFamily="34" charset="0"/>
                <a:ea typeface="Arial" panose="020B0604020202020204" pitchFamily="34" charset="0"/>
              </a:rPr>
            </a:br>
            <a:r>
              <a:rPr lang="da-DK" sz="1800" u="none" strike="noStrike" dirty="0">
                <a:effectLst/>
                <a:latin typeface="Arial" panose="020B0604020202020204" pitchFamily="34" charset="0"/>
                <a:ea typeface="Arial" panose="020B0604020202020204" pitchFamily="34" charset="0"/>
              </a:rPr>
              <a:t>DET vil sige en gåtur i et grønt område såsom en park,</a:t>
            </a:r>
            <a:br>
              <a:rPr lang="da-DK" sz="1800" u="none" strike="noStrike" dirty="0">
                <a:effectLst/>
                <a:latin typeface="Arial" panose="020B0604020202020204" pitchFamily="34" charset="0"/>
                <a:ea typeface="Arial" panose="020B0604020202020204" pitchFamily="34" charset="0"/>
              </a:rPr>
            </a:br>
            <a:r>
              <a:rPr lang="da-DK" sz="1800" u="none" strike="noStrike" dirty="0">
                <a:effectLst/>
                <a:latin typeface="Arial" panose="020B0604020202020204" pitchFamily="34" charset="0"/>
                <a:ea typeface="Arial" panose="020B0604020202020204" pitchFamily="34" charset="0"/>
              </a:rPr>
              <a:t>DA disse områder kan mindske kroppens stressniveau og har potentiale for mental restitution </a:t>
            </a:r>
          </a:p>
          <a:p>
            <a:pPr marL="342900" lvl="0" indent="-342900">
              <a:lnSpc>
                <a:spcPct val="115000"/>
              </a:lnSpc>
              <a:buFont typeface="Arial" panose="020B0604020202020204" pitchFamily="34" charset="0"/>
              <a:buChar char="●"/>
            </a:pPr>
            <a:r>
              <a:rPr lang="da-DK" sz="1800" u="none" strike="noStrike" dirty="0">
                <a:effectLst/>
                <a:latin typeface="Arial" panose="020B0604020202020204" pitchFamily="34" charset="0"/>
                <a:ea typeface="Arial" panose="020B0604020202020204" pitchFamily="34" charset="0"/>
              </a:rPr>
              <a:t>EN måde hvorpå samfundet kan forebygge er ved at betragte det grønne i byerne som et sundhedsfremmende element </a:t>
            </a:r>
          </a:p>
          <a:p>
            <a:pPr marL="342900" lvl="0" indent="-342900">
              <a:lnSpc>
                <a:spcPct val="115000"/>
              </a:lnSpc>
              <a:buFont typeface="Arial" panose="020B0604020202020204" pitchFamily="34" charset="0"/>
              <a:buChar char="●"/>
            </a:pPr>
            <a:r>
              <a:rPr lang="da-DK" sz="1800" u="none" strike="noStrike" dirty="0">
                <a:effectLst/>
                <a:latin typeface="Arial" panose="020B0604020202020204" pitchFamily="34" charset="0"/>
                <a:ea typeface="Arial" panose="020B0604020202020204" pitchFamily="34" charset="0"/>
              </a:rPr>
              <a:t>DEN positive relation mellem at bruge tid i byernes parker og sundhed er lige for alle, det vil sige, at det er uafhængigt af køn, alder og socioøkonomisk tilhørighed </a:t>
            </a:r>
          </a:p>
          <a:p>
            <a:endParaRPr lang="da-DK"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800" b="0" i="0" u="none" strike="noStrike" cap="none" smtClean="0">
                <a:solidFill>
                  <a:schemeClr val="dk1"/>
                </a:solidFill>
                <a:latin typeface="Arial"/>
                <a:ea typeface="Arial"/>
                <a:cs typeface="Arial"/>
                <a:sym typeface="Arial"/>
              </a:rPr>
              <a:t>3</a:t>
            </a:fld>
            <a:endParaRPr lang="da-DK" sz="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209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486" name="Google Shape;486;p4:notes"/>
          <p:cNvSpPr txBox="1">
            <a:spLocks noGrp="1"/>
          </p:cNvSpPr>
          <p:nvPr>
            <p:ph type="sldNum" idx="12"/>
          </p:nvPr>
        </p:nvSpPr>
        <p:spPr>
          <a:xfrm>
            <a:off x="3884613" y="8685213"/>
            <a:ext cx="2971800" cy="458787"/>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da-DK"/>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da-DK" noProof="0" dirty="0"/>
              <a:t>Jeg tror, at det er velkendt for alle, at vi ikke længere kun har en klimakrise men også en biodiversitetskrise </a:t>
            </a:r>
          </a:p>
          <a:p>
            <a:r>
              <a:rPr lang="da-DK" noProof="0" dirty="0"/>
              <a:t>OG yderligere, at byggeri og urbanisering har et stort aftryk på klimaet bl.a. på grund af dets store negative bidrag til CO2 udledninger </a:t>
            </a:r>
          </a:p>
          <a:p>
            <a:r>
              <a:rPr lang="da-DK" noProof="0" dirty="0"/>
              <a:t>BYGGERI står for hele 30% af CO2-udledningen i DK og udgør 35% af vores affaldsproduktion </a:t>
            </a:r>
          </a:p>
          <a:p>
            <a:r>
              <a:rPr lang="da-DK" noProof="0" dirty="0"/>
              <a:t>Byggeri UDGØR størstedelen af vores byområders arealer og med stigende urbanisering, </a:t>
            </a:r>
          </a:p>
          <a:p>
            <a:r>
              <a:rPr lang="da-DK" noProof="0" dirty="0"/>
              <a:t>SÅ er der mindre og mindre plads til naturen </a:t>
            </a:r>
          </a:p>
          <a:p>
            <a:r>
              <a:rPr lang="da-DK" noProof="0" dirty="0"/>
              <a:t>I dag udgør natur kun ca. 15% af DK’s samlede arealer, og UNDER 0,5% er uberørt natur </a:t>
            </a:r>
          </a:p>
          <a:p>
            <a:r>
              <a:rPr lang="da-DK" noProof="0" dirty="0"/>
              <a:t>Bynatur og parker kan ellers afhjælpe klimapåvirkningerne i byområder </a:t>
            </a:r>
          </a:p>
          <a:p>
            <a:r>
              <a:rPr lang="da-DK" noProof="0" dirty="0"/>
              <a:t>HVOR bl.a. træer kan sænke temperatur, hjælpe med nedsivning af vand og optage CO2 </a:t>
            </a:r>
          </a:p>
          <a:p>
            <a:r>
              <a:rPr lang="da-DK" noProof="0" dirty="0"/>
              <a:t>DET er altså nødvendigt at have et øget fokus på byggeri’s indvirkning på netop natur </a:t>
            </a:r>
          </a:p>
          <a:p>
            <a:r>
              <a:rPr lang="da-DK" noProof="0" dirty="0"/>
              <a:t>OGSÅ i fht menneskets sundhed og helbred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800" b="0" i="0" u="none" strike="noStrike" cap="none" smtClean="0">
                <a:solidFill>
                  <a:schemeClr val="dk1"/>
                </a:solidFill>
                <a:latin typeface="Arial"/>
                <a:ea typeface="Arial"/>
                <a:cs typeface="Arial"/>
                <a:sym typeface="Arial"/>
              </a:rPr>
              <a:t>5</a:t>
            </a:fld>
            <a:endParaRPr lang="da-DK" sz="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417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800" b="0" i="0" u="none" strike="noStrike" cap="none" smtClean="0">
                <a:solidFill>
                  <a:schemeClr val="dk1"/>
                </a:solidFill>
                <a:latin typeface="Arial"/>
                <a:ea typeface="Arial"/>
                <a:cs typeface="Arial"/>
                <a:sym typeface="Arial"/>
              </a:rPr>
              <a:t>6</a:t>
            </a:fld>
            <a:endParaRPr lang="da-DK" sz="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658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notes"/>
          <p:cNvSpPr>
            <a:spLocks noGrp="1" noRot="1" noChangeAspect="1"/>
          </p:cNvSpPr>
          <p:nvPr>
            <p:ph type="sldImg" idx="2"/>
          </p:nvPr>
        </p:nvSpPr>
        <p:spPr>
          <a:xfrm>
            <a:off x="360363" y="1479550"/>
            <a:ext cx="6137275"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6:notes"/>
          <p:cNvSpPr txBox="1">
            <a:spLocks noGrp="1"/>
          </p:cNvSpPr>
          <p:nvPr>
            <p:ph type="body" idx="1"/>
          </p:nvPr>
        </p:nvSpPr>
        <p:spPr>
          <a:xfrm>
            <a:off x="360000" y="5314247"/>
            <a:ext cx="6138000" cy="31109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DE fleste af jer kender formentlig til Universitetshospitalet i Køge, så jeg vil derfor blot lige fortælle kort om det</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TRYGHED og NÆRVÆR er nøgleord i opførelsen af hospitalet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DER opføres en ny Senge- og behandlingsbygning (1),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HVOR patienterne opholder sig på de øverste etager og har udsigt til natur og vand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Laboratorie- og nuklearbygning (2)</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Sterilcentral (3)</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da-DK" sz="1800" dirty="0">
                <a:effectLst/>
                <a:latin typeface="Arial" panose="020B0604020202020204" pitchFamily="34" charset="0"/>
                <a:ea typeface="Arial" panose="020B0604020202020204" pitchFamily="34" charset="0"/>
              </a:rPr>
              <a:t>Steno Diabetes Center inkl. lægeuddannelse (4)</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Energicentral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Varemodtagelse og apoteksenhed</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Kontorbygning - som er taget i brug og det var der, at jeg havde var under min praktik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DENNE bygning er allerede certificeret efter DGNB og har opnået GULD,</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SOM efter den gamle skala, er den bedste udmærkelse </a:t>
            </a:r>
          </a:p>
          <a:p>
            <a:pPr marL="0" marR="0" lvl="0" indent="0" algn="l" rtl="0">
              <a:lnSpc>
                <a:spcPct val="100000"/>
              </a:lnSpc>
              <a:spcBef>
                <a:spcPts val="0"/>
              </a:spcBef>
              <a:spcAft>
                <a:spcPts val="0"/>
              </a:spcAft>
              <a:buClr>
                <a:schemeClr val="dk1"/>
              </a:buClr>
              <a:buSzPts val="1200"/>
              <a:buFont typeface="Arial"/>
              <a:buNone/>
            </a:pPr>
            <a:endParaRPr lang="da-DK" sz="18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Universitetshospitalet arbejder med bæredygtighed gennem hele processen, og det beskriver de selv således: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“I Projekt Sjællands Universitetshospital gør vi meget for at sikre, at byggeriet af Sjællands Universitetshospital i Køge bliver så grønt som muligt. Gennem klimatilpasning som en integreret del af alle løsninger udvikles det bedst mulige projekt med hensyn til teknologi og bæredygtighed.” </a:t>
            </a:r>
          </a:p>
          <a:p>
            <a:pPr marL="0" marR="0" lvl="0" indent="0" algn="l" rtl="0">
              <a:lnSpc>
                <a:spcPct val="100000"/>
              </a:lnSpc>
              <a:spcBef>
                <a:spcPts val="0"/>
              </a:spcBef>
              <a:spcAft>
                <a:spcPts val="0"/>
              </a:spcAft>
              <a:buClr>
                <a:schemeClr val="dk1"/>
              </a:buClr>
              <a:buSzPts val="1200"/>
              <a:buFont typeface="Arial"/>
              <a:buNone/>
            </a:pPr>
            <a:r>
              <a:rPr lang="da-DK" sz="1800" dirty="0">
                <a:effectLst/>
                <a:latin typeface="Arial" panose="020B0604020202020204" pitchFamily="34" charset="0"/>
                <a:ea typeface="Arial" panose="020B0604020202020204" pitchFamily="34" charset="0"/>
              </a:rPr>
              <a:t>Med udgangspunkt i opførelsen af et nyt bæredygtigt hospitalsbyggeri, der skal fremme patienters helbred, var omdrejningspunktet for mit projekt at understrege den påvirkning vores omgivelser har på vores helbred og hvordan, at DGNB certificering er et værktøj som kan understøtte helende natur, når der bygges nyt bæredygtigt byggeri </a:t>
            </a:r>
          </a:p>
          <a:p>
            <a:pPr marL="0" marR="0" lvl="0" indent="0" algn="l" rtl="0">
              <a:lnSpc>
                <a:spcPct val="100000"/>
              </a:lnSpc>
              <a:spcBef>
                <a:spcPts val="0"/>
              </a:spcBef>
              <a:spcAft>
                <a:spcPts val="0"/>
              </a:spcAft>
              <a:buClr>
                <a:schemeClr val="dk1"/>
              </a:buClr>
              <a:buSzPts val="1200"/>
              <a:buFont typeface="Arial"/>
              <a:buNone/>
            </a:pPr>
            <a:endParaRPr lang="da-DK" dirty="0"/>
          </a:p>
        </p:txBody>
      </p:sp>
      <p:sp>
        <p:nvSpPr>
          <p:cNvPr id="501" name="Google Shape;501;p6:notes"/>
          <p:cNvSpPr txBox="1">
            <a:spLocks noGrp="1"/>
          </p:cNvSpPr>
          <p:nvPr>
            <p:ph type="sldNum" idx="12"/>
          </p:nvPr>
        </p:nvSpPr>
        <p:spPr>
          <a:xfrm>
            <a:off x="4760535" y="8570490"/>
            <a:ext cx="1737465" cy="152702"/>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da-DK"/>
              <a:t>7</a:t>
            </a:fld>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notes"/>
          <p:cNvSpPr>
            <a:spLocks noGrp="1" noRot="1" noChangeAspect="1"/>
          </p:cNvSpPr>
          <p:nvPr>
            <p:ph type="sldImg" idx="2"/>
          </p:nvPr>
        </p:nvSpPr>
        <p:spPr>
          <a:xfrm>
            <a:off x="360363" y="1479550"/>
            <a:ext cx="6137275"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7:notes"/>
          <p:cNvSpPr txBox="1">
            <a:spLocks noGrp="1"/>
          </p:cNvSpPr>
          <p:nvPr>
            <p:ph type="body" idx="1"/>
          </p:nvPr>
        </p:nvSpPr>
        <p:spPr>
          <a:xfrm>
            <a:off x="360000" y="5314247"/>
            <a:ext cx="6138000" cy="31109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a-DK"/>
              <a:t>Omdrejningspunktet for mit projekt var indvirkningen af arealerne på patienterne, pårørende og øvrige besøgende</a:t>
            </a:r>
            <a:endParaRPr/>
          </a:p>
          <a:p>
            <a:pPr marL="0" marR="0" lvl="0" indent="0" algn="l" rtl="0">
              <a:lnSpc>
                <a:spcPct val="100000"/>
              </a:lnSpc>
              <a:spcBef>
                <a:spcPts val="0"/>
              </a:spcBef>
              <a:spcAft>
                <a:spcPts val="0"/>
              </a:spcAft>
              <a:buClr>
                <a:schemeClr val="dk1"/>
              </a:buClr>
              <a:buSzPts val="1200"/>
              <a:buFont typeface="Arial"/>
              <a:buNone/>
            </a:pPr>
            <a:r>
              <a:rPr lang="da-DK"/>
              <a:t>Terrænarealerne udgør en stor del af hospitalets strategi og skal fremme patienternes sundhed </a:t>
            </a:r>
            <a:endParaRPr/>
          </a:p>
          <a:p>
            <a:pPr marL="0" marR="0" lvl="0" indent="0" algn="l" rtl="0">
              <a:lnSpc>
                <a:spcPct val="100000"/>
              </a:lnSpc>
              <a:spcBef>
                <a:spcPts val="0"/>
              </a:spcBef>
              <a:spcAft>
                <a:spcPts val="0"/>
              </a:spcAft>
              <a:buClr>
                <a:schemeClr val="dk1"/>
              </a:buClr>
              <a:buSzPts val="1200"/>
              <a:buFont typeface="Arial"/>
              <a:buNone/>
            </a:pPr>
            <a:r>
              <a:rPr lang="da-DK"/>
              <a:t>Arealerne er diverse og egnede til leg og bevægelse, ophold og samtaler </a:t>
            </a:r>
            <a:endParaRPr/>
          </a:p>
          <a:p>
            <a:pPr marL="0" lvl="0" indent="0" algn="l" rtl="0">
              <a:spcBef>
                <a:spcPts val="0"/>
              </a:spcBef>
              <a:spcAft>
                <a:spcPts val="0"/>
              </a:spcAft>
              <a:buClr>
                <a:schemeClr val="dk1"/>
              </a:buClr>
              <a:buSzPts val="1200"/>
              <a:buNone/>
            </a:pPr>
            <a:r>
              <a:rPr lang="da-DK"/>
              <a:t>Som sagt inddrager Regionen naturen med henblik på helbredelse af patienten </a:t>
            </a:r>
            <a:endParaRPr/>
          </a:p>
          <a:p>
            <a:pPr marL="0" lvl="0" indent="0" algn="l" rtl="0">
              <a:spcBef>
                <a:spcPts val="0"/>
              </a:spcBef>
              <a:spcAft>
                <a:spcPts val="0"/>
              </a:spcAft>
              <a:buClr>
                <a:schemeClr val="dk1"/>
              </a:buClr>
              <a:buSzPts val="1200"/>
              <a:buNone/>
            </a:pPr>
            <a:r>
              <a:rPr lang="da-DK"/>
              <a:t>OG tryghed og nærvær er nøgleord i opførelsen af hospitalet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da-DK"/>
              <a:t>Byplanlægning skal være til for mennesket! </a:t>
            </a:r>
            <a:endParaRPr/>
          </a:p>
        </p:txBody>
      </p:sp>
      <p:sp>
        <p:nvSpPr>
          <p:cNvPr id="513" name="Google Shape;513;p7:notes"/>
          <p:cNvSpPr txBox="1">
            <a:spLocks noGrp="1"/>
          </p:cNvSpPr>
          <p:nvPr>
            <p:ph type="sldNum" idx="12"/>
          </p:nvPr>
        </p:nvSpPr>
        <p:spPr>
          <a:xfrm>
            <a:off x="4760535" y="8570490"/>
            <a:ext cx="1737465" cy="152702"/>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da-DK"/>
              <a:t>8</a:t>
            </a:fld>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0:notes"/>
          <p:cNvSpPr>
            <a:spLocks noGrp="1" noRot="1" noChangeAspect="1"/>
          </p:cNvSpPr>
          <p:nvPr>
            <p:ph type="sldImg" idx="2"/>
          </p:nvPr>
        </p:nvSpPr>
        <p:spPr>
          <a:xfrm>
            <a:off x="360363" y="1479550"/>
            <a:ext cx="6137275"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0:notes"/>
          <p:cNvSpPr txBox="1">
            <a:spLocks noGrp="1"/>
          </p:cNvSpPr>
          <p:nvPr>
            <p:ph type="body" idx="1"/>
          </p:nvPr>
        </p:nvSpPr>
        <p:spPr>
          <a:xfrm>
            <a:off x="360000" y="5314247"/>
            <a:ext cx="6138000" cy="31109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a-DK"/>
              <a:t>Som sagt, så er mit fokus størst på den sociale bæredygtighed </a:t>
            </a:r>
            <a:endParaRPr/>
          </a:p>
          <a:p>
            <a:pPr marL="0" marR="0" lvl="0" indent="0" algn="l" rtl="0">
              <a:lnSpc>
                <a:spcPct val="100000"/>
              </a:lnSpc>
              <a:spcBef>
                <a:spcPts val="0"/>
              </a:spcBef>
              <a:spcAft>
                <a:spcPts val="0"/>
              </a:spcAft>
              <a:buClr>
                <a:schemeClr val="dk1"/>
              </a:buClr>
              <a:buSzPts val="1200"/>
              <a:buFont typeface="Arial"/>
              <a:buNone/>
            </a:pPr>
            <a:r>
              <a:rPr lang="da-DK"/>
              <a:t>Definition: ”Social bæredygtighed lægger vægt på menneskelige faktorer og ser menneskers liv, adfærd og velbefindende som afgørende for at skabe et bæredygtigt samfund.”</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da-DK"/>
              <a:t>Byplanlægning skal være til for mennesket! </a:t>
            </a:r>
            <a:endParaRPr/>
          </a:p>
          <a:p>
            <a:pPr marL="0" lvl="0" indent="0" algn="l" rtl="0">
              <a:spcBef>
                <a:spcPts val="0"/>
              </a:spcBef>
              <a:spcAft>
                <a:spcPts val="0"/>
              </a:spcAft>
              <a:buClr>
                <a:schemeClr val="dk1"/>
              </a:buClr>
              <a:buSzPts val="1200"/>
              <a:buNone/>
            </a:pPr>
            <a:r>
              <a:rPr lang="da-DK"/>
              <a:t>I dag skal byplanlægning have mennesket i fokus </a:t>
            </a:r>
            <a:endParaRPr/>
          </a:p>
          <a:p>
            <a:pPr marL="0" lvl="0" indent="0" algn="l" rtl="0">
              <a:spcBef>
                <a:spcPts val="0"/>
              </a:spcBef>
              <a:spcAft>
                <a:spcPts val="0"/>
              </a:spcAft>
              <a:buClr>
                <a:schemeClr val="dk1"/>
              </a:buClr>
              <a:buSzPts val="1200"/>
              <a:buNone/>
            </a:pPr>
            <a:r>
              <a:rPr lang="da-DK"/>
              <a:t>Samtidig skal det være bæredygtigt – udearealer skal indeholde løsninger der forbedrer luftkvaliteten, kontrollerer regnvand, giver grobund for biodiversitet og foranstaltninger, der kan reducere konsekvenserne af klimaforandringerne </a:t>
            </a:r>
            <a:endParaRPr/>
          </a:p>
          <a:p>
            <a:pPr marL="0" lvl="0" indent="0" algn="l" rtl="0">
              <a:spcBef>
                <a:spcPts val="0"/>
              </a:spcBef>
              <a:spcAft>
                <a:spcPts val="0"/>
              </a:spcAft>
              <a:buClr>
                <a:schemeClr val="dk1"/>
              </a:buClr>
              <a:buSzPts val="1200"/>
              <a:buNone/>
            </a:pPr>
            <a:r>
              <a:rPr lang="da-DK"/>
              <a:t>Rum der medfører bedre helbredstilstand og øget livskvalitet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da-DK"/>
              <a:t>Visionen er at fremme bynatur, som et element til at forbedre menneskets velvære og skabe nye muligheder i den måde hvorpå, at vi planlægger byggeri </a:t>
            </a:r>
            <a:endParaRPr/>
          </a:p>
          <a:p>
            <a:pPr marL="0" lvl="0" indent="0" algn="l" rtl="0">
              <a:spcBef>
                <a:spcPts val="0"/>
              </a:spcBef>
              <a:spcAft>
                <a:spcPts val="0"/>
              </a:spcAft>
              <a:buClr>
                <a:schemeClr val="dk1"/>
              </a:buClr>
              <a:buSzPts val="1200"/>
              <a:buNone/>
            </a:pPr>
            <a:r>
              <a:rPr lang="da-DK"/>
              <a:t>DGNB Byrum har til formål at fremme fokus på implementering af bæredygtige tiltag, der bidrager til fællesskab, fysisk aktivitet, menneskets sundhed og velvære</a:t>
            </a:r>
            <a:endParaRPr/>
          </a:p>
          <a:p>
            <a:pPr marL="0" lvl="0" indent="0" algn="l" rtl="0">
              <a:spcBef>
                <a:spcPts val="0"/>
              </a:spcBef>
              <a:spcAft>
                <a:spcPts val="0"/>
              </a:spcAft>
              <a:buClr>
                <a:schemeClr val="dk1"/>
              </a:buClr>
              <a:buSzPts val="1200"/>
              <a:buNone/>
            </a:pPr>
            <a:r>
              <a:rPr lang="da-DK"/>
              <a:t>Med anerkendelsen DGNB Byrum bevises, at man har designet et bæredygtigt byrum, hvor mennesket er i centrum, hvilket blandt andet udmærker sig i implementeringen af bynatur, der bidrager til sundhed og velvære samtidig med, at det modvirker klimapåvirkninger såsom varme-ø effekten, luftforurening og oversvømmelse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da-DK"/>
              <a:t>Rummet mellem byggeri er også vigtig i fht. bæredygtighed: </a:t>
            </a:r>
            <a:endParaRPr/>
          </a:p>
          <a:p>
            <a:pPr marL="0" lvl="0" indent="0" algn="l" rtl="0">
              <a:spcBef>
                <a:spcPts val="0"/>
              </a:spcBef>
              <a:spcAft>
                <a:spcPts val="0"/>
              </a:spcAft>
              <a:buClr>
                <a:schemeClr val="dk1"/>
              </a:buClr>
              <a:buSzPts val="1200"/>
              <a:buNone/>
            </a:pPr>
            <a:r>
              <a:rPr lang="da-DK"/>
              <a:t>Rum imellem byggeri udvikler sig alt efter den måde mennesker bruger dem på, MEN omvendt kan byrum også påvirke menneskets handlinger </a:t>
            </a:r>
            <a:endParaRPr/>
          </a:p>
          <a:p>
            <a:pPr marL="0" marR="0" lvl="0" indent="0" algn="l" rtl="0">
              <a:lnSpc>
                <a:spcPct val="100000"/>
              </a:lnSpc>
              <a:spcBef>
                <a:spcPts val="0"/>
              </a:spcBef>
              <a:spcAft>
                <a:spcPts val="0"/>
              </a:spcAft>
              <a:buClr>
                <a:schemeClr val="dk1"/>
              </a:buClr>
              <a:buSzPts val="1200"/>
              <a:buFont typeface="Arial"/>
              <a:buNone/>
            </a:pPr>
            <a:r>
              <a:rPr lang="da-DK"/>
              <a:t>Valg af materialer og placering påvirker følelser og om der skabes nye bæredygtige handlinger samt ændring af adfærdsmønstre – derfor er rummene mellem byggeri stigende i fokus </a:t>
            </a:r>
            <a:endParaRPr/>
          </a:p>
        </p:txBody>
      </p:sp>
      <p:sp>
        <p:nvSpPr>
          <p:cNvPr id="563" name="Google Shape;563;p10:notes"/>
          <p:cNvSpPr txBox="1">
            <a:spLocks noGrp="1"/>
          </p:cNvSpPr>
          <p:nvPr>
            <p:ph type="sldNum" idx="12"/>
          </p:nvPr>
        </p:nvSpPr>
        <p:spPr>
          <a:xfrm>
            <a:off x="4760535" y="8570490"/>
            <a:ext cx="1737465" cy="152702"/>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da-DK"/>
              <a:t>9</a:t>
            </a:fld>
            <a:endParaRPr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 type="title">
  <p:cSld name="TITLE">
    <p:bg>
      <p:bgPr>
        <a:solidFill>
          <a:schemeClr val="lt2"/>
        </a:solidFill>
        <a:effectLst/>
      </p:bgPr>
    </p:bg>
    <p:spTree>
      <p:nvGrpSpPr>
        <p:cNvPr id="1" name="Shape 19"/>
        <p:cNvGrpSpPr/>
        <p:nvPr/>
      </p:nvGrpSpPr>
      <p:grpSpPr>
        <a:xfrm>
          <a:off x="0" y="0"/>
          <a:ext cx="0" cy="0"/>
          <a:chOff x="0" y="0"/>
          <a:chExt cx="0" cy="0"/>
        </a:xfrm>
      </p:grpSpPr>
      <p:sp>
        <p:nvSpPr>
          <p:cNvPr id="20" name="Google Shape;20;p14"/>
          <p:cNvSpPr txBox="1"/>
          <p:nvPr/>
        </p:nvSpPr>
        <p:spPr>
          <a:xfrm>
            <a:off x="0" y="0"/>
            <a:ext cx="12192000" cy="6861600"/>
          </a:xfrm>
          <a:prstGeom prst="rect">
            <a:avLst/>
          </a:prstGeom>
          <a:solidFill>
            <a:schemeClr val="lt2"/>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i="0" u="none" strike="noStrike" cap="none">
              <a:solidFill>
                <a:schemeClr val="lt1"/>
              </a:solidFill>
              <a:latin typeface="Arial"/>
              <a:ea typeface="Arial"/>
              <a:cs typeface="Arial"/>
              <a:sym typeface="Arial"/>
            </a:endParaRPr>
          </a:p>
        </p:txBody>
      </p:sp>
      <p:pic>
        <p:nvPicPr>
          <p:cNvPr id="21" name="Google Shape;21;p14"/>
          <p:cNvPicPr preferRelativeResize="0"/>
          <p:nvPr/>
        </p:nvPicPr>
        <p:blipFill rotWithShape="1">
          <a:blip r:embed="rId2">
            <a:alphaModFix/>
          </a:blip>
          <a:srcRect/>
          <a:stretch/>
        </p:blipFill>
        <p:spPr>
          <a:xfrm>
            <a:off x="10023566" y="360000"/>
            <a:ext cx="1806482" cy="525661"/>
          </a:xfrm>
          <a:prstGeom prst="rect">
            <a:avLst/>
          </a:prstGeom>
          <a:noFill/>
          <a:ln>
            <a:noFill/>
          </a:ln>
        </p:spPr>
      </p:pic>
      <p:sp>
        <p:nvSpPr>
          <p:cNvPr id="22" name="Google Shape;22;p14"/>
          <p:cNvSpPr txBox="1">
            <a:spLocks noGrp="1"/>
          </p:cNvSpPr>
          <p:nvPr>
            <p:ph type="ctrTitle"/>
          </p:nvPr>
        </p:nvSpPr>
        <p:spPr>
          <a:xfrm>
            <a:off x="2330450" y="1439999"/>
            <a:ext cx="7531200" cy="4697275"/>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2329200" y="5058000"/>
            <a:ext cx="65412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Font typeface="Arial"/>
              <a:buChar char="​"/>
              <a:defRPr sz="2400" b="0"/>
            </a:lvl1pPr>
            <a:lvl2pPr lvl="1" algn="l">
              <a:lnSpc>
                <a:spcPct val="100000"/>
              </a:lnSpc>
              <a:spcBef>
                <a:spcPts val="0"/>
              </a:spcBef>
              <a:spcAft>
                <a:spcPts val="0"/>
              </a:spcAft>
              <a:buSzPts val="2400"/>
              <a:buFont typeface="Arial"/>
              <a:buChar char="​"/>
              <a:defRPr sz="2400" b="0"/>
            </a:lvl2pPr>
            <a:lvl3pPr lvl="2" algn="l">
              <a:lnSpc>
                <a:spcPct val="100000"/>
              </a:lnSpc>
              <a:spcBef>
                <a:spcPts val="0"/>
              </a:spcBef>
              <a:spcAft>
                <a:spcPts val="0"/>
              </a:spcAft>
              <a:buSzPts val="2400"/>
              <a:buFont typeface="Arial"/>
              <a:buChar char="​"/>
              <a:defRPr sz="2400" b="0"/>
            </a:lvl3pPr>
            <a:lvl4pPr lvl="3" algn="l">
              <a:lnSpc>
                <a:spcPct val="100000"/>
              </a:lnSpc>
              <a:spcBef>
                <a:spcPts val="0"/>
              </a:spcBef>
              <a:spcAft>
                <a:spcPts val="0"/>
              </a:spcAft>
              <a:buClr>
                <a:schemeClr val="dk1"/>
              </a:buClr>
              <a:buSzPts val="2400"/>
              <a:buFont typeface="Arial"/>
              <a:buChar char="​"/>
              <a:defRPr sz="2400" b="0"/>
            </a:lvl4pPr>
            <a:lvl5pPr lvl="4" algn="l">
              <a:lnSpc>
                <a:spcPct val="100000"/>
              </a:lnSpc>
              <a:spcBef>
                <a:spcPts val="0"/>
              </a:spcBef>
              <a:spcAft>
                <a:spcPts val="0"/>
              </a:spcAft>
              <a:buClr>
                <a:schemeClr val="dk1"/>
              </a:buClr>
              <a:buSzPts val="2400"/>
              <a:buFont typeface="Arial"/>
              <a:buChar char="​"/>
              <a:defRPr sz="2400" b="0"/>
            </a:lvl5pPr>
            <a:lvl6pPr lvl="5" algn="l">
              <a:lnSpc>
                <a:spcPct val="100000"/>
              </a:lnSpc>
              <a:spcBef>
                <a:spcPts val="0"/>
              </a:spcBef>
              <a:spcAft>
                <a:spcPts val="0"/>
              </a:spcAft>
              <a:buSzPts val="2400"/>
              <a:buFont typeface="Arial"/>
              <a:buChar char="​"/>
              <a:defRPr sz="2400" b="0"/>
            </a:lvl6pPr>
            <a:lvl7pPr lvl="6" algn="l">
              <a:lnSpc>
                <a:spcPct val="100000"/>
              </a:lnSpc>
              <a:spcBef>
                <a:spcPts val="0"/>
              </a:spcBef>
              <a:spcAft>
                <a:spcPts val="0"/>
              </a:spcAft>
              <a:buClr>
                <a:schemeClr val="dk1"/>
              </a:buClr>
              <a:buSzPts val="2400"/>
              <a:buFont typeface="Arial"/>
              <a:buChar char="​"/>
              <a:defRPr sz="2400" b="0"/>
            </a:lvl7pPr>
            <a:lvl8pPr lvl="7" algn="l">
              <a:lnSpc>
                <a:spcPct val="100000"/>
              </a:lnSpc>
              <a:spcBef>
                <a:spcPts val="0"/>
              </a:spcBef>
              <a:spcAft>
                <a:spcPts val="0"/>
              </a:spcAft>
              <a:buClr>
                <a:schemeClr val="dk1"/>
              </a:buClr>
              <a:buSzPts val="2400"/>
              <a:buFont typeface="Arial"/>
              <a:buChar char="​"/>
              <a:defRPr sz="2400" b="0"/>
            </a:lvl8pPr>
            <a:lvl9pPr lvl="8" algn="l">
              <a:lnSpc>
                <a:spcPct val="100000"/>
              </a:lnSpc>
              <a:spcBef>
                <a:spcPts val="0"/>
              </a:spcBef>
              <a:spcAft>
                <a:spcPts val="0"/>
              </a:spcAft>
              <a:buClr>
                <a:schemeClr val="dk2"/>
              </a:buClr>
              <a:buSzPts val="2400"/>
              <a:buFont typeface="Arial"/>
              <a:buChar char="​"/>
              <a:defRPr sz="2400" b="0">
                <a:solidFill>
                  <a:schemeClr val="dk2"/>
                </a:solidFill>
              </a:defRPr>
            </a:lvl9pPr>
          </a:lstStyle>
          <a:p>
            <a:endParaRPr/>
          </a:p>
        </p:txBody>
      </p:sp>
      <p:sp>
        <p:nvSpPr>
          <p:cNvPr id="24" name="Google Shape;24;p14" descr="{&quot;templafy&quot;:{&quot;id&quot;:&quot;7ad261d8-5a09-472e-bb78-ec7dd5f4269c&quot;}}" title="Form.Date"/>
          <p:cNvSpPr/>
          <p:nvPr/>
        </p:nvSpPr>
        <p:spPr>
          <a:xfrm>
            <a:off x="360000"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b="0" i="0" u="none" strike="noStrike" cap="none">
                <a:solidFill>
                  <a:schemeClr val="dk1"/>
                </a:solidFill>
                <a:latin typeface="Arial"/>
                <a:ea typeface="Arial"/>
                <a:cs typeface="Arial"/>
                <a:sym typeface="Arial"/>
              </a:rPr>
              <a:t>02-10-2023</a:t>
            </a:r>
            <a:endParaRPr/>
          </a:p>
        </p:txBody>
      </p:sp>
      <p:sp>
        <p:nvSpPr>
          <p:cNvPr id="25" name="Google Shape;25;p14" descr="{&quot;templafy&quot;:{&quot;id&quot;:&quot;7e7ff47f-1189-46ec-968e-78389f622ef2&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b="0" i="0" u="none" strike="noStrike" cap="none">
              <a:solidFill>
                <a:schemeClr val="dk1"/>
              </a:solidFill>
              <a:latin typeface="Arial"/>
              <a:ea typeface="Arial"/>
              <a:cs typeface="Arial"/>
              <a:sym typeface="Arial"/>
            </a:endParaRPr>
          </a:p>
        </p:txBody>
      </p:sp>
      <p:sp>
        <p:nvSpPr>
          <p:cNvPr id="26" name="Google Shape;26;p14" descr="{&quot;templafy&quot;:{&quot;id&quot;:&quot;e8e94358-f28d-478d-aecd-cea87b879906&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i="0" u="none" strike="noStrike" cap="none">
                <a:solidFill>
                  <a:schemeClr val="dk1"/>
                </a:solidFill>
                <a:latin typeface="Arial"/>
                <a:ea typeface="Arial"/>
                <a:cs typeface="Arial"/>
                <a:sym typeface="Arial"/>
              </a:rPr>
              <a:t>sweco.dk</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eaker A">
  <p:cSld name="Breaker A">
    <p:bg>
      <p:bgPr>
        <a:solidFill>
          <a:schemeClr val="lt2"/>
        </a:solidFill>
        <a:effectLst/>
      </p:bgPr>
    </p:bg>
    <p:spTree>
      <p:nvGrpSpPr>
        <p:cNvPr id="1" name="Shape 89"/>
        <p:cNvGrpSpPr/>
        <p:nvPr/>
      </p:nvGrpSpPr>
      <p:grpSpPr>
        <a:xfrm>
          <a:off x="0" y="0"/>
          <a:ext cx="0" cy="0"/>
          <a:chOff x="0" y="0"/>
          <a:chExt cx="0" cy="0"/>
        </a:xfrm>
      </p:grpSpPr>
      <p:sp>
        <p:nvSpPr>
          <p:cNvPr id="90" name="Google Shape;90;p24"/>
          <p:cNvSpPr/>
          <p:nvPr/>
        </p:nvSpPr>
        <p:spPr>
          <a:xfrm>
            <a:off x="0" y="0"/>
            <a:ext cx="12193200" cy="6861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91" name="Google Shape;91;p24"/>
          <p:cNvSpPr txBox="1">
            <a:spLocks noGrp="1"/>
          </p:cNvSpPr>
          <p:nvPr>
            <p:ph type="ctrTitle"/>
          </p:nvPr>
        </p:nvSpPr>
        <p:spPr>
          <a:xfrm>
            <a:off x="2330449" y="1440000"/>
            <a:ext cx="9499601" cy="46836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8000"/>
              <a:buFont typeface="Arial"/>
              <a:buNone/>
              <a:defRPr sz="8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p:nvPr/>
        </p:nvSpPr>
        <p:spPr>
          <a:xfrm>
            <a:off x="358774" y="6317153"/>
            <a:ext cx="360000" cy="180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da-DK" sz="700">
                <a:solidFill>
                  <a:schemeClr val="dk1"/>
                </a:solidFill>
                <a:latin typeface="Arial"/>
                <a:ea typeface="Arial"/>
                <a:cs typeface="Arial"/>
                <a:sym typeface="Arial"/>
              </a:rPr>
              <a:t>‹#›</a:t>
            </a:fld>
            <a:endParaRPr sz="700">
              <a:solidFill>
                <a:schemeClr val="dk1"/>
              </a:solidFill>
              <a:latin typeface="Arial"/>
              <a:ea typeface="Arial"/>
              <a:cs typeface="Arial"/>
              <a:sym typeface="Arial"/>
            </a:endParaRPr>
          </a:p>
        </p:txBody>
      </p:sp>
      <p:sp>
        <p:nvSpPr>
          <p:cNvPr id="93" name="Google Shape;93;p24" descr="{&quot;templafy&quot;:{&quot;id&quot;:&quot;9c16cc1e-353f-45bc-a876-db847e2e9df9&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94" name="Google Shape;94;p24" descr="{&quot;templafy&quot;:{&quot;id&quot;:&quot;48c320bf-3f37-4fa4-8cbc-5e5904d26bb8&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95" name="Google Shape;95;p24"/>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eaker A bright green">
  <p:cSld name="Breaker A bright green">
    <p:bg>
      <p:bgPr>
        <a:solidFill>
          <a:schemeClr val="accent3"/>
        </a:solidFill>
        <a:effectLst/>
      </p:bgPr>
    </p:bg>
    <p:spTree>
      <p:nvGrpSpPr>
        <p:cNvPr id="1" name="Shape 96"/>
        <p:cNvGrpSpPr/>
        <p:nvPr/>
      </p:nvGrpSpPr>
      <p:grpSpPr>
        <a:xfrm>
          <a:off x="0" y="0"/>
          <a:ext cx="0" cy="0"/>
          <a:chOff x="0" y="0"/>
          <a:chExt cx="0" cy="0"/>
        </a:xfrm>
      </p:grpSpPr>
      <p:sp>
        <p:nvSpPr>
          <p:cNvPr id="97" name="Google Shape;97;p25"/>
          <p:cNvSpPr/>
          <p:nvPr/>
        </p:nvSpPr>
        <p:spPr>
          <a:xfrm>
            <a:off x="0" y="0"/>
            <a:ext cx="12193200" cy="686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98" name="Google Shape;98;p25"/>
          <p:cNvSpPr txBox="1">
            <a:spLocks noGrp="1"/>
          </p:cNvSpPr>
          <p:nvPr>
            <p:ph type="ctrTitle"/>
          </p:nvPr>
        </p:nvSpPr>
        <p:spPr>
          <a:xfrm>
            <a:off x="2330449" y="1440000"/>
            <a:ext cx="9499601" cy="46836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5"/>
          <p:cNvSpPr txBox="1"/>
          <p:nvPr/>
        </p:nvSpPr>
        <p:spPr>
          <a:xfrm>
            <a:off x="358774" y="6317153"/>
            <a:ext cx="360000" cy="180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da-DK" sz="700">
                <a:solidFill>
                  <a:schemeClr val="lt1"/>
                </a:solidFill>
                <a:latin typeface="Arial"/>
                <a:ea typeface="Arial"/>
                <a:cs typeface="Arial"/>
                <a:sym typeface="Arial"/>
              </a:rPr>
              <a:t>‹#›</a:t>
            </a:fld>
            <a:endParaRPr sz="700">
              <a:solidFill>
                <a:schemeClr val="lt1"/>
              </a:solidFill>
              <a:latin typeface="Arial"/>
              <a:ea typeface="Arial"/>
              <a:cs typeface="Arial"/>
              <a:sym typeface="Arial"/>
            </a:endParaRPr>
          </a:p>
        </p:txBody>
      </p:sp>
      <p:sp>
        <p:nvSpPr>
          <p:cNvPr id="100" name="Google Shape;100;p25" descr="{&quot;templafy&quot;:{&quot;id&quot;:&quot;6aa4f1a8-66af-41b8-9e9e-c39d3da116b5&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101" name="Google Shape;101;p25" descr="{&quot;templafy&quot;:{&quot;id&quot;:&quot;c13d270a-6253-43be-8696-2544af5ea8d8&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102" name="Google Shape;102;p25"/>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reaker B">
  <p:cSld name="Breaker B">
    <p:bg>
      <p:bgPr>
        <a:solidFill>
          <a:schemeClr val="lt2"/>
        </a:solidFill>
        <a:effectLst/>
      </p:bgPr>
    </p:bg>
    <p:spTree>
      <p:nvGrpSpPr>
        <p:cNvPr id="1" name="Shape 103"/>
        <p:cNvGrpSpPr/>
        <p:nvPr/>
      </p:nvGrpSpPr>
      <p:grpSpPr>
        <a:xfrm>
          <a:off x="0" y="0"/>
          <a:ext cx="0" cy="0"/>
          <a:chOff x="0" y="0"/>
          <a:chExt cx="0" cy="0"/>
        </a:xfrm>
      </p:grpSpPr>
      <p:sp>
        <p:nvSpPr>
          <p:cNvPr id="104" name="Google Shape;104;p26"/>
          <p:cNvSpPr/>
          <p:nvPr/>
        </p:nvSpPr>
        <p:spPr>
          <a:xfrm>
            <a:off x="0" y="0"/>
            <a:ext cx="12193200" cy="6861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05" name="Google Shape;105;p26"/>
          <p:cNvSpPr txBox="1">
            <a:spLocks noGrp="1"/>
          </p:cNvSpPr>
          <p:nvPr>
            <p:ph type="ctrTitle"/>
          </p:nvPr>
        </p:nvSpPr>
        <p:spPr>
          <a:xfrm>
            <a:off x="2330449" y="1440000"/>
            <a:ext cx="7524000" cy="46836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8000"/>
              <a:buFont typeface="Arial"/>
              <a:buNone/>
              <a:defRPr sz="8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6"/>
          <p:cNvSpPr txBox="1"/>
          <p:nvPr/>
        </p:nvSpPr>
        <p:spPr>
          <a:xfrm>
            <a:off x="358774" y="6317153"/>
            <a:ext cx="360000" cy="180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da-DK" sz="700">
                <a:solidFill>
                  <a:schemeClr val="dk1"/>
                </a:solidFill>
                <a:latin typeface="Arial"/>
                <a:ea typeface="Arial"/>
                <a:cs typeface="Arial"/>
                <a:sym typeface="Arial"/>
              </a:rPr>
              <a:t>‹#›</a:t>
            </a:fld>
            <a:endParaRPr sz="700">
              <a:solidFill>
                <a:schemeClr val="dk1"/>
              </a:solidFill>
              <a:latin typeface="Arial"/>
              <a:ea typeface="Arial"/>
              <a:cs typeface="Arial"/>
              <a:sym typeface="Arial"/>
            </a:endParaRPr>
          </a:p>
        </p:txBody>
      </p:sp>
      <p:sp>
        <p:nvSpPr>
          <p:cNvPr id="107" name="Google Shape;107;p26" descr="{&quot;templafy&quot;:{&quot;id&quot;:&quot;a707835c-2c0e-40cb-9d37-9e96115f4db1&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108" name="Google Shape;108;p26" descr="{&quot;templafy&quot;:{&quot;id&quot;:&quot;9aa96d88-13e1-4f38-b32a-2a3da7d4caee&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109" name="Google Shape;109;p26"/>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reaker B bright green">
  <p:cSld name="Breaker B bright green">
    <p:bg>
      <p:bgPr>
        <a:solidFill>
          <a:schemeClr val="accent3"/>
        </a:solidFill>
        <a:effectLst/>
      </p:bgPr>
    </p:bg>
    <p:spTree>
      <p:nvGrpSpPr>
        <p:cNvPr id="1" name="Shape 110"/>
        <p:cNvGrpSpPr/>
        <p:nvPr/>
      </p:nvGrpSpPr>
      <p:grpSpPr>
        <a:xfrm>
          <a:off x="0" y="0"/>
          <a:ext cx="0" cy="0"/>
          <a:chOff x="0" y="0"/>
          <a:chExt cx="0" cy="0"/>
        </a:xfrm>
      </p:grpSpPr>
      <p:sp>
        <p:nvSpPr>
          <p:cNvPr id="111" name="Google Shape;111;p27"/>
          <p:cNvSpPr/>
          <p:nvPr/>
        </p:nvSpPr>
        <p:spPr>
          <a:xfrm>
            <a:off x="0" y="0"/>
            <a:ext cx="12193200" cy="686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12" name="Google Shape;112;p27"/>
          <p:cNvSpPr txBox="1">
            <a:spLocks noGrp="1"/>
          </p:cNvSpPr>
          <p:nvPr>
            <p:ph type="ctrTitle"/>
          </p:nvPr>
        </p:nvSpPr>
        <p:spPr>
          <a:xfrm>
            <a:off x="2330449" y="1440000"/>
            <a:ext cx="7524000" cy="46836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7"/>
          <p:cNvSpPr txBox="1"/>
          <p:nvPr/>
        </p:nvSpPr>
        <p:spPr>
          <a:xfrm>
            <a:off x="358774" y="6317153"/>
            <a:ext cx="360000" cy="180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da-DK" sz="700">
                <a:solidFill>
                  <a:schemeClr val="lt1"/>
                </a:solidFill>
                <a:latin typeface="Arial"/>
                <a:ea typeface="Arial"/>
                <a:cs typeface="Arial"/>
                <a:sym typeface="Arial"/>
              </a:rPr>
              <a:t>‹#›</a:t>
            </a:fld>
            <a:endParaRPr sz="700">
              <a:solidFill>
                <a:schemeClr val="lt1"/>
              </a:solidFill>
              <a:latin typeface="Arial"/>
              <a:ea typeface="Arial"/>
              <a:cs typeface="Arial"/>
              <a:sym typeface="Arial"/>
            </a:endParaRPr>
          </a:p>
        </p:txBody>
      </p:sp>
      <p:sp>
        <p:nvSpPr>
          <p:cNvPr id="114" name="Google Shape;114;p27" descr="{&quot;templafy&quot;:{&quot;id&quot;:&quot;01d74805-3fa3-4675-94be-7cd57bdbd1eb&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115" name="Google Shape;115;p27" descr="{&quot;templafy&quot;:{&quot;id&quot;:&quot;09238309-f16b-45d6-9dcc-6a8d751ee969&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116" name="Google Shape;116;p27"/>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B">
  <p:cSld name="Title and content B">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2330451" y="719138"/>
            <a:ext cx="9501188"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8"/>
          <p:cNvSpPr txBox="1">
            <a:spLocks noGrp="1"/>
          </p:cNvSpPr>
          <p:nvPr>
            <p:ph type="body" idx="1"/>
          </p:nvPr>
        </p:nvSpPr>
        <p:spPr>
          <a:xfrm>
            <a:off x="2330447" y="2159000"/>
            <a:ext cx="9501189" cy="3979862"/>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20" name="Google Shape;120;p28"/>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B">
  <p:cSld name="Two content B">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9"/>
          <p:cNvSpPr txBox="1">
            <a:spLocks noGrp="1"/>
          </p:cNvSpPr>
          <p:nvPr>
            <p:ph type="body" idx="1"/>
          </p:nvPr>
        </p:nvSpPr>
        <p:spPr>
          <a:xfrm>
            <a:off x="358775" y="2159000"/>
            <a:ext cx="2598738"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24" name="Google Shape;124;p29"/>
          <p:cNvSpPr txBox="1">
            <a:spLocks noGrp="1"/>
          </p:cNvSpPr>
          <p:nvPr>
            <p:ph type="body" idx="2"/>
          </p:nvPr>
        </p:nvSpPr>
        <p:spPr>
          <a:xfrm>
            <a:off x="3317875" y="2159000"/>
            <a:ext cx="8513761"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25" name="Google Shape;125;p29"/>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C">
  <p:cSld name="Two content C">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0"/>
          <p:cNvSpPr txBox="1">
            <a:spLocks noGrp="1"/>
          </p:cNvSpPr>
          <p:nvPr>
            <p:ph type="body" idx="1"/>
          </p:nvPr>
        </p:nvSpPr>
        <p:spPr>
          <a:xfrm>
            <a:off x="358774" y="2159000"/>
            <a:ext cx="8513763"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29" name="Google Shape;129;p30"/>
          <p:cNvSpPr txBox="1">
            <a:spLocks noGrp="1"/>
          </p:cNvSpPr>
          <p:nvPr>
            <p:ph type="body" idx="2"/>
          </p:nvPr>
        </p:nvSpPr>
        <p:spPr>
          <a:xfrm>
            <a:off x="9232900" y="2159000"/>
            <a:ext cx="2598736"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30" name="Google Shape;130;p30"/>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picture and caption A">
  <p:cSld name="Text, picture and caption A">
    <p:spTree>
      <p:nvGrpSpPr>
        <p:cNvPr id="1" name="Shape 131"/>
        <p:cNvGrpSpPr/>
        <p:nvPr/>
      </p:nvGrpSpPr>
      <p:grpSpPr>
        <a:xfrm>
          <a:off x="0" y="0"/>
          <a:ext cx="0" cy="0"/>
          <a:chOff x="0" y="0"/>
          <a:chExt cx="0" cy="0"/>
        </a:xfrm>
      </p:grpSpPr>
      <p:sp>
        <p:nvSpPr>
          <p:cNvPr id="132" name="Google Shape;132;p31"/>
          <p:cNvSpPr>
            <a:spLocks noGrp="1"/>
          </p:cNvSpPr>
          <p:nvPr>
            <p:ph type="pic" idx="2"/>
          </p:nvPr>
        </p:nvSpPr>
        <p:spPr>
          <a:xfrm>
            <a:off x="9232900" y="2159000"/>
            <a:ext cx="2598737" cy="3978276"/>
          </a:xfrm>
          <a:prstGeom prst="rect">
            <a:avLst/>
          </a:prstGeom>
          <a:noFill/>
          <a:ln>
            <a:noFill/>
          </a:ln>
        </p:spPr>
      </p:sp>
      <p:sp>
        <p:nvSpPr>
          <p:cNvPr id="133" name="Google Shape;133;p31"/>
          <p:cNvSpPr txBox="1">
            <a:spLocks noGrp="1"/>
          </p:cNvSpPr>
          <p:nvPr>
            <p:ph type="title"/>
          </p:nvPr>
        </p:nvSpPr>
        <p:spPr>
          <a:xfrm>
            <a:off x="2330450" y="719138"/>
            <a:ext cx="9501188"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1"/>
          <p:cNvSpPr txBox="1">
            <a:spLocks noGrp="1"/>
          </p:cNvSpPr>
          <p:nvPr>
            <p:ph type="body" idx="1"/>
          </p:nvPr>
        </p:nvSpPr>
        <p:spPr>
          <a:xfrm>
            <a:off x="2330450" y="2159000"/>
            <a:ext cx="4570414"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35" name="Google Shape;135;p31"/>
          <p:cNvSpPr txBox="1">
            <a:spLocks noGrp="1"/>
          </p:cNvSpPr>
          <p:nvPr>
            <p:ph type="body" idx="3"/>
          </p:nvPr>
        </p:nvSpPr>
        <p:spPr>
          <a:xfrm>
            <a:off x="7261225" y="2159000"/>
            <a:ext cx="1611314" cy="3978276"/>
          </a:xfrm>
          <a:prstGeom prst="rect">
            <a:avLst/>
          </a:prstGeom>
          <a:noFill/>
          <a:ln>
            <a:noFill/>
          </a:ln>
        </p:spPr>
        <p:txBody>
          <a:bodyPr spcFirstLastPara="1" wrap="square" lIns="0" tIns="0" rIns="0" bIns="0" anchor="b"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Font typeface="Arial"/>
              <a:buChar char="•"/>
              <a:defRPr sz="1000"/>
            </a:lvl3pPr>
            <a:lvl4pPr marL="1828800" lvl="3" indent="-330200" algn="l">
              <a:lnSpc>
                <a:spcPct val="100000"/>
              </a:lnSpc>
              <a:spcBef>
                <a:spcPts val="600"/>
              </a:spcBef>
              <a:spcAft>
                <a:spcPts val="0"/>
              </a:spcAft>
              <a:buClr>
                <a:schemeClr val="dk1"/>
              </a:buClr>
              <a:buSzPts val="1600"/>
              <a:buFont typeface="Arial"/>
              <a:buChar char="•"/>
              <a:defRPr b="0"/>
            </a:lvl4pPr>
            <a:lvl5pPr marL="2286000" lvl="4" indent="-330200" algn="l">
              <a:lnSpc>
                <a:spcPct val="100000"/>
              </a:lnSpc>
              <a:spcBef>
                <a:spcPts val="600"/>
              </a:spcBef>
              <a:spcAft>
                <a:spcPts val="0"/>
              </a:spcAft>
              <a:buClr>
                <a:schemeClr val="dk1"/>
              </a:buClr>
              <a:buSzPts val="1600"/>
              <a:buFont typeface="Arial"/>
              <a:buChar char="•"/>
              <a:defRPr/>
            </a:lvl5pPr>
            <a:lvl6pPr marL="2743200" lvl="5" indent="-330200" algn="l">
              <a:lnSpc>
                <a:spcPct val="100000"/>
              </a:lnSpc>
              <a:spcBef>
                <a:spcPts val="600"/>
              </a:spcBef>
              <a:spcAft>
                <a:spcPts val="0"/>
              </a:spcAft>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1200"/>
              </a:spcBef>
              <a:spcAft>
                <a:spcPts val="0"/>
              </a:spcAft>
              <a:buClr>
                <a:schemeClr val="dk1"/>
              </a:buClr>
              <a:buSzPts val="1600"/>
              <a:buChar char="​"/>
              <a:defRPr sz="1600"/>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36" name="Google Shape;136;p31"/>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ext, picture and caption B">
  <p:cSld name="Text, picture and caption B">
    <p:spTree>
      <p:nvGrpSpPr>
        <p:cNvPr id="1" name="Shape 137"/>
        <p:cNvGrpSpPr/>
        <p:nvPr/>
      </p:nvGrpSpPr>
      <p:grpSpPr>
        <a:xfrm>
          <a:off x="0" y="0"/>
          <a:ext cx="0" cy="0"/>
          <a:chOff x="0" y="0"/>
          <a:chExt cx="0" cy="0"/>
        </a:xfrm>
      </p:grpSpPr>
      <p:sp>
        <p:nvSpPr>
          <p:cNvPr id="138" name="Google Shape;138;p32"/>
          <p:cNvSpPr>
            <a:spLocks noGrp="1"/>
          </p:cNvSpPr>
          <p:nvPr>
            <p:ph type="pic" idx="2"/>
          </p:nvPr>
        </p:nvSpPr>
        <p:spPr>
          <a:xfrm>
            <a:off x="6094800" y="358775"/>
            <a:ext cx="5734800" cy="6138863"/>
          </a:xfrm>
          <a:prstGeom prst="rect">
            <a:avLst/>
          </a:prstGeom>
          <a:solidFill>
            <a:srgbClr val="F2F2F2"/>
          </a:solidFill>
          <a:ln>
            <a:noFill/>
          </a:ln>
        </p:spPr>
      </p:sp>
      <p:sp>
        <p:nvSpPr>
          <p:cNvPr id="139" name="Google Shape;139;p32"/>
          <p:cNvSpPr txBox="1">
            <a:spLocks noGrp="1"/>
          </p:cNvSpPr>
          <p:nvPr>
            <p:ph type="title"/>
          </p:nvPr>
        </p:nvSpPr>
        <p:spPr>
          <a:xfrm>
            <a:off x="358776" y="719138"/>
            <a:ext cx="5374800"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358776" y="2159000"/>
            <a:ext cx="5374800"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41" name="Google Shape;141;p32"/>
          <p:cNvSpPr txBox="1">
            <a:spLocks noGrp="1"/>
          </p:cNvSpPr>
          <p:nvPr>
            <p:ph type="body" idx="3"/>
          </p:nvPr>
        </p:nvSpPr>
        <p:spPr>
          <a:xfrm>
            <a:off x="9232900" y="719138"/>
            <a:ext cx="2235199" cy="5418138"/>
          </a:xfrm>
          <a:prstGeom prst="rect">
            <a:avLst/>
          </a:prstGeom>
          <a:noFill/>
          <a:ln>
            <a:noFill/>
          </a:ln>
        </p:spPr>
        <p:txBody>
          <a:bodyPr spcFirstLastPara="1" wrap="square" lIns="0" tIns="0" rIns="0" bIns="0" anchor="b" anchorCtr="0">
            <a:noAutofit/>
          </a:bodyPr>
          <a:lstStyle>
            <a:lvl1pPr marL="457200" lvl="0" indent="-292100" algn="l">
              <a:lnSpc>
                <a:spcPct val="120000"/>
              </a:lnSpc>
              <a:spcBef>
                <a:spcPts val="0"/>
              </a:spcBef>
              <a:spcAft>
                <a:spcPts val="0"/>
              </a:spcAft>
              <a:buSzPts val="1000"/>
              <a:buFont typeface="Arial"/>
              <a:buChar char="​"/>
              <a:defRPr sz="1000">
                <a:solidFill>
                  <a:schemeClr val="lt1"/>
                </a:solidFill>
              </a:defRPr>
            </a:lvl1pPr>
            <a:lvl2pPr marL="914400" lvl="1" indent="-292100" algn="l">
              <a:lnSpc>
                <a:spcPct val="120000"/>
              </a:lnSpc>
              <a:spcBef>
                <a:spcPts val="600"/>
              </a:spcBef>
              <a:spcAft>
                <a:spcPts val="0"/>
              </a:spcAft>
              <a:buSzPts val="1000"/>
              <a:buFont typeface="Arial"/>
              <a:buChar char="​"/>
              <a:defRPr sz="1000" b="1">
                <a:solidFill>
                  <a:schemeClr val="lt1"/>
                </a:solidFill>
              </a:defRPr>
            </a:lvl2pPr>
            <a:lvl3pPr marL="1371600" lvl="2" indent="-292100" algn="l">
              <a:lnSpc>
                <a:spcPct val="120000"/>
              </a:lnSpc>
              <a:spcBef>
                <a:spcPts val="600"/>
              </a:spcBef>
              <a:spcAft>
                <a:spcPts val="0"/>
              </a:spcAft>
              <a:buClr>
                <a:schemeClr val="lt1"/>
              </a:buClr>
              <a:buSzPts val="1000"/>
              <a:buFont typeface="Arial"/>
              <a:buChar char="•"/>
              <a:defRPr sz="1000">
                <a:solidFill>
                  <a:schemeClr val="lt1"/>
                </a:solidFill>
              </a:defRPr>
            </a:lvl3pPr>
            <a:lvl4pPr marL="1828800" lvl="3" indent="-330200" algn="l">
              <a:lnSpc>
                <a:spcPct val="100000"/>
              </a:lnSpc>
              <a:spcBef>
                <a:spcPts val="600"/>
              </a:spcBef>
              <a:spcAft>
                <a:spcPts val="0"/>
              </a:spcAft>
              <a:buClr>
                <a:schemeClr val="dk1"/>
              </a:buClr>
              <a:buSzPts val="1600"/>
              <a:buFont typeface="Arial"/>
              <a:buChar char="•"/>
              <a:defRPr b="0"/>
            </a:lvl4pPr>
            <a:lvl5pPr marL="2286000" lvl="4" indent="-330200" algn="l">
              <a:lnSpc>
                <a:spcPct val="100000"/>
              </a:lnSpc>
              <a:spcBef>
                <a:spcPts val="600"/>
              </a:spcBef>
              <a:spcAft>
                <a:spcPts val="0"/>
              </a:spcAft>
              <a:buClr>
                <a:schemeClr val="dk1"/>
              </a:buClr>
              <a:buSzPts val="1600"/>
              <a:buFont typeface="Arial"/>
              <a:buChar char="•"/>
              <a:defRPr/>
            </a:lvl5pPr>
            <a:lvl6pPr marL="2743200" lvl="5" indent="-330200" algn="l">
              <a:lnSpc>
                <a:spcPct val="100000"/>
              </a:lnSpc>
              <a:spcBef>
                <a:spcPts val="600"/>
              </a:spcBef>
              <a:spcAft>
                <a:spcPts val="0"/>
              </a:spcAft>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1200"/>
              </a:spcBef>
              <a:spcAft>
                <a:spcPts val="0"/>
              </a:spcAft>
              <a:buClr>
                <a:schemeClr val="dk1"/>
              </a:buClr>
              <a:buSzPts val="1600"/>
              <a:buChar char="​"/>
              <a:defRPr sz="1600"/>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42" name="Google Shape;142;p32"/>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143" name="Google Shape;143;p32" descr="{&quot;templafy&quot;:{&quot;id&quot;:&quot;b4e9097e-d337-42dc-8b79-9c01eef32c01&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144" name="Google Shape;144;p32" descr="{&quot;templafy&quot;:{&quot;id&quot;:&quot;086d357d-a9d0-40c9-b8d7-c356783c0573&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3612">
          <p15:clr>
            <a:srgbClr val="F26B43"/>
          </p15:clr>
        </p15:guide>
        <p15:guide id="2" pos="3839">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ntent">
  <p:cSld name="Three content">
    <p:bg>
      <p:bgPr>
        <a:solidFill>
          <a:schemeClr val="lt1"/>
        </a:solidFill>
        <a:effectLst/>
      </p:bgPr>
    </p:bg>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3"/>
          <p:cNvSpPr txBox="1">
            <a:spLocks noGrp="1"/>
          </p:cNvSpPr>
          <p:nvPr>
            <p:ph type="body" idx="1"/>
          </p:nvPr>
        </p:nvSpPr>
        <p:spPr>
          <a:xfrm>
            <a:off x="358775" y="2159001"/>
            <a:ext cx="5556250" cy="3978274"/>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48" name="Google Shape;148;p33"/>
          <p:cNvSpPr txBox="1">
            <a:spLocks noGrp="1"/>
          </p:cNvSpPr>
          <p:nvPr>
            <p:ph type="body" idx="2"/>
          </p:nvPr>
        </p:nvSpPr>
        <p:spPr>
          <a:xfrm>
            <a:off x="6273799" y="2159000"/>
            <a:ext cx="2598738" cy="3978274"/>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49" name="Google Shape;149;p33"/>
          <p:cNvSpPr txBox="1">
            <a:spLocks noGrp="1"/>
          </p:cNvSpPr>
          <p:nvPr>
            <p:ph type="body" idx="3"/>
          </p:nvPr>
        </p:nvSpPr>
        <p:spPr>
          <a:xfrm>
            <a:off x="9232900" y="2159001"/>
            <a:ext cx="2598738" cy="3978274"/>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50" name="Google Shape;150;p33"/>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dk1"/>
                </a:solidFill>
                <a:latin typeface="Arial"/>
                <a:ea typeface="Arial"/>
                <a:cs typeface="Arial"/>
                <a:sym typeface="Arial"/>
              </a:defRPr>
            </a:lvl1pPr>
            <a:lvl2pPr marL="0" lvl="1" indent="0" algn="l">
              <a:spcBef>
                <a:spcPts val="0"/>
              </a:spcBef>
              <a:buNone/>
              <a:defRPr sz="700">
                <a:solidFill>
                  <a:schemeClr val="dk1"/>
                </a:solidFill>
                <a:latin typeface="Arial"/>
                <a:ea typeface="Arial"/>
                <a:cs typeface="Arial"/>
                <a:sym typeface="Arial"/>
              </a:defRPr>
            </a:lvl2pPr>
            <a:lvl3pPr marL="0" lvl="2" indent="0" algn="l">
              <a:spcBef>
                <a:spcPts val="0"/>
              </a:spcBef>
              <a:buNone/>
              <a:defRPr sz="700">
                <a:solidFill>
                  <a:schemeClr val="dk1"/>
                </a:solidFill>
                <a:latin typeface="Arial"/>
                <a:ea typeface="Arial"/>
                <a:cs typeface="Arial"/>
                <a:sym typeface="Arial"/>
              </a:defRPr>
            </a:lvl3pPr>
            <a:lvl4pPr marL="0" lvl="3" indent="0" algn="l">
              <a:spcBef>
                <a:spcPts val="0"/>
              </a:spcBef>
              <a:buNone/>
              <a:defRPr sz="700">
                <a:solidFill>
                  <a:schemeClr val="dk1"/>
                </a:solidFill>
                <a:latin typeface="Arial"/>
                <a:ea typeface="Arial"/>
                <a:cs typeface="Arial"/>
                <a:sym typeface="Arial"/>
              </a:defRPr>
            </a:lvl4pPr>
            <a:lvl5pPr marL="0" lvl="4" indent="0" algn="l">
              <a:spcBef>
                <a:spcPts val="0"/>
              </a:spcBef>
              <a:buNone/>
              <a:defRPr sz="700">
                <a:solidFill>
                  <a:schemeClr val="dk1"/>
                </a:solidFill>
                <a:latin typeface="Arial"/>
                <a:ea typeface="Arial"/>
                <a:cs typeface="Arial"/>
                <a:sym typeface="Arial"/>
              </a:defRPr>
            </a:lvl5pPr>
            <a:lvl6pPr marL="0" lvl="5" indent="0" algn="l">
              <a:spcBef>
                <a:spcPts val="0"/>
              </a:spcBef>
              <a:buNone/>
              <a:defRPr sz="700">
                <a:solidFill>
                  <a:schemeClr val="dk1"/>
                </a:solidFill>
                <a:latin typeface="Arial"/>
                <a:ea typeface="Arial"/>
                <a:cs typeface="Arial"/>
                <a:sym typeface="Arial"/>
              </a:defRPr>
            </a:lvl6pPr>
            <a:lvl7pPr marL="0" lvl="6" indent="0" algn="l">
              <a:spcBef>
                <a:spcPts val="0"/>
              </a:spcBef>
              <a:buNone/>
              <a:defRPr sz="700">
                <a:solidFill>
                  <a:schemeClr val="dk1"/>
                </a:solidFill>
                <a:latin typeface="Arial"/>
                <a:ea typeface="Arial"/>
                <a:cs typeface="Arial"/>
                <a:sym typeface="Arial"/>
              </a:defRPr>
            </a:lvl7pPr>
            <a:lvl8pPr marL="0" lvl="7" indent="0" algn="l">
              <a:spcBef>
                <a:spcPts val="0"/>
              </a:spcBef>
              <a:buNone/>
              <a:defRPr sz="700">
                <a:solidFill>
                  <a:schemeClr val="dk1"/>
                </a:solidFill>
                <a:latin typeface="Arial"/>
                <a:ea typeface="Arial"/>
                <a:cs typeface="Arial"/>
                <a:sym typeface="Arial"/>
              </a:defRPr>
            </a:lvl8pPr>
            <a:lvl9pPr marL="0" lvl="8" indent="0" algn="l">
              <a:spcBef>
                <a:spcPts val="0"/>
              </a:spcBef>
              <a:buNone/>
              <a:defRPr sz="7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A">
  <p:cSld name="Two content A">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358775" y="2159000"/>
            <a:ext cx="5556250"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33" name="Google Shape;33;p16"/>
          <p:cNvSpPr txBox="1">
            <a:spLocks noGrp="1"/>
          </p:cNvSpPr>
          <p:nvPr>
            <p:ph type="body" idx="2"/>
          </p:nvPr>
        </p:nvSpPr>
        <p:spPr>
          <a:xfrm>
            <a:off x="6275387" y="2159000"/>
            <a:ext cx="5556249"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34" name="Google Shape;34;p16"/>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ictures with caption">
  <p:cSld name="Two pictures with caption">
    <p:spTree>
      <p:nvGrpSpPr>
        <p:cNvPr id="1" name="Shape 151"/>
        <p:cNvGrpSpPr/>
        <p:nvPr/>
      </p:nvGrpSpPr>
      <p:grpSpPr>
        <a:xfrm>
          <a:off x="0" y="0"/>
          <a:ext cx="0" cy="0"/>
          <a:chOff x="0" y="0"/>
          <a:chExt cx="0" cy="0"/>
        </a:xfrm>
      </p:grpSpPr>
      <p:sp>
        <p:nvSpPr>
          <p:cNvPr id="152" name="Google Shape;152;p34"/>
          <p:cNvSpPr>
            <a:spLocks noGrp="1"/>
          </p:cNvSpPr>
          <p:nvPr>
            <p:ph type="pic" idx="2"/>
          </p:nvPr>
        </p:nvSpPr>
        <p:spPr>
          <a:xfrm>
            <a:off x="358772" y="2160000"/>
            <a:ext cx="5556253" cy="3978275"/>
          </a:xfrm>
          <a:prstGeom prst="rect">
            <a:avLst/>
          </a:prstGeom>
          <a:solidFill>
            <a:srgbClr val="F2F2F2"/>
          </a:solidFill>
          <a:ln>
            <a:noFill/>
          </a:ln>
        </p:spPr>
      </p:sp>
      <p:sp>
        <p:nvSpPr>
          <p:cNvPr id="153" name="Google Shape;153;p34"/>
          <p:cNvSpPr>
            <a:spLocks noGrp="1"/>
          </p:cNvSpPr>
          <p:nvPr>
            <p:ph type="pic" idx="3"/>
          </p:nvPr>
        </p:nvSpPr>
        <p:spPr>
          <a:xfrm>
            <a:off x="7261222" y="2160000"/>
            <a:ext cx="4570415" cy="1979180"/>
          </a:xfrm>
          <a:prstGeom prst="rect">
            <a:avLst/>
          </a:prstGeom>
          <a:solidFill>
            <a:srgbClr val="F2F2F2"/>
          </a:solidFill>
          <a:ln>
            <a:noFill/>
          </a:ln>
        </p:spPr>
      </p:sp>
      <p:sp>
        <p:nvSpPr>
          <p:cNvPr id="154" name="Google Shape;154;p34"/>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4"/>
          <p:cNvSpPr txBox="1">
            <a:spLocks noGrp="1"/>
          </p:cNvSpPr>
          <p:nvPr>
            <p:ph type="body" idx="1"/>
          </p:nvPr>
        </p:nvSpPr>
        <p:spPr>
          <a:xfrm>
            <a:off x="6275388" y="4498181"/>
            <a:ext cx="1611312" cy="1639093"/>
          </a:xfrm>
          <a:prstGeom prst="rect">
            <a:avLst/>
          </a:prstGeom>
          <a:noFill/>
          <a:ln>
            <a:noFill/>
          </a:ln>
        </p:spPr>
        <p:txBody>
          <a:bodyPr spcFirstLastPara="1" wrap="square" lIns="0" tIns="0" rIns="0" bIns="0" anchor="b"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Font typeface="Arial"/>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12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56" name="Google Shape;156;p34"/>
          <p:cNvSpPr txBox="1">
            <a:spLocks noGrp="1"/>
          </p:cNvSpPr>
          <p:nvPr>
            <p:ph type="body" idx="4"/>
          </p:nvPr>
        </p:nvSpPr>
        <p:spPr>
          <a:xfrm>
            <a:off x="10220324" y="4498181"/>
            <a:ext cx="1611313" cy="1640094"/>
          </a:xfrm>
          <a:prstGeom prst="rect">
            <a:avLst/>
          </a:prstGeom>
          <a:noFill/>
          <a:ln>
            <a:noFill/>
          </a:ln>
        </p:spPr>
        <p:txBody>
          <a:bodyPr spcFirstLastPara="1" wrap="square" lIns="0" tIns="0" rIns="0" bIns="0" anchor="t"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a:lvl2pPr>
            <a:lvl3pPr marL="1371600" lvl="2" indent="-292100" algn="l">
              <a:lnSpc>
                <a:spcPct val="120000"/>
              </a:lnSpc>
              <a:spcBef>
                <a:spcPts val="600"/>
              </a:spcBef>
              <a:spcAft>
                <a:spcPts val="0"/>
              </a:spcAft>
              <a:buSzPts val="1000"/>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6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57" name="Google Shape;157;p34"/>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pictures with caption">
  <p:cSld name="Three pictures with caption">
    <p:spTree>
      <p:nvGrpSpPr>
        <p:cNvPr id="1" name="Shape 158"/>
        <p:cNvGrpSpPr/>
        <p:nvPr/>
      </p:nvGrpSpPr>
      <p:grpSpPr>
        <a:xfrm>
          <a:off x="0" y="0"/>
          <a:ext cx="0" cy="0"/>
          <a:chOff x="0" y="0"/>
          <a:chExt cx="0" cy="0"/>
        </a:xfrm>
      </p:grpSpPr>
      <p:sp>
        <p:nvSpPr>
          <p:cNvPr id="159" name="Google Shape;159;p35"/>
          <p:cNvSpPr>
            <a:spLocks noGrp="1"/>
          </p:cNvSpPr>
          <p:nvPr>
            <p:ph type="pic" idx="2"/>
          </p:nvPr>
        </p:nvSpPr>
        <p:spPr>
          <a:xfrm>
            <a:off x="358773" y="2160000"/>
            <a:ext cx="3580938" cy="3978275"/>
          </a:xfrm>
          <a:prstGeom prst="rect">
            <a:avLst/>
          </a:prstGeom>
          <a:solidFill>
            <a:srgbClr val="F2F2F2"/>
          </a:solidFill>
          <a:ln>
            <a:noFill/>
          </a:ln>
        </p:spPr>
      </p:sp>
      <p:sp>
        <p:nvSpPr>
          <p:cNvPr id="160" name="Google Shape;160;p35"/>
          <p:cNvSpPr>
            <a:spLocks noGrp="1"/>
          </p:cNvSpPr>
          <p:nvPr>
            <p:ph type="pic" idx="3"/>
          </p:nvPr>
        </p:nvSpPr>
        <p:spPr>
          <a:xfrm>
            <a:off x="4304174" y="2160000"/>
            <a:ext cx="3581401" cy="1979180"/>
          </a:xfrm>
          <a:prstGeom prst="rect">
            <a:avLst/>
          </a:prstGeom>
          <a:solidFill>
            <a:srgbClr val="F2F2F2"/>
          </a:solidFill>
          <a:ln>
            <a:noFill/>
          </a:ln>
        </p:spPr>
      </p:sp>
      <p:sp>
        <p:nvSpPr>
          <p:cNvPr id="161" name="Google Shape;161;p35"/>
          <p:cNvSpPr>
            <a:spLocks noGrp="1"/>
          </p:cNvSpPr>
          <p:nvPr>
            <p:ph type="pic" idx="4"/>
          </p:nvPr>
        </p:nvSpPr>
        <p:spPr>
          <a:xfrm>
            <a:off x="9232438" y="4498181"/>
            <a:ext cx="2599200" cy="1639094"/>
          </a:xfrm>
          <a:prstGeom prst="rect">
            <a:avLst/>
          </a:prstGeom>
          <a:solidFill>
            <a:srgbClr val="F2F2F2"/>
          </a:solidFill>
          <a:ln>
            <a:noFill/>
          </a:ln>
        </p:spPr>
      </p:sp>
      <p:sp>
        <p:nvSpPr>
          <p:cNvPr id="162" name="Google Shape;162;p35"/>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35"/>
          <p:cNvSpPr txBox="1">
            <a:spLocks noGrp="1"/>
          </p:cNvSpPr>
          <p:nvPr>
            <p:ph type="body" idx="1"/>
          </p:nvPr>
        </p:nvSpPr>
        <p:spPr>
          <a:xfrm>
            <a:off x="4303714" y="4498181"/>
            <a:ext cx="1611312" cy="1639093"/>
          </a:xfrm>
          <a:prstGeom prst="rect">
            <a:avLst/>
          </a:prstGeom>
          <a:noFill/>
          <a:ln>
            <a:noFill/>
          </a:ln>
        </p:spPr>
        <p:txBody>
          <a:bodyPr spcFirstLastPara="1" wrap="square" lIns="0" tIns="0" rIns="0" bIns="0" anchor="b"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Font typeface="Arial"/>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12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64" name="Google Shape;164;p35"/>
          <p:cNvSpPr txBox="1">
            <a:spLocks noGrp="1"/>
          </p:cNvSpPr>
          <p:nvPr>
            <p:ph type="body" idx="5"/>
          </p:nvPr>
        </p:nvSpPr>
        <p:spPr>
          <a:xfrm>
            <a:off x="8247063" y="2160000"/>
            <a:ext cx="1612900" cy="1979180"/>
          </a:xfrm>
          <a:prstGeom prst="rect">
            <a:avLst/>
          </a:prstGeom>
          <a:noFill/>
          <a:ln>
            <a:noFill/>
          </a:ln>
        </p:spPr>
        <p:txBody>
          <a:bodyPr spcFirstLastPara="1" wrap="square" lIns="0" tIns="0" rIns="0" bIns="0" anchor="t"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a:lvl2pPr>
            <a:lvl3pPr marL="1371600" lvl="2" indent="-292100" algn="l">
              <a:lnSpc>
                <a:spcPct val="120000"/>
              </a:lnSpc>
              <a:spcBef>
                <a:spcPts val="600"/>
              </a:spcBef>
              <a:spcAft>
                <a:spcPts val="0"/>
              </a:spcAft>
              <a:buSzPts val="1000"/>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6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65" name="Google Shape;165;p35"/>
          <p:cNvSpPr txBox="1">
            <a:spLocks noGrp="1"/>
          </p:cNvSpPr>
          <p:nvPr>
            <p:ph type="body" idx="6"/>
          </p:nvPr>
        </p:nvSpPr>
        <p:spPr>
          <a:xfrm>
            <a:off x="10218738" y="2160000"/>
            <a:ext cx="1612899" cy="1979180"/>
          </a:xfrm>
          <a:prstGeom prst="rect">
            <a:avLst/>
          </a:prstGeom>
          <a:noFill/>
          <a:ln>
            <a:noFill/>
          </a:ln>
        </p:spPr>
        <p:txBody>
          <a:bodyPr spcFirstLastPara="1" wrap="square" lIns="0" tIns="0" rIns="0" bIns="0" anchor="b" anchorCtr="0">
            <a:noAutofit/>
          </a:bodyPr>
          <a:lstStyle>
            <a:lvl1pPr marL="457200" lvl="0" indent="-292100" algn="r">
              <a:lnSpc>
                <a:spcPct val="120000"/>
              </a:lnSpc>
              <a:spcBef>
                <a:spcPts val="0"/>
              </a:spcBef>
              <a:spcAft>
                <a:spcPts val="0"/>
              </a:spcAft>
              <a:buSzPts val="1000"/>
              <a:buFont typeface="Arial"/>
              <a:buChar char="​"/>
              <a:defRPr sz="1000"/>
            </a:lvl1pPr>
            <a:lvl2pPr marL="914400" lvl="1" indent="-292100" algn="r">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6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66" name="Google Shape;166;p35"/>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pictures with caption">
  <p:cSld name="Four pictures with caption">
    <p:spTree>
      <p:nvGrpSpPr>
        <p:cNvPr id="1" name="Shape 167"/>
        <p:cNvGrpSpPr/>
        <p:nvPr/>
      </p:nvGrpSpPr>
      <p:grpSpPr>
        <a:xfrm>
          <a:off x="0" y="0"/>
          <a:ext cx="0" cy="0"/>
          <a:chOff x="0" y="0"/>
          <a:chExt cx="0" cy="0"/>
        </a:xfrm>
      </p:grpSpPr>
      <p:sp>
        <p:nvSpPr>
          <p:cNvPr id="168" name="Google Shape;168;p36"/>
          <p:cNvSpPr>
            <a:spLocks noGrp="1"/>
          </p:cNvSpPr>
          <p:nvPr>
            <p:ph type="pic" idx="2"/>
          </p:nvPr>
        </p:nvSpPr>
        <p:spPr>
          <a:xfrm>
            <a:off x="358773" y="2160000"/>
            <a:ext cx="2599200" cy="3978275"/>
          </a:xfrm>
          <a:prstGeom prst="rect">
            <a:avLst/>
          </a:prstGeom>
          <a:solidFill>
            <a:srgbClr val="F2F2F2"/>
          </a:solidFill>
          <a:ln>
            <a:noFill/>
          </a:ln>
        </p:spPr>
      </p:sp>
      <p:sp>
        <p:nvSpPr>
          <p:cNvPr id="169" name="Google Shape;169;p36"/>
          <p:cNvSpPr>
            <a:spLocks noGrp="1"/>
          </p:cNvSpPr>
          <p:nvPr>
            <p:ph type="pic" idx="3"/>
          </p:nvPr>
        </p:nvSpPr>
        <p:spPr>
          <a:xfrm>
            <a:off x="3317876" y="2160000"/>
            <a:ext cx="2599200" cy="1979180"/>
          </a:xfrm>
          <a:prstGeom prst="rect">
            <a:avLst/>
          </a:prstGeom>
          <a:solidFill>
            <a:srgbClr val="F2F2F2"/>
          </a:solidFill>
          <a:ln>
            <a:noFill/>
          </a:ln>
        </p:spPr>
      </p:sp>
      <p:sp>
        <p:nvSpPr>
          <p:cNvPr id="170" name="Google Shape;170;p36"/>
          <p:cNvSpPr>
            <a:spLocks noGrp="1"/>
          </p:cNvSpPr>
          <p:nvPr>
            <p:ph type="pic" idx="4"/>
          </p:nvPr>
        </p:nvSpPr>
        <p:spPr>
          <a:xfrm>
            <a:off x="6275388" y="4498181"/>
            <a:ext cx="2599200" cy="1639094"/>
          </a:xfrm>
          <a:prstGeom prst="rect">
            <a:avLst/>
          </a:prstGeom>
          <a:solidFill>
            <a:srgbClr val="F2F2F2"/>
          </a:solidFill>
          <a:ln>
            <a:noFill/>
          </a:ln>
        </p:spPr>
      </p:sp>
      <p:sp>
        <p:nvSpPr>
          <p:cNvPr id="171" name="Google Shape;171;p36"/>
          <p:cNvSpPr>
            <a:spLocks noGrp="1"/>
          </p:cNvSpPr>
          <p:nvPr>
            <p:ph type="pic" idx="5"/>
          </p:nvPr>
        </p:nvSpPr>
        <p:spPr>
          <a:xfrm>
            <a:off x="10218274" y="2160000"/>
            <a:ext cx="1613363" cy="1979180"/>
          </a:xfrm>
          <a:prstGeom prst="rect">
            <a:avLst/>
          </a:prstGeom>
          <a:solidFill>
            <a:srgbClr val="F2F2F2"/>
          </a:solidFill>
          <a:ln>
            <a:noFill/>
          </a:ln>
        </p:spPr>
      </p:sp>
      <p:sp>
        <p:nvSpPr>
          <p:cNvPr id="172" name="Google Shape;172;p36"/>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6"/>
          <p:cNvSpPr txBox="1">
            <a:spLocks noGrp="1"/>
          </p:cNvSpPr>
          <p:nvPr>
            <p:ph type="body" idx="1"/>
          </p:nvPr>
        </p:nvSpPr>
        <p:spPr>
          <a:xfrm>
            <a:off x="3317875" y="4498181"/>
            <a:ext cx="1611313" cy="1639093"/>
          </a:xfrm>
          <a:prstGeom prst="rect">
            <a:avLst/>
          </a:prstGeom>
          <a:noFill/>
          <a:ln>
            <a:noFill/>
          </a:ln>
        </p:spPr>
        <p:txBody>
          <a:bodyPr spcFirstLastPara="1" wrap="square" lIns="0" tIns="0" rIns="0" bIns="0" anchor="b"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Font typeface="Arial"/>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12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74" name="Google Shape;174;p36"/>
          <p:cNvSpPr txBox="1">
            <a:spLocks noGrp="1"/>
          </p:cNvSpPr>
          <p:nvPr>
            <p:ph type="body" idx="6"/>
          </p:nvPr>
        </p:nvSpPr>
        <p:spPr>
          <a:xfrm>
            <a:off x="6275388" y="2160000"/>
            <a:ext cx="1611312" cy="1979180"/>
          </a:xfrm>
          <a:prstGeom prst="rect">
            <a:avLst/>
          </a:prstGeom>
          <a:noFill/>
          <a:ln>
            <a:noFill/>
          </a:ln>
        </p:spPr>
        <p:txBody>
          <a:bodyPr spcFirstLastPara="1" wrap="square" lIns="0" tIns="0" rIns="0" bIns="0" anchor="t"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a:lvl2pPr>
            <a:lvl3pPr marL="1371600" lvl="2" indent="-292100" algn="l">
              <a:lnSpc>
                <a:spcPct val="120000"/>
              </a:lnSpc>
              <a:spcBef>
                <a:spcPts val="600"/>
              </a:spcBef>
              <a:spcAft>
                <a:spcPts val="0"/>
              </a:spcAft>
              <a:buSzPts val="1000"/>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6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75" name="Google Shape;175;p36"/>
          <p:cNvSpPr txBox="1">
            <a:spLocks noGrp="1"/>
          </p:cNvSpPr>
          <p:nvPr>
            <p:ph type="body" idx="7"/>
          </p:nvPr>
        </p:nvSpPr>
        <p:spPr>
          <a:xfrm>
            <a:off x="7261224" y="2160000"/>
            <a:ext cx="1613363" cy="1979180"/>
          </a:xfrm>
          <a:prstGeom prst="rect">
            <a:avLst/>
          </a:prstGeom>
          <a:noFill/>
          <a:ln>
            <a:noFill/>
          </a:ln>
        </p:spPr>
        <p:txBody>
          <a:bodyPr spcFirstLastPara="1" wrap="square" lIns="0" tIns="0" rIns="0" bIns="0" anchor="b"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6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76" name="Google Shape;176;p36"/>
          <p:cNvSpPr txBox="1">
            <a:spLocks noGrp="1"/>
          </p:cNvSpPr>
          <p:nvPr>
            <p:ph type="body" idx="8"/>
          </p:nvPr>
        </p:nvSpPr>
        <p:spPr>
          <a:xfrm>
            <a:off x="10218274" y="4498181"/>
            <a:ext cx="1613364" cy="1639094"/>
          </a:xfrm>
          <a:prstGeom prst="rect">
            <a:avLst/>
          </a:prstGeom>
          <a:noFill/>
          <a:ln>
            <a:noFill/>
          </a:ln>
        </p:spPr>
        <p:txBody>
          <a:bodyPr spcFirstLastPara="1" wrap="square" lIns="0" tIns="0" rIns="0" bIns="0" anchor="t" anchorCtr="0">
            <a:noAutofit/>
          </a:bodyPr>
          <a:lstStyle>
            <a:lvl1pPr marL="457200" lvl="0" indent="-292100" algn="l">
              <a:lnSpc>
                <a:spcPct val="120000"/>
              </a:lnSpc>
              <a:spcBef>
                <a:spcPts val="0"/>
              </a:spcBef>
              <a:spcAft>
                <a:spcPts val="0"/>
              </a:spcAft>
              <a:buSzPts val="1000"/>
              <a:buFont typeface="Arial"/>
              <a:buChar char="​"/>
              <a:defRPr sz="1000"/>
            </a:lvl1pPr>
            <a:lvl2pPr marL="914400" lvl="1" indent="-292100" algn="l">
              <a:lnSpc>
                <a:spcPct val="120000"/>
              </a:lnSpc>
              <a:spcBef>
                <a:spcPts val="600"/>
              </a:spcBef>
              <a:spcAft>
                <a:spcPts val="0"/>
              </a:spcAft>
              <a:buSzPts val="1000"/>
              <a:buFont typeface="Arial"/>
              <a:buChar char="​"/>
              <a:defRPr sz="1000" b="1"/>
            </a:lvl2pPr>
            <a:lvl3pPr marL="1371600" lvl="2" indent="-292100" algn="l">
              <a:lnSpc>
                <a:spcPct val="120000"/>
              </a:lnSpc>
              <a:spcBef>
                <a:spcPts val="600"/>
              </a:spcBef>
              <a:spcAft>
                <a:spcPts val="0"/>
              </a:spcAft>
              <a:buSzPts val="1000"/>
              <a:buChar char="•"/>
              <a:defRPr sz="1000"/>
            </a:lvl3pPr>
            <a:lvl4pPr marL="1828800" lvl="3" indent="-292100" algn="l">
              <a:lnSpc>
                <a:spcPct val="120000"/>
              </a:lnSpc>
              <a:spcBef>
                <a:spcPts val="600"/>
              </a:spcBef>
              <a:spcAft>
                <a:spcPts val="0"/>
              </a:spcAft>
              <a:buClr>
                <a:schemeClr val="dk1"/>
              </a:buClr>
              <a:buSzPts val="1000"/>
              <a:buChar char="​"/>
              <a:defRPr sz="1000"/>
            </a:lvl4pPr>
            <a:lvl5pPr marL="2286000" lvl="4" indent="-292100" algn="l">
              <a:lnSpc>
                <a:spcPct val="120000"/>
              </a:lnSpc>
              <a:spcBef>
                <a:spcPts val="600"/>
              </a:spcBef>
              <a:spcAft>
                <a:spcPts val="0"/>
              </a:spcAft>
              <a:buClr>
                <a:schemeClr val="dk1"/>
              </a:buClr>
              <a:buSzPts val="1000"/>
              <a:buChar char="​"/>
              <a:defRPr sz="10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77" name="Google Shape;177;p36"/>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REPORT Four content">
  <p:cSld name="REPORT Four content">
    <p:bg>
      <p:bgPr>
        <a:solidFill>
          <a:schemeClr val="lt1"/>
        </a:solidFill>
        <a:effectLst/>
      </p:bgPr>
    </p:bg>
    <p:spTree>
      <p:nvGrpSpPr>
        <p:cNvPr id="1" name="Shape 178"/>
        <p:cNvGrpSpPr/>
        <p:nvPr/>
      </p:nvGrpSpPr>
      <p:grpSpPr>
        <a:xfrm>
          <a:off x="0" y="0"/>
          <a:ext cx="0" cy="0"/>
          <a:chOff x="0" y="0"/>
          <a:chExt cx="0" cy="0"/>
        </a:xfrm>
      </p:grpSpPr>
      <p:sp>
        <p:nvSpPr>
          <p:cNvPr id="179" name="Google Shape;179;p37"/>
          <p:cNvSpPr/>
          <p:nvPr/>
        </p:nvSpPr>
        <p:spPr>
          <a:xfrm>
            <a:off x="0" y="0"/>
            <a:ext cx="12192000" cy="6861600"/>
          </a:xfrm>
          <a:prstGeom prst="rect">
            <a:avLst/>
          </a:prstGeom>
          <a:solidFill>
            <a:srgbClr val="F8F7F6"/>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80" name="Google Shape;180;p37"/>
          <p:cNvSpPr txBox="1">
            <a:spLocks noGrp="1"/>
          </p:cNvSpPr>
          <p:nvPr>
            <p:ph type="title"/>
          </p:nvPr>
        </p:nvSpPr>
        <p:spPr>
          <a:xfrm>
            <a:off x="358775" y="719138"/>
            <a:ext cx="11472863" cy="1087436"/>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37"/>
          <p:cNvSpPr txBox="1">
            <a:spLocks noGrp="1"/>
          </p:cNvSpPr>
          <p:nvPr>
            <p:ph type="body" idx="1"/>
          </p:nvPr>
        </p:nvSpPr>
        <p:spPr>
          <a:xfrm>
            <a:off x="358776" y="2159000"/>
            <a:ext cx="2598738"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82" name="Google Shape;182;p37"/>
          <p:cNvSpPr txBox="1">
            <a:spLocks noGrp="1"/>
          </p:cNvSpPr>
          <p:nvPr>
            <p:ph type="body" idx="2"/>
          </p:nvPr>
        </p:nvSpPr>
        <p:spPr>
          <a:xfrm>
            <a:off x="3317875" y="2159001"/>
            <a:ext cx="2598738" cy="3978274"/>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83" name="Google Shape;183;p37"/>
          <p:cNvSpPr txBox="1">
            <a:spLocks noGrp="1"/>
          </p:cNvSpPr>
          <p:nvPr>
            <p:ph type="body" idx="3"/>
          </p:nvPr>
        </p:nvSpPr>
        <p:spPr>
          <a:xfrm>
            <a:off x="6275388" y="2159000"/>
            <a:ext cx="5556249" cy="18108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84" name="Google Shape;184;p37"/>
          <p:cNvSpPr txBox="1">
            <a:spLocks noGrp="1"/>
          </p:cNvSpPr>
          <p:nvPr>
            <p:ph type="body" idx="4"/>
          </p:nvPr>
        </p:nvSpPr>
        <p:spPr>
          <a:xfrm>
            <a:off x="6275387" y="4321613"/>
            <a:ext cx="5556251" cy="18108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85" name="Google Shape;185;p37"/>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186" name="Google Shape;186;p37" descr="{&quot;templafy&quot;:{&quot;id&quot;:&quot;7e617342-02cc-429c-8687-d8fc70b4a01d&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187" name="Google Shape;187;p37" descr="{&quot;templafy&quot;:{&quot;id&quot;:&quot;45b1e37a-2959-4011-83fc-a9a0785f3810&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188" name="Google Shape;188;p37"/>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REPORT Six content">
  <p:cSld name="REPORT Six content">
    <p:spTree>
      <p:nvGrpSpPr>
        <p:cNvPr id="1" name="Shape 189"/>
        <p:cNvGrpSpPr/>
        <p:nvPr/>
      </p:nvGrpSpPr>
      <p:grpSpPr>
        <a:xfrm>
          <a:off x="0" y="0"/>
          <a:ext cx="0" cy="0"/>
          <a:chOff x="0" y="0"/>
          <a:chExt cx="0" cy="0"/>
        </a:xfrm>
      </p:grpSpPr>
      <p:sp>
        <p:nvSpPr>
          <p:cNvPr id="190" name="Google Shape;190;p38"/>
          <p:cNvSpPr/>
          <p:nvPr/>
        </p:nvSpPr>
        <p:spPr>
          <a:xfrm>
            <a:off x="0" y="0"/>
            <a:ext cx="12192000" cy="6861600"/>
          </a:xfrm>
          <a:prstGeom prst="rect">
            <a:avLst/>
          </a:prstGeom>
          <a:solidFill>
            <a:srgbClr val="F8F7F6"/>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91" name="Google Shape;191;p38"/>
          <p:cNvSpPr txBox="1">
            <a:spLocks noGrp="1"/>
          </p:cNvSpPr>
          <p:nvPr>
            <p:ph type="title"/>
          </p:nvPr>
        </p:nvSpPr>
        <p:spPr>
          <a:xfrm>
            <a:off x="358774" y="720000"/>
            <a:ext cx="5556251" cy="1081677"/>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8"/>
          <p:cNvSpPr txBox="1">
            <a:spLocks noGrp="1"/>
          </p:cNvSpPr>
          <p:nvPr>
            <p:ph type="body" idx="1"/>
          </p:nvPr>
        </p:nvSpPr>
        <p:spPr>
          <a:xfrm>
            <a:off x="358776" y="2159000"/>
            <a:ext cx="2599200"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93" name="Google Shape;193;p38"/>
          <p:cNvSpPr txBox="1">
            <a:spLocks noGrp="1"/>
          </p:cNvSpPr>
          <p:nvPr>
            <p:ph type="body" idx="2"/>
          </p:nvPr>
        </p:nvSpPr>
        <p:spPr>
          <a:xfrm>
            <a:off x="3317875" y="2159000"/>
            <a:ext cx="2598737" cy="3978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94" name="Google Shape;194;p38"/>
          <p:cNvSpPr txBox="1">
            <a:spLocks noGrp="1"/>
          </p:cNvSpPr>
          <p:nvPr>
            <p:ph type="body" idx="3"/>
          </p:nvPr>
        </p:nvSpPr>
        <p:spPr>
          <a:xfrm>
            <a:off x="6275388" y="719138"/>
            <a:ext cx="2599200" cy="27072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95" name="Google Shape;195;p38"/>
          <p:cNvSpPr txBox="1">
            <a:spLocks noGrp="1"/>
          </p:cNvSpPr>
          <p:nvPr>
            <p:ph type="body" idx="4"/>
          </p:nvPr>
        </p:nvSpPr>
        <p:spPr>
          <a:xfrm>
            <a:off x="6275388" y="3787200"/>
            <a:ext cx="2599200" cy="23500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96" name="Google Shape;196;p38"/>
          <p:cNvSpPr txBox="1">
            <a:spLocks noGrp="1"/>
          </p:cNvSpPr>
          <p:nvPr>
            <p:ph type="body" idx="5"/>
          </p:nvPr>
        </p:nvSpPr>
        <p:spPr>
          <a:xfrm>
            <a:off x="9232900" y="719137"/>
            <a:ext cx="2598738" cy="27072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97" name="Google Shape;197;p38"/>
          <p:cNvSpPr txBox="1">
            <a:spLocks noGrp="1"/>
          </p:cNvSpPr>
          <p:nvPr>
            <p:ph type="body" idx="6"/>
          </p:nvPr>
        </p:nvSpPr>
        <p:spPr>
          <a:xfrm>
            <a:off x="9232899" y="3787200"/>
            <a:ext cx="2600325" cy="23500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600"/>
              </a:spcBef>
              <a:spcAft>
                <a:spcPts val="0"/>
              </a:spcAft>
              <a:buSzPts val="1400"/>
              <a:buChar char="•"/>
              <a:defRPr sz="1400"/>
            </a:lvl2pPr>
            <a:lvl3pPr marL="1371600" lvl="2" indent="-304800" algn="l">
              <a:lnSpc>
                <a:spcPct val="100000"/>
              </a:lnSpc>
              <a:spcBef>
                <a:spcPts val="600"/>
              </a:spcBef>
              <a:spcAft>
                <a:spcPts val="0"/>
              </a:spcAft>
              <a:buSzPts val="1200"/>
              <a:buChar char="•"/>
              <a:defRPr sz="12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1200"/>
              </a:spcBef>
              <a:spcAft>
                <a:spcPts val="0"/>
              </a:spcAft>
              <a:buClr>
                <a:schemeClr val="dk1"/>
              </a:buClr>
              <a:buSzPts val="1600"/>
              <a:buChar char="​"/>
              <a:defRPr sz="16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198" name="Google Shape;198;p38"/>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199" name="Google Shape;199;p38" descr="{&quot;templafy&quot;:{&quot;id&quot;:&quot;df42656c-d988-445c-8ea7-257bd066c440&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200" name="Google Shape;200;p38" descr="{&quot;templafy&quot;:{&quot;id&quot;:&quot;ed4f68d1-26be-4e78-adbc-1cd433278bd4&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201" name="Google Shape;201;p38"/>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ditorial. Three content">
  <p:cSld name="Editorial. Three content">
    <p:bg>
      <p:bgPr>
        <a:solidFill>
          <a:schemeClr val="dk2"/>
        </a:solidFill>
        <a:effectLst/>
      </p:bgPr>
    </p:bg>
    <p:spTree>
      <p:nvGrpSpPr>
        <p:cNvPr id="1" name="Shape 202"/>
        <p:cNvGrpSpPr/>
        <p:nvPr/>
      </p:nvGrpSpPr>
      <p:grpSpPr>
        <a:xfrm>
          <a:off x="0" y="0"/>
          <a:ext cx="0" cy="0"/>
          <a:chOff x="0" y="0"/>
          <a:chExt cx="0" cy="0"/>
        </a:xfrm>
      </p:grpSpPr>
      <p:sp>
        <p:nvSpPr>
          <p:cNvPr id="203" name="Google Shape;203;p39"/>
          <p:cNvSpPr txBox="1"/>
          <p:nvPr/>
        </p:nvSpPr>
        <p:spPr>
          <a:xfrm>
            <a:off x="0" y="0"/>
            <a:ext cx="12192000" cy="6861600"/>
          </a:xfrm>
          <a:prstGeom prst="rect">
            <a:avLst/>
          </a:prstGeom>
          <a:solidFill>
            <a:schemeClr val="accent6"/>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dk1"/>
              </a:solidFill>
              <a:latin typeface="Arial"/>
              <a:ea typeface="Arial"/>
              <a:cs typeface="Arial"/>
              <a:sym typeface="Arial"/>
            </a:endParaRPr>
          </a:p>
        </p:txBody>
      </p:sp>
      <p:sp>
        <p:nvSpPr>
          <p:cNvPr id="204" name="Google Shape;204;p39"/>
          <p:cNvSpPr txBox="1">
            <a:spLocks noGrp="1"/>
          </p:cNvSpPr>
          <p:nvPr>
            <p:ph type="title"/>
          </p:nvPr>
        </p:nvSpPr>
        <p:spPr>
          <a:xfrm>
            <a:off x="358775" y="719138"/>
            <a:ext cx="8506800" cy="270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9"/>
          <p:cNvSpPr txBox="1">
            <a:spLocks noGrp="1"/>
          </p:cNvSpPr>
          <p:nvPr>
            <p:ph type="body" idx="1"/>
          </p:nvPr>
        </p:nvSpPr>
        <p:spPr>
          <a:xfrm>
            <a:off x="358775" y="3780000"/>
            <a:ext cx="2598738" cy="2357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lt1"/>
              </a:buClr>
              <a:buSzPts val="1600"/>
              <a:buChar char="•"/>
              <a:defRPr/>
            </a:lvl1pPr>
            <a:lvl2pPr marL="914400" lvl="1" indent="-330200" algn="l">
              <a:lnSpc>
                <a:spcPct val="100000"/>
              </a:lnSpc>
              <a:spcBef>
                <a:spcPts val="600"/>
              </a:spcBef>
              <a:spcAft>
                <a:spcPts val="0"/>
              </a:spcAft>
              <a:buClr>
                <a:schemeClr val="lt1"/>
              </a:buClr>
              <a:buSzPts val="1600"/>
              <a:buChar char="•"/>
              <a:defRPr/>
            </a:lvl2pPr>
            <a:lvl3pPr marL="1371600" lvl="2" indent="-330200" algn="l">
              <a:lnSpc>
                <a:spcPct val="100000"/>
              </a:lnSpc>
              <a:spcBef>
                <a:spcPts val="600"/>
              </a:spcBef>
              <a:spcAft>
                <a:spcPts val="0"/>
              </a:spcAft>
              <a:buClr>
                <a:schemeClr val="lt1"/>
              </a:buClr>
              <a:buSzPts val="1600"/>
              <a:buChar char="•"/>
              <a:defRPr/>
            </a:lvl3pPr>
            <a:lvl4pPr marL="1828800" lvl="3" indent="-342900" algn="l">
              <a:lnSpc>
                <a:spcPct val="100000"/>
              </a:lnSpc>
              <a:spcBef>
                <a:spcPts val="600"/>
              </a:spcBef>
              <a:spcAft>
                <a:spcPts val="0"/>
              </a:spcAft>
              <a:buClr>
                <a:schemeClr val="lt1"/>
              </a:buClr>
              <a:buSzPts val="1800"/>
              <a:buChar char="​"/>
              <a:defRPr/>
            </a:lvl4pPr>
            <a:lvl5pPr marL="2286000" lvl="4" indent="-330200" algn="l">
              <a:lnSpc>
                <a:spcPct val="100000"/>
              </a:lnSpc>
              <a:spcBef>
                <a:spcPts val="1200"/>
              </a:spcBef>
              <a:spcAft>
                <a:spcPts val="0"/>
              </a:spcAft>
              <a:buClr>
                <a:schemeClr val="lt1"/>
              </a:buClr>
              <a:buSzPts val="1600"/>
              <a:buChar char="​"/>
              <a:defRPr/>
            </a:lvl5pPr>
            <a:lvl6pPr marL="2743200" lvl="5" indent="-292100" algn="l">
              <a:lnSpc>
                <a:spcPct val="120000"/>
              </a:lnSpc>
              <a:spcBef>
                <a:spcPts val="600"/>
              </a:spcBef>
              <a:spcAft>
                <a:spcPts val="0"/>
              </a:spcAft>
              <a:buClr>
                <a:schemeClr val="lt1"/>
              </a:buClr>
              <a:buSzPts val="1000"/>
              <a:buChar char="•"/>
              <a:defRPr/>
            </a:lvl6pPr>
            <a:lvl7pPr marL="3200400" lvl="6" indent="-342900" algn="l">
              <a:lnSpc>
                <a:spcPct val="120000"/>
              </a:lnSpc>
              <a:spcBef>
                <a:spcPts val="600"/>
              </a:spcBef>
              <a:spcAft>
                <a:spcPts val="0"/>
              </a:spcAft>
              <a:buClr>
                <a:schemeClr val="lt1"/>
              </a:buClr>
              <a:buSzPts val="1800"/>
              <a:buChar char="​"/>
              <a:defRPr/>
            </a:lvl7pPr>
            <a:lvl8pPr marL="3657600" lvl="7" indent="-342900" algn="l">
              <a:lnSpc>
                <a:spcPct val="120000"/>
              </a:lnSpc>
              <a:spcBef>
                <a:spcPts val="600"/>
              </a:spcBef>
              <a:spcAft>
                <a:spcPts val="0"/>
              </a:spcAft>
              <a:buClr>
                <a:schemeClr val="lt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06" name="Google Shape;206;p39"/>
          <p:cNvSpPr txBox="1">
            <a:spLocks noGrp="1"/>
          </p:cNvSpPr>
          <p:nvPr>
            <p:ph type="body" idx="2"/>
          </p:nvPr>
        </p:nvSpPr>
        <p:spPr>
          <a:xfrm>
            <a:off x="3317875" y="3780000"/>
            <a:ext cx="2598738" cy="2357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lt1"/>
              </a:buClr>
              <a:buSzPts val="1600"/>
              <a:buChar char="•"/>
              <a:defRPr/>
            </a:lvl1pPr>
            <a:lvl2pPr marL="914400" lvl="1" indent="-330200" algn="l">
              <a:lnSpc>
                <a:spcPct val="100000"/>
              </a:lnSpc>
              <a:spcBef>
                <a:spcPts val="600"/>
              </a:spcBef>
              <a:spcAft>
                <a:spcPts val="0"/>
              </a:spcAft>
              <a:buClr>
                <a:schemeClr val="lt1"/>
              </a:buClr>
              <a:buSzPts val="1600"/>
              <a:buChar char="•"/>
              <a:defRPr/>
            </a:lvl2pPr>
            <a:lvl3pPr marL="1371600" lvl="2" indent="-330200" algn="l">
              <a:lnSpc>
                <a:spcPct val="100000"/>
              </a:lnSpc>
              <a:spcBef>
                <a:spcPts val="600"/>
              </a:spcBef>
              <a:spcAft>
                <a:spcPts val="0"/>
              </a:spcAft>
              <a:buClr>
                <a:schemeClr val="lt1"/>
              </a:buClr>
              <a:buSzPts val="1600"/>
              <a:buChar char="•"/>
              <a:defRPr/>
            </a:lvl3pPr>
            <a:lvl4pPr marL="1828800" lvl="3" indent="-342900" algn="l">
              <a:lnSpc>
                <a:spcPct val="100000"/>
              </a:lnSpc>
              <a:spcBef>
                <a:spcPts val="600"/>
              </a:spcBef>
              <a:spcAft>
                <a:spcPts val="0"/>
              </a:spcAft>
              <a:buClr>
                <a:schemeClr val="lt1"/>
              </a:buClr>
              <a:buSzPts val="1800"/>
              <a:buChar char="​"/>
              <a:defRPr/>
            </a:lvl4pPr>
            <a:lvl5pPr marL="2286000" lvl="4" indent="-330200" algn="l">
              <a:lnSpc>
                <a:spcPct val="100000"/>
              </a:lnSpc>
              <a:spcBef>
                <a:spcPts val="1200"/>
              </a:spcBef>
              <a:spcAft>
                <a:spcPts val="0"/>
              </a:spcAft>
              <a:buClr>
                <a:schemeClr val="lt1"/>
              </a:buClr>
              <a:buSzPts val="1600"/>
              <a:buChar char="​"/>
              <a:defRPr/>
            </a:lvl5pPr>
            <a:lvl6pPr marL="2743200" lvl="5" indent="-292100" algn="l">
              <a:lnSpc>
                <a:spcPct val="120000"/>
              </a:lnSpc>
              <a:spcBef>
                <a:spcPts val="600"/>
              </a:spcBef>
              <a:spcAft>
                <a:spcPts val="0"/>
              </a:spcAft>
              <a:buClr>
                <a:schemeClr val="lt1"/>
              </a:buClr>
              <a:buSzPts val="1000"/>
              <a:buChar char="•"/>
              <a:defRPr/>
            </a:lvl6pPr>
            <a:lvl7pPr marL="3200400" lvl="6" indent="-342900" algn="l">
              <a:lnSpc>
                <a:spcPct val="120000"/>
              </a:lnSpc>
              <a:spcBef>
                <a:spcPts val="600"/>
              </a:spcBef>
              <a:spcAft>
                <a:spcPts val="0"/>
              </a:spcAft>
              <a:buClr>
                <a:schemeClr val="lt1"/>
              </a:buClr>
              <a:buSzPts val="1800"/>
              <a:buChar char="​"/>
              <a:defRPr/>
            </a:lvl7pPr>
            <a:lvl8pPr marL="3657600" lvl="7" indent="-342900" algn="l">
              <a:lnSpc>
                <a:spcPct val="120000"/>
              </a:lnSpc>
              <a:spcBef>
                <a:spcPts val="600"/>
              </a:spcBef>
              <a:spcAft>
                <a:spcPts val="0"/>
              </a:spcAft>
              <a:buClr>
                <a:schemeClr val="lt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07" name="Google Shape;207;p39"/>
          <p:cNvSpPr txBox="1">
            <a:spLocks noGrp="1"/>
          </p:cNvSpPr>
          <p:nvPr>
            <p:ph type="body" idx="3"/>
          </p:nvPr>
        </p:nvSpPr>
        <p:spPr>
          <a:xfrm>
            <a:off x="9232900" y="3780000"/>
            <a:ext cx="2598738" cy="2357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lt1"/>
              </a:buClr>
              <a:buSzPts val="1600"/>
              <a:buChar char="•"/>
              <a:defRPr/>
            </a:lvl1pPr>
            <a:lvl2pPr marL="914400" lvl="1" indent="-330200" algn="l">
              <a:lnSpc>
                <a:spcPct val="100000"/>
              </a:lnSpc>
              <a:spcBef>
                <a:spcPts val="600"/>
              </a:spcBef>
              <a:spcAft>
                <a:spcPts val="0"/>
              </a:spcAft>
              <a:buClr>
                <a:schemeClr val="lt1"/>
              </a:buClr>
              <a:buSzPts val="1600"/>
              <a:buChar char="•"/>
              <a:defRPr/>
            </a:lvl2pPr>
            <a:lvl3pPr marL="1371600" lvl="2" indent="-330200" algn="l">
              <a:lnSpc>
                <a:spcPct val="100000"/>
              </a:lnSpc>
              <a:spcBef>
                <a:spcPts val="600"/>
              </a:spcBef>
              <a:spcAft>
                <a:spcPts val="0"/>
              </a:spcAft>
              <a:buClr>
                <a:schemeClr val="lt1"/>
              </a:buClr>
              <a:buSzPts val="1600"/>
              <a:buChar char="•"/>
              <a:defRPr/>
            </a:lvl3pPr>
            <a:lvl4pPr marL="1828800" lvl="3" indent="-342900" algn="l">
              <a:lnSpc>
                <a:spcPct val="100000"/>
              </a:lnSpc>
              <a:spcBef>
                <a:spcPts val="600"/>
              </a:spcBef>
              <a:spcAft>
                <a:spcPts val="0"/>
              </a:spcAft>
              <a:buClr>
                <a:schemeClr val="lt1"/>
              </a:buClr>
              <a:buSzPts val="1800"/>
              <a:buChar char="​"/>
              <a:defRPr/>
            </a:lvl4pPr>
            <a:lvl5pPr marL="2286000" lvl="4" indent="-330200" algn="l">
              <a:lnSpc>
                <a:spcPct val="100000"/>
              </a:lnSpc>
              <a:spcBef>
                <a:spcPts val="1200"/>
              </a:spcBef>
              <a:spcAft>
                <a:spcPts val="0"/>
              </a:spcAft>
              <a:buClr>
                <a:schemeClr val="lt1"/>
              </a:buClr>
              <a:buSzPts val="1600"/>
              <a:buChar char="​"/>
              <a:defRPr/>
            </a:lvl5pPr>
            <a:lvl6pPr marL="2743200" lvl="5" indent="-292100" algn="l">
              <a:lnSpc>
                <a:spcPct val="120000"/>
              </a:lnSpc>
              <a:spcBef>
                <a:spcPts val="600"/>
              </a:spcBef>
              <a:spcAft>
                <a:spcPts val="0"/>
              </a:spcAft>
              <a:buClr>
                <a:schemeClr val="lt1"/>
              </a:buClr>
              <a:buSzPts val="1000"/>
              <a:buChar char="•"/>
              <a:defRPr/>
            </a:lvl6pPr>
            <a:lvl7pPr marL="3200400" lvl="6" indent="-342900" algn="l">
              <a:lnSpc>
                <a:spcPct val="120000"/>
              </a:lnSpc>
              <a:spcBef>
                <a:spcPts val="600"/>
              </a:spcBef>
              <a:spcAft>
                <a:spcPts val="0"/>
              </a:spcAft>
              <a:buClr>
                <a:schemeClr val="lt1"/>
              </a:buClr>
              <a:buSzPts val="1800"/>
              <a:buChar char="​"/>
              <a:defRPr/>
            </a:lvl7pPr>
            <a:lvl8pPr marL="3657600" lvl="7" indent="-342900" algn="l">
              <a:lnSpc>
                <a:spcPct val="120000"/>
              </a:lnSpc>
              <a:spcBef>
                <a:spcPts val="600"/>
              </a:spcBef>
              <a:spcAft>
                <a:spcPts val="0"/>
              </a:spcAft>
              <a:buClr>
                <a:schemeClr val="lt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08" name="Google Shape;208;p39"/>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209" name="Google Shape;209;p39" descr="{&quot;templafy&quot;:{&quot;id&quot;:&quot;fe4a8c7d-cc98-4cf8-89c5-31b0502b35d5&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210" name="Google Shape;210;p39" descr="{&quot;templafy&quot;:{&quot;id&quot;:&quot;ab9aeef0-f913-442e-94e1-9f2141164f3c&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211" name="Google Shape;211;p39"/>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ditorial. Two content">
  <p:cSld name="Editorial. Two content">
    <p:bg>
      <p:bgPr>
        <a:solidFill>
          <a:schemeClr val="lt2"/>
        </a:solidFill>
        <a:effectLst/>
      </p:bgPr>
    </p:bg>
    <p:spTree>
      <p:nvGrpSpPr>
        <p:cNvPr id="1" name="Shape 212"/>
        <p:cNvGrpSpPr/>
        <p:nvPr/>
      </p:nvGrpSpPr>
      <p:grpSpPr>
        <a:xfrm>
          <a:off x="0" y="0"/>
          <a:ext cx="0" cy="0"/>
          <a:chOff x="0" y="0"/>
          <a:chExt cx="0" cy="0"/>
        </a:xfrm>
      </p:grpSpPr>
      <p:sp>
        <p:nvSpPr>
          <p:cNvPr id="213" name="Google Shape;213;p40"/>
          <p:cNvSpPr txBox="1"/>
          <p:nvPr/>
        </p:nvSpPr>
        <p:spPr>
          <a:xfrm>
            <a:off x="0" y="0"/>
            <a:ext cx="12192000" cy="6861600"/>
          </a:xfrm>
          <a:prstGeom prst="rect">
            <a:avLst/>
          </a:prstGeom>
          <a:solidFill>
            <a:schemeClr val="lt2"/>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lt1"/>
              </a:solidFill>
              <a:latin typeface="Arial"/>
              <a:ea typeface="Arial"/>
              <a:cs typeface="Arial"/>
              <a:sym typeface="Arial"/>
            </a:endParaRPr>
          </a:p>
        </p:txBody>
      </p:sp>
      <p:sp>
        <p:nvSpPr>
          <p:cNvPr id="214" name="Google Shape;214;p40"/>
          <p:cNvSpPr txBox="1">
            <a:spLocks noGrp="1"/>
          </p:cNvSpPr>
          <p:nvPr>
            <p:ph type="title"/>
          </p:nvPr>
        </p:nvSpPr>
        <p:spPr>
          <a:xfrm>
            <a:off x="358775" y="719137"/>
            <a:ext cx="5554800" cy="5418137"/>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40"/>
          <p:cNvSpPr txBox="1">
            <a:spLocks noGrp="1"/>
          </p:cNvSpPr>
          <p:nvPr>
            <p:ph type="body" idx="1"/>
          </p:nvPr>
        </p:nvSpPr>
        <p:spPr>
          <a:xfrm>
            <a:off x="9232900" y="719998"/>
            <a:ext cx="2598738" cy="2700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16" name="Google Shape;216;p40"/>
          <p:cNvSpPr txBox="1">
            <a:spLocks noGrp="1"/>
          </p:cNvSpPr>
          <p:nvPr>
            <p:ph type="body" idx="2"/>
          </p:nvPr>
        </p:nvSpPr>
        <p:spPr>
          <a:xfrm>
            <a:off x="9232900" y="3779999"/>
            <a:ext cx="2598738" cy="2357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17" name="Google Shape;217;p40"/>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218" name="Google Shape;218;p40" descr="{&quot;templafy&quot;:{&quot;id&quot;:&quot;04ace196-a323-454c-ab76-181a77b90c5b&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219" name="Google Shape;219;p40" descr="{&quot;templafy&quot;:{&quot;id&quot;:&quot;2fc401f1-99e3-4ae4-85f8-eab49394534c&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220" name="Google Shape;220;p40"/>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Editorial. Picture with white text">
  <p:cSld name="Editorial. Picture with white text">
    <p:bg>
      <p:bgPr>
        <a:solidFill>
          <a:schemeClr val="dk2"/>
        </a:solidFill>
        <a:effectLst/>
      </p:bgPr>
    </p:bg>
    <p:spTree>
      <p:nvGrpSpPr>
        <p:cNvPr id="1" name="Shape 221"/>
        <p:cNvGrpSpPr/>
        <p:nvPr/>
      </p:nvGrpSpPr>
      <p:grpSpPr>
        <a:xfrm>
          <a:off x="0" y="0"/>
          <a:ext cx="0" cy="0"/>
          <a:chOff x="0" y="0"/>
          <a:chExt cx="0" cy="0"/>
        </a:xfrm>
      </p:grpSpPr>
      <p:sp>
        <p:nvSpPr>
          <p:cNvPr id="222" name="Google Shape;222;p41"/>
          <p:cNvSpPr>
            <a:spLocks noGrp="1"/>
          </p:cNvSpPr>
          <p:nvPr>
            <p:ph type="pic" idx="2"/>
          </p:nvPr>
        </p:nvSpPr>
        <p:spPr>
          <a:xfrm>
            <a:off x="0" y="0"/>
            <a:ext cx="12192000" cy="6858000"/>
          </a:xfrm>
          <a:prstGeom prst="rect">
            <a:avLst/>
          </a:prstGeom>
          <a:solidFill>
            <a:srgbClr val="F2F2F2"/>
          </a:solidFill>
          <a:ln>
            <a:noFill/>
          </a:ln>
        </p:spPr>
      </p:sp>
      <p:sp>
        <p:nvSpPr>
          <p:cNvPr id="223" name="Google Shape;223;p41"/>
          <p:cNvSpPr txBox="1">
            <a:spLocks noGrp="1"/>
          </p:cNvSpPr>
          <p:nvPr>
            <p:ph type="title"/>
          </p:nvPr>
        </p:nvSpPr>
        <p:spPr>
          <a:xfrm>
            <a:off x="358775" y="719137"/>
            <a:ext cx="5554800" cy="5418137"/>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41"/>
          <p:cNvSpPr txBox="1">
            <a:spLocks noGrp="1"/>
          </p:cNvSpPr>
          <p:nvPr>
            <p:ph type="body" idx="1"/>
          </p:nvPr>
        </p:nvSpPr>
        <p:spPr>
          <a:xfrm>
            <a:off x="9232900" y="3780000"/>
            <a:ext cx="2598738" cy="235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solidFill>
                  <a:schemeClr val="lt1"/>
                </a:solidFill>
              </a:defRPr>
            </a:lvl1pPr>
            <a:lvl2pPr marL="914400" lvl="1" indent="-330200" algn="l">
              <a:lnSpc>
                <a:spcPct val="100000"/>
              </a:lnSpc>
              <a:spcBef>
                <a:spcPts val="600"/>
              </a:spcBef>
              <a:spcAft>
                <a:spcPts val="0"/>
              </a:spcAft>
              <a:buSzPts val="1600"/>
              <a:buChar char="•"/>
              <a:defRPr>
                <a:solidFill>
                  <a:schemeClr val="lt1"/>
                </a:solidFill>
              </a:defRPr>
            </a:lvl2pPr>
            <a:lvl3pPr marL="1371600" lvl="2" indent="-330200" algn="l">
              <a:lnSpc>
                <a:spcPct val="100000"/>
              </a:lnSpc>
              <a:spcBef>
                <a:spcPts val="600"/>
              </a:spcBef>
              <a:spcAft>
                <a:spcPts val="0"/>
              </a:spcAft>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1200"/>
              </a:spcBef>
              <a:spcAft>
                <a:spcPts val="0"/>
              </a:spcAft>
              <a:buClr>
                <a:schemeClr val="lt1"/>
              </a:buClr>
              <a:buSzPts val="1600"/>
              <a:buChar char="​"/>
              <a:defRPr>
                <a:solidFill>
                  <a:schemeClr val="lt1"/>
                </a:solidFill>
              </a:defRPr>
            </a:lvl5pPr>
            <a:lvl6pPr marL="2743200" lvl="5" indent="-292100" algn="l">
              <a:lnSpc>
                <a:spcPct val="120000"/>
              </a:lnSpc>
              <a:spcBef>
                <a:spcPts val="600"/>
              </a:spcBef>
              <a:spcAft>
                <a:spcPts val="0"/>
              </a:spcAft>
              <a:buSzPts val="1000"/>
              <a:buChar char="•"/>
              <a:defRPr>
                <a:solidFill>
                  <a:schemeClr val="lt1"/>
                </a:solidFill>
              </a:defRPr>
            </a:lvl6pPr>
            <a:lvl7pPr marL="3200400" lvl="6" indent="-292100" algn="l">
              <a:lnSpc>
                <a:spcPct val="120000"/>
              </a:lnSpc>
              <a:spcBef>
                <a:spcPts val="600"/>
              </a:spcBef>
              <a:spcAft>
                <a:spcPts val="0"/>
              </a:spcAft>
              <a:buClr>
                <a:schemeClr val="lt1"/>
              </a:buClr>
              <a:buSzPts val="1000"/>
              <a:buChar char="​"/>
              <a:defRPr>
                <a:solidFill>
                  <a:schemeClr val="lt1"/>
                </a:solidFill>
              </a:defRPr>
            </a:lvl7pPr>
            <a:lvl8pPr marL="3657600" lvl="7" indent="-292100" algn="l">
              <a:lnSpc>
                <a:spcPct val="120000"/>
              </a:lnSpc>
              <a:spcBef>
                <a:spcPts val="600"/>
              </a:spcBef>
              <a:spcAft>
                <a:spcPts val="0"/>
              </a:spcAft>
              <a:buClr>
                <a:schemeClr val="lt1"/>
              </a:buClr>
              <a:buSzPts val="1000"/>
              <a:buChar char="​"/>
              <a:defRPr>
                <a:solidFill>
                  <a:schemeClr val="lt1"/>
                </a:solidFill>
              </a:defRPr>
            </a:lvl8pPr>
            <a:lvl9pPr marL="4114800" lvl="8" indent="-609600" algn="l">
              <a:lnSpc>
                <a:spcPct val="83000"/>
              </a:lnSpc>
              <a:spcBef>
                <a:spcPts val="1200"/>
              </a:spcBef>
              <a:spcAft>
                <a:spcPts val="0"/>
              </a:spcAft>
              <a:buClr>
                <a:schemeClr val="lt1"/>
              </a:buClr>
              <a:buSzPts val="6000"/>
              <a:buChar char="​"/>
              <a:defRPr>
                <a:solidFill>
                  <a:schemeClr val="lt1"/>
                </a:solidFill>
              </a:defRPr>
            </a:lvl9pPr>
          </a:lstStyle>
          <a:p>
            <a:endParaRPr/>
          </a:p>
        </p:txBody>
      </p:sp>
      <p:sp>
        <p:nvSpPr>
          <p:cNvPr id="225" name="Google Shape;225;p41"/>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lt1"/>
                </a:solidFill>
                <a:latin typeface="Arial"/>
                <a:ea typeface="Arial"/>
                <a:cs typeface="Arial"/>
                <a:sym typeface="Arial"/>
              </a:defRPr>
            </a:lvl1pPr>
            <a:lvl2pPr marL="0" lvl="1" indent="0" algn="l">
              <a:spcBef>
                <a:spcPts val="0"/>
              </a:spcBef>
              <a:buNone/>
              <a:defRPr sz="700">
                <a:solidFill>
                  <a:schemeClr val="lt1"/>
                </a:solidFill>
                <a:latin typeface="Arial"/>
                <a:ea typeface="Arial"/>
                <a:cs typeface="Arial"/>
                <a:sym typeface="Arial"/>
              </a:defRPr>
            </a:lvl2pPr>
            <a:lvl3pPr marL="0" lvl="2" indent="0" algn="l">
              <a:spcBef>
                <a:spcPts val="0"/>
              </a:spcBef>
              <a:buNone/>
              <a:defRPr sz="700">
                <a:solidFill>
                  <a:schemeClr val="lt1"/>
                </a:solidFill>
                <a:latin typeface="Arial"/>
                <a:ea typeface="Arial"/>
                <a:cs typeface="Arial"/>
                <a:sym typeface="Arial"/>
              </a:defRPr>
            </a:lvl3pPr>
            <a:lvl4pPr marL="0" lvl="3" indent="0" algn="l">
              <a:spcBef>
                <a:spcPts val="0"/>
              </a:spcBef>
              <a:buNone/>
              <a:defRPr sz="700">
                <a:solidFill>
                  <a:schemeClr val="lt1"/>
                </a:solidFill>
                <a:latin typeface="Arial"/>
                <a:ea typeface="Arial"/>
                <a:cs typeface="Arial"/>
                <a:sym typeface="Arial"/>
              </a:defRPr>
            </a:lvl4pPr>
            <a:lvl5pPr marL="0" lvl="4" indent="0" algn="l">
              <a:spcBef>
                <a:spcPts val="0"/>
              </a:spcBef>
              <a:buNone/>
              <a:defRPr sz="700">
                <a:solidFill>
                  <a:schemeClr val="lt1"/>
                </a:solidFill>
                <a:latin typeface="Arial"/>
                <a:ea typeface="Arial"/>
                <a:cs typeface="Arial"/>
                <a:sym typeface="Arial"/>
              </a:defRPr>
            </a:lvl5pPr>
            <a:lvl6pPr marL="0" lvl="5" indent="0" algn="l">
              <a:spcBef>
                <a:spcPts val="0"/>
              </a:spcBef>
              <a:buNone/>
              <a:defRPr sz="700">
                <a:solidFill>
                  <a:schemeClr val="lt1"/>
                </a:solidFill>
                <a:latin typeface="Arial"/>
                <a:ea typeface="Arial"/>
                <a:cs typeface="Arial"/>
                <a:sym typeface="Arial"/>
              </a:defRPr>
            </a:lvl6pPr>
            <a:lvl7pPr marL="0" lvl="6" indent="0" algn="l">
              <a:spcBef>
                <a:spcPts val="0"/>
              </a:spcBef>
              <a:buNone/>
              <a:defRPr sz="700">
                <a:solidFill>
                  <a:schemeClr val="lt1"/>
                </a:solidFill>
                <a:latin typeface="Arial"/>
                <a:ea typeface="Arial"/>
                <a:cs typeface="Arial"/>
                <a:sym typeface="Arial"/>
              </a:defRPr>
            </a:lvl7pPr>
            <a:lvl8pPr marL="0" lvl="7" indent="0" algn="l">
              <a:spcBef>
                <a:spcPts val="0"/>
              </a:spcBef>
              <a:buNone/>
              <a:defRPr sz="700">
                <a:solidFill>
                  <a:schemeClr val="lt1"/>
                </a:solidFill>
                <a:latin typeface="Arial"/>
                <a:ea typeface="Arial"/>
                <a:cs typeface="Arial"/>
                <a:sym typeface="Arial"/>
              </a:defRPr>
            </a:lvl8pPr>
            <a:lvl9pPr marL="0" lvl="8" indent="0" algn="l">
              <a:spcBef>
                <a:spcPts val="0"/>
              </a:spcBef>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Editorial. Picture with black text">
  <p:cSld name="Editorial. Picture with black text">
    <p:spTree>
      <p:nvGrpSpPr>
        <p:cNvPr id="1" name="Shape 226"/>
        <p:cNvGrpSpPr/>
        <p:nvPr/>
      </p:nvGrpSpPr>
      <p:grpSpPr>
        <a:xfrm>
          <a:off x="0" y="0"/>
          <a:ext cx="0" cy="0"/>
          <a:chOff x="0" y="0"/>
          <a:chExt cx="0" cy="0"/>
        </a:xfrm>
      </p:grpSpPr>
      <p:sp>
        <p:nvSpPr>
          <p:cNvPr id="227" name="Google Shape;227;p42"/>
          <p:cNvSpPr>
            <a:spLocks noGrp="1"/>
          </p:cNvSpPr>
          <p:nvPr>
            <p:ph type="pic" idx="2"/>
          </p:nvPr>
        </p:nvSpPr>
        <p:spPr>
          <a:xfrm>
            <a:off x="0" y="0"/>
            <a:ext cx="12192000" cy="6858000"/>
          </a:xfrm>
          <a:prstGeom prst="rect">
            <a:avLst/>
          </a:prstGeom>
          <a:solidFill>
            <a:srgbClr val="F2F2F2"/>
          </a:solidFill>
          <a:ln>
            <a:noFill/>
          </a:ln>
        </p:spPr>
      </p:sp>
      <p:sp>
        <p:nvSpPr>
          <p:cNvPr id="228" name="Google Shape;228;p42"/>
          <p:cNvSpPr txBox="1">
            <a:spLocks noGrp="1"/>
          </p:cNvSpPr>
          <p:nvPr>
            <p:ph type="title"/>
          </p:nvPr>
        </p:nvSpPr>
        <p:spPr>
          <a:xfrm>
            <a:off x="358775" y="719137"/>
            <a:ext cx="5554800" cy="5418137"/>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Arial"/>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2"/>
          <p:cNvSpPr txBox="1">
            <a:spLocks noGrp="1"/>
          </p:cNvSpPr>
          <p:nvPr>
            <p:ph type="body" idx="1"/>
          </p:nvPr>
        </p:nvSpPr>
        <p:spPr>
          <a:xfrm>
            <a:off x="9232900" y="719137"/>
            <a:ext cx="2598738" cy="2700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solidFill>
                  <a:schemeClr val="dk1"/>
                </a:solidFill>
              </a:defRPr>
            </a:lvl1pPr>
            <a:lvl2pPr marL="914400" lvl="1" indent="-330200" algn="l">
              <a:lnSpc>
                <a:spcPct val="100000"/>
              </a:lnSpc>
              <a:spcBef>
                <a:spcPts val="600"/>
              </a:spcBef>
              <a:spcAft>
                <a:spcPts val="0"/>
              </a:spcAft>
              <a:buSzPts val="1600"/>
              <a:buChar char="•"/>
              <a:defRPr>
                <a:solidFill>
                  <a:schemeClr val="dk1"/>
                </a:solidFill>
              </a:defRPr>
            </a:lvl2pPr>
            <a:lvl3pPr marL="1371600" lvl="2" indent="-330200" algn="l">
              <a:lnSpc>
                <a:spcPct val="100000"/>
              </a:lnSpc>
              <a:spcBef>
                <a:spcPts val="600"/>
              </a:spcBef>
              <a:spcAft>
                <a:spcPts val="0"/>
              </a:spcAft>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1200"/>
              </a:spcBef>
              <a:spcAft>
                <a:spcPts val="0"/>
              </a:spcAft>
              <a:buClr>
                <a:schemeClr val="dk1"/>
              </a:buClr>
              <a:buSzPts val="1600"/>
              <a:buChar char="​"/>
              <a:defRPr>
                <a:solidFill>
                  <a:schemeClr val="dk1"/>
                </a:solidFill>
              </a:defRPr>
            </a:lvl5pPr>
            <a:lvl6pPr marL="2743200" lvl="5" indent="-292100" algn="l">
              <a:lnSpc>
                <a:spcPct val="120000"/>
              </a:lnSpc>
              <a:spcBef>
                <a:spcPts val="600"/>
              </a:spcBef>
              <a:spcAft>
                <a:spcPts val="0"/>
              </a:spcAft>
              <a:buSzPts val="1000"/>
              <a:buChar char="•"/>
              <a:defRPr>
                <a:solidFill>
                  <a:schemeClr val="dk1"/>
                </a:solidFill>
              </a:defRPr>
            </a:lvl6pPr>
            <a:lvl7pPr marL="3200400" lvl="6" indent="-292100" algn="l">
              <a:lnSpc>
                <a:spcPct val="120000"/>
              </a:lnSpc>
              <a:spcBef>
                <a:spcPts val="600"/>
              </a:spcBef>
              <a:spcAft>
                <a:spcPts val="0"/>
              </a:spcAft>
              <a:buClr>
                <a:schemeClr val="dk1"/>
              </a:buClr>
              <a:buSzPts val="1000"/>
              <a:buChar char="​"/>
              <a:defRPr>
                <a:solidFill>
                  <a:schemeClr val="dk1"/>
                </a:solidFill>
              </a:defRPr>
            </a:lvl7pPr>
            <a:lvl8pPr marL="3657600" lvl="7" indent="-292100" algn="l">
              <a:lnSpc>
                <a:spcPct val="120000"/>
              </a:lnSpc>
              <a:spcBef>
                <a:spcPts val="600"/>
              </a:spcBef>
              <a:spcAft>
                <a:spcPts val="0"/>
              </a:spcAft>
              <a:buClr>
                <a:schemeClr val="dk1"/>
              </a:buClr>
              <a:buSzPts val="1000"/>
              <a:buChar char="​"/>
              <a:defRPr>
                <a:solidFill>
                  <a:schemeClr val="dk1"/>
                </a:solidFill>
              </a:defRPr>
            </a:lvl8pPr>
            <a:lvl9pPr marL="4114800" lvl="8" indent="-609600" algn="l">
              <a:lnSpc>
                <a:spcPct val="83000"/>
              </a:lnSpc>
              <a:spcBef>
                <a:spcPts val="1200"/>
              </a:spcBef>
              <a:spcAft>
                <a:spcPts val="0"/>
              </a:spcAft>
              <a:buClr>
                <a:schemeClr val="dk1"/>
              </a:buClr>
              <a:buSzPts val="6000"/>
              <a:buChar char="​"/>
              <a:defRPr>
                <a:solidFill>
                  <a:schemeClr val="dk1"/>
                </a:solidFill>
              </a:defRPr>
            </a:lvl9pPr>
          </a:lstStyle>
          <a:p>
            <a:endParaRPr/>
          </a:p>
        </p:txBody>
      </p:sp>
      <p:sp>
        <p:nvSpPr>
          <p:cNvPr id="230" name="Google Shape;230;p42"/>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dk1"/>
                </a:solidFill>
                <a:latin typeface="Arial"/>
                <a:ea typeface="Arial"/>
                <a:cs typeface="Arial"/>
                <a:sym typeface="Arial"/>
              </a:defRPr>
            </a:lvl1pPr>
            <a:lvl2pPr marL="0" lvl="1" indent="0" algn="l">
              <a:spcBef>
                <a:spcPts val="0"/>
              </a:spcBef>
              <a:buNone/>
              <a:defRPr sz="700">
                <a:solidFill>
                  <a:schemeClr val="dk1"/>
                </a:solidFill>
                <a:latin typeface="Arial"/>
                <a:ea typeface="Arial"/>
                <a:cs typeface="Arial"/>
                <a:sym typeface="Arial"/>
              </a:defRPr>
            </a:lvl2pPr>
            <a:lvl3pPr marL="0" lvl="2" indent="0" algn="l">
              <a:spcBef>
                <a:spcPts val="0"/>
              </a:spcBef>
              <a:buNone/>
              <a:defRPr sz="700">
                <a:solidFill>
                  <a:schemeClr val="dk1"/>
                </a:solidFill>
                <a:latin typeface="Arial"/>
                <a:ea typeface="Arial"/>
                <a:cs typeface="Arial"/>
                <a:sym typeface="Arial"/>
              </a:defRPr>
            </a:lvl3pPr>
            <a:lvl4pPr marL="0" lvl="3" indent="0" algn="l">
              <a:spcBef>
                <a:spcPts val="0"/>
              </a:spcBef>
              <a:buNone/>
              <a:defRPr sz="700">
                <a:solidFill>
                  <a:schemeClr val="dk1"/>
                </a:solidFill>
                <a:latin typeface="Arial"/>
                <a:ea typeface="Arial"/>
                <a:cs typeface="Arial"/>
                <a:sym typeface="Arial"/>
              </a:defRPr>
            </a:lvl4pPr>
            <a:lvl5pPr marL="0" lvl="4" indent="0" algn="l">
              <a:spcBef>
                <a:spcPts val="0"/>
              </a:spcBef>
              <a:buNone/>
              <a:defRPr sz="700">
                <a:solidFill>
                  <a:schemeClr val="dk1"/>
                </a:solidFill>
                <a:latin typeface="Arial"/>
                <a:ea typeface="Arial"/>
                <a:cs typeface="Arial"/>
                <a:sym typeface="Arial"/>
              </a:defRPr>
            </a:lvl5pPr>
            <a:lvl6pPr marL="0" lvl="5" indent="0" algn="l">
              <a:spcBef>
                <a:spcPts val="0"/>
              </a:spcBef>
              <a:buNone/>
              <a:defRPr sz="700">
                <a:solidFill>
                  <a:schemeClr val="dk1"/>
                </a:solidFill>
                <a:latin typeface="Arial"/>
                <a:ea typeface="Arial"/>
                <a:cs typeface="Arial"/>
                <a:sym typeface="Arial"/>
              </a:defRPr>
            </a:lvl6pPr>
            <a:lvl7pPr marL="0" lvl="6" indent="0" algn="l">
              <a:spcBef>
                <a:spcPts val="0"/>
              </a:spcBef>
              <a:buNone/>
              <a:defRPr sz="700">
                <a:solidFill>
                  <a:schemeClr val="dk1"/>
                </a:solidFill>
                <a:latin typeface="Arial"/>
                <a:ea typeface="Arial"/>
                <a:cs typeface="Arial"/>
                <a:sym typeface="Arial"/>
              </a:defRPr>
            </a:lvl7pPr>
            <a:lvl8pPr marL="0" lvl="7" indent="0" algn="l">
              <a:spcBef>
                <a:spcPts val="0"/>
              </a:spcBef>
              <a:buNone/>
              <a:defRPr sz="700">
                <a:solidFill>
                  <a:schemeClr val="dk1"/>
                </a:solidFill>
                <a:latin typeface="Arial"/>
                <a:ea typeface="Arial"/>
                <a:cs typeface="Arial"/>
                <a:sym typeface="Arial"/>
              </a:defRPr>
            </a:lvl8pPr>
            <a:lvl9pPr marL="0" lvl="8" indent="0" algn="l">
              <a:spcBef>
                <a:spcPts val="0"/>
              </a:spcBef>
              <a:buNone/>
              <a:defRPr sz="7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ditorial. Title and text">
  <p:cSld name="Editorial. Title and text">
    <p:bg>
      <p:bgPr>
        <a:solidFill>
          <a:schemeClr val="dk1"/>
        </a:solidFill>
        <a:effectLst/>
      </p:bgPr>
    </p:bg>
    <p:spTree>
      <p:nvGrpSpPr>
        <p:cNvPr id="1" name="Shape 231"/>
        <p:cNvGrpSpPr/>
        <p:nvPr/>
      </p:nvGrpSpPr>
      <p:grpSpPr>
        <a:xfrm>
          <a:off x="0" y="0"/>
          <a:ext cx="0" cy="0"/>
          <a:chOff x="0" y="0"/>
          <a:chExt cx="0" cy="0"/>
        </a:xfrm>
      </p:grpSpPr>
      <p:sp>
        <p:nvSpPr>
          <p:cNvPr id="232" name="Google Shape;232;p43"/>
          <p:cNvSpPr/>
          <p:nvPr/>
        </p:nvSpPr>
        <p:spPr>
          <a:xfrm>
            <a:off x="0" y="0"/>
            <a:ext cx="6096000" cy="6858000"/>
          </a:xfrm>
          <a:prstGeom prst="rect">
            <a:avLst/>
          </a:prstGeom>
          <a:solidFill>
            <a:schemeClr val="lt2"/>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233" name="Google Shape;233;p43"/>
          <p:cNvSpPr/>
          <p:nvPr/>
        </p:nvSpPr>
        <p:spPr>
          <a:xfrm>
            <a:off x="6096000" y="0"/>
            <a:ext cx="6096000" cy="6858000"/>
          </a:xfrm>
          <a:prstGeom prst="rect">
            <a:avLst/>
          </a:prstGeom>
          <a:solidFill>
            <a:schemeClr val="dk2"/>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234" name="Google Shape;234;p43"/>
          <p:cNvSpPr txBox="1">
            <a:spLocks noGrp="1"/>
          </p:cNvSpPr>
          <p:nvPr>
            <p:ph type="title"/>
          </p:nvPr>
        </p:nvSpPr>
        <p:spPr>
          <a:xfrm>
            <a:off x="358775" y="719138"/>
            <a:ext cx="5375275" cy="5419724"/>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9600"/>
              <a:buFont typeface="Arial"/>
              <a:buNone/>
              <a:defRPr sz="9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3"/>
          <p:cNvSpPr txBox="1">
            <a:spLocks noGrp="1"/>
          </p:cNvSpPr>
          <p:nvPr>
            <p:ph type="body" idx="1"/>
          </p:nvPr>
        </p:nvSpPr>
        <p:spPr>
          <a:xfrm>
            <a:off x="6454775" y="719138"/>
            <a:ext cx="2417763" cy="5419724"/>
          </a:xfrm>
          <a:prstGeom prst="rect">
            <a:avLst/>
          </a:prstGeom>
          <a:noFill/>
          <a:ln>
            <a:noFill/>
          </a:ln>
        </p:spPr>
        <p:txBody>
          <a:bodyPr spcFirstLastPara="1" wrap="square" lIns="0" tIns="0" rIns="0" bIns="0" anchor="t" anchorCtr="0">
            <a:noAutofit/>
          </a:bodyPr>
          <a:lstStyle>
            <a:lvl1pPr marL="457200" lvl="0" indent="-330200" algn="l">
              <a:lnSpc>
                <a:spcPct val="120000"/>
              </a:lnSpc>
              <a:spcBef>
                <a:spcPts val="0"/>
              </a:spcBef>
              <a:spcAft>
                <a:spcPts val="0"/>
              </a:spcAft>
              <a:buClr>
                <a:schemeClr val="lt1"/>
              </a:buClr>
              <a:buSzPts val="1600"/>
              <a:buChar char="•"/>
              <a:defRPr/>
            </a:lvl1pPr>
            <a:lvl2pPr marL="914400" lvl="1" indent="-330200" algn="l">
              <a:lnSpc>
                <a:spcPct val="120000"/>
              </a:lnSpc>
              <a:spcBef>
                <a:spcPts val="600"/>
              </a:spcBef>
              <a:spcAft>
                <a:spcPts val="0"/>
              </a:spcAft>
              <a:buClr>
                <a:schemeClr val="lt1"/>
              </a:buClr>
              <a:buSzPts val="1600"/>
              <a:buChar char="•"/>
              <a:defRPr/>
            </a:lvl2pPr>
            <a:lvl3pPr marL="1371600" lvl="2" indent="-330200" algn="l">
              <a:lnSpc>
                <a:spcPct val="120000"/>
              </a:lnSpc>
              <a:spcBef>
                <a:spcPts val="600"/>
              </a:spcBef>
              <a:spcAft>
                <a:spcPts val="0"/>
              </a:spcAft>
              <a:buClr>
                <a:schemeClr val="lt1"/>
              </a:buClr>
              <a:buSzPts val="1600"/>
              <a:buChar char="•"/>
              <a:defRPr/>
            </a:lvl3pPr>
            <a:lvl4pPr marL="1828800" lvl="3" indent="-330200" algn="l">
              <a:lnSpc>
                <a:spcPct val="120000"/>
              </a:lnSpc>
              <a:spcBef>
                <a:spcPts val="600"/>
              </a:spcBef>
              <a:spcAft>
                <a:spcPts val="0"/>
              </a:spcAft>
              <a:buClr>
                <a:schemeClr val="lt1"/>
              </a:buClr>
              <a:buSzPts val="1600"/>
              <a:buChar char="​"/>
              <a:defRPr/>
            </a:lvl4pPr>
            <a:lvl5pPr marL="2286000" lvl="4" indent="-330200" algn="l">
              <a:lnSpc>
                <a:spcPct val="120000"/>
              </a:lnSpc>
              <a:spcBef>
                <a:spcPts val="600"/>
              </a:spcBef>
              <a:spcAft>
                <a:spcPts val="0"/>
              </a:spcAft>
              <a:buClr>
                <a:schemeClr val="lt1"/>
              </a:buClr>
              <a:buSzPts val="1600"/>
              <a:buChar char="​"/>
              <a:defRPr/>
            </a:lvl5pPr>
            <a:lvl6pPr marL="2743200" lvl="5" indent="-292100" algn="l">
              <a:lnSpc>
                <a:spcPct val="120000"/>
              </a:lnSpc>
              <a:spcBef>
                <a:spcPts val="600"/>
              </a:spcBef>
              <a:spcAft>
                <a:spcPts val="0"/>
              </a:spcAft>
              <a:buClr>
                <a:schemeClr val="lt1"/>
              </a:buClr>
              <a:buSzPts val="1000"/>
              <a:buChar char="•"/>
              <a:defRPr/>
            </a:lvl6pPr>
            <a:lvl7pPr marL="3200400" lvl="6" indent="-342900" algn="l">
              <a:lnSpc>
                <a:spcPct val="120000"/>
              </a:lnSpc>
              <a:spcBef>
                <a:spcPts val="600"/>
              </a:spcBef>
              <a:spcAft>
                <a:spcPts val="0"/>
              </a:spcAft>
              <a:buClr>
                <a:schemeClr val="lt1"/>
              </a:buClr>
              <a:buSzPts val="1800"/>
              <a:buChar char="​"/>
              <a:defRPr/>
            </a:lvl7pPr>
            <a:lvl8pPr marL="3657600" lvl="7" indent="-342900" algn="l">
              <a:lnSpc>
                <a:spcPct val="120000"/>
              </a:lnSpc>
              <a:spcBef>
                <a:spcPts val="600"/>
              </a:spcBef>
              <a:spcAft>
                <a:spcPts val="0"/>
              </a:spcAft>
              <a:buClr>
                <a:schemeClr val="lt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36" name="Google Shape;236;p43"/>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dk1"/>
                </a:solidFill>
                <a:latin typeface="Arial"/>
                <a:ea typeface="Arial"/>
                <a:cs typeface="Arial"/>
                <a:sym typeface="Arial"/>
              </a:defRPr>
            </a:lvl1pPr>
            <a:lvl2pPr marL="0" lvl="1" indent="0" algn="l">
              <a:spcBef>
                <a:spcPts val="0"/>
              </a:spcBef>
              <a:buNone/>
              <a:defRPr sz="700">
                <a:solidFill>
                  <a:schemeClr val="dk1"/>
                </a:solidFill>
                <a:latin typeface="Arial"/>
                <a:ea typeface="Arial"/>
                <a:cs typeface="Arial"/>
                <a:sym typeface="Arial"/>
              </a:defRPr>
            </a:lvl2pPr>
            <a:lvl3pPr marL="0" lvl="2" indent="0" algn="l">
              <a:spcBef>
                <a:spcPts val="0"/>
              </a:spcBef>
              <a:buNone/>
              <a:defRPr sz="700">
                <a:solidFill>
                  <a:schemeClr val="dk1"/>
                </a:solidFill>
                <a:latin typeface="Arial"/>
                <a:ea typeface="Arial"/>
                <a:cs typeface="Arial"/>
                <a:sym typeface="Arial"/>
              </a:defRPr>
            </a:lvl3pPr>
            <a:lvl4pPr marL="0" lvl="3" indent="0" algn="l">
              <a:spcBef>
                <a:spcPts val="0"/>
              </a:spcBef>
              <a:buNone/>
              <a:defRPr sz="700">
                <a:solidFill>
                  <a:schemeClr val="dk1"/>
                </a:solidFill>
                <a:latin typeface="Arial"/>
                <a:ea typeface="Arial"/>
                <a:cs typeface="Arial"/>
                <a:sym typeface="Arial"/>
              </a:defRPr>
            </a:lvl4pPr>
            <a:lvl5pPr marL="0" lvl="4" indent="0" algn="l">
              <a:spcBef>
                <a:spcPts val="0"/>
              </a:spcBef>
              <a:buNone/>
              <a:defRPr sz="700">
                <a:solidFill>
                  <a:schemeClr val="dk1"/>
                </a:solidFill>
                <a:latin typeface="Arial"/>
                <a:ea typeface="Arial"/>
                <a:cs typeface="Arial"/>
                <a:sym typeface="Arial"/>
              </a:defRPr>
            </a:lvl5pPr>
            <a:lvl6pPr marL="0" lvl="5" indent="0" algn="l">
              <a:spcBef>
                <a:spcPts val="0"/>
              </a:spcBef>
              <a:buNone/>
              <a:defRPr sz="700">
                <a:solidFill>
                  <a:schemeClr val="dk1"/>
                </a:solidFill>
                <a:latin typeface="Arial"/>
                <a:ea typeface="Arial"/>
                <a:cs typeface="Arial"/>
                <a:sym typeface="Arial"/>
              </a:defRPr>
            </a:lvl6pPr>
            <a:lvl7pPr marL="0" lvl="6" indent="0" algn="l">
              <a:spcBef>
                <a:spcPts val="0"/>
              </a:spcBef>
              <a:buNone/>
              <a:defRPr sz="700">
                <a:solidFill>
                  <a:schemeClr val="dk1"/>
                </a:solidFill>
                <a:latin typeface="Arial"/>
                <a:ea typeface="Arial"/>
                <a:cs typeface="Arial"/>
                <a:sym typeface="Arial"/>
              </a:defRPr>
            </a:lvl7pPr>
            <a:lvl8pPr marL="0" lvl="7" indent="0" algn="l">
              <a:spcBef>
                <a:spcPts val="0"/>
              </a:spcBef>
              <a:buNone/>
              <a:defRPr sz="700">
                <a:solidFill>
                  <a:schemeClr val="dk1"/>
                </a:solidFill>
                <a:latin typeface="Arial"/>
                <a:ea typeface="Arial"/>
                <a:cs typeface="Arial"/>
                <a:sym typeface="Arial"/>
              </a:defRPr>
            </a:lvl8pPr>
            <a:lvl9pPr marL="0" lvl="8" indent="0" algn="l">
              <a:spcBef>
                <a:spcPts val="0"/>
              </a:spcBef>
              <a:buNone/>
              <a:defRPr sz="7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237" name="Google Shape;237;p43" descr="{&quot;templafy&quot;:{&quot;id&quot;:&quot;43a9233d-a45d-4387-9fe1-f5a36c70f279&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sp>
        <p:nvSpPr>
          <p:cNvPr id="238" name="Google Shape;238;p43" descr="{&quot;templafy&quot;:{&quot;id&quot;:&quot;e91a3db9-ea2d-4cd8-ad20-931d53308a6f&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pic>
        <p:nvPicPr>
          <p:cNvPr id="239" name="Google Shape;239;p43"/>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extLst>
    <p:ext uri="{DCECCB84-F9BA-43D5-87BE-67443E8EF086}">
      <p15:sldGuideLst xmlns:p15="http://schemas.microsoft.com/office/powerpoint/2012/main">
        <p15:guide id="1" pos="4066">
          <p15:clr>
            <a:srgbClr val="F26B43"/>
          </p15:clr>
        </p15:guide>
        <p15:guide id="2" pos="3612">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A">
  <p:cSld name="Title and content A">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358775" y="2159000"/>
            <a:ext cx="11472862" cy="3979862"/>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38" name="Google Shape;38;p17"/>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chemeClr val="lt2"/>
        </a:solidFill>
        <a:effectLst/>
      </p:bgPr>
    </p:bg>
    <p:spTree>
      <p:nvGrpSpPr>
        <p:cNvPr id="1" name="Shape 240"/>
        <p:cNvGrpSpPr/>
        <p:nvPr/>
      </p:nvGrpSpPr>
      <p:grpSpPr>
        <a:xfrm>
          <a:off x="0" y="0"/>
          <a:ext cx="0" cy="0"/>
          <a:chOff x="0" y="0"/>
          <a:chExt cx="0" cy="0"/>
        </a:xfrm>
      </p:grpSpPr>
      <p:sp>
        <p:nvSpPr>
          <p:cNvPr id="241" name="Google Shape;241;p44"/>
          <p:cNvSpPr txBox="1"/>
          <p:nvPr/>
        </p:nvSpPr>
        <p:spPr>
          <a:xfrm>
            <a:off x="0" y="0"/>
            <a:ext cx="12192000" cy="6861600"/>
          </a:xfrm>
          <a:prstGeom prst="rect">
            <a:avLst/>
          </a:prstGeom>
          <a:solidFill>
            <a:schemeClr val="lt2"/>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lt1"/>
              </a:solidFill>
              <a:latin typeface="Arial"/>
              <a:ea typeface="Arial"/>
              <a:cs typeface="Arial"/>
              <a:sym typeface="Arial"/>
            </a:endParaRPr>
          </a:p>
        </p:txBody>
      </p:sp>
      <p:sp>
        <p:nvSpPr>
          <p:cNvPr id="242" name="Google Shape;242;p44"/>
          <p:cNvSpPr txBox="1">
            <a:spLocks noGrp="1"/>
          </p:cNvSpPr>
          <p:nvPr>
            <p:ph type="body" idx="1"/>
          </p:nvPr>
        </p:nvSpPr>
        <p:spPr>
          <a:xfrm>
            <a:off x="2330450" y="1440000"/>
            <a:ext cx="5556250" cy="4697275"/>
          </a:xfrm>
          <a:prstGeom prst="rect">
            <a:avLst/>
          </a:prstGeom>
          <a:noFill/>
          <a:ln>
            <a:noFill/>
          </a:ln>
        </p:spPr>
        <p:txBody>
          <a:bodyPr spcFirstLastPara="1" wrap="square" lIns="0" tIns="0" rIns="0" bIns="0" anchor="t" anchorCtr="0">
            <a:noAutofit/>
          </a:bodyPr>
          <a:lstStyle>
            <a:lvl1pPr marL="457200" lvl="0" indent="-228600" algn="l">
              <a:lnSpc>
                <a:spcPct val="83000"/>
              </a:lnSpc>
              <a:spcBef>
                <a:spcPts val="0"/>
              </a:spcBef>
              <a:spcAft>
                <a:spcPts val="0"/>
              </a:spcAft>
              <a:buSzPts val="6000"/>
              <a:buFont typeface="Arial"/>
              <a:buNone/>
              <a:defRPr sz="6000"/>
            </a:lvl1pPr>
            <a:lvl2pPr marL="914400" lvl="1" indent="-317500" algn="l">
              <a:lnSpc>
                <a:spcPct val="120000"/>
              </a:lnSpc>
              <a:spcBef>
                <a:spcPts val="2100"/>
              </a:spcBef>
              <a:spcAft>
                <a:spcPts val="0"/>
              </a:spcAft>
              <a:buSzPts val="1400"/>
              <a:buFont typeface="Arial"/>
              <a:buChar char="​"/>
              <a:defRPr sz="1400"/>
            </a:lvl2pPr>
            <a:lvl3pPr marL="1371600" lvl="2" indent="-317500" algn="l">
              <a:lnSpc>
                <a:spcPct val="120000"/>
              </a:lnSpc>
              <a:spcBef>
                <a:spcPts val="0"/>
              </a:spcBef>
              <a:spcAft>
                <a:spcPts val="0"/>
              </a:spcAft>
              <a:buSzPts val="1400"/>
              <a:buFont typeface="Arial"/>
              <a:buChar char="​"/>
              <a:defRPr sz="1400">
                <a:solidFill>
                  <a:schemeClr val="dk1"/>
                </a:solidFill>
              </a:defRPr>
            </a:lvl3pPr>
            <a:lvl4pPr marL="1828800" lvl="3" indent="-317500" algn="l">
              <a:lnSpc>
                <a:spcPct val="120000"/>
              </a:lnSpc>
              <a:spcBef>
                <a:spcPts val="0"/>
              </a:spcBef>
              <a:spcAft>
                <a:spcPts val="0"/>
              </a:spcAft>
              <a:buClr>
                <a:schemeClr val="dk1"/>
              </a:buClr>
              <a:buSzPts val="1400"/>
              <a:buChar char="​"/>
              <a:defRPr sz="1400" b="0">
                <a:solidFill>
                  <a:schemeClr val="dk1"/>
                </a:solidFill>
              </a:defRPr>
            </a:lvl4pPr>
            <a:lvl5pPr marL="2286000" lvl="4" indent="-317500" algn="l">
              <a:lnSpc>
                <a:spcPct val="120000"/>
              </a:lnSpc>
              <a:spcBef>
                <a:spcPts val="0"/>
              </a:spcBef>
              <a:spcAft>
                <a:spcPts val="0"/>
              </a:spcAft>
              <a:buClr>
                <a:schemeClr val="dk1"/>
              </a:buClr>
              <a:buSzPts val="1400"/>
              <a:buChar char="​"/>
              <a:defRPr sz="1400">
                <a:solidFill>
                  <a:schemeClr val="dk1"/>
                </a:solidFill>
              </a:defRPr>
            </a:lvl5pPr>
            <a:lvl6pPr marL="2743200" lvl="5" indent="-317500" algn="l">
              <a:lnSpc>
                <a:spcPct val="120000"/>
              </a:lnSpc>
              <a:spcBef>
                <a:spcPts val="0"/>
              </a:spcBef>
              <a:spcAft>
                <a:spcPts val="0"/>
              </a:spcAft>
              <a:buSzPts val="1400"/>
              <a:buFont typeface="Arial"/>
              <a:buChar char="​"/>
              <a:defRPr sz="1400">
                <a:solidFill>
                  <a:schemeClr val="dk1"/>
                </a:solidFill>
              </a:defRPr>
            </a:lvl6pPr>
            <a:lvl7pPr marL="3200400" lvl="6" indent="-317500" algn="l">
              <a:lnSpc>
                <a:spcPct val="120000"/>
              </a:lnSpc>
              <a:spcBef>
                <a:spcPts val="0"/>
              </a:spcBef>
              <a:spcAft>
                <a:spcPts val="0"/>
              </a:spcAft>
              <a:buClr>
                <a:schemeClr val="dk1"/>
              </a:buClr>
              <a:buSzPts val="1400"/>
              <a:buChar char="​"/>
              <a:defRPr sz="1400" b="0">
                <a:solidFill>
                  <a:schemeClr val="dk1"/>
                </a:solidFill>
              </a:defRPr>
            </a:lvl7pPr>
            <a:lvl8pPr marL="3657600" lvl="7" indent="-317500" algn="l">
              <a:lnSpc>
                <a:spcPct val="120000"/>
              </a:lnSpc>
              <a:spcBef>
                <a:spcPts val="0"/>
              </a:spcBef>
              <a:spcAft>
                <a:spcPts val="0"/>
              </a:spcAft>
              <a:buClr>
                <a:schemeClr val="dk1"/>
              </a:buClr>
              <a:buSzPts val="1400"/>
              <a:buChar char="​"/>
              <a:defRPr sz="1400" b="0">
                <a:solidFill>
                  <a:schemeClr val="dk1"/>
                </a:solidFill>
              </a:defRPr>
            </a:lvl8pPr>
            <a:lvl9pPr marL="4114800" lvl="8" indent="-317500" algn="l">
              <a:lnSpc>
                <a:spcPct val="120000"/>
              </a:lnSpc>
              <a:spcBef>
                <a:spcPts val="0"/>
              </a:spcBef>
              <a:spcAft>
                <a:spcPts val="0"/>
              </a:spcAft>
              <a:buClr>
                <a:schemeClr val="dk1"/>
              </a:buClr>
              <a:buSzPts val="1400"/>
              <a:buChar char="​"/>
              <a:defRPr sz="1400">
                <a:solidFill>
                  <a:schemeClr val="dk1"/>
                </a:solidFill>
              </a:defRPr>
            </a:lvl9pPr>
          </a:lstStyle>
          <a:p>
            <a:endParaRPr/>
          </a:p>
        </p:txBody>
      </p:sp>
      <p:sp>
        <p:nvSpPr>
          <p:cNvPr id="243" name="Google Shape;243;p44"/>
          <p:cNvSpPr txBox="1">
            <a:spLocks noGrp="1"/>
          </p:cNvSpPr>
          <p:nvPr>
            <p:ph type="body" idx="2"/>
          </p:nvPr>
        </p:nvSpPr>
        <p:spPr>
          <a:xfrm>
            <a:off x="2330450" y="5342400"/>
            <a:ext cx="5556250" cy="43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600"/>
              </a:spcBef>
              <a:spcAft>
                <a:spcPts val="0"/>
              </a:spcAft>
              <a:buSzPts val="16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1200"/>
              </a:spcBef>
              <a:spcAft>
                <a:spcPts val="0"/>
              </a:spcAft>
              <a:buClr>
                <a:schemeClr val="dk1"/>
              </a:buClr>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44" name="Google Shape;244;p44"/>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4"/>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4"/>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247" name="Google Shape;247;p44" descr="{&quot;templafy&quot;:{&quot;id&quot;:&quot;713f6eab-6807-4dbb-a762-0950a99f5c7f&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sp>
        <p:nvSpPr>
          <p:cNvPr id="248" name="Google Shape;248;p44" descr="{&quot;templafy&quot;:{&quot;id&quot;:&quot;3e80fa81-5939-4c6f-8ed9-1dbbff0d3459&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pic>
        <p:nvPicPr>
          <p:cNvPr id="249" name="Google Shape;249;p44"/>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Quote bright green">
  <p:cSld name="Quote bright green">
    <p:bg>
      <p:bgPr>
        <a:solidFill>
          <a:schemeClr val="dk1"/>
        </a:solidFill>
        <a:effectLst/>
      </p:bgPr>
    </p:bg>
    <p:spTree>
      <p:nvGrpSpPr>
        <p:cNvPr id="1" name="Shape 250"/>
        <p:cNvGrpSpPr/>
        <p:nvPr/>
      </p:nvGrpSpPr>
      <p:grpSpPr>
        <a:xfrm>
          <a:off x="0" y="0"/>
          <a:ext cx="0" cy="0"/>
          <a:chOff x="0" y="0"/>
          <a:chExt cx="0" cy="0"/>
        </a:xfrm>
      </p:grpSpPr>
      <p:sp>
        <p:nvSpPr>
          <p:cNvPr id="251" name="Google Shape;251;p45"/>
          <p:cNvSpPr txBox="1"/>
          <p:nvPr/>
        </p:nvSpPr>
        <p:spPr>
          <a:xfrm>
            <a:off x="0" y="0"/>
            <a:ext cx="12192000" cy="6861600"/>
          </a:xfrm>
          <a:prstGeom prst="rect">
            <a:avLst/>
          </a:prstGeom>
          <a:solidFill>
            <a:schemeClr val="accent3"/>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dk1"/>
              </a:solidFill>
              <a:latin typeface="Arial"/>
              <a:ea typeface="Arial"/>
              <a:cs typeface="Arial"/>
              <a:sym typeface="Arial"/>
            </a:endParaRPr>
          </a:p>
        </p:txBody>
      </p:sp>
      <p:sp>
        <p:nvSpPr>
          <p:cNvPr id="252" name="Google Shape;252;p45"/>
          <p:cNvSpPr txBox="1">
            <a:spLocks noGrp="1"/>
          </p:cNvSpPr>
          <p:nvPr>
            <p:ph type="body" idx="1"/>
          </p:nvPr>
        </p:nvSpPr>
        <p:spPr>
          <a:xfrm>
            <a:off x="2330450" y="1440000"/>
            <a:ext cx="5556250" cy="4697275"/>
          </a:xfrm>
          <a:prstGeom prst="rect">
            <a:avLst/>
          </a:prstGeom>
          <a:noFill/>
          <a:ln>
            <a:noFill/>
          </a:ln>
        </p:spPr>
        <p:txBody>
          <a:bodyPr spcFirstLastPara="1" wrap="square" lIns="0" tIns="0" rIns="0" bIns="0" anchor="t" anchorCtr="0">
            <a:noAutofit/>
          </a:bodyPr>
          <a:lstStyle>
            <a:lvl1pPr marL="457200" lvl="0" indent="-228600" algn="l">
              <a:lnSpc>
                <a:spcPct val="83000"/>
              </a:lnSpc>
              <a:spcBef>
                <a:spcPts val="0"/>
              </a:spcBef>
              <a:spcAft>
                <a:spcPts val="0"/>
              </a:spcAft>
              <a:buSzPts val="6000"/>
              <a:buFont typeface="Arial"/>
              <a:buNone/>
              <a:defRPr sz="6000"/>
            </a:lvl1pPr>
            <a:lvl2pPr marL="914400" lvl="1" indent="-317500" algn="l">
              <a:lnSpc>
                <a:spcPct val="120000"/>
              </a:lnSpc>
              <a:spcBef>
                <a:spcPts val="2100"/>
              </a:spcBef>
              <a:spcAft>
                <a:spcPts val="0"/>
              </a:spcAft>
              <a:buSzPts val="1400"/>
              <a:buFont typeface="Arial"/>
              <a:buChar char="​"/>
              <a:defRPr sz="1400"/>
            </a:lvl2pPr>
            <a:lvl3pPr marL="1371600" lvl="2" indent="-317500" algn="l">
              <a:lnSpc>
                <a:spcPct val="120000"/>
              </a:lnSpc>
              <a:spcBef>
                <a:spcPts val="0"/>
              </a:spcBef>
              <a:spcAft>
                <a:spcPts val="0"/>
              </a:spcAft>
              <a:buSzPts val="1400"/>
              <a:buFont typeface="Arial"/>
              <a:buChar char="​"/>
              <a:defRPr sz="1400">
                <a:solidFill>
                  <a:schemeClr val="lt1"/>
                </a:solidFill>
              </a:defRPr>
            </a:lvl3pPr>
            <a:lvl4pPr marL="1828800" lvl="3" indent="-317500" algn="l">
              <a:lnSpc>
                <a:spcPct val="120000"/>
              </a:lnSpc>
              <a:spcBef>
                <a:spcPts val="0"/>
              </a:spcBef>
              <a:spcAft>
                <a:spcPts val="0"/>
              </a:spcAft>
              <a:buClr>
                <a:schemeClr val="lt1"/>
              </a:buClr>
              <a:buSzPts val="1400"/>
              <a:buChar char="​"/>
              <a:defRPr sz="1400" b="0">
                <a:solidFill>
                  <a:schemeClr val="lt1"/>
                </a:solidFill>
              </a:defRPr>
            </a:lvl4pPr>
            <a:lvl5pPr marL="2286000" lvl="4" indent="-317500" algn="l">
              <a:lnSpc>
                <a:spcPct val="120000"/>
              </a:lnSpc>
              <a:spcBef>
                <a:spcPts val="0"/>
              </a:spcBef>
              <a:spcAft>
                <a:spcPts val="0"/>
              </a:spcAft>
              <a:buClr>
                <a:schemeClr val="lt1"/>
              </a:buClr>
              <a:buSzPts val="1400"/>
              <a:buChar char="​"/>
              <a:defRPr sz="1400">
                <a:solidFill>
                  <a:schemeClr val="lt1"/>
                </a:solidFill>
              </a:defRPr>
            </a:lvl5pPr>
            <a:lvl6pPr marL="2743200" lvl="5" indent="-317500" algn="l">
              <a:lnSpc>
                <a:spcPct val="120000"/>
              </a:lnSpc>
              <a:spcBef>
                <a:spcPts val="0"/>
              </a:spcBef>
              <a:spcAft>
                <a:spcPts val="0"/>
              </a:spcAft>
              <a:buSzPts val="1400"/>
              <a:buFont typeface="Arial"/>
              <a:buChar char="​"/>
              <a:defRPr sz="1400">
                <a:solidFill>
                  <a:schemeClr val="lt1"/>
                </a:solidFill>
              </a:defRPr>
            </a:lvl6pPr>
            <a:lvl7pPr marL="3200400" lvl="6" indent="-317500" algn="l">
              <a:lnSpc>
                <a:spcPct val="120000"/>
              </a:lnSpc>
              <a:spcBef>
                <a:spcPts val="0"/>
              </a:spcBef>
              <a:spcAft>
                <a:spcPts val="0"/>
              </a:spcAft>
              <a:buClr>
                <a:schemeClr val="lt1"/>
              </a:buClr>
              <a:buSzPts val="1400"/>
              <a:buChar char="​"/>
              <a:defRPr sz="1400" b="0">
                <a:solidFill>
                  <a:schemeClr val="lt1"/>
                </a:solidFill>
              </a:defRPr>
            </a:lvl7pPr>
            <a:lvl8pPr marL="3657600" lvl="7" indent="-317500" algn="l">
              <a:lnSpc>
                <a:spcPct val="120000"/>
              </a:lnSpc>
              <a:spcBef>
                <a:spcPts val="0"/>
              </a:spcBef>
              <a:spcAft>
                <a:spcPts val="0"/>
              </a:spcAft>
              <a:buClr>
                <a:schemeClr val="lt1"/>
              </a:buClr>
              <a:buSzPts val="1400"/>
              <a:buChar char="​"/>
              <a:defRPr sz="1400" b="0">
                <a:solidFill>
                  <a:schemeClr val="lt1"/>
                </a:solidFill>
              </a:defRPr>
            </a:lvl8pPr>
            <a:lvl9pPr marL="4114800" lvl="8" indent="-317500" algn="l">
              <a:lnSpc>
                <a:spcPct val="120000"/>
              </a:lnSpc>
              <a:spcBef>
                <a:spcPts val="0"/>
              </a:spcBef>
              <a:spcAft>
                <a:spcPts val="0"/>
              </a:spcAft>
              <a:buClr>
                <a:schemeClr val="lt1"/>
              </a:buClr>
              <a:buSzPts val="1400"/>
              <a:buChar char="​"/>
              <a:defRPr sz="1400">
                <a:solidFill>
                  <a:schemeClr val="lt1"/>
                </a:solidFill>
              </a:defRPr>
            </a:lvl9pPr>
          </a:lstStyle>
          <a:p>
            <a:endParaRPr/>
          </a:p>
        </p:txBody>
      </p:sp>
      <p:sp>
        <p:nvSpPr>
          <p:cNvPr id="253" name="Google Shape;253;p45"/>
          <p:cNvSpPr txBox="1">
            <a:spLocks noGrp="1"/>
          </p:cNvSpPr>
          <p:nvPr>
            <p:ph type="body" idx="2"/>
          </p:nvPr>
        </p:nvSpPr>
        <p:spPr>
          <a:xfrm>
            <a:off x="2330450" y="5342400"/>
            <a:ext cx="5556250" cy="43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400"/>
              <a:buFont typeface="Arial"/>
              <a:buNone/>
              <a:defRPr sz="1400"/>
            </a:lvl1pPr>
            <a:lvl2pPr marL="914400" lvl="1" indent="-228600" algn="l">
              <a:lnSpc>
                <a:spcPct val="100000"/>
              </a:lnSpc>
              <a:spcBef>
                <a:spcPts val="600"/>
              </a:spcBef>
              <a:spcAft>
                <a:spcPts val="0"/>
              </a:spcAft>
              <a:buSzPts val="16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lt1"/>
              </a:buClr>
              <a:buSzPts val="1800"/>
              <a:buChar char="​"/>
              <a:defRPr/>
            </a:lvl4pPr>
            <a:lvl5pPr marL="2286000" lvl="4" indent="-342900" algn="l">
              <a:lnSpc>
                <a:spcPct val="100000"/>
              </a:lnSpc>
              <a:spcBef>
                <a:spcPts val="1200"/>
              </a:spcBef>
              <a:spcAft>
                <a:spcPts val="0"/>
              </a:spcAft>
              <a:buClr>
                <a:schemeClr val="lt1"/>
              </a:buClr>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lt1"/>
              </a:buClr>
              <a:buSzPts val="1800"/>
              <a:buChar char="​"/>
              <a:defRPr/>
            </a:lvl7pPr>
            <a:lvl8pPr marL="3657600" lvl="7" indent="-342900" algn="l">
              <a:lnSpc>
                <a:spcPct val="120000"/>
              </a:lnSpc>
              <a:spcBef>
                <a:spcPts val="600"/>
              </a:spcBef>
              <a:spcAft>
                <a:spcPts val="0"/>
              </a:spcAft>
              <a:buClr>
                <a:schemeClr val="lt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
        <p:nvSpPr>
          <p:cNvPr id="254" name="Google Shape;254;p45"/>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5"/>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5"/>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257" name="Google Shape;257;p45" descr="{&quot;templafy&quot;:{&quot;id&quot;:&quot;a134f477-9c7b-4163-ad8e-3fc4c9461f25&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sp>
        <p:nvSpPr>
          <p:cNvPr id="258" name="Google Shape;258;p45" descr="{&quot;templafy&quot;:{&quot;id&quot;:&quot;cdbd37ed-8155-4936-9f56-09ca2b1bd26a&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pic>
        <p:nvPicPr>
          <p:cNvPr id="259" name="Google Shape;259;p45"/>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0"/>
        <p:cNvGrpSpPr/>
        <p:nvPr/>
      </p:nvGrpSpPr>
      <p:grpSpPr>
        <a:xfrm>
          <a:off x="0" y="0"/>
          <a:ext cx="0" cy="0"/>
          <a:chOff x="0" y="0"/>
          <a:chExt cx="0" cy="0"/>
        </a:xfrm>
      </p:grpSpPr>
      <p:sp>
        <p:nvSpPr>
          <p:cNvPr id="261" name="Google Shape;261;p46"/>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46"/>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6"/>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6"/>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5"/>
        <p:cNvGrpSpPr/>
        <p:nvPr/>
      </p:nvGrpSpPr>
      <p:grpSpPr>
        <a:xfrm>
          <a:off x="0" y="0"/>
          <a:ext cx="0" cy="0"/>
          <a:chOff x="0" y="0"/>
          <a:chExt cx="0" cy="0"/>
        </a:xfrm>
      </p:grpSpPr>
      <p:sp>
        <p:nvSpPr>
          <p:cNvPr id="266" name="Google Shape;266;p47"/>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47"/>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7"/>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ransforming society together A">
  <p:cSld name="Transforming society together A">
    <p:bg>
      <p:bgPr>
        <a:solidFill>
          <a:schemeClr val="dk2"/>
        </a:solidFill>
        <a:effectLst/>
      </p:bgPr>
    </p:bg>
    <p:spTree>
      <p:nvGrpSpPr>
        <p:cNvPr id="1" name="Shape 269"/>
        <p:cNvGrpSpPr/>
        <p:nvPr/>
      </p:nvGrpSpPr>
      <p:grpSpPr>
        <a:xfrm>
          <a:off x="0" y="0"/>
          <a:ext cx="0" cy="0"/>
          <a:chOff x="0" y="0"/>
          <a:chExt cx="0" cy="0"/>
        </a:xfrm>
      </p:grpSpPr>
      <p:pic>
        <p:nvPicPr>
          <p:cNvPr id="270" name="Google Shape;270;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1" name="Google Shape;271;p48"/>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8"/>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8"/>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lt1"/>
                </a:solidFill>
                <a:latin typeface="Arial"/>
                <a:ea typeface="Arial"/>
                <a:cs typeface="Arial"/>
                <a:sym typeface="Arial"/>
              </a:defRPr>
            </a:lvl1pPr>
            <a:lvl2pPr marL="0" lvl="1" indent="0" algn="l">
              <a:spcBef>
                <a:spcPts val="0"/>
              </a:spcBef>
              <a:buNone/>
              <a:defRPr sz="700">
                <a:solidFill>
                  <a:schemeClr val="lt1"/>
                </a:solidFill>
                <a:latin typeface="Arial"/>
                <a:ea typeface="Arial"/>
                <a:cs typeface="Arial"/>
                <a:sym typeface="Arial"/>
              </a:defRPr>
            </a:lvl2pPr>
            <a:lvl3pPr marL="0" lvl="2" indent="0" algn="l">
              <a:spcBef>
                <a:spcPts val="0"/>
              </a:spcBef>
              <a:buNone/>
              <a:defRPr sz="700">
                <a:solidFill>
                  <a:schemeClr val="lt1"/>
                </a:solidFill>
                <a:latin typeface="Arial"/>
                <a:ea typeface="Arial"/>
                <a:cs typeface="Arial"/>
                <a:sym typeface="Arial"/>
              </a:defRPr>
            </a:lvl3pPr>
            <a:lvl4pPr marL="0" lvl="3" indent="0" algn="l">
              <a:spcBef>
                <a:spcPts val="0"/>
              </a:spcBef>
              <a:buNone/>
              <a:defRPr sz="700">
                <a:solidFill>
                  <a:schemeClr val="lt1"/>
                </a:solidFill>
                <a:latin typeface="Arial"/>
                <a:ea typeface="Arial"/>
                <a:cs typeface="Arial"/>
                <a:sym typeface="Arial"/>
              </a:defRPr>
            </a:lvl4pPr>
            <a:lvl5pPr marL="0" lvl="4" indent="0" algn="l">
              <a:spcBef>
                <a:spcPts val="0"/>
              </a:spcBef>
              <a:buNone/>
              <a:defRPr sz="700">
                <a:solidFill>
                  <a:schemeClr val="lt1"/>
                </a:solidFill>
                <a:latin typeface="Arial"/>
                <a:ea typeface="Arial"/>
                <a:cs typeface="Arial"/>
                <a:sym typeface="Arial"/>
              </a:defRPr>
            </a:lvl5pPr>
            <a:lvl6pPr marL="0" lvl="5" indent="0" algn="l">
              <a:spcBef>
                <a:spcPts val="0"/>
              </a:spcBef>
              <a:buNone/>
              <a:defRPr sz="700">
                <a:solidFill>
                  <a:schemeClr val="lt1"/>
                </a:solidFill>
                <a:latin typeface="Arial"/>
                <a:ea typeface="Arial"/>
                <a:cs typeface="Arial"/>
                <a:sym typeface="Arial"/>
              </a:defRPr>
            </a:lvl6pPr>
            <a:lvl7pPr marL="0" lvl="6" indent="0" algn="l">
              <a:spcBef>
                <a:spcPts val="0"/>
              </a:spcBef>
              <a:buNone/>
              <a:defRPr sz="700">
                <a:solidFill>
                  <a:schemeClr val="lt1"/>
                </a:solidFill>
                <a:latin typeface="Arial"/>
                <a:ea typeface="Arial"/>
                <a:cs typeface="Arial"/>
                <a:sym typeface="Arial"/>
              </a:defRPr>
            </a:lvl7pPr>
            <a:lvl8pPr marL="0" lvl="7" indent="0" algn="l">
              <a:spcBef>
                <a:spcPts val="0"/>
              </a:spcBef>
              <a:buNone/>
              <a:defRPr sz="700">
                <a:solidFill>
                  <a:schemeClr val="lt1"/>
                </a:solidFill>
                <a:latin typeface="Arial"/>
                <a:ea typeface="Arial"/>
                <a:cs typeface="Arial"/>
                <a:sym typeface="Arial"/>
              </a:defRPr>
            </a:lvl8pPr>
            <a:lvl9pPr marL="0" lvl="8" indent="0" algn="l">
              <a:spcBef>
                <a:spcPts val="0"/>
              </a:spcBef>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274" name="Google Shape;274;p48" descr="{&quot;templafy&quot;:{&quot;id&quot;:&quot;b01d1ef4-4848-43c4-93aa-5d973ff632ee&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275" name="Google Shape;275;p48"/>
          <p:cNvPicPr preferRelativeResize="0"/>
          <p:nvPr/>
        </p:nvPicPr>
        <p:blipFill rotWithShape="1">
          <a:blip r:embed="rId3">
            <a:alphaModFix/>
          </a:blip>
          <a:srcRect/>
          <a:stretch/>
        </p:blipFill>
        <p:spPr>
          <a:xfrm>
            <a:off x="10023566" y="360000"/>
            <a:ext cx="1806482" cy="525661"/>
          </a:xfrm>
          <a:prstGeom prst="rect">
            <a:avLst/>
          </a:prstGeom>
          <a:noFill/>
          <a:ln>
            <a:noFill/>
          </a:ln>
        </p:spPr>
      </p:pic>
      <p:grpSp>
        <p:nvGrpSpPr>
          <p:cNvPr id="276" name="Google Shape;276;p48"/>
          <p:cNvGrpSpPr/>
          <p:nvPr/>
        </p:nvGrpSpPr>
        <p:grpSpPr>
          <a:xfrm>
            <a:off x="2336800" y="1477811"/>
            <a:ext cx="5016500" cy="2604742"/>
            <a:chOff x="3788" y="1417"/>
            <a:chExt cx="4497" cy="2335"/>
          </a:xfrm>
        </p:grpSpPr>
        <p:sp>
          <p:nvSpPr>
            <p:cNvPr id="277" name="Google Shape;277;p48"/>
            <p:cNvSpPr/>
            <p:nvPr/>
          </p:nvSpPr>
          <p:spPr>
            <a:xfrm>
              <a:off x="3788" y="1417"/>
              <a:ext cx="358" cy="621"/>
            </a:xfrm>
            <a:custGeom>
              <a:avLst/>
              <a:gdLst/>
              <a:ahLst/>
              <a:cxnLst/>
              <a:rect l="l" t="t" r="r" b="b"/>
              <a:pathLst>
                <a:path w="55" h="95" extrusionOk="0">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48"/>
            <p:cNvSpPr/>
            <p:nvPr/>
          </p:nvSpPr>
          <p:spPr>
            <a:xfrm>
              <a:off x="4199" y="1594"/>
              <a:ext cx="189" cy="444"/>
            </a:xfrm>
            <a:custGeom>
              <a:avLst/>
              <a:gdLst/>
              <a:ahLst/>
              <a:cxnLst/>
              <a:rect l="l" t="t" r="r" b="b"/>
              <a:pathLst>
                <a:path w="29" h="68" extrusionOk="0">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48"/>
            <p:cNvSpPr/>
            <p:nvPr/>
          </p:nvSpPr>
          <p:spPr>
            <a:xfrm>
              <a:off x="4446" y="1587"/>
              <a:ext cx="352" cy="458"/>
            </a:xfrm>
            <a:custGeom>
              <a:avLst/>
              <a:gdLst/>
              <a:ahLst/>
              <a:cxnLst/>
              <a:rect l="l" t="t" r="r" b="b"/>
              <a:pathLst>
                <a:path w="54" h="70" extrusionOk="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48"/>
            <p:cNvSpPr/>
            <p:nvPr/>
          </p:nvSpPr>
          <p:spPr>
            <a:xfrm>
              <a:off x="4896"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48"/>
            <p:cNvSpPr/>
            <p:nvPr/>
          </p:nvSpPr>
          <p:spPr>
            <a:xfrm>
              <a:off x="5313" y="1587"/>
              <a:ext cx="313" cy="458"/>
            </a:xfrm>
            <a:custGeom>
              <a:avLst/>
              <a:gdLst/>
              <a:ahLst/>
              <a:cxnLst/>
              <a:rect l="l" t="t" r="r" b="b"/>
              <a:pathLst>
                <a:path w="48" h="70" extrusionOk="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48"/>
            <p:cNvSpPr/>
            <p:nvPr/>
          </p:nvSpPr>
          <p:spPr>
            <a:xfrm>
              <a:off x="5684" y="1417"/>
              <a:ext cx="215" cy="621"/>
            </a:xfrm>
            <a:custGeom>
              <a:avLst/>
              <a:gdLst/>
              <a:ahLst/>
              <a:cxnLst/>
              <a:rect l="l" t="t" r="r" b="b"/>
              <a:pathLst>
                <a:path w="33" h="95" extrusionOk="0">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48"/>
            <p:cNvSpPr/>
            <p:nvPr/>
          </p:nvSpPr>
          <p:spPr>
            <a:xfrm>
              <a:off x="5952" y="1587"/>
              <a:ext cx="332" cy="458"/>
            </a:xfrm>
            <a:custGeom>
              <a:avLst/>
              <a:gdLst/>
              <a:ahLst/>
              <a:cxnLst/>
              <a:rect l="l" t="t" r="r" b="b"/>
              <a:pathLst>
                <a:path w="51" h="70" extrusionOk="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48"/>
            <p:cNvSpPr/>
            <p:nvPr/>
          </p:nvSpPr>
          <p:spPr>
            <a:xfrm>
              <a:off x="6395" y="1594"/>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48"/>
            <p:cNvSpPr/>
            <p:nvPr/>
          </p:nvSpPr>
          <p:spPr>
            <a:xfrm>
              <a:off x="6668" y="1587"/>
              <a:ext cx="522" cy="451"/>
            </a:xfrm>
            <a:custGeom>
              <a:avLst/>
              <a:gdLst/>
              <a:ahLst/>
              <a:cxnLst/>
              <a:rect l="l" t="t" r="r" b="b"/>
              <a:pathLst>
                <a:path w="80" h="69" extrusionOk="0">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6" name="Google Shape;286;p48"/>
            <p:cNvSpPr/>
            <p:nvPr/>
          </p:nvSpPr>
          <p:spPr>
            <a:xfrm>
              <a:off x="7281" y="1417"/>
              <a:ext cx="111" cy="621"/>
            </a:xfrm>
            <a:custGeom>
              <a:avLst/>
              <a:gdLst/>
              <a:ahLst/>
              <a:cxnLst/>
              <a:rect l="l" t="t" r="r" b="b"/>
              <a:pathLst>
                <a:path w="17" h="95" extrusionOk="0">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7" name="Google Shape;287;p48"/>
            <p:cNvSpPr/>
            <p:nvPr/>
          </p:nvSpPr>
          <p:spPr>
            <a:xfrm>
              <a:off x="7529"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48"/>
            <p:cNvSpPr/>
            <p:nvPr/>
          </p:nvSpPr>
          <p:spPr>
            <a:xfrm>
              <a:off x="7959" y="1587"/>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9" name="Google Shape;289;p48"/>
            <p:cNvSpPr/>
            <p:nvPr/>
          </p:nvSpPr>
          <p:spPr>
            <a:xfrm>
              <a:off x="3801" y="2359"/>
              <a:ext cx="313" cy="458"/>
            </a:xfrm>
            <a:custGeom>
              <a:avLst/>
              <a:gdLst/>
              <a:ahLst/>
              <a:cxnLst/>
              <a:rect l="l" t="t" r="r" b="b"/>
              <a:pathLst>
                <a:path w="48" h="70" extrusionOk="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0" name="Google Shape;290;p48"/>
            <p:cNvSpPr/>
            <p:nvPr/>
          </p:nvSpPr>
          <p:spPr>
            <a:xfrm>
              <a:off x="4199" y="2359"/>
              <a:ext cx="332" cy="458"/>
            </a:xfrm>
            <a:custGeom>
              <a:avLst/>
              <a:gdLst/>
              <a:ahLst/>
              <a:cxnLst/>
              <a:rect l="l" t="t" r="r" b="b"/>
              <a:pathLst>
                <a:path w="51" h="70" extrusionOk="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1" name="Google Shape;291;p48"/>
            <p:cNvSpPr/>
            <p:nvPr/>
          </p:nvSpPr>
          <p:spPr>
            <a:xfrm>
              <a:off x="4622" y="2359"/>
              <a:ext cx="326" cy="458"/>
            </a:xfrm>
            <a:custGeom>
              <a:avLst/>
              <a:gdLst/>
              <a:ahLst/>
              <a:cxnLst/>
              <a:rect l="l" t="t" r="r" b="b"/>
              <a:pathLst>
                <a:path w="50" h="70" extrusionOk="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48"/>
            <p:cNvSpPr/>
            <p:nvPr/>
          </p:nvSpPr>
          <p:spPr>
            <a:xfrm>
              <a:off x="5013" y="2189"/>
              <a:ext cx="117" cy="615"/>
            </a:xfrm>
            <a:custGeom>
              <a:avLst/>
              <a:gdLst/>
              <a:ahLst/>
              <a:cxnLst/>
              <a:rect l="l" t="t" r="r" b="b"/>
              <a:pathLst>
                <a:path w="18" h="94" extrusionOk="0">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3" name="Google Shape;293;p48"/>
            <p:cNvSpPr/>
            <p:nvPr/>
          </p:nvSpPr>
          <p:spPr>
            <a:xfrm>
              <a:off x="5241" y="2359"/>
              <a:ext cx="326" cy="458"/>
            </a:xfrm>
            <a:custGeom>
              <a:avLst/>
              <a:gdLst/>
              <a:ahLst/>
              <a:cxnLst/>
              <a:rect l="l" t="t" r="r" b="b"/>
              <a:pathLst>
                <a:path w="50" h="70" extrusionOk="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48"/>
            <p:cNvSpPr/>
            <p:nvPr/>
          </p:nvSpPr>
          <p:spPr>
            <a:xfrm>
              <a:off x="5626" y="2189"/>
              <a:ext cx="215" cy="621"/>
            </a:xfrm>
            <a:custGeom>
              <a:avLst/>
              <a:gdLst/>
              <a:ahLst/>
              <a:cxnLst/>
              <a:rect l="l" t="t" r="r" b="b"/>
              <a:pathLst>
                <a:path w="33" h="95" extrusionOk="0">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48"/>
            <p:cNvSpPr/>
            <p:nvPr/>
          </p:nvSpPr>
          <p:spPr>
            <a:xfrm>
              <a:off x="5886" y="2365"/>
              <a:ext cx="333" cy="615"/>
            </a:xfrm>
            <a:custGeom>
              <a:avLst/>
              <a:gdLst/>
              <a:ahLst/>
              <a:cxnLst/>
              <a:rect l="l" t="t" r="r" b="b"/>
              <a:pathLst>
                <a:path w="51" h="94" extrusionOk="0">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6" name="Google Shape;296;p48"/>
            <p:cNvSpPr/>
            <p:nvPr/>
          </p:nvSpPr>
          <p:spPr>
            <a:xfrm>
              <a:off x="3788"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7" name="Google Shape;297;p48"/>
            <p:cNvSpPr/>
            <p:nvPr/>
          </p:nvSpPr>
          <p:spPr>
            <a:xfrm>
              <a:off x="4068" y="3124"/>
              <a:ext cx="333" cy="458"/>
            </a:xfrm>
            <a:custGeom>
              <a:avLst/>
              <a:gdLst/>
              <a:ahLst/>
              <a:cxnLst/>
              <a:rect l="l" t="t" r="r" b="b"/>
              <a:pathLst>
                <a:path w="51" h="70" extrusionOk="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48"/>
            <p:cNvSpPr/>
            <p:nvPr/>
          </p:nvSpPr>
          <p:spPr>
            <a:xfrm>
              <a:off x="4492" y="3124"/>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48"/>
            <p:cNvSpPr/>
            <p:nvPr/>
          </p:nvSpPr>
          <p:spPr>
            <a:xfrm>
              <a:off x="4928" y="3124"/>
              <a:ext cx="326" cy="458"/>
            </a:xfrm>
            <a:custGeom>
              <a:avLst/>
              <a:gdLst/>
              <a:ahLst/>
              <a:cxnLst/>
              <a:rect l="l" t="t" r="r" b="b"/>
              <a:pathLst>
                <a:path w="50" h="70" extrusionOk="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48"/>
            <p:cNvSpPr/>
            <p:nvPr/>
          </p:nvSpPr>
          <p:spPr>
            <a:xfrm>
              <a:off x="5313"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48"/>
            <p:cNvSpPr/>
            <p:nvPr/>
          </p:nvSpPr>
          <p:spPr>
            <a:xfrm>
              <a:off x="5626" y="2960"/>
              <a:ext cx="326" cy="615"/>
            </a:xfrm>
            <a:custGeom>
              <a:avLst/>
              <a:gdLst/>
              <a:ahLst/>
              <a:cxnLst/>
              <a:rect l="l" t="t" r="r" b="b"/>
              <a:pathLst>
                <a:path w="50" h="94" extrusionOk="0">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2" name="Google Shape;302;p48"/>
            <p:cNvSpPr/>
            <p:nvPr/>
          </p:nvSpPr>
          <p:spPr>
            <a:xfrm>
              <a:off x="6056" y="3124"/>
              <a:ext cx="326" cy="458"/>
            </a:xfrm>
            <a:custGeom>
              <a:avLst/>
              <a:gdLst/>
              <a:ahLst/>
              <a:cxnLst/>
              <a:rect l="l" t="t" r="r" b="b"/>
              <a:pathLst>
                <a:path w="50" h="70" extrusionOk="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48"/>
            <p:cNvSpPr/>
            <p:nvPr/>
          </p:nvSpPr>
          <p:spPr>
            <a:xfrm>
              <a:off x="6493" y="3131"/>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304" name="Google Shape;304;p48" descr="{&quot;templafy&quot;:{&quot;id&quot;:&quot;fb2a58cc-ca2a-495d-89b8-364e1b3fb9c8&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305" name="Google Shape;305;p48" descr="{&quot;templafy&quot;:{&quot;id&quot;:&quot;2f2ddfb5-3c51-442b-b500-91b9ed480295&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ransforming society together A ">
  <p:cSld name="Transforming society together A ">
    <p:bg>
      <p:bgPr>
        <a:solidFill>
          <a:schemeClr val="dk2"/>
        </a:solidFill>
        <a:effectLst/>
      </p:bgPr>
    </p:bg>
    <p:spTree>
      <p:nvGrpSpPr>
        <p:cNvPr id="1" name="Shape 306"/>
        <p:cNvGrpSpPr/>
        <p:nvPr/>
      </p:nvGrpSpPr>
      <p:grpSpPr>
        <a:xfrm>
          <a:off x="0" y="0"/>
          <a:ext cx="0" cy="0"/>
          <a:chOff x="0" y="0"/>
          <a:chExt cx="0" cy="0"/>
        </a:xfrm>
      </p:grpSpPr>
      <p:pic>
        <p:nvPicPr>
          <p:cNvPr id="307" name="Google Shape;307;p4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8" name="Google Shape;308;p49"/>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9"/>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49"/>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lt1"/>
                </a:solidFill>
                <a:latin typeface="Arial"/>
                <a:ea typeface="Arial"/>
                <a:cs typeface="Arial"/>
                <a:sym typeface="Arial"/>
              </a:defRPr>
            </a:lvl1pPr>
            <a:lvl2pPr marL="0" lvl="1" indent="0" algn="l">
              <a:spcBef>
                <a:spcPts val="0"/>
              </a:spcBef>
              <a:buNone/>
              <a:defRPr sz="700">
                <a:solidFill>
                  <a:schemeClr val="lt1"/>
                </a:solidFill>
                <a:latin typeface="Arial"/>
                <a:ea typeface="Arial"/>
                <a:cs typeface="Arial"/>
                <a:sym typeface="Arial"/>
              </a:defRPr>
            </a:lvl2pPr>
            <a:lvl3pPr marL="0" lvl="2" indent="0" algn="l">
              <a:spcBef>
                <a:spcPts val="0"/>
              </a:spcBef>
              <a:buNone/>
              <a:defRPr sz="700">
                <a:solidFill>
                  <a:schemeClr val="lt1"/>
                </a:solidFill>
                <a:latin typeface="Arial"/>
                <a:ea typeface="Arial"/>
                <a:cs typeface="Arial"/>
                <a:sym typeface="Arial"/>
              </a:defRPr>
            </a:lvl3pPr>
            <a:lvl4pPr marL="0" lvl="3" indent="0" algn="l">
              <a:spcBef>
                <a:spcPts val="0"/>
              </a:spcBef>
              <a:buNone/>
              <a:defRPr sz="700">
                <a:solidFill>
                  <a:schemeClr val="lt1"/>
                </a:solidFill>
                <a:latin typeface="Arial"/>
                <a:ea typeface="Arial"/>
                <a:cs typeface="Arial"/>
                <a:sym typeface="Arial"/>
              </a:defRPr>
            </a:lvl4pPr>
            <a:lvl5pPr marL="0" lvl="4" indent="0" algn="l">
              <a:spcBef>
                <a:spcPts val="0"/>
              </a:spcBef>
              <a:buNone/>
              <a:defRPr sz="700">
                <a:solidFill>
                  <a:schemeClr val="lt1"/>
                </a:solidFill>
                <a:latin typeface="Arial"/>
                <a:ea typeface="Arial"/>
                <a:cs typeface="Arial"/>
                <a:sym typeface="Arial"/>
              </a:defRPr>
            </a:lvl5pPr>
            <a:lvl6pPr marL="0" lvl="5" indent="0" algn="l">
              <a:spcBef>
                <a:spcPts val="0"/>
              </a:spcBef>
              <a:buNone/>
              <a:defRPr sz="700">
                <a:solidFill>
                  <a:schemeClr val="lt1"/>
                </a:solidFill>
                <a:latin typeface="Arial"/>
                <a:ea typeface="Arial"/>
                <a:cs typeface="Arial"/>
                <a:sym typeface="Arial"/>
              </a:defRPr>
            </a:lvl6pPr>
            <a:lvl7pPr marL="0" lvl="6" indent="0" algn="l">
              <a:spcBef>
                <a:spcPts val="0"/>
              </a:spcBef>
              <a:buNone/>
              <a:defRPr sz="700">
                <a:solidFill>
                  <a:schemeClr val="lt1"/>
                </a:solidFill>
                <a:latin typeface="Arial"/>
                <a:ea typeface="Arial"/>
                <a:cs typeface="Arial"/>
                <a:sym typeface="Arial"/>
              </a:defRPr>
            </a:lvl7pPr>
            <a:lvl8pPr marL="0" lvl="7" indent="0" algn="l">
              <a:spcBef>
                <a:spcPts val="0"/>
              </a:spcBef>
              <a:buNone/>
              <a:defRPr sz="700">
                <a:solidFill>
                  <a:schemeClr val="lt1"/>
                </a:solidFill>
                <a:latin typeface="Arial"/>
                <a:ea typeface="Arial"/>
                <a:cs typeface="Arial"/>
                <a:sym typeface="Arial"/>
              </a:defRPr>
            </a:lvl8pPr>
            <a:lvl9pPr marL="0" lvl="8" indent="0" algn="l">
              <a:spcBef>
                <a:spcPts val="0"/>
              </a:spcBef>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311" name="Google Shape;311;p49" descr="{&quot;templafy&quot;:{&quot;id&quot;:&quot;c47d1058-e711-4949-b3cf-9e97a4505942&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312" name="Google Shape;312;p49"/>
          <p:cNvPicPr preferRelativeResize="0"/>
          <p:nvPr/>
        </p:nvPicPr>
        <p:blipFill rotWithShape="1">
          <a:blip r:embed="rId3">
            <a:alphaModFix/>
          </a:blip>
          <a:srcRect/>
          <a:stretch/>
        </p:blipFill>
        <p:spPr>
          <a:xfrm>
            <a:off x="10023566" y="360000"/>
            <a:ext cx="1806482" cy="525661"/>
          </a:xfrm>
          <a:prstGeom prst="rect">
            <a:avLst/>
          </a:prstGeom>
          <a:noFill/>
          <a:ln>
            <a:noFill/>
          </a:ln>
        </p:spPr>
      </p:pic>
      <p:grpSp>
        <p:nvGrpSpPr>
          <p:cNvPr id="313" name="Google Shape;313;p49"/>
          <p:cNvGrpSpPr/>
          <p:nvPr/>
        </p:nvGrpSpPr>
        <p:grpSpPr>
          <a:xfrm>
            <a:off x="2336800" y="1477811"/>
            <a:ext cx="5016500" cy="2604742"/>
            <a:chOff x="3788" y="1417"/>
            <a:chExt cx="4497" cy="2335"/>
          </a:xfrm>
        </p:grpSpPr>
        <p:sp>
          <p:nvSpPr>
            <p:cNvPr id="314" name="Google Shape;314;p49"/>
            <p:cNvSpPr/>
            <p:nvPr/>
          </p:nvSpPr>
          <p:spPr>
            <a:xfrm>
              <a:off x="3788" y="1417"/>
              <a:ext cx="358" cy="621"/>
            </a:xfrm>
            <a:custGeom>
              <a:avLst/>
              <a:gdLst/>
              <a:ahLst/>
              <a:cxnLst/>
              <a:rect l="l" t="t" r="r" b="b"/>
              <a:pathLst>
                <a:path w="55" h="95" extrusionOk="0">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49"/>
            <p:cNvSpPr/>
            <p:nvPr/>
          </p:nvSpPr>
          <p:spPr>
            <a:xfrm>
              <a:off x="4199" y="1594"/>
              <a:ext cx="189" cy="444"/>
            </a:xfrm>
            <a:custGeom>
              <a:avLst/>
              <a:gdLst/>
              <a:ahLst/>
              <a:cxnLst/>
              <a:rect l="l" t="t" r="r" b="b"/>
              <a:pathLst>
                <a:path w="29" h="68" extrusionOk="0">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6" name="Google Shape;316;p49"/>
            <p:cNvSpPr/>
            <p:nvPr/>
          </p:nvSpPr>
          <p:spPr>
            <a:xfrm>
              <a:off x="4446" y="1587"/>
              <a:ext cx="352" cy="458"/>
            </a:xfrm>
            <a:custGeom>
              <a:avLst/>
              <a:gdLst/>
              <a:ahLst/>
              <a:cxnLst/>
              <a:rect l="l" t="t" r="r" b="b"/>
              <a:pathLst>
                <a:path w="54" h="70" extrusionOk="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7" name="Google Shape;317;p49"/>
            <p:cNvSpPr/>
            <p:nvPr/>
          </p:nvSpPr>
          <p:spPr>
            <a:xfrm>
              <a:off x="4896"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49"/>
            <p:cNvSpPr/>
            <p:nvPr/>
          </p:nvSpPr>
          <p:spPr>
            <a:xfrm>
              <a:off x="5313" y="1587"/>
              <a:ext cx="313" cy="458"/>
            </a:xfrm>
            <a:custGeom>
              <a:avLst/>
              <a:gdLst/>
              <a:ahLst/>
              <a:cxnLst/>
              <a:rect l="l" t="t" r="r" b="b"/>
              <a:pathLst>
                <a:path w="48" h="70" extrusionOk="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49"/>
            <p:cNvSpPr/>
            <p:nvPr/>
          </p:nvSpPr>
          <p:spPr>
            <a:xfrm>
              <a:off x="5684" y="1417"/>
              <a:ext cx="215" cy="621"/>
            </a:xfrm>
            <a:custGeom>
              <a:avLst/>
              <a:gdLst/>
              <a:ahLst/>
              <a:cxnLst/>
              <a:rect l="l" t="t" r="r" b="b"/>
              <a:pathLst>
                <a:path w="33" h="95" extrusionOk="0">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0" name="Google Shape;320;p49"/>
            <p:cNvSpPr/>
            <p:nvPr/>
          </p:nvSpPr>
          <p:spPr>
            <a:xfrm>
              <a:off x="5952" y="1587"/>
              <a:ext cx="332" cy="458"/>
            </a:xfrm>
            <a:custGeom>
              <a:avLst/>
              <a:gdLst/>
              <a:ahLst/>
              <a:cxnLst/>
              <a:rect l="l" t="t" r="r" b="b"/>
              <a:pathLst>
                <a:path w="51" h="70" extrusionOk="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49"/>
            <p:cNvSpPr/>
            <p:nvPr/>
          </p:nvSpPr>
          <p:spPr>
            <a:xfrm>
              <a:off x="6395" y="1594"/>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2" name="Google Shape;322;p49"/>
            <p:cNvSpPr/>
            <p:nvPr/>
          </p:nvSpPr>
          <p:spPr>
            <a:xfrm>
              <a:off x="6668" y="1587"/>
              <a:ext cx="522" cy="451"/>
            </a:xfrm>
            <a:custGeom>
              <a:avLst/>
              <a:gdLst/>
              <a:ahLst/>
              <a:cxnLst/>
              <a:rect l="l" t="t" r="r" b="b"/>
              <a:pathLst>
                <a:path w="80" h="69" extrusionOk="0">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49"/>
            <p:cNvSpPr/>
            <p:nvPr/>
          </p:nvSpPr>
          <p:spPr>
            <a:xfrm>
              <a:off x="7281" y="1417"/>
              <a:ext cx="111" cy="621"/>
            </a:xfrm>
            <a:custGeom>
              <a:avLst/>
              <a:gdLst/>
              <a:ahLst/>
              <a:cxnLst/>
              <a:rect l="l" t="t" r="r" b="b"/>
              <a:pathLst>
                <a:path w="17" h="95" extrusionOk="0">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4" name="Google Shape;324;p49"/>
            <p:cNvSpPr/>
            <p:nvPr/>
          </p:nvSpPr>
          <p:spPr>
            <a:xfrm>
              <a:off x="7529"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5" name="Google Shape;325;p49"/>
            <p:cNvSpPr/>
            <p:nvPr/>
          </p:nvSpPr>
          <p:spPr>
            <a:xfrm>
              <a:off x="7959" y="1587"/>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49"/>
            <p:cNvSpPr/>
            <p:nvPr/>
          </p:nvSpPr>
          <p:spPr>
            <a:xfrm>
              <a:off x="3801" y="2359"/>
              <a:ext cx="313" cy="458"/>
            </a:xfrm>
            <a:custGeom>
              <a:avLst/>
              <a:gdLst/>
              <a:ahLst/>
              <a:cxnLst/>
              <a:rect l="l" t="t" r="r" b="b"/>
              <a:pathLst>
                <a:path w="48" h="70" extrusionOk="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49"/>
            <p:cNvSpPr/>
            <p:nvPr/>
          </p:nvSpPr>
          <p:spPr>
            <a:xfrm>
              <a:off x="4199" y="2359"/>
              <a:ext cx="332" cy="458"/>
            </a:xfrm>
            <a:custGeom>
              <a:avLst/>
              <a:gdLst/>
              <a:ahLst/>
              <a:cxnLst/>
              <a:rect l="l" t="t" r="r" b="b"/>
              <a:pathLst>
                <a:path w="51" h="70" extrusionOk="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49"/>
            <p:cNvSpPr/>
            <p:nvPr/>
          </p:nvSpPr>
          <p:spPr>
            <a:xfrm>
              <a:off x="4622" y="2359"/>
              <a:ext cx="326" cy="458"/>
            </a:xfrm>
            <a:custGeom>
              <a:avLst/>
              <a:gdLst/>
              <a:ahLst/>
              <a:cxnLst/>
              <a:rect l="l" t="t" r="r" b="b"/>
              <a:pathLst>
                <a:path w="50" h="70" extrusionOk="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49"/>
            <p:cNvSpPr/>
            <p:nvPr/>
          </p:nvSpPr>
          <p:spPr>
            <a:xfrm>
              <a:off x="5013" y="2189"/>
              <a:ext cx="117" cy="615"/>
            </a:xfrm>
            <a:custGeom>
              <a:avLst/>
              <a:gdLst/>
              <a:ahLst/>
              <a:cxnLst/>
              <a:rect l="l" t="t" r="r" b="b"/>
              <a:pathLst>
                <a:path w="18" h="94" extrusionOk="0">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49"/>
            <p:cNvSpPr/>
            <p:nvPr/>
          </p:nvSpPr>
          <p:spPr>
            <a:xfrm>
              <a:off x="5241" y="2359"/>
              <a:ext cx="326" cy="458"/>
            </a:xfrm>
            <a:custGeom>
              <a:avLst/>
              <a:gdLst/>
              <a:ahLst/>
              <a:cxnLst/>
              <a:rect l="l" t="t" r="r" b="b"/>
              <a:pathLst>
                <a:path w="50" h="70" extrusionOk="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1" name="Google Shape;331;p49"/>
            <p:cNvSpPr/>
            <p:nvPr/>
          </p:nvSpPr>
          <p:spPr>
            <a:xfrm>
              <a:off x="5626" y="2189"/>
              <a:ext cx="215" cy="621"/>
            </a:xfrm>
            <a:custGeom>
              <a:avLst/>
              <a:gdLst/>
              <a:ahLst/>
              <a:cxnLst/>
              <a:rect l="l" t="t" r="r" b="b"/>
              <a:pathLst>
                <a:path w="33" h="95" extrusionOk="0">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2" name="Google Shape;332;p49"/>
            <p:cNvSpPr/>
            <p:nvPr/>
          </p:nvSpPr>
          <p:spPr>
            <a:xfrm>
              <a:off x="5886" y="2365"/>
              <a:ext cx="333" cy="615"/>
            </a:xfrm>
            <a:custGeom>
              <a:avLst/>
              <a:gdLst/>
              <a:ahLst/>
              <a:cxnLst/>
              <a:rect l="l" t="t" r="r" b="b"/>
              <a:pathLst>
                <a:path w="51" h="94" extrusionOk="0">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3" name="Google Shape;333;p49"/>
            <p:cNvSpPr/>
            <p:nvPr/>
          </p:nvSpPr>
          <p:spPr>
            <a:xfrm>
              <a:off x="3788"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49"/>
            <p:cNvSpPr/>
            <p:nvPr/>
          </p:nvSpPr>
          <p:spPr>
            <a:xfrm>
              <a:off x="4068" y="3124"/>
              <a:ext cx="333" cy="458"/>
            </a:xfrm>
            <a:custGeom>
              <a:avLst/>
              <a:gdLst/>
              <a:ahLst/>
              <a:cxnLst/>
              <a:rect l="l" t="t" r="r" b="b"/>
              <a:pathLst>
                <a:path w="51" h="70" extrusionOk="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49"/>
            <p:cNvSpPr/>
            <p:nvPr/>
          </p:nvSpPr>
          <p:spPr>
            <a:xfrm>
              <a:off x="4492" y="3124"/>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49"/>
            <p:cNvSpPr/>
            <p:nvPr/>
          </p:nvSpPr>
          <p:spPr>
            <a:xfrm>
              <a:off x="4928" y="3124"/>
              <a:ext cx="326" cy="458"/>
            </a:xfrm>
            <a:custGeom>
              <a:avLst/>
              <a:gdLst/>
              <a:ahLst/>
              <a:cxnLst/>
              <a:rect l="l" t="t" r="r" b="b"/>
              <a:pathLst>
                <a:path w="50" h="70" extrusionOk="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7" name="Google Shape;337;p49"/>
            <p:cNvSpPr/>
            <p:nvPr/>
          </p:nvSpPr>
          <p:spPr>
            <a:xfrm>
              <a:off x="5313"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49"/>
            <p:cNvSpPr/>
            <p:nvPr/>
          </p:nvSpPr>
          <p:spPr>
            <a:xfrm>
              <a:off x="5626" y="2960"/>
              <a:ext cx="326" cy="615"/>
            </a:xfrm>
            <a:custGeom>
              <a:avLst/>
              <a:gdLst/>
              <a:ahLst/>
              <a:cxnLst/>
              <a:rect l="l" t="t" r="r" b="b"/>
              <a:pathLst>
                <a:path w="50" h="94" extrusionOk="0">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9" name="Google Shape;339;p49"/>
            <p:cNvSpPr/>
            <p:nvPr/>
          </p:nvSpPr>
          <p:spPr>
            <a:xfrm>
              <a:off x="6056" y="3124"/>
              <a:ext cx="326" cy="458"/>
            </a:xfrm>
            <a:custGeom>
              <a:avLst/>
              <a:gdLst/>
              <a:ahLst/>
              <a:cxnLst/>
              <a:rect l="l" t="t" r="r" b="b"/>
              <a:pathLst>
                <a:path w="50" h="70" extrusionOk="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0" name="Google Shape;340;p49"/>
            <p:cNvSpPr/>
            <p:nvPr/>
          </p:nvSpPr>
          <p:spPr>
            <a:xfrm>
              <a:off x="6493" y="3131"/>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341" name="Google Shape;341;p49" descr="{&quot;templafy&quot;:{&quot;id&quot;:&quot;2ad5a1ca-be03-49f5-8dd7-f63cadae5eef&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342" name="Google Shape;342;p49" descr="{&quot;templafy&quot;:{&quot;id&quot;:&quot;d55c73ce-90ac-481d-bd19-8c94fd09871f&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ransforming society together B">
  <p:cSld name="Transforming society together B">
    <p:bg>
      <p:bgPr>
        <a:solidFill>
          <a:schemeClr val="dk2"/>
        </a:solidFill>
        <a:effectLst/>
      </p:bgPr>
    </p:bg>
    <p:spTree>
      <p:nvGrpSpPr>
        <p:cNvPr id="1" name="Shape 343"/>
        <p:cNvGrpSpPr/>
        <p:nvPr/>
      </p:nvGrpSpPr>
      <p:grpSpPr>
        <a:xfrm>
          <a:off x="0" y="0"/>
          <a:ext cx="0" cy="0"/>
          <a:chOff x="0" y="0"/>
          <a:chExt cx="0" cy="0"/>
        </a:xfrm>
      </p:grpSpPr>
      <p:sp>
        <p:nvSpPr>
          <p:cNvPr id="344" name="Google Shape;344;p50"/>
          <p:cNvSpPr txBox="1"/>
          <p:nvPr/>
        </p:nvSpPr>
        <p:spPr>
          <a:xfrm>
            <a:off x="0" y="0"/>
            <a:ext cx="12192000" cy="6861600"/>
          </a:xfrm>
          <a:prstGeom prst="rect">
            <a:avLst/>
          </a:prstGeom>
          <a:solidFill>
            <a:schemeClr val="accent1"/>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dk1"/>
              </a:solidFill>
              <a:latin typeface="Arial"/>
              <a:ea typeface="Arial"/>
              <a:cs typeface="Arial"/>
              <a:sym typeface="Arial"/>
            </a:endParaRPr>
          </a:p>
        </p:txBody>
      </p:sp>
      <p:sp>
        <p:nvSpPr>
          <p:cNvPr id="345" name="Google Shape;345;p50"/>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50"/>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50"/>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lt1"/>
                </a:solidFill>
                <a:latin typeface="Arial"/>
                <a:ea typeface="Arial"/>
                <a:cs typeface="Arial"/>
                <a:sym typeface="Arial"/>
              </a:defRPr>
            </a:lvl1pPr>
            <a:lvl2pPr marL="0" lvl="1" indent="0" algn="l">
              <a:spcBef>
                <a:spcPts val="0"/>
              </a:spcBef>
              <a:buNone/>
              <a:defRPr sz="700">
                <a:solidFill>
                  <a:schemeClr val="lt1"/>
                </a:solidFill>
                <a:latin typeface="Arial"/>
                <a:ea typeface="Arial"/>
                <a:cs typeface="Arial"/>
                <a:sym typeface="Arial"/>
              </a:defRPr>
            </a:lvl2pPr>
            <a:lvl3pPr marL="0" lvl="2" indent="0" algn="l">
              <a:spcBef>
                <a:spcPts val="0"/>
              </a:spcBef>
              <a:buNone/>
              <a:defRPr sz="700">
                <a:solidFill>
                  <a:schemeClr val="lt1"/>
                </a:solidFill>
                <a:latin typeface="Arial"/>
                <a:ea typeface="Arial"/>
                <a:cs typeface="Arial"/>
                <a:sym typeface="Arial"/>
              </a:defRPr>
            </a:lvl3pPr>
            <a:lvl4pPr marL="0" lvl="3" indent="0" algn="l">
              <a:spcBef>
                <a:spcPts val="0"/>
              </a:spcBef>
              <a:buNone/>
              <a:defRPr sz="700">
                <a:solidFill>
                  <a:schemeClr val="lt1"/>
                </a:solidFill>
                <a:latin typeface="Arial"/>
                <a:ea typeface="Arial"/>
                <a:cs typeface="Arial"/>
                <a:sym typeface="Arial"/>
              </a:defRPr>
            </a:lvl4pPr>
            <a:lvl5pPr marL="0" lvl="4" indent="0" algn="l">
              <a:spcBef>
                <a:spcPts val="0"/>
              </a:spcBef>
              <a:buNone/>
              <a:defRPr sz="700">
                <a:solidFill>
                  <a:schemeClr val="lt1"/>
                </a:solidFill>
                <a:latin typeface="Arial"/>
                <a:ea typeface="Arial"/>
                <a:cs typeface="Arial"/>
                <a:sym typeface="Arial"/>
              </a:defRPr>
            </a:lvl5pPr>
            <a:lvl6pPr marL="0" lvl="5" indent="0" algn="l">
              <a:spcBef>
                <a:spcPts val="0"/>
              </a:spcBef>
              <a:buNone/>
              <a:defRPr sz="700">
                <a:solidFill>
                  <a:schemeClr val="lt1"/>
                </a:solidFill>
                <a:latin typeface="Arial"/>
                <a:ea typeface="Arial"/>
                <a:cs typeface="Arial"/>
                <a:sym typeface="Arial"/>
              </a:defRPr>
            </a:lvl6pPr>
            <a:lvl7pPr marL="0" lvl="6" indent="0" algn="l">
              <a:spcBef>
                <a:spcPts val="0"/>
              </a:spcBef>
              <a:buNone/>
              <a:defRPr sz="700">
                <a:solidFill>
                  <a:schemeClr val="lt1"/>
                </a:solidFill>
                <a:latin typeface="Arial"/>
                <a:ea typeface="Arial"/>
                <a:cs typeface="Arial"/>
                <a:sym typeface="Arial"/>
              </a:defRPr>
            </a:lvl7pPr>
            <a:lvl8pPr marL="0" lvl="7" indent="0" algn="l">
              <a:spcBef>
                <a:spcPts val="0"/>
              </a:spcBef>
              <a:buNone/>
              <a:defRPr sz="700">
                <a:solidFill>
                  <a:schemeClr val="lt1"/>
                </a:solidFill>
                <a:latin typeface="Arial"/>
                <a:ea typeface="Arial"/>
                <a:cs typeface="Arial"/>
                <a:sym typeface="Arial"/>
              </a:defRPr>
            </a:lvl8pPr>
            <a:lvl9pPr marL="0" lvl="8" indent="0" algn="l">
              <a:spcBef>
                <a:spcPts val="0"/>
              </a:spcBef>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348" name="Google Shape;348;p50" descr="{&quot;templafy&quot;:{&quot;id&quot;:&quot;fe3c2c70-bf6a-4a6c-84e0-8881943d1f3f&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349" name="Google Shape;349;p50"/>
          <p:cNvPicPr preferRelativeResize="0"/>
          <p:nvPr/>
        </p:nvPicPr>
        <p:blipFill rotWithShape="1">
          <a:blip r:embed="rId2">
            <a:alphaModFix/>
          </a:blip>
          <a:srcRect/>
          <a:stretch/>
        </p:blipFill>
        <p:spPr>
          <a:xfrm>
            <a:off x="10023566" y="360000"/>
            <a:ext cx="1806482" cy="525661"/>
          </a:xfrm>
          <a:prstGeom prst="rect">
            <a:avLst/>
          </a:prstGeom>
          <a:noFill/>
          <a:ln>
            <a:noFill/>
          </a:ln>
        </p:spPr>
      </p:pic>
      <p:grpSp>
        <p:nvGrpSpPr>
          <p:cNvPr id="350" name="Google Shape;350;p50"/>
          <p:cNvGrpSpPr/>
          <p:nvPr/>
        </p:nvGrpSpPr>
        <p:grpSpPr>
          <a:xfrm>
            <a:off x="2336800" y="1477811"/>
            <a:ext cx="5016500" cy="2604742"/>
            <a:chOff x="3788" y="1417"/>
            <a:chExt cx="4497" cy="2335"/>
          </a:xfrm>
        </p:grpSpPr>
        <p:sp>
          <p:nvSpPr>
            <p:cNvPr id="351" name="Google Shape;351;p50"/>
            <p:cNvSpPr/>
            <p:nvPr/>
          </p:nvSpPr>
          <p:spPr>
            <a:xfrm>
              <a:off x="3788" y="1417"/>
              <a:ext cx="358" cy="621"/>
            </a:xfrm>
            <a:custGeom>
              <a:avLst/>
              <a:gdLst/>
              <a:ahLst/>
              <a:cxnLst/>
              <a:rect l="l" t="t" r="r" b="b"/>
              <a:pathLst>
                <a:path w="55" h="95" extrusionOk="0">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2" name="Google Shape;352;p50"/>
            <p:cNvSpPr/>
            <p:nvPr/>
          </p:nvSpPr>
          <p:spPr>
            <a:xfrm>
              <a:off x="4199" y="1594"/>
              <a:ext cx="189" cy="444"/>
            </a:xfrm>
            <a:custGeom>
              <a:avLst/>
              <a:gdLst/>
              <a:ahLst/>
              <a:cxnLst/>
              <a:rect l="l" t="t" r="r" b="b"/>
              <a:pathLst>
                <a:path w="29" h="68" extrusionOk="0">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3" name="Google Shape;353;p50"/>
            <p:cNvSpPr/>
            <p:nvPr/>
          </p:nvSpPr>
          <p:spPr>
            <a:xfrm>
              <a:off x="4446" y="1587"/>
              <a:ext cx="352" cy="458"/>
            </a:xfrm>
            <a:custGeom>
              <a:avLst/>
              <a:gdLst/>
              <a:ahLst/>
              <a:cxnLst/>
              <a:rect l="l" t="t" r="r" b="b"/>
              <a:pathLst>
                <a:path w="54" h="70" extrusionOk="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4" name="Google Shape;354;p50"/>
            <p:cNvSpPr/>
            <p:nvPr/>
          </p:nvSpPr>
          <p:spPr>
            <a:xfrm>
              <a:off x="4896"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50"/>
            <p:cNvSpPr/>
            <p:nvPr/>
          </p:nvSpPr>
          <p:spPr>
            <a:xfrm>
              <a:off x="5313" y="1587"/>
              <a:ext cx="313" cy="458"/>
            </a:xfrm>
            <a:custGeom>
              <a:avLst/>
              <a:gdLst/>
              <a:ahLst/>
              <a:cxnLst/>
              <a:rect l="l" t="t" r="r" b="b"/>
              <a:pathLst>
                <a:path w="48" h="70" extrusionOk="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6" name="Google Shape;356;p50"/>
            <p:cNvSpPr/>
            <p:nvPr/>
          </p:nvSpPr>
          <p:spPr>
            <a:xfrm>
              <a:off x="5684" y="1417"/>
              <a:ext cx="215" cy="621"/>
            </a:xfrm>
            <a:custGeom>
              <a:avLst/>
              <a:gdLst/>
              <a:ahLst/>
              <a:cxnLst/>
              <a:rect l="l" t="t" r="r" b="b"/>
              <a:pathLst>
                <a:path w="33" h="95" extrusionOk="0">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50"/>
            <p:cNvSpPr/>
            <p:nvPr/>
          </p:nvSpPr>
          <p:spPr>
            <a:xfrm>
              <a:off x="5952" y="1587"/>
              <a:ext cx="332" cy="458"/>
            </a:xfrm>
            <a:custGeom>
              <a:avLst/>
              <a:gdLst/>
              <a:ahLst/>
              <a:cxnLst/>
              <a:rect l="l" t="t" r="r" b="b"/>
              <a:pathLst>
                <a:path w="51" h="70" extrusionOk="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8" name="Google Shape;358;p50"/>
            <p:cNvSpPr/>
            <p:nvPr/>
          </p:nvSpPr>
          <p:spPr>
            <a:xfrm>
              <a:off x="6395" y="1594"/>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9" name="Google Shape;359;p50"/>
            <p:cNvSpPr/>
            <p:nvPr/>
          </p:nvSpPr>
          <p:spPr>
            <a:xfrm>
              <a:off x="6668" y="1587"/>
              <a:ext cx="522" cy="451"/>
            </a:xfrm>
            <a:custGeom>
              <a:avLst/>
              <a:gdLst/>
              <a:ahLst/>
              <a:cxnLst/>
              <a:rect l="l" t="t" r="r" b="b"/>
              <a:pathLst>
                <a:path w="80" h="69" extrusionOk="0">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50"/>
            <p:cNvSpPr/>
            <p:nvPr/>
          </p:nvSpPr>
          <p:spPr>
            <a:xfrm>
              <a:off x="7281" y="1417"/>
              <a:ext cx="111" cy="621"/>
            </a:xfrm>
            <a:custGeom>
              <a:avLst/>
              <a:gdLst/>
              <a:ahLst/>
              <a:cxnLst/>
              <a:rect l="l" t="t" r="r" b="b"/>
              <a:pathLst>
                <a:path w="17" h="95" extrusionOk="0">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1" name="Google Shape;361;p50"/>
            <p:cNvSpPr/>
            <p:nvPr/>
          </p:nvSpPr>
          <p:spPr>
            <a:xfrm>
              <a:off x="7529"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50"/>
            <p:cNvSpPr/>
            <p:nvPr/>
          </p:nvSpPr>
          <p:spPr>
            <a:xfrm>
              <a:off x="7959" y="1587"/>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50"/>
            <p:cNvSpPr/>
            <p:nvPr/>
          </p:nvSpPr>
          <p:spPr>
            <a:xfrm>
              <a:off x="3801" y="2359"/>
              <a:ext cx="313" cy="458"/>
            </a:xfrm>
            <a:custGeom>
              <a:avLst/>
              <a:gdLst/>
              <a:ahLst/>
              <a:cxnLst/>
              <a:rect l="l" t="t" r="r" b="b"/>
              <a:pathLst>
                <a:path w="48" h="70" extrusionOk="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4" name="Google Shape;364;p50"/>
            <p:cNvSpPr/>
            <p:nvPr/>
          </p:nvSpPr>
          <p:spPr>
            <a:xfrm>
              <a:off x="4199" y="2359"/>
              <a:ext cx="332" cy="458"/>
            </a:xfrm>
            <a:custGeom>
              <a:avLst/>
              <a:gdLst/>
              <a:ahLst/>
              <a:cxnLst/>
              <a:rect l="l" t="t" r="r" b="b"/>
              <a:pathLst>
                <a:path w="51" h="70" extrusionOk="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p50"/>
            <p:cNvSpPr/>
            <p:nvPr/>
          </p:nvSpPr>
          <p:spPr>
            <a:xfrm>
              <a:off x="4622" y="2359"/>
              <a:ext cx="326" cy="458"/>
            </a:xfrm>
            <a:custGeom>
              <a:avLst/>
              <a:gdLst/>
              <a:ahLst/>
              <a:cxnLst/>
              <a:rect l="l" t="t" r="r" b="b"/>
              <a:pathLst>
                <a:path w="50" h="70" extrusionOk="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6" name="Google Shape;366;p50"/>
            <p:cNvSpPr/>
            <p:nvPr/>
          </p:nvSpPr>
          <p:spPr>
            <a:xfrm>
              <a:off x="5013" y="2189"/>
              <a:ext cx="117" cy="615"/>
            </a:xfrm>
            <a:custGeom>
              <a:avLst/>
              <a:gdLst/>
              <a:ahLst/>
              <a:cxnLst/>
              <a:rect l="l" t="t" r="r" b="b"/>
              <a:pathLst>
                <a:path w="18" h="94" extrusionOk="0">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7" name="Google Shape;367;p50"/>
            <p:cNvSpPr/>
            <p:nvPr/>
          </p:nvSpPr>
          <p:spPr>
            <a:xfrm>
              <a:off x="5241" y="2359"/>
              <a:ext cx="326" cy="458"/>
            </a:xfrm>
            <a:custGeom>
              <a:avLst/>
              <a:gdLst/>
              <a:ahLst/>
              <a:cxnLst/>
              <a:rect l="l" t="t" r="r" b="b"/>
              <a:pathLst>
                <a:path w="50" h="70" extrusionOk="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p50"/>
            <p:cNvSpPr/>
            <p:nvPr/>
          </p:nvSpPr>
          <p:spPr>
            <a:xfrm>
              <a:off x="5626" y="2189"/>
              <a:ext cx="215" cy="621"/>
            </a:xfrm>
            <a:custGeom>
              <a:avLst/>
              <a:gdLst/>
              <a:ahLst/>
              <a:cxnLst/>
              <a:rect l="l" t="t" r="r" b="b"/>
              <a:pathLst>
                <a:path w="33" h="95" extrusionOk="0">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9" name="Google Shape;369;p50"/>
            <p:cNvSpPr/>
            <p:nvPr/>
          </p:nvSpPr>
          <p:spPr>
            <a:xfrm>
              <a:off x="5886" y="2365"/>
              <a:ext cx="333" cy="615"/>
            </a:xfrm>
            <a:custGeom>
              <a:avLst/>
              <a:gdLst/>
              <a:ahLst/>
              <a:cxnLst/>
              <a:rect l="l" t="t" r="r" b="b"/>
              <a:pathLst>
                <a:path w="51" h="94" extrusionOk="0">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0" name="Google Shape;370;p50"/>
            <p:cNvSpPr/>
            <p:nvPr/>
          </p:nvSpPr>
          <p:spPr>
            <a:xfrm>
              <a:off x="3788"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1" name="Google Shape;371;p50"/>
            <p:cNvSpPr/>
            <p:nvPr/>
          </p:nvSpPr>
          <p:spPr>
            <a:xfrm>
              <a:off x="4068" y="3124"/>
              <a:ext cx="333" cy="458"/>
            </a:xfrm>
            <a:custGeom>
              <a:avLst/>
              <a:gdLst/>
              <a:ahLst/>
              <a:cxnLst/>
              <a:rect l="l" t="t" r="r" b="b"/>
              <a:pathLst>
                <a:path w="51" h="70" extrusionOk="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p50"/>
            <p:cNvSpPr/>
            <p:nvPr/>
          </p:nvSpPr>
          <p:spPr>
            <a:xfrm>
              <a:off x="4492" y="3124"/>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3" name="Google Shape;373;p50"/>
            <p:cNvSpPr/>
            <p:nvPr/>
          </p:nvSpPr>
          <p:spPr>
            <a:xfrm>
              <a:off x="4928" y="3124"/>
              <a:ext cx="326" cy="458"/>
            </a:xfrm>
            <a:custGeom>
              <a:avLst/>
              <a:gdLst/>
              <a:ahLst/>
              <a:cxnLst/>
              <a:rect l="l" t="t" r="r" b="b"/>
              <a:pathLst>
                <a:path w="50" h="70" extrusionOk="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4" name="Google Shape;374;p50"/>
            <p:cNvSpPr/>
            <p:nvPr/>
          </p:nvSpPr>
          <p:spPr>
            <a:xfrm>
              <a:off x="5313"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5" name="Google Shape;375;p50"/>
            <p:cNvSpPr/>
            <p:nvPr/>
          </p:nvSpPr>
          <p:spPr>
            <a:xfrm>
              <a:off x="5626" y="2960"/>
              <a:ext cx="326" cy="615"/>
            </a:xfrm>
            <a:custGeom>
              <a:avLst/>
              <a:gdLst/>
              <a:ahLst/>
              <a:cxnLst/>
              <a:rect l="l" t="t" r="r" b="b"/>
              <a:pathLst>
                <a:path w="50" h="94" extrusionOk="0">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6" name="Google Shape;376;p50"/>
            <p:cNvSpPr/>
            <p:nvPr/>
          </p:nvSpPr>
          <p:spPr>
            <a:xfrm>
              <a:off x="6056" y="3124"/>
              <a:ext cx="326" cy="458"/>
            </a:xfrm>
            <a:custGeom>
              <a:avLst/>
              <a:gdLst/>
              <a:ahLst/>
              <a:cxnLst/>
              <a:rect l="l" t="t" r="r" b="b"/>
              <a:pathLst>
                <a:path w="50" h="70" extrusionOk="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7" name="Google Shape;377;p50"/>
            <p:cNvSpPr/>
            <p:nvPr/>
          </p:nvSpPr>
          <p:spPr>
            <a:xfrm>
              <a:off x="6493" y="3131"/>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378" name="Google Shape;378;p50" descr="{&quot;templafy&quot;:{&quot;id&quot;:&quot;e530b0d2-472c-4d98-8faf-de70e4796925&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379" name="Google Shape;379;p50" descr="{&quot;templafy&quot;:{&quot;id&quot;:&quot;14a856b6-a130-4620-b6a3-13550c51903c&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ransforming society together B bright green">
  <p:cSld name="Transforming society together B bright green">
    <p:bg>
      <p:bgPr>
        <a:solidFill>
          <a:schemeClr val="accent3"/>
        </a:solidFill>
        <a:effectLst/>
      </p:bgPr>
    </p:bg>
    <p:spTree>
      <p:nvGrpSpPr>
        <p:cNvPr id="1" name="Shape 380"/>
        <p:cNvGrpSpPr/>
        <p:nvPr/>
      </p:nvGrpSpPr>
      <p:grpSpPr>
        <a:xfrm>
          <a:off x="0" y="0"/>
          <a:ext cx="0" cy="0"/>
          <a:chOff x="0" y="0"/>
          <a:chExt cx="0" cy="0"/>
        </a:xfrm>
      </p:grpSpPr>
      <p:sp>
        <p:nvSpPr>
          <p:cNvPr id="381" name="Google Shape;381;p51"/>
          <p:cNvSpPr txBox="1"/>
          <p:nvPr/>
        </p:nvSpPr>
        <p:spPr>
          <a:xfrm>
            <a:off x="0" y="0"/>
            <a:ext cx="12192000" cy="6861600"/>
          </a:xfrm>
          <a:prstGeom prst="rect">
            <a:avLst/>
          </a:prstGeom>
          <a:solidFill>
            <a:schemeClr val="accent3"/>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dk1"/>
              </a:solidFill>
              <a:latin typeface="Arial"/>
              <a:ea typeface="Arial"/>
              <a:cs typeface="Arial"/>
              <a:sym typeface="Arial"/>
            </a:endParaRPr>
          </a:p>
        </p:txBody>
      </p:sp>
      <p:sp>
        <p:nvSpPr>
          <p:cNvPr id="382" name="Google Shape;382;p51"/>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51"/>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51"/>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lt1"/>
                </a:solidFill>
                <a:latin typeface="Arial"/>
                <a:ea typeface="Arial"/>
                <a:cs typeface="Arial"/>
                <a:sym typeface="Arial"/>
              </a:defRPr>
            </a:lvl1pPr>
            <a:lvl2pPr marL="0" lvl="1" indent="0" algn="l">
              <a:spcBef>
                <a:spcPts val="0"/>
              </a:spcBef>
              <a:buNone/>
              <a:defRPr sz="700">
                <a:solidFill>
                  <a:schemeClr val="lt1"/>
                </a:solidFill>
                <a:latin typeface="Arial"/>
                <a:ea typeface="Arial"/>
                <a:cs typeface="Arial"/>
                <a:sym typeface="Arial"/>
              </a:defRPr>
            </a:lvl2pPr>
            <a:lvl3pPr marL="0" lvl="2" indent="0" algn="l">
              <a:spcBef>
                <a:spcPts val="0"/>
              </a:spcBef>
              <a:buNone/>
              <a:defRPr sz="700">
                <a:solidFill>
                  <a:schemeClr val="lt1"/>
                </a:solidFill>
                <a:latin typeface="Arial"/>
                <a:ea typeface="Arial"/>
                <a:cs typeface="Arial"/>
                <a:sym typeface="Arial"/>
              </a:defRPr>
            </a:lvl3pPr>
            <a:lvl4pPr marL="0" lvl="3" indent="0" algn="l">
              <a:spcBef>
                <a:spcPts val="0"/>
              </a:spcBef>
              <a:buNone/>
              <a:defRPr sz="700">
                <a:solidFill>
                  <a:schemeClr val="lt1"/>
                </a:solidFill>
                <a:latin typeface="Arial"/>
                <a:ea typeface="Arial"/>
                <a:cs typeface="Arial"/>
                <a:sym typeface="Arial"/>
              </a:defRPr>
            </a:lvl4pPr>
            <a:lvl5pPr marL="0" lvl="4" indent="0" algn="l">
              <a:spcBef>
                <a:spcPts val="0"/>
              </a:spcBef>
              <a:buNone/>
              <a:defRPr sz="700">
                <a:solidFill>
                  <a:schemeClr val="lt1"/>
                </a:solidFill>
                <a:latin typeface="Arial"/>
                <a:ea typeface="Arial"/>
                <a:cs typeface="Arial"/>
                <a:sym typeface="Arial"/>
              </a:defRPr>
            </a:lvl5pPr>
            <a:lvl6pPr marL="0" lvl="5" indent="0" algn="l">
              <a:spcBef>
                <a:spcPts val="0"/>
              </a:spcBef>
              <a:buNone/>
              <a:defRPr sz="700">
                <a:solidFill>
                  <a:schemeClr val="lt1"/>
                </a:solidFill>
                <a:latin typeface="Arial"/>
                <a:ea typeface="Arial"/>
                <a:cs typeface="Arial"/>
                <a:sym typeface="Arial"/>
              </a:defRPr>
            </a:lvl6pPr>
            <a:lvl7pPr marL="0" lvl="6" indent="0" algn="l">
              <a:spcBef>
                <a:spcPts val="0"/>
              </a:spcBef>
              <a:buNone/>
              <a:defRPr sz="700">
                <a:solidFill>
                  <a:schemeClr val="lt1"/>
                </a:solidFill>
                <a:latin typeface="Arial"/>
                <a:ea typeface="Arial"/>
                <a:cs typeface="Arial"/>
                <a:sym typeface="Arial"/>
              </a:defRPr>
            </a:lvl7pPr>
            <a:lvl8pPr marL="0" lvl="7" indent="0" algn="l">
              <a:spcBef>
                <a:spcPts val="0"/>
              </a:spcBef>
              <a:buNone/>
              <a:defRPr sz="700">
                <a:solidFill>
                  <a:schemeClr val="lt1"/>
                </a:solidFill>
                <a:latin typeface="Arial"/>
                <a:ea typeface="Arial"/>
                <a:cs typeface="Arial"/>
                <a:sym typeface="Arial"/>
              </a:defRPr>
            </a:lvl8pPr>
            <a:lvl9pPr marL="0" lvl="8" indent="0" algn="l">
              <a:spcBef>
                <a:spcPts val="0"/>
              </a:spcBef>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385" name="Google Shape;385;p51" descr="{&quot;templafy&quot;:{&quot;id&quot;:&quot;68f7f10c-12e6-4634-88d6-d2d06e218b0a&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386" name="Google Shape;386;p51"/>
          <p:cNvPicPr preferRelativeResize="0"/>
          <p:nvPr/>
        </p:nvPicPr>
        <p:blipFill rotWithShape="1">
          <a:blip r:embed="rId2">
            <a:alphaModFix/>
          </a:blip>
          <a:srcRect/>
          <a:stretch/>
        </p:blipFill>
        <p:spPr>
          <a:xfrm>
            <a:off x="10023566" y="360000"/>
            <a:ext cx="1806482" cy="525661"/>
          </a:xfrm>
          <a:prstGeom prst="rect">
            <a:avLst/>
          </a:prstGeom>
          <a:noFill/>
          <a:ln>
            <a:noFill/>
          </a:ln>
        </p:spPr>
      </p:pic>
      <p:grpSp>
        <p:nvGrpSpPr>
          <p:cNvPr id="387" name="Google Shape;387;p51"/>
          <p:cNvGrpSpPr/>
          <p:nvPr/>
        </p:nvGrpSpPr>
        <p:grpSpPr>
          <a:xfrm>
            <a:off x="2336800" y="1477811"/>
            <a:ext cx="5016500" cy="2604742"/>
            <a:chOff x="3788" y="1417"/>
            <a:chExt cx="4497" cy="2335"/>
          </a:xfrm>
        </p:grpSpPr>
        <p:sp>
          <p:nvSpPr>
            <p:cNvPr id="388" name="Google Shape;388;p51"/>
            <p:cNvSpPr/>
            <p:nvPr/>
          </p:nvSpPr>
          <p:spPr>
            <a:xfrm>
              <a:off x="3788" y="1417"/>
              <a:ext cx="358" cy="621"/>
            </a:xfrm>
            <a:custGeom>
              <a:avLst/>
              <a:gdLst/>
              <a:ahLst/>
              <a:cxnLst/>
              <a:rect l="l" t="t" r="r" b="b"/>
              <a:pathLst>
                <a:path w="55" h="95" extrusionOk="0">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89" name="Google Shape;389;p51"/>
            <p:cNvSpPr/>
            <p:nvPr/>
          </p:nvSpPr>
          <p:spPr>
            <a:xfrm>
              <a:off x="4199" y="1594"/>
              <a:ext cx="189" cy="444"/>
            </a:xfrm>
            <a:custGeom>
              <a:avLst/>
              <a:gdLst/>
              <a:ahLst/>
              <a:cxnLst/>
              <a:rect l="l" t="t" r="r" b="b"/>
              <a:pathLst>
                <a:path w="29" h="68" extrusionOk="0">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0" name="Google Shape;390;p51"/>
            <p:cNvSpPr/>
            <p:nvPr/>
          </p:nvSpPr>
          <p:spPr>
            <a:xfrm>
              <a:off x="4446" y="1587"/>
              <a:ext cx="352" cy="458"/>
            </a:xfrm>
            <a:custGeom>
              <a:avLst/>
              <a:gdLst/>
              <a:ahLst/>
              <a:cxnLst/>
              <a:rect l="l" t="t" r="r" b="b"/>
              <a:pathLst>
                <a:path w="54" h="70" extrusionOk="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1" name="Google Shape;391;p51"/>
            <p:cNvSpPr/>
            <p:nvPr/>
          </p:nvSpPr>
          <p:spPr>
            <a:xfrm>
              <a:off x="4896"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2" name="Google Shape;392;p51"/>
            <p:cNvSpPr/>
            <p:nvPr/>
          </p:nvSpPr>
          <p:spPr>
            <a:xfrm>
              <a:off x="5313" y="1587"/>
              <a:ext cx="313" cy="458"/>
            </a:xfrm>
            <a:custGeom>
              <a:avLst/>
              <a:gdLst/>
              <a:ahLst/>
              <a:cxnLst/>
              <a:rect l="l" t="t" r="r" b="b"/>
              <a:pathLst>
                <a:path w="48" h="70" extrusionOk="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3" name="Google Shape;393;p51"/>
            <p:cNvSpPr/>
            <p:nvPr/>
          </p:nvSpPr>
          <p:spPr>
            <a:xfrm>
              <a:off x="5684" y="1417"/>
              <a:ext cx="215" cy="621"/>
            </a:xfrm>
            <a:custGeom>
              <a:avLst/>
              <a:gdLst/>
              <a:ahLst/>
              <a:cxnLst/>
              <a:rect l="l" t="t" r="r" b="b"/>
              <a:pathLst>
                <a:path w="33" h="95" extrusionOk="0">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4" name="Google Shape;394;p51"/>
            <p:cNvSpPr/>
            <p:nvPr/>
          </p:nvSpPr>
          <p:spPr>
            <a:xfrm>
              <a:off x="5952" y="1587"/>
              <a:ext cx="332" cy="458"/>
            </a:xfrm>
            <a:custGeom>
              <a:avLst/>
              <a:gdLst/>
              <a:ahLst/>
              <a:cxnLst/>
              <a:rect l="l" t="t" r="r" b="b"/>
              <a:pathLst>
                <a:path w="51" h="70" extrusionOk="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5" name="Google Shape;395;p51"/>
            <p:cNvSpPr/>
            <p:nvPr/>
          </p:nvSpPr>
          <p:spPr>
            <a:xfrm>
              <a:off x="6395" y="1594"/>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6" name="Google Shape;396;p51"/>
            <p:cNvSpPr/>
            <p:nvPr/>
          </p:nvSpPr>
          <p:spPr>
            <a:xfrm>
              <a:off x="6668" y="1587"/>
              <a:ext cx="522" cy="451"/>
            </a:xfrm>
            <a:custGeom>
              <a:avLst/>
              <a:gdLst/>
              <a:ahLst/>
              <a:cxnLst/>
              <a:rect l="l" t="t" r="r" b="b"/>
              <a:pathLst>
                <a:path w="80" h="69" extrusionOk="0">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7" name="Google Shape;397;p51"/>
            <p:cNvSpPr/>
            <p:nvPr/>
          </p:nvSpPr>
          <p:spPr>
            <a:xfrm>
              <a:off x="7281" y="1417"/>
              <a:ext cx="111" cy="621"/>
            </a:xfrm>
            <a:custGeom>
              <a:avLst/>
              <a:gdLst/>
              <a:ahLst/>
              <a:cxnLst/>
              <a:rect l="l" t="t" r="r" b="b"/>
              <a:pathLst>
                <a:path w="17" h="95" extrusionOk="0">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8" name="Google Shape;398;p51"/>
            <p:cNvSpPr/>
            <p:nvPr/>
          </p:nvSpPr>
          <p:spPr>
            <a:xfrm>
              <a:off x="7529" y="1587"/>
              <a:ext cx="319" cy="451"/>
            </a:xfrm>
            <a:custGeom>
              <a:avLst/>
              <a:gdLst/>
              <a:ahLst/>
              <a:cxnLst/>
              <a:rect l="l" t="t" r="r" b="b"/>
              <a:pathLst>
                <a:path w="49" h="69" extrusionOk="0">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9" name="Google Shape;399;p51"/>
            <p:cNvSpPr/>
            <p:nvPr/>
          </p:nvSpPr>
          <p:spPr>
            <a:xfrm>
              <a:off x="7959" y="1587"/>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0" name="Google Shape;400;p51"/>
            <p:cNvSpPr/>
            <p:nvPr/>
          </p:nvSpPr>
          <p:spPr>
            <a:xfrm>
              <a:off x="3801" y="2359"/>
              <a:ext cx="313" cy="458"/>
            </a:xfrm>
            <a:custGeom>
              <a:avLst/>
              <a:gdLst/>
              <a:ahLst/>
              <a:cxnLst/>
              <a:rect l="l" t="t" r="r" b="b"/>
              <a:pathLst>
                <a:path w="48" h="70" extrusionOk="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1" name="Google Shape;401;p51"/>
            <p:cNvSpPr/>
            <p:nvPr/>
          </p:nvSpPr>
          <p:spPr>
            <a:xfrm>
              <a:off x="4199" y="2359"/>
              <a:ext cx="332" cy="458"/>
            </a:xfrm>
            <a:custGeom>
              <a:avLst/>
              <a:gdLst/>
              <a:ahLst/>
              <a:cxnLst/>
              <a:rect l="l" t="t" r="r" b="b"/>
              <a:pathLst>
                <a:path w="51" h="70" extrusionOk="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2" name="Google Shape;402;p51"/>
            <p:cNvSpPr/>
            <p:nvPr/>
          </p:nvSpPr>
          <p:spPr>
            <a:xfrm>
              <a:off x="4622" y="2359"/>
              <a:ext cx="326" cy="458"/>
            </a:xfrm>
            <a:custGeom>
              <a:avLst/>
              <a:gdLst/>
              <a:ahLst/>
              <a:cxnLst/>
              <a:rect l="l" t="t" r="r" b="b"/>
              <a:pathLst>
                <a:path w="50" h="70" extrusionOk="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3" name="Google Shape;403;p51"/>
            <p:cNvSpPr/>
            <p:nvPr/>
          </p:nvSpPr>
          <p:spPr>
            <a:xfrm>
              <a:off x="5013" y="2189"/>
              <a:ext cx="117" cy="615"/>
            </a:xfrm>
            <a:custGeom>
              <a:avLst/>
              <a:gdLst/>
              <a:ahLst/>
              <a:cxnLst/>
              <a:rect l="l" t="t" r="r" b="b"/>
              <a:pathLst>
                <a:path w="18" h="94" extrusionOk="0">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4" name="Google Shape;404;p51"/>
            <p:cNvSpPr/>
            <p:nvPr/>
          </p:nvSpPr>
          <p:spPr>
            <a:xfrm>
              <a:off x="5241" y="2359"/>
              <a:ext cx="326" cy="458"/>
            </a:xfrm>
            <a:custGeom>
              <a:avLst/>
              <a:gdLst/>
              <a:ahLst/>
              <a:cxnLst/>
              <a:rect l="l" t="t" r="r" b="b"/>
              <a:pathLst>
                <a:path w="50" h="70" extrusionOk="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5" name="Google Shape;405;p51"/>
            <p:cNvSpPr/>
            <p:nvPr/>
          </p:nvSpPr>
          <p:spPr>
            <a:xfrm>
              <a:off x="5626" y="2189"/>
              <a:ext cx="215" cy="621"/>
            </a:xfrm>
            <a:custGeom>
              <a:avLst/>
              <a:gdLst/>
              <a:ahLst/>
              <a:cxnLst/>
              <a:rect l="l" t="t" r="r" b="b"/>
              <a:pathLst>
                <a:path w="33" h="95" extrusionOk="0">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6" name="Google Shape;406;p51"/>
            <p:cNvSpPr/>
            <p:nvPr/>
          </p:nvSpPr>
          <p:spPr>
            <a:xfrm>
              <a:off x="5886" y="2365"/>
              <a:ext cx="333" cy="615"/>
            </a:xfrm>
            <a:custGeom>
              <a:avLst/>
              <a:gdLst/>
              <a:ahLst/>
              <a:cxnLst/>
              <a:rect l="l" t="t" r="r" b="b"/>
              <a:pathLst>
                <a:path w="51" h="94" extrusionOk="0">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7" name="Google Shape;407;p51"/>
            <p:cNvSpPr/>
            <p:nvPr/>
          </p:nvSpPr>
          <p:spPr>
            <a:xfrm>
              <a:off x="3788"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8" name="Google Shape;408;p51"/>
            <p:cNvSpPr/>
            <p:nvPr/>
          </p:nvSpPr>
          <p:spPr>
            <a:xfrm>
              <a:off x="4068" y="3124"/>
              <a:ext cx="333" cy="458"/>
            </a:xfrm>
            <a:custGeom>
              <a:avLst/>
              <a:gdLst/>
              <a:ahLst/>
              <a:cxnLst/>
              <a:rect l="l" t="t" r="r" b="b"/>
              <a:pathLst>
                <a:path w="51" h="70" extrusionOk="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9" name="Google Shape;409;p51"/>
            <p:cNvSpPr/>
            <p:nvPr/>
          </p:nvSpPr>
          <p:spPr>
            <a:xfrm>
              <a:off x="4492" y="3124"/>
              <a:ext cx="326" cy="628"/>
            </a:xfrm>
            <a:custGeom>
              <a:avLst/>
              <a:gdLst/>
              <a:ahLst/>
              <a:cxnLst/>
              <a:rect l="l" t="t" r="r" b="b"/>
              <a:pathLst>
                <a:path w="50" h="96" extrusionOk="0">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0" name="Google Shape;410;p51"/>
            <p:cNvSpPr/>
            <p:nvPr/>
          </p:nvSpPr>
          <p:spPr>
            <a:xfrm>
              <a:off x="4928" y="3124"/>
              <a:ext cx="326" cy="458"/>
            </a:xfrm>
            <a:custGeom>
              <a:avLst/>
              <a:gdLst/>
              <a:ahLst/>
              <a:cxnLst/>
              <a:rect l="l" t="t" r="r" b="b"/>
              <a:pathLst>
                <a:path w="50" h="70" extrusionOk="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1" name="Google Shape;411;p51"/>
            <p:cNvSpPr/>
            <p:nvPr/>
          </p:nvSpPr>
          <p:spPr>
            <a:xfrm>
              <a:off x="5313" y="2960"/>
              <a:ext cx="215" cy="615"/>
            </a:xfrm>
            <a:custGeom>
              <a:avLst/>
              <a:gdLst/>
              <a:ahLst/>
              <a:cxnLst/>
              <a:rect l="l" t="t" r="r" b="b"/>
              <a:pathLst>
                <a:path w="33" h="94" extrusionOk="0">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2" name="Google Shape;412;p51"/>
            <p:cNvSpPr/>
            <p:nvPr/>
          </p:nvSpPr>
          <p:spPr>
            <a:xfrm>
              <a:off x="5626" y="2960"/>
              <a:ext cx="326" cy="615"/>
            </a:xfrm>
            <a:custGeom>
              <a:avLst/>
              <a:gdLst/>
              <a:ahLst/>
              <a:cxnLst/>
              <a:rect l="l" t="t" r="r" b="b"/>
              <a:pathLst>
                <a:path w="50" h="94" extrusionOk="0">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3" name="Google Shape;413;p51"/>
            <p:cNvSpPr/>
            <p:nvPr/>
          </p:nvSpPr>
          <p:spPr>
            <a:xfrm>
              <a:off x="6056" y="3124"/>
              <a:ext cx="326" cy="458"/>
            </a:xfrm>
            <a:custGeom>
              <a:avLst/>
              <a:gdLst/>
              <a:ahLst/>
              <a:cxnLst/>
              <a:rect l="l" t="t" r="r" b="b"/>
              <a:pathLst>
                <a:path w="50" h="70" extrusionOk="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4" name="Google Shape;414;p51"/>
            <p:cNvSpPr/>
            <p:nvPr/>
          </p:nvSpPr>
          <p:spPr>
            <a:xfrm>
              <a:off x="6493" y="3131"/>
              <a:ext cx="189" cy="444"/>
            </a:xfrm>
            <a:custGeom>
              <a:avLst/>
              <a:gdLst/>
              <a:ahLst/>
              <a:cxnLst/>
              <a:rect l="l" t="t" r="r" b="b"/>
              <a:pathLst>
                <a:path w="29" h="68" extrusionOk="0">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415" name="Google Shape;415;p51" descr="{&quot;templafy&quot;:{&quot;id&quot;:&quot;c6f60fc2-a4d5-4f97-b91f-cdb2569ae731&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416" name="Google Shape;416;p51" descr="{&quot;templafy&quot;:{&quot;id&quot;:&quot;3543910c-f354-49da-8f04-550ccc737bab&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inal page">
  <p:cSld name="Final page">
    <p:bg>
      <p:bgPr>
        <a:solidFill>
          <a:schemeClr val="accent1"/>
        </a:solidFill>
        <a:effectLst/>
      </p:bgPr>
    </p:bg>
    <p:spTree>
      <p:nvGrpSpPr>
        <p:cNvPr id="1" name="Shape 417"/>
        <p:cNvGrpSpPr/>
        <p:nvPr/>
      </p:nvGrpSpPr>
      <p:grpSpPr>
        <a:xfrm>
          <a:off x="0" y="0"/>
          <a:ext cx="0" cy="0"/>
          <a:chOff x="0" y="0"/>
          <a:chExt cx="0" cy="0"/>
        </a:xfrm>
      </p:grpSpPr>
      <p:sp>
        <p:nvSpPr>
          <p:cNvPr id="418" name="Google Shape;418;p52"/>
          <p:cNvSpPr txBox="1"/>
          <p:nvPr/>
        </p:nvSpPr>
        <p:spPr>
          <a:xfrm>
            <a:off x="0" y="0"/>
            <a:ext cx="12192000" cy="6861600"/>
          </a:xfrm>
          <a:prstGeom prst="rect">
            <a:avLst/>
          </a:prstGeom>
          <a:solidFill>
            <a:schemeClr val="accent1"/>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dk1"/>
              </a:solidFill>
              <a:latin typeface="Arial"/>
              <a:ea typeface="Arial"/>
              <a:cs typeface="Arial"/>
              <a:sym typeface="Arial"/>
            </a:endParaRPr>
          </a:p>
        </p:txBody>
      </p:sp>
      <p:pic>
        <p:nvPicPr>
          <p:cNvPr id="419" name="Google Shape;419;p52"/>
          <p:cNvPicPr preferRelativeResize="0"/>
          <p:nvPr/>
        </p:nvPicPr>
        <p:blipFill rotWithShape="1">
          <a:blip r:embed="rId2">
            <a:alphaModFix/>
          </a:blip>
          <a:srcRect/>
          <a:stretch/>
        </p:blipFill>
        <p:spPr>
          <a:xfrm>
            <a:off x="4101600" y="2848658"/>
            <a:ext cx="3988800" cy="1160685"/>
          </a:xfrm>
          <a:prstGeom prst="rect">
            <a:avLst/>
          </a:prstGeom>
          <a:noFill/>
          <a:ln>
            <a:noFill/>
          </a:ln>
        </p:spPr>
      </p:pic>
      <p:sp>
        <p:nvSpPr>
          <p:cNvPr id="420" name="Google Shape;420;p52" descr="{&quot;templafy&quot;:{&quot;id&quot;:&quot;b6c2bd95-824d-4bfe-8815-65f60071d85a&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sp>
        <p:nvSpPr>
          <p:cNvPr id="421" name="Google Shape;421;p5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5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rgbClr val="000000"/>
                </a:solidFill>
                <a:latin typeface="Arial"/>
                <a:ea typeface="Arial"/>
                <a:cs typeface="Arial"/>
                <a:sym typeface="Arial"/>
              </a:defRPr>
            </a:lvl1pPr>
            <a:lvl2pPr marL="0" lvl="1" indent="0" algn="l">
              <a:spcBef>
                <a:spcPts val="0"/>
              </a:spcBef>
              <a:buNone/>
              <a:defRPr sz="700">
                <a:solidFill>
                  <a:srgbClr val="000000"/>
                </a:solidFill>
                <a:latin typeface="Arial"/>
                <a:ea typeface="Arial"/>
                <a:cs typeface="Arial"/>
                <a:sym typeface="Arial"/>
              </a:defRPr>
            </a:lvl2pPr>
            <a:lvl3pPr marL="0" lvl="2" indent="0" algn="l">
              <a:spcBef>
                <a:spcPts val="0"/>
              </a:spcBef>
              <a:buNone/>
              <a:defRPr sz="700">
                <a:solidFill>
                  <a:srgbClr val="000000"/>
                </a:solidFill>
                <a:latin typeface="Arial"/>
                <a:ea typeface="Arial"/>
                <a:cs typeface="Arial"/>
                <a:sym typeface="Arial"/>
              </a:defRPr>
            </a:lvl3pPr>
            <a:lvl4pPr marL="0" lvl="3" indent="0" algn="l">
              <a:spcBef>
                <a:spcPts val="0"/>
              </a:spcBef>
              <a:buNone/>
              <a:defRPr sz="700">
                <a:solidFill>
                  <a:srgbClr val="000000"/>
                </a:solidFill>
                <a:latin typeface="Arial"/>
                <a:ea typeface="Arial"/>
                <a:cs typeface="Arial"/>
                <a:sym typeface="Arial"/>
              </a:defRPr>
            </a:lvl4pPr>
            <a:lvl5pPr marL="0" lvl="4" indent="0" algn="l">
              <a:spcBef>
                <a:spcPts val="0"/>
              </a:spcBef>
              <a:buNone/>
              <a:defRPr sz="700">
                <a:solidFill>
                  <a:srgbClr val="000000"/>
                </a:solidFill>
                <a:latin typeface="Arial"/>
                <a:ea typeface="Arial"/>
                <a:cs typeface="Arial"/>
                <a:sym typeface="Arial"/>
              </a:defRPr>
            </a:lvl5pPr>
            <a:lvl6pPr marL="0" lvl="5" indent="0" algn="l">
              <a:spcBef>
                <a:spcPts val="0"/>
              </a:spcBef>
              <a:buNone/>
              <a:defRPr sz="700">
                <a:solidFill>
                  <a:srgbClr val="000000"/>
                </a:solidFill>
                <a:latin typeface="Arial"/>
                <a:ea typeface="Arial"/>
                <a:cs typeface="Arial"/>
                <a:sym typeface="Arial"/>
              </a:defRPr>
            </a:lvl6pPr>
            <a:lvl7pPr marL="0" lvl="6" indent="0" algn="l">
              <a:spcBef>
                <a:spcPts val="0"/>
              </a:spcBef>
              <a:buNone/>
              <a:defRPr sz="700">
                <a:solidFill>
                  <a:srgbClr val="000000"/>
                </a:solidFill>
                <a:latin typeface="Arial"/>
                <a:ea typeface="Arial"/>
                <a:cs typeface="Arial"/>
                <a:sym typeface="Arial"/>
              </a:defRPr>
            </a:lvl7pPr>
            <a:lvl8pPr marL="0" lvl="7" indent="0" algn="l">
              <a:spcBef>
                <a:spcPts val="0"/>
              </a:spcBef>
              <a:buNone/>
              <a:defRPr sz="700">
                <a:solidFill>
                  <a:srgbClr val="000000"/>
                </a:solidFill>
                <a:latin typeface="Arial"/>
                <a:ea typeface="Arial"/>
                <a:cs typeface="Arial"/>
                <a:sym typeface="Arial"/>
              </a:defRPr>
            </a:lvl8pPr>
            <a:lvl9pPr marL="0" lvl="8" indent="0" algn="l">
              <a:spcBef>
                <a:spcPts val="0"/>
              </a:spcBef>
              <a:buNone/>
              <a:defRPr sz="7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424" name="Google Shape;424;p52" descr="{&quot;templafy&quot;:{&quot;id&quot;:&quot;fed5314e-0ab9-43a0-8963-2dd3d8767eb6&quot;}}" title="Form.Date"/>
          <p:cNvSpPr/>
          <p:nvPr/>
        </p:nvSpPr>
        <p:spPr>
          <a:xfrm>
            <a:off x="360000"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425" name="Google Shape;425;p52" descr="{&quot;templafy&quot;:{&quot;id&quot;:&quot;1bcc2e4f-5305-4a2a-b9cc-72cd5bec80a3&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User guide ">
  <p:cSld name="User guide ">
    <p:spTree>
      <p:nvGrpSpPr>
        <p:cNvPr id="1" name="Shape 426"/>
        <p:cNvGrpSpPr/>
        <p:nvPr/>
      </p:nvGrpSpPr>
      <p:grpSpPr>
        <a:xfrm>
          <a:off x="0" y="0"/>
          <a:ext cx="0" cy="0"/>
          <a:chOff x="0" y="0"/>
          <a:chExt cx="0" cy="0"/>
        </a:xfrm>
      </p:grpSpPr>
      <p:sp>
        <p:nvSpPr>
          <p:cNvPr id="427" name="Google Shape;427;p53"/>
          <p:cNvSpPr txBox="1"/>
          <p:nvPr/>
        </p:nvSpPr>
        <p:spPr>
          <a:xfrm>
            <a:off x="4308988" y="2489304"/>
            <a:ext cx="2700000" cy="3431709"/>
          </a:xfrm>
          <a:prstGeom prst="rect">
            <a:avLst/>
          </a:prstGeom>
          <a:noFill/>
          <a:ln>
            <a:noFill/>
          </a:ln>
        </p:spPr>
        <p:txBody>
          <a:bodyPr spcFirstLastPara="1" wrap="square" lIns="0" tIns="0" rIns="14400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da-DK" sz="1600">
                <a:solidFill>
                  <a:schemeClr val="dk1"/>
                </a:solidFill>
                <a:latin typeface="Arial"/>
                <a:ea typeface="Arial"/>
                <a:cs typeface="Arial"/>
                <a:sym typeface="Arial"/>
              </a:rPr>
              <a:t>PICTURES</a:t>
            </a:r>
            <a:br>
              <a:rPr lang="da-DK" sz="900">
                <a:solidFill>
                  <a:schemeClr val="dk1"/>
                </a:solidFill>
                <a:latin typeface="Arial"/>
                <a:ea typeface="Arial"/>
                <a:cs typeface="Arial"/>
                <a:sym typeface="Arial"/>
              </a:rPr>
            </a:br>
            <a:r>
              <a:rPr lang="da-DK" sz="900" b="1">
                <a:solidFill>
                  <a:schemeClr val="dk1"/>
                </a:solidFill>
                <a:latin typeface="Arial"/>
                <a:ea typeface="Arial"/>
                <a:cs typeface="Arial"/>
                <a:sym typeface="Arial"/>
              </a:rPr>
              <a:t>Insert corporate picture from Templafy</a:t>
            </a:r>
            <a:endParaRPr sz="900" b="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r>
              <a:rPr lang="da-DK" sz="900" b="1">
                <a:solidFill>
                  <a:schemeClr val="dk1"/>
                </a:solidFill>
                <a:latin typeface="Arial"/>
                <a:ea typeface="Arial"/>
                <a:cs typeface="Arial"/>
                <a:sym typeface="Arial"/>
              </a:rPr>
              <a:t>1.</a:t>
            </a:r>
            <a:r>
              <a:rPr lang="da-DK" sz="900" b="0">
                <a:solidFill>
                  <a:schemeClr val="dk1"/>
                </a:solidFill>
                <a:latin typeface="Arial"/>
                <a:ea typeface="Arial"/>
                <a:cs typeface="Arial"/>
                <a:sym typeface="Arial"/>
              </a:rPr>
              <a:t> Click the blue </a:t>
            </a:r>
            <a:r>
              <a:rPr lang="da-DK" sz="900" b="1">
                <a:solidFill>
                  <a:schemeClr val="dk1"/>
                </a:solidFill>
                <a:latin typeface="Arial"/>
                <a:ea typeface="Arial"/>
                <a:cs typeface="Arial"/>
                <a:sym typeface="Arial"/>
              </a:rPr>
              <a:t>Templafy </a:t>
            </a:r>
            <a:r>
              <a:rPr lang="da-DK" sz="900" b="0">
                <a:solidFill>
                  <a:schemeClr val="dk1"/>
                </a:solidFill>
                <a:latin typeface="Arial"/>
                <a:ea typeface="Arial"/>
                <a:cs typeface="Arial"/>
                <a:sym typeface="Arial"/>
              </a:rPr>
              <a:t>button</a:t>
            </a:r>
            <a:endParaRPr sz="180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Click the </a:t>
            </a:r>
            <a:r>
              <a:rPr lang="da-DK" sz="900" b="1">
                <a:solidFill>
                  <a:schemeClr val="dk1"/>
                </a:solidFill>
                <a:latin typeface="Arial"/>
                <a:ea typeface="Arial"/>
                <a:cs typeface="Arial"/>
                <a:sym typeface="Arial"/>
              </a:rPr>
              <a:t>Sweco PickIt </a:t>
            </a:r>
            <a:r>
              <a:rPr lang="da-DK" sz="900" b="0" i="0">
                <a:solidFill>
                  <a:schemeClr val="dk1"/>
                </a:solidFill>
                <a:latin typeface="Arial"/>
                <a:ea typeface="Arial"/>
                <a:cs typeface="Arial"/>
                <a:sym typeface="Arial"/>
              </a:rPr>
              <a:t>button</a:t>
            </a:r>
            <a:r>
              <a:rPr lang="da-DK" sz="900" b="0">
                <a:solidFill>
                  <a:schemeClr val="dk1"/>
                </a:solidFill>
                <a:latin typeface="Arial"/>
                <a:ea typeface="Arial"/>
                <a:cs typeface="Arial"/>
                <a:sym typeface="Arial"/>
              </a:rPr>
              <a:t> in the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Templafy pane on the right side of the screen</a:t>
            </a:r>
            <a:endParaRPr sz="90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endParaRPr sz="900" b="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da-DK" sz="900" b="1">
                <a:solidFill>
                  <a:schemeClr val="dk1"/>
                </a:solidFill>
                <a:latin typeface="Arial"/>
                <a:ea typeface="Arial"/>
                <a:cs typeface="Arial"/>
                <a:sym typeface="Arial"/>
              </a:rPr>
              <a:t>Insert picture</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On slides with pictureplaceholder, click on the icon and choose </a:t>
            </a:r>
            <a:r>
              <a:rPr lang="da-DK" sz="900" b="1">
                <a:solidFill>
                  <a:schemeClr val="dk1"/>
                </a:solidFill>
                <a:latin typeface="Arial"/>
                <a:ea typeface="Arial"/>
                <a:cs typeface="Arial"/>
                <a:sym typeface="Arial"/>
              </a:rPr>
              <a:t>Insert </a:t>
            </a:r>
            <a:r>
              <a:rPr lang="da-DK" sz="900" b="0">
                <a:solidFill>
                  <a:schemeClr val="dk1"/>
                </a:solidFill>
                <a:latin typeface="Arial"/>
                <a:ea typeface="Arial"/>
                <a:cs typeface="Arial"/>
                <a:sym typeface="Arial"/>
              </a:rPr>
              <a:t>to browse for a picture or </a:t>
            </a:r>
            <a:r>
              <a:rPr lang="da-DK" sz="900" b="1">
                <a:solidFill>
                  <a:schemeClr val="dk1"/>
                </a:solidFill>
                <a:latin typeface="Arial"/>
                <a:ea typeface="Arial"/>
                <a:cs typeface="Arial"/>
                <a:sym typeface="Arial"/>
              </a:rPr>
              <a:t>click on the frame</a:t>
            </a:r>
            <a:r>
              <a:rPr lang="da-DK" sz="900" b="0">
                <a:solidFill>
                  <a:schemeClr val="dk1"/>
                </a:solidFill>
                <a:latin typeface="Arial"/>
                <a:ea typeface="Arial"/>
                <a:cs typeface="Arial"/>
                <a:sym typeface="Arial"/>
              </a:rPr>
              <a:t> and insert from </a:t>
            </a:r>
            <a:r>
              <a:rPr lang="da-DK" sz="900" b="1">
                <a:solidFill>
                  <a:schemeClr val="dk1"/>
                </a:solidFill>
                <a:latin typeface="Arial"/>
                <a:ea typeface="Arial"/>
                <a:cs typeface="Arial"/>
                <a:sym typeface="Arial"/>
              </a:rPr>
              <a:t>Sweco PickIt</a:t>
            </a:r>
            <a:endParaRPr sz="1800">
              <a:solidFill>
                <a:schemeClr val="dk1"/>
              </a:solidFill>
              <a:latin typeface="Arial"/>
              <a:ea typeface="Arial"/>
              <a:cs typeface="Arial"/>
              <a:sym typeface="Arial"/>
            </a:endParaRPr>
          </a:p>
          <a:p>
            <a:pPr marL="0" marR="0" lvl="0" indent="0" algn="l" rtl="0">
              <a:spcBef>
                <a:spcPts val="1800"/>
              </a:spcBef>
              <a:spcAft>
                <a:spcPts val="0"/>
              </a:spcAft>
              <a:buNone/>
            </a:pPr>
            <a:r>
              <a:rPr lang="da-DK" sz="900" b="1">
                <a:solidFill>
                  <a:schemeClr val="dk1"/>
                </a:solidFill>
                <a:latin typeface="Arial"/>
                <a:ea typeface="Arial"/>
                <a:cs typeface="Arial"/>
                <a:sym typeface="Arial"/>
              </a:rPr>
              <a:t>Crop picture</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Click </a:t>
            </a:r>
            <a:r>
              <a:rPr lang="da-DK" sz="900" b="1">
                <a:solidFill>
                  <a:schemeClr val="dk1"/>
                </a:solidFill>
                <a:latin typeface="Arial"/>
                <a:ea typeface="Arial"/>
                <a:cs typeface="Arial"/>
                <a:sym typeface="Arial"/>
              </a:rPr>
              <a:t>Crop</a:t>
            </a:r>
            <a:r>
              <a:rPr lang="da-DK" sz="900" b="0">
                <a:solidFill>
                  <a:schemeClr val="dk1"/>
                </a:solidFill>
                <a:latin typeface="Arial"/>
                <a:ea typeface="Arial"/>
                <a:cs typeface="Arial"/>
                <a:sym typeface="Arial"/>
              </a:rPr>
              <a:t> to change size or focus of the picture</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If you want to scale the picture, hold </a:t>
            </a:r>
            <a:r>
              <a:rPr lang="da-DK" sz="900" b="1">
                <a:solidFill>
                  <a:schemeClr val="dk1"/>
                </a:solidFill>
                <a:latin typeface="Arial"/>
                <a:ea typeface="Arial"/>
                <a:cs typeface="Arial"/>
                <a:sym typeface="Arial"/>
              </a:rPr>
              <a:t>SHIFT</a:t>
            </a:r>
            <a:r>
              <a:rPr lang="da-DK" sz="900" b="0">
                <a:solidFill>
                  <a:schemeClr val="dk1"/>
                </a:solidFill>
                <a:latin typeface="Arial"/>
                <a:ea typeface="Arial"/>
                <a:cs typeface="Arial"/>
                <a:sym typeface="Arial"/>
              </a:rPr>
              <a:t>-key down while dragging the corners of the picture</a:t>
            </a:r>
            <a:br>
              <a:rPr lang="da-DK" sz="900" b="0">
                <a:solidFill>
                  <a:schemeClr val="dk1"/>
                </a:solidFill>
                <a:latin typeface="Arial"/>
                <a:ea typeface="Arial"/>
                <a:cs typeface="Arial"/>
                <a:sym typeface="Arial"/>
              </a:rPr>
            </a:br>
            <a:endParaRPr sz="900" b="0">
              <a:solidFill>
                <a:schemeClr val="dk1"/>
              </a:solidFill>
              <a:latin typeface="Arial"/>
              <a:ea typeface="Arial"/>
              <a:cs typeface="Arial"/>
              <a:sym typeface="Arial"/>
            </a:endParaRPr>
          </a:p>
          <a:p>
            <a:pPr marL="0" marR="0" lvl="0" indent="0" algn="l" rtl="0">
              <a:spcBef>
                <a:spcPts val="0"/>
              </a:spcBef>
              <a:spcAft>
                <a:spcPts val="0"/>
              </a:spcAft>
              <a:buNone/>
            </a:pPr>
            <a:r>
              <a:rPr lang="da-DK" sz="900" b="1">
                <a:solidFill>
                  <a:schemeClr val="dk1"/>
                </a:solidFill>
                <a:latin typeface="Arial"/>
                <a:ea typeface="Arial"/>
                <a:cs typeface="Arial"/>
                <a:sym typeface="Arial"/>
              </a:rPr>
              <a:t>HINT: </a:t>
            </a:r>
            <a:r>
              <a:rPr lang="da-DK" sz="900" b="0">
                <a:solidFill>
                  <a:schemeClr val="dk1"/>
                </a:solidFill>
                <a:latin typeface="Arial"/>
                <a:ea typeface="Arial"/>
                <a:cs typeface="Arial"/>
                <a:sym typeface="Arial"/>
              </a:rPr>
              <a:t>If you delete the picture and insert a new one, the picture may lie in front of the text or graphic. If this happens, select the picture, right-click and choose </a:t>
            </a:r>
            <a:r>
              <a:rPr lang="da-DK" sz="900" b="1">
                <a:solidFill>
                  <a:schemeClr val="dk1"/>
                </a:solidFill>
                <a:latin typeface="Arial"/>
                <a:ea typeface="Arial"/>
                <a:cs typeface="Arial"/>
                <a:sym typeface="Arial"/>
              </a:rPr>
              <a:t>Send to Back</a:t>
            </a:r>
            <a:endParaRPr sz="1800">
              <a:solidFill>
                <a:schemeClr val="dk1"/>
              </a:solidFill>
              <a:latin typeface="Arial"/>
              <a:ea typeface="Arial"/>
              <a:cs typeface="Arial"/>
              <a:sym typeface="Arial"/>
            </a:endParaRPr>
          </a:p>
        </p:txBody>
      </p:sp>
      <p:pic>
        <p:nvPicPr>
          <p:cNvPr id="428" name="Google Shape;428;p53"/>
          <p:cNvPicPr preferRelativeResize="0"/>
          <p:nvPr/>
        </p:nvPicPr>
        <p:blipFill rotWithShape="1">
          <a:blip r:embed="rId2">
            <a:alphaModFix/>
          </a:blip>
          <a:srcRect/>
          <a:stretch/>
        </p:blipFill>
        <p:spPr>
          <a:xfrm>
            <a:off x="7073779" y="4709997"/>
            <a:ext cx="313788" cy="543900"/>
          </a:xfrm>
          <a:prstGeom prst="rect">
            <a:avLst/>
          </a:prstGeom>
          <a:noFill/>
          <a:ln>
            <a:noFill/>
          </a:ln>
        </p:spPr>
      </p:pic>
      <p:sp>
        <p:nvSpPr>
          <p:cNvPr id="429" name="Google Shape;429;p53"/>
          <p:cNvSpPr txBox="1"/>
          <p:nvPr/>
        </p:nvSpPr>
        <p:spPr>
          <a:xfrm>
            <a:off x="8452800" y="1090645"/>
            <a:ext cx="2700000" cy="4093428"/>
          </a:xfrm>
          <a:prstGeom prst="rect">
            <a:avLst/>
          </a:prstGeom>
          <a:noFill/>
          <a:ln>
            <a:noFill/>
          </a:ln>
        </p:spPr>
        <p:txBody>
          <a:bodyPr spcFirstLastPara="1" wrap="square" lIns="0" tIns="0" rIns="14400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da-DK" sz="1600">
                <a:solidFill>
                  <a:schemeClr val="dk1"/>
                </a:solidFill>
                <a:latin typeface="Arial"/>
                <a:ea typeface="Arial"/>
                <a:cs typeface="Arial"/>
                <a:sym typeface="Arial"/>
              </a:rPr>
              <a:t>SLIDES &amp; SLIDE ELEMENTS</a:t>
            </a:r>
            <a:endParaRPr sz="180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r>
              <a:rPr lang="da-DK" sz="900" b="0">
                <a:solidFill>
                  <a:schemeClr val="dk1"/>
                </a:solidFill>
                <a:latin typeface="Arial"/>
                <a:ea typeface="Arial"/>
                <a:cs typeface="Arial"/>
                <a:sym typeface="Arial"/>
              </a:rPr>
              <a:t>Insert predefined slides and elements from the Templafy button. Choose </a:t>
            </a:r>
            <a:r>
              <a:rPr lang="da-DK" sz="900" b="1">
                <a:solidFill>
                  <a:schemeClr val="dk1"/>
                </a:solidFill>
                <a:latin typeface="Arial"/>
                <a:ea typeface="Arial"/>
                <a:cs typeface="Arial"/>
                <a:sym typeface="Arial"/>
              </a:rPr>
              <a:t>Slides</a:t>
            </a:r>
            <a:r>
              <a:rPr lang="da-DK" sz="900" b="0">
                <a:solidFill>
                  <a:schemeClr val="dk1"/>
                </a:solidFill>
                <a:latin typeface="Arial"/>
                <a:ea typeface="Arial"/>
                <a:cs typeface="Arial"/>
                <a:sym typeface="Arial"/>
              </a:rPr>
              <a:t> and </a:t>
            </a:r>
            <a:r>
              <a:rPr lang="da-DK" sz="900" b="1">
                <a:solidFill>
                  <a:schemeClr val="dk1"/>
                </a:solidFill>
                <a:latin typeface="Arial"/>
                <a:ea typeface="Arial"/>
                <a:cs typeface="Arial"/>
                <a:sym typeface="Arial"/>
              </a:rPr>
              <a:t>Slide elements </a:t>
            </a:r>
            <a:r>
              <a:rPr lang="da-DK" sz="900" b="0">
                <a:solidFill>
                  <a:schemeClr val="dk1"/>
                </a:solidFill>
                <a:latin typeface="Arial"/>
                <a:ea typeface="Arial"/>
                <a:cs typeface="Arial"/>
                <a:sym typeface="Arial"/>
              </a:rPr>
              <a:t>from the dropdown menu or from the buttons in the Templafy pane on the right side of the screen</a:t>
            </a:r>
            <a:endParaRPr sz="1800">
              <a:solidFill>
                <a:schemeClr val="dk1"/>
              </a:solidFill>
              <a:latin typeface="Arial"/>
              <a:ea typeface="Arial"/>
              <a:cs typeface="Arial"/>
              <a:sym typeface="Arial"/>
            </a:endParaRPr>
          </a:p>
          <a:p>
            <a:pPr marL="0" marR="0" lvl="0" indent="0" algn="l" rtl="0">
              <a:spcBef>
                <a:spcPts val="1800"/>
              </a:spcBef>
              <a:spcAft>
                <a:spcPts val="0"/>
              </a:spcAft>
              <a:buNone/>
            </a:pPr>
            <a:r>
              <a:rPr lang="da-DK" sz="1600" b="0">
                <a:solidFill>
                  <a:schemeClr val="dk1"/>
                </a:solidFill>
                <a:latin typeface="Arial"/>
                <a:ea typeface="Arial"/>
                <a:cs typeface="Arial"/>
                <a:sym typeface="Arial"/>
              </a:rPr>
              <a:t>COPY/PASTE CONTENT</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When copying old content to your new presentation, 2 options are available:</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Best practice: </a:t>
            </a:r>
            <a:r>
              <a:rPr lang="da-DK" sz="900" b="0">
                <a:solidFill>
                  <a:schemeClr val="dk1"/>
                </a:solidFill>
                <a:latin typeface="Arial"/>
                <a:ea typeface="Arial"/>
                <a:cs typeface="Arial"/>
                <a:sym typeface="Arial"/>
              </a:rPr>
              <a:t>Create a slide in your new presentation and copy </a:t>
            </a:r>
            <a:r>
              <a:rPr lang="da-DK" sz="900" b="0" i="0" u="sng">
                <a:solidFill>
                  <a:schemeClr val="dk1"/>
                </a:solidFill>
                <a:latin typeface="Arial"/>
                <a:ea typeface="Arial"/>
                <a:cs typeface="Arial"/>
                <a:sym typeface="Arial"/>
              </a:rPr>
              <a:t>one</a:t>
            </a:r>
            <a:r>
              <a:rPr lang="da-DK" sz="900" b="0" i="0" u="none">
                <a:solidFill>
                  <a:schemeClr val="dk1"/>
                </a:solidFill>
                <a:latin typeface="Arial"/>
                <a:ea typeface="Arial"/>
                <a:cs typeface="Arial"/>
                <a:sym typeface="Arial"/>
              </a:rPr>
              <a:t> piece of content at a time (e.g. copy all text from </a:t>
            </a:r>
            <a:r>
              <a:rPr lang="da-DK" sz="900" b="0" i="0" u="sng">
                <a:solidFill>
                  <a:schemeClr val="dk1"/>
                </a:solidFill>
                <a:latin typeface="Arial"/>
                <a:ea typeface="Arial"/>
                <a:cs typeface="Arial"/>
                <a:sym typeface="Arial"/>
              </a:rPr>
              <a:t>one</a:t>
            </a:r>
            <a:r>
              <a:rPr lang="da-DK" sz="900" b="0" i="0" u="none">
                <a:solidFill>
                  <a:schemeClr val="dk1"/>
                </a:solidFill>
                <a:latin typeface="Arial"/>
                <a:ea typeface="Arial"/>
                <a:cs typeface="Arial"/>
                <a:sym typeface="Arial"/>
              </a:rPr>
              <a:t> textbox)</a:t>
            </a:r>
            <a:endParaRPr sz="900" b="1" i="0" u="sng">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Or copy an entire slide into your new presentation and then choose a fitting layout. Remember to delete the old, wrong layouts (go to View &gt; Slidemaster and delete them)</a:t>
            </a:r>
            <a:endParaRPr sz="1800">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600"/>
              <a:buFont typeface="Arial"/>
              <a:buNone/>
            </a:pPr>
            <a:r>
              <a:rPr lang="da-DK" sz="1600">
                <a:solidFill>
                  <a:schemeClr val="dk1"/>
                </a:solidFill>
                <a:latin typeface="Arial"/>
                <a:ea typeface="Arial"/>
                <a:cs typeface="Arial"/>
                <a:sym typeface="Arial"/>
              </a:rPr>
              <a:t>GUIDES</a:t>
            </a:r>
            <a:endParaRPr sz="1600" b="1">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Click the </a:t>
            </a:r>
            <a:r>
              <a:rPr lang="da-DK" sz="900" b="1">
                <a:solidFill>
                  <a:schemeClr val="dk1"/>
                </a:solidFill>
                <a:latin typeface="Arial"/>
                <a:ea typeface="Arial"/>
                <a:cs typeface="Arial"/>
                <a:sym typeface="Arial"/>
              </a:rPr>
              <a:t>View</a:t>
            </a:r>
            <a:r>
              <a:rPr lang="da-DK" sz="900" b="0">
                <a:solidFill>
                  <a:schemeClr val="dk1"/>
                </a:solidFill>
                <a:latin typeface="Arial"/>
                <a:ea typeface="Arial"/>
                <a:cs typeface="Arial"/>
                <a:sym typeface="Arial"/>
              </a:rPr>
              <a:t> tab and set tick mark next to </a:t>
            </a:r>
            <a:r>
              <a:rPr lang="da-DK" sz="900" b="1">
                <a:solidFill>
                  <a:schemeClr val="dk1"/>
                </a:solidFill>
                <a:latin typeface="Arial"/>
                <a:ea typeface="Arial"/>
                <a:cs typeface="Arial"/>
                <a:sym typeface="Arial"/>
              </a:rPr>
              <a:t>Guides</a:t>
            </a:r>
            <a:endParaRPr sz="900" b="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HINT: Alt + F9 </a:t>
            </a:r>
            <a:r>
              <a:rPr lang="da-DK" sz="900" b="0">
                <a:solidFill>
                  <a:schemeClr val="dk1"/>
                </a:solidFill>
                <a:latin typeface="Arial"/>
                <a:ea typeface="Arial"/>
                <a:cs typeface="Arial"/>
                <a:sym typeface="Arial"/>
              </a:rPr>
              <a:t>for quick view of guides</a:t>
            </a:r>
            <a:br>
              <a:rPr lang="da-DK" sz="900" b="0">
                <a:solidFill>
                  <a:schemeClr val="dk1"/>
                </a:solidFill>
                <a:latin typeface="Arial"/>
                <a:ea typeface="Arial"/>
                <a:cs typeface="Arial"/>
                <a:sym typeface="Arial"/>
              </a:rPr>
            </a:br>
            <a:r>
              <a:rPr lang="da-DK" sz="900" b="1">
                <a:solidFill>
                  <a:schemeClr val="dk1"/>
                </a:solidFill>
                <a:latin typeface="Arial"/>
                <a:ea typeface="Arial"/>
                <a:cs typeface="Arial"/>
                <a:sym typeface="Arial"/>
              </a:rPr>
              <a:t>Mac: </a:t>
            </a:r>
            <a:r>
              <a:rPr lang="da-DK" sz="900" b="0" i="0">
                <a:solidFill>
                  <a:srgbClr val="333333"/>
                </a:solidFill>
                <a:latin typeface="Arial"/>
                <a:ea typeface="Arial"/>
                <a:cs typeface="Arial"/>
                <a:sym typeface="Arial"/>
              </a:rPr>
              <a:t>⌘ </a:t>
            </a:r>
            <a:r>
              <a:rPr lang="da-DK" sz="900" b="0">
                <a:solidFill>
                  <a:schemeClr val="dk1"/>
                </a:solidFill>
                <a:latin typeface="Arial"/>
                <a:ea typeface="Arial"/>
                <a:cs typeface="Arial"/>
                <a:sym typeface="Arial"/>
              </a:rPr>
              <a:t>+ option + ctrl + G</a:t>
            </a:r>
            <a:endParaRPr sz="900" b="1">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endParaRPr sz="900" b="1">
              <a:solidFill>
                <a:schemeClr val="dk1"/>
              </a:solidFill>
              <a:latin typeface="Arial"/>
              <a:ea typeface="Arial"/>
              <a:cs typeface="Arial"/>
              <a:sym typeface="Arial"/>
            </a:endParaRPr>
          </a:p>
        </p:txBody>
      </p:sp>
      <p:sp>
        <p:nvSpPr>
          <p:cNvPr id="430" name="Google Shape;430;p53"/>
          <p:cNvSpPr txBox="1"/>
          <p:nvPr/>
        </p:nvSpPr>
        <p:spPr>
          <a:xfrm>
            <a:off x="719139" y="370464"/>
            <a:ext cx="10748962" cy="663534"/>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r>
              <a:rPr lang="da-DK" sz="3200" b="0">
                <a:solidFill>
                  <a:schemeClr val="dk1"/>
                </a:solidFill>
                <a:latin typeface="Arial"/>
                <a:ea typeface="Arial"/>
                <a:cs typeface="Arial"/>
                <a:sym typeface="Arial"/>
              </a:rPr>
              <a:t>TIPS &amp; TRICKS - YOUR USER GUIDE</a:t>
            </a:r>
            <a:endParaRPr sz="1800">
              <a:solidFill>
                <a:schemeClr val="dk1"/>
              </a:solidFill>
              <a:latin typeface="Arial"/>
              <a:ea typeface="Arial"/>
              <a:cs typeface="Arial"/>
              <a:sym typeface="Arial"/>
            </a:endParaRPr>
          </a:p>
        </p:txBody>
      </p:sp>
      <p:sp>
        <p:nvSpPr>
          <p:cNvPr id="431" name="Google Shape;431;p53"/>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7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53"/>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7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53"/>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rgbClr val="000000"/>
                </a:solidFill>
                <a:latin typeface="Arial"/>
                <a:ea typeface="Arial"/>
                <a:cs typeface="Arial"/>
                <a:sym typeface="Arial"/>
              </a:defRPr>
            </a:lvl1pPr>
            <a:lvl2pPr marL="0" lvl="1" indent="0" algn="l">
              <a:spcBef>
                <a:spcPts val="0"/>
              </a:spcBef>
              <a:buNone/>
              <a:defRPr sz="700">
                <a:solidFill>
                  <a:srgbClr val="000000"/>
                </a:solidFill>
                <a:latin typeface="Arial"/>
                <a:ea typeface="Arial"/>
                <a:cs typeface="Arial"/>
                <a:sym typeface="Arial"/>
              </a:defRPr>
            </a:lvl2pPr>
            <a:lvl3pPr marL="0" lvl="2" indent="0" algn="l">
              <a:spcBef>
                <a:spcPts val="0"/>
              </a:spcBef>
              <a:buNone/>
              <a:defRPr sz="700">
                <a:solidFill>
                  <a:srgbClr val="000000"/>
                </a:solidFill>
                <a:latin typeface="Arial"/>
                <a:ea typeface="Arial"/>
                <a:cs typeface="Arial"/>
                <a:sym typeface="Arial"/>
              </a:defRPr>
            </a:lvl3pPr>
            <a:lvl4pPr marL="0" lvl="3" indent="0" algn="l">
              <a:spcBef>
                <a:spcPts val="0"/>
              </a:spcBef>
              <a:buNone/>
              <a:defRPr sz="700">
                <a:solidFill>
                  <a:srgbClr val="000000"/>
                </a:solidFill>
                <a:latin typeface="Arial"/>
                <a:ea typeface="Arial"/>
                <a:cs typeface="Arial"/>
                <a:sym typeface="Arial"/>
              </a:defRPr>
            </a:lvl4pPr>
            <a:lvl5pPr marL="0" lvl="4" indent="0" algn="l">
              <a:spcBef>
                <a:spcPts val="0"/>
              </a:spcBef>
              <a:buNone/>
              <a:defRPr sz="700">
                <a:solidFill>
                  <a:srgbClr val="000000"/>
                </a:solidFill>
                <a:latin typeface="Arial"/>
                <a:ea typeface="Arial"/>
                <a:cs typeface="Arial"/>
                <a:sym typeface="Arial"/>
              </a:defRPr>
            </a:lvl5pPr>
            <a:lvl6pPr marL="0" lvl="5" indent="0" algn="l">
              <a:spcBef>
                <a:spcPts val="0"/>
              </a:spcBef>
              <a:buNone/>
              <a:defRPr sz="700">
                <a:solidFill>
                  <a:srgbClr val="000000"/>
                </a:solidFill>
                <a:latin typeface="Arial"/>
                <a:ea typeface="Arial"/>
                <a:cs typeface="Arial"/>
                <a:sym typeface="Arial"/>
              </a:defRPr>
            </a:lvl6pPr>
            <a:lvl7pPr marL="0" lvl="6" indent="0" algn="l">
              <a:spcBef>
                <a:spcPts val="0"/>
              </a:spcBef>
              <a:buNone/>
              <a:defRPr sz="700">
                <a:solidFill>
                  <a:srgbClr val="000000"/>
                </a:solidFill>
                <a:latin typeface="Arial"/>
                <a:ea typeface="Arial"/>
                <a:cs typeface="Arial"/>
                <a:sym typeface="Arial"/>
              </a:defRPr>
            </a:lvl7pPr>
            <a:lvl8pPr marL="0" lvl="7" indent="0" algn="l">
              <a:spcBef>
                <a:spcPts val="0"/>
              </a:spcBef>
              <a:buNone/>
              <a:defRPr sz="700">
                <a:solidFill>
                  <a:srgbClr val="000000"/>
                </a:solidFill>
                <a:latin typeface="Arial"/>
                <a:ea typeface="Arial"/>
                <a:cs typeface="Arial"/>
                <a:sym typeface="Arial"/>
              </a:defRPr>
            </a:lvl8pPr>
            <a:lvl9pPr marL="0" lvl="8" indent="0" algn="l">
              <a:spcBef>
                <a:spcPts val="0"/>
              </a:spcBef>
              <a:buNone/>
              <a:defRPr sz="7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pic>
        <p:nvPicPr>
          <p:cNvPr id="434" name="Google Shape;434;p53"/>
          <p:cNvPicPr preferRelativeResize="0"/>
          <p:nvPr/>
        </p:nvPicPr>
        <p:blipFill rotWithShape="1">
          <a:blip r:embed="rId3">
            <a:alphaModFix/>
          </a:blip>
          <a:srcRect l="3900" t="45142" r="62601" b="9046"/>
          <a:stretch/>
        </p:blipFill>
        <p:spPr>
          <a:xfrm>
            <a:off x="7032278" y="3864098"/>
            <a:ext cx="341204" cy="321707"/>
          </a:xfrm>
          <a:prstGeom prst="rect">
            <a:avLst/>
          </a:prstGeom>
          <a:noFill/>
          <a:ln>
            <a:noFill/>
          </a:ln>
        </p:spPr>
      </p:pic>
      <p:pic>
        <p:nvPicPr>
          <p:cNvPr id="435" name="Google Shape;435;p53" descr="C:\Users\MAV~1.SKA\AppData\Local\Temp\SNAGHTMLe48c1e.PNG"/>
          <p:cNvPicPr preferRelativeResize="0"/>
          <p:nvPr/>
        </p:nvPicPr>
        <p:blipFill rotWithShape="1">
          <a:blip r:embed="rId4">
            <a:alphaModFix/>
          </a:blip>
          <a:srcRect/>
          <a:stretch/>
        </p:blipFill>
        <p:spPr>
          <a:xfrm>
            <a:off x="10992821" y="1379439"/>
            <a:ext cx="650850" cy="973828"/>
          </a:xfrm>
          <a:prstGeom prst="rect">
            <a:avLst/>
          </a:prstGeom>
          <a:noFill/>
          <a:ln>
            <a:noFill/>
          </a:ln>
        </p:spPr>
      </p:pic>
      <p:sp>
        <p:nvSpPr>
          <p:cNvPr id="436" name="Google Shape;436;p53"/>
          <p:cNvSpPr txBox="1"/>
          <p:nvPr/>
        </p:nvSpPr>
        <p:spPr>
          <a:xfrm>
            <a:off x="4303712" y="1090645"/>
            <a:ext cx="250050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da-DK" sz="1600">
                <a:solidFill>
                  <a:schemeClr val="dk1"/>
                </a:solidFill>
                <a:latin typeface="Arial"/>
                <a:ea typeface="Arial"/>
                <a:cs typeface="Arial"/>
                <a:sym typeface="Arial"/>
              </a:rPr>
              <a:t>SLIDES &amp; LAYOUTS</a:t>
            </a:r>
            <a:endParaRPr sz="180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r>
              <a:rPr lang="da-DK" sz="900" b="0">
                <a:solidFill>
                  <a:schemeClr val="dk1"/>
                </a:solidFill>
                <a:latin typeface="Arial"/>
                <a:ea typeface="Arial"/>
                <a:cs typeface="Arial"/>
                <a:sym typeface="Arial"/>
              </a:rPr>
              <a:t>Click on the menu </a:t>
            </a:r>
            <a:r>
              <a:rPr lang="da-DK" sz="900" b="1">
                <a:solidFill>
                  <a:schemeClr val="dk1"/>
                </a:solidFill>
                <a:latin typeface="Arial"/>
                <a:ea typeface="Arial"/>
                <a:cs typeface="Arial"/>
                <a:sym typeface="Arial"/>
              </a:rPr>
              <a:t>New Slide </a:t>
            </a:r>
            <a:r>
              <a:rPr lang="da-DK" sz="900" b="0">
                <a:solidFill>
                  <a:schemeClr val="dk1"/>
                </a:solidFill>
                <a:latin typeface="Arial"/>
                <a:ea typeface="Arial"/>
                <a:cs typeface="Arial"/>
                <a:sym typeface="Arial"/>
              </a:rPr>
              <a:t>in the </a:t>
            </a:r>
            <a:r>
              <a:rPr lang="da-DK" sz="900" b="1">
                <a:solidFill>
                  <a:schemeClr val="dk1"/>
                </a:solidFill>
                <a:latin typeface="Arial"/>
                <a:ea typeface="Arial"/>
                <a:cs typeface="Arial"/>
                <a:sym typeface="Arial"/>
              </a:rPr>
              <a:t>Home</a:t>
            </a:r>
            <a:r>
              <a:rPr lang="da-DK" sz="900" b="0">
                <a:solidFill>
                  <a:schemeClr val="dk1"/>
                </a:solidFill>
                <a:latin typeface="Arial"/>
                <a:ea typeface="Arial"/>
                <a:cs typeface="Arial"/>
                <a:sym typeface="Arial"/>
              </a:rPr>
              <a:t> tab to insert a new slide</a:t>
            </a:r>
            <a:br>
              <a:rPr lang="da-DK" sz="900" b="0">
                <a:solidFill>
                  <a:schemeClr val="dk1"/>
                </a:solidFill>
                <a:latin typeface="Arial"/>
                <a:ea typeface="Arial"/>
                <a:cs typeface="Arial"/>
                <a:sym typeface="Arial"/>
              </a:rPr>
            </a:br>
            <a:br>
              <a:rPr lang="da-DK" sz="900" b="0">
                <a:solidFill>
                  <a:schemeClr val="dk1"/>
                </a:solidFill>
                <a:latin typeface="Arial"/>
                <a:ea typeface="Arial"/>
                <a:cs typeface="Arial"/>
                <a:sym typeface="Arial"/>
              </a:rPr>
            </a:br>
            <a:r>
              <a:rPr lang="da-DK" sz="900" b="1">
                <a:solidFill>
                  <a:schemeClr val="dk1"/>
                </a:solidFill>
                <a:latin typeface="Arial"/>
                <a:ea typeface="Arial"/>
                <a:cs typeface="Arial"/>
                <a:sym typeface="Arial"/>
              </a:rPr>
              <a:t>Change layout</a:t>
            </a:r>
            <a:endParaRPr sz="900" b="0">
              <a:solidFill>
                <a:schemeClr val="dk1"/>
              </a:solidFill>
              <a:latin typeface="Arial"/>
              <a:ea typeface="Arial"/>
              <a:cs typeface="Arial"/>
              <a:sym typeface="Arial"/>
            </a:endParaRPr>
          </a:p>
          <a:p>
            <a:pPr marL="0" marR="0" lvl="0" indent="0" algn="l" rtl="0">
              <a:spcBef>
                <a:spcPts val="600"/>
              </a:spcBef>
              <a:spcAft>
                <a:spcPts val="0"/>
              </a:spcAft>
              <a:buClr>
                <a:srgbClr val="000000"/>
              </a:buClr>
              <a:buSzPts val="900"/>
              <a:buFont typeface="Arial"/>
              <a:buNone/>
            </a:pPr>
            <a:r>
              <a:rPr lang="da-DK" sz="900">
                <a:solidFill>
                  <a:srgbClr val="000000"/>
                </a:solidFill>
                <a:latin typeface="Arial"/>
                <a:ea typeface="Arial"/>
                <a:cs typeface="Arial"/>
                <a:sym typeface="Arial"/>
              </a:rPr>
              <a:t>Click on the arrow next to </a:t>
            </a:r>
            <a:r>
              <a:rPr lang="da-DK" sz="900" b="1">
                <a:solidFill>
                  <a:srgbClr val="000000"/>
                </a:solidFill>
                <a:latin typeface="Arial"/>
                <a:ea typeface="Arial"/>
                <a:cs typeface="Arial"/>
                <a:sym typeface="Arial"/>
              </a:rPr>
              <a:t>Layout </a:t>
            </a:r>
            <a:r>
              <a:rPr lang="da-DK" sz="900">
                <a:solidFill>
                  <a:srgbClr val="000000"/>
                </a:solidFill>
                <a:latin typeface="Arial"/>
                <a:ea typeface="Arial"/>
                <a:cs typeface="Arial"/>
                <a:sym typeface="Arial"/>
              </a:rPr>
              <a:t>to view a dropdown menu of possible slide layouts</a:t>
            </a:r>
            <a:endParaRPr sz="900">
              <a:solidFill>
                <a:schemeClr val="dk1"/>
              </a:solidFill>
              <a:latin typeface="Arial"/>
              <a:ea typeface="Arial"/>
              <a:cs typeface="Arial"/>
              <a:sym typeface="Arial"/>
            </a:endParaRPr>
          </a:p>
        </p:txBody>
      </p:sp>
      <p:pic>
        <p:nvPicPr>
          <p:cNvPr id="437" name="Google Shape;437;p53"/>
          <p:cNvPicPr preferRelativeResize="0"/>
          <p:nvPr/>
        </p:nvPicPr>
        <p:blipFill rotWithShape="1">
          <a:blip r:embed="rId5">
            <a:alphaModFix/>
          </a:blip>
          <a:srcRect/>
          <a:stretch/>
        </p:blipFill>
        <p:spPr>
          <a:xfrm>
            <a:off x="7008922" y="2018546"/>
            <a:ext cx="475428" cy="176762"/>
          </a:xfrm>
          <a:prstGeom prst="rect">
            <a:avLst/>
          </a:prstGeom>
          <a:noFill/>
          <a:ln>
            <a:noFill/>
          </a:ln>
        </p:spPr>
      </p:pic>
      <p:pic>
        <p:nvPicPr>
          <p:cNvPr id="438" name="Google Shape;438;p53"/>
          <p:cNvPicPr preferRelativeResize="0"/>
          <p:nvPr/>
        </p:nvPicPr>
        <p:blipFill rotWithShape="1">
          <a:blip r:embed="rId6">
            <a:alphaModFix/>
          </a:blip>
          <a:srcRect/>
          <a:stretch/>
        </p:blipFill>
        <p:spPr>
          <a:xfrm>
            <a:off x="7008922" y="1201551"/>
            <a:ext cx="328881" cy="505501"/>
          </a:xfrm>
          <a:prstGeom prst="rect">
            <a:avLst/>
          </a:prstGeom>
          <a:noFill/>
          <a:ln>
            <a:noFill/>
          </a:ln>
        </p:spPr>
      </p:pic>
      <p:pic>
        <p:nvPicPr>
          <p:cNvPr id="439" name="Google Shape;439;p53"/>
          <p:cNvPicPr preferRelativeResize="0"/>
          <p:nvPr/>
        </p:nvPicPr>
        <p:blipFill rotWithShape="1">
          <a:blip r:embed="rId7">
            <a:alphaModFix/>
          </a:blip>
          <a:srcRect/>
          <a:stretch/>
        </p:blipFill>
        <p:spPr>
          <a:xfrm>
            <a:off x="3118304" y="5271023"/>
            <a:ext cx="538465" cy="172841"/>
          </a:xfrm>
          <a:prstGeom prst="rect">
            <a:avLst/>
          </a:prstGeom>
          <a:noFill/>
          <a:ln>
            <a:noFill/>
          </a:ln>
        </p:spPr>
      </p:pic>
      <p:pic>
        <p:nvPicPr>
          <p:cNvPr id="440" name="Google Shape;440;p53"/>
          <p:cNvPicPr preferRelativeResize="0"/>
          <p:nvPr/>
        </p:nvPicPr>
        <p:blipFill rotWithShape="1">
          <a:blip r:embed="rId8">
            <a:alphaModFix/>
          </a:blip>
          <a:srcRect/>
          <a:stretch/>
        </p:blipFill>
        <p:spPr>
          <a:xfrm>
            <a:off x="3115606" y="1954734"/>
            <a:ext cx="457143" cy="257143"/>
          </a:xfrm>
          <a:prstGeom prst="rect">
            <a:avLst/>
          </a:prstGeom>
          <a:noFill/>
          <a:ln>
            <a:noFill/>
          </a:ln>
        </p:spPr>
      </p:pic>
      <p:sp>
        <p:nvSpPr>
          <p:cNvPr id="441" name="Google Shape;441;p53"/>
          <p:cNvSpPr txBox="1"/>
          <p:nvPr/>
        </p:nvSpPr>
        <p:spPr>
          <a:xfrm>
            <a:off x="722631" y="1090645"/>
            <a:ext cx="2569926" cy="46012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da-DK" sz="1600">
                <a:solidFill>
                  <a:schemeClr val="dk1"/>
                </a:solidFill>
                <a:latin typeface="Arial"/>
                <a:ea typeface="Arial"/>
                <a:cs typeface="Arial"/>
                <a:sym typeface="Arial"/>
              </a:rPr>
              <a:t>TEXT STYLES / </a:t>
            </a:r>
            <a:r>
              <a:rPr lang="da-DK" sz="1600" cap="none">
                <a:solidFill>
                  <a:schemeClr val="dk1"/>
                </a:solidFill>
                <a:latin typeface="Arial"/>
                <a:ea typeface="Arial"/>
                <a:cs typeface="Arial"/>
                <a:sym typeface="Arial"/>
              </a:rPr>
              <a:t>LEVELS</a:t>
            </a:r>
            <a:endParaRPr sz="1600" b="0" cap="none">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Use the </a:t>
            </a:r>
            <a:r>
              <a:rPr lang="da-DK" sz="900" b="1">
                <a:solidFill>
                  <a:schemeClr val="dk1"/>
                </a:solidFill>
                <a:latin typeface="Arial"/>
                <a:ea typeface="Arial"/>
                <a:cs typeface="Arial"/>
                <a:sym typeface="Arial"/>
              </a:rPr>
              <a:t>TAB</a:t>
            </a:r>
            <a:r>
              <a:rPr lang="da-DK" sz="900" b="0">
                <a:solidFill>
                  <a:schemeClr val="dk1"/>
                </a:solidFill>
                <a:latin typeface="Arial"/>
                <a:ea typeface="Arial"/>
                <a:cs typeface="Arial"/>
                <a:sym typeface="Arial"/>
              </a:rPr>
              <a:t>-key to jump through levels. Click </a:t>
            </a:r>
            <a:r>
              <a:rPr lang="da-DK" sz="900" b="1">
                <a:solidFill>
                  <a:schemeClr val="dk1"/>
                </a:solidFill>
                <a:latin typeface="Arial"/>
                <a:ea typeface="Arial"/>
                <a:cs typeface="Arial"/>
                <a:sym typeface="Arial"/>
              </a:rPr>
              <a:t>ENTER</a:t>
            </a:r>
            <a:r>
              <a:rPr lang="da-DK" sz="900" b="0">
                <a:solidFill>
                  <a:schemeClr val="dk1"/>
                </a:solidFill>
                <a:latin typeface="Arial"/>
                <a:ea typeface="Arial"/>
                <a:cs typeface="Arial"/>
                <a:sym typeface="Arial"/>
              </a:rPr>
              <a:t>, then </a:t>
            </a:r>
            <a:r>
              <a:rPr lang="da-DK" sz="900" b="1">
                <a:solidFill>
                  <a:schemeClr val="dk1"/>
                </a:solidFill>
                <a:latin typeface="Arial"/>
                <a:ea typeface="Arial"/>
                <a:cs typeface="Arial"/>
                <a:sym typeface="Arial"/>
              </a:rPr>
              <a:t>TAB</a:t>
            </a:r>
            <a:r>
              <a:rPr lang="da-DK" sz="900" b="0">
                <a:solidFill>
                  <a:schemeClr val="dk1"/>
                </a:solidFill>
                <a:latin typeface="Arial"/>
                <a:ea typeface="Arial"/>
                <a:cs typeface="Arial"/>
                <a:sym typeface="Arial"/>
              </a:rPr>
              <a:t> to switch from one level to the next level</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To go back in levels use </a:t>
            </a:r>
            <a:r>
              <a:rPr lang="da-DK" sz="900" b="1">
                <a:solidFill>
                  <a:schemeClr val="dk1"/>
                </a:solidFill>
                <a:latin typeface="Arial"/>
                <a:ea typeface="Arial"/>
                <a:cs typeface="Arial"/>
                <a:sym typeface="Arial"/>
              </a:rPr>
              <a:t>SHIFT-TAB</a:t>
            </a:r>
            <a:endParaRPr sz="900" b="1">
              <a:solidFill>
                <a:schemeClr val="dk1"/>
              </a:solidFill>
              <a:latin typeface="Arial"/>
              <a:ea typeface="Arial"/>
              <a:cs typeface="Arial"/>
              <a:sym typeface="Arial"/>
            </a:endParaRPr>
          </a:p>
          <a:p>
            <a:pPr marL="0" marR="0" lvl="0" indent="0" algn="l" rtl="0">
              <a:spcBef>
                <a:spcPts val="600"/>
              </a:spcBef>
              <a:spcAft>
                <a:spcPts val="0"/>
              </a:spcAft>
              <a:buNone/>
            </a:pPr>
            <a:r>
              <a:rPr lang="da-DK" sz="900">
                <a:solidFill>
                  <a:schemeClr val="dk1"/>
                </a:solidFill>
                <a:latin typeface="Arial"/>
                <a:ea typeface="Arial"/>
                <a:cs typeface="Arial"/>
                <a:sym typeface="Arial"/>
              </a:rPr>
              <a:t>Alternatively, </a:t>
            </a:r>
            <a:r>
              <a:rPr lang="da-DK" sz="900" b="1">
                <a:solidFill>
                  <a:schemeClr val="dk1"/>
                </a:solidFill>
                <a:latin typeface="Arial"/>
                <a:ea typeface="Arial"/>
                <a:cs typeface="Arial"/>
                <a:sym typeface="Arial"/>
              </a:rPr>
              <a:t>Increase</a:t>
            </a:r>
            <a:r>
              <a:rPr lang="da-DK" sz="900">
                <a:solidFill>
                  <a:schemeClr val="dk1"/>
                </a:solidFill>
                <a:latin typeface="Arial"/>
                <a:ea typeface="Arial"/>
                <a:cs typeface="Arial"/>
                <a:sym typeface="Arial"/>
              </a:rPr>
              <a:t> and </a:t>
            </a:r>
            <a:r>
              <a:rPr lang="da-DK" sz="900" b="1">
                <a:solidFill>
                  <a:schemeClr val="dk1"/>
                </a:solidFill>
                <a:latin typeface="Arial"/>
                <a:ea typeface="Arial"/>
                <a:cs typeface="Arial"/>
                <a:sym typeface="Arial"/>
              </a:rPr>
              <a:t>Decrease list level </a:t>
            </a:r>
            <a:br>
              <a:rPr lang="da-DK" sz="900" b="1">
                <a:solidFill>
                  <a:schemeClr val="dk1"/>
                </a:solidFill>
                <a:latin typeface="Arial"/>
                <a:ea typeface="Arial"/>
                <a:cs typeface="Arial"/>
                <a:sym typeface="Arial"/>
              </a:rPr>
            </a:br>
            <a:r>
              <a:rPr lang="da-DK" sz="900">
                <a:solidFill>
                  <a:schemeClr val="dk1"/>
                </a:solidFill>
                <a:latin typeface="Arial"/>
                <a:ea typeface="Arial"/>
                <a:cs typeface="Arial"/>
                <a:sym typeface="Arial"/>
              </a:rPr>
              <a:t>can be used to jump through text level</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a:solidFill>
                  <a:schemeClr val="dk1"/>
                </a:solidFill>
                <a:latin typeface="Arial"/>
                <a:ea typeface="Arial"/>
                <a:cs typeface="Arial"/>
                <a:sym typeface="Arial"/>
              </a:rPr>
              <a:t>These are the levels / text styles in placeholders</a:t>
            </a:r>
            <a:endParaRPr sz="1800">
              <a:solidFill>
                <a:schemeClr val="dk1"/>
              </a:solidFill>
              <a:latin typeface="Arial"/>
              <a:ea typeface="Arial"/>
              <a:cs typeface="Arial"/>
              <a:sym typeface="Arial"/>
            </a:endParaRPr>
          </a:p>
          <a:p>
            <a:pPr marL="0" marR="0" lvl="0" indent="0" algn="l" rtl="0">
              <a:spcBef>
                <a:spcPts val="600"/>
              </a:spcBef>
              <a:spcAft>
                <a:spcPts val="0"/>
              </a:spcAft>
              <a:buNone/>
            </a:pPr>
            <a:endParaRPr sz="90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br>
              <a:rPr lang="da-DK" sz="900" b="0">
                <a:solidFill>
                  <a:schemeClr val="dk1"/>
                </a:solidFill>
                <a:latin typeface="Arial"/>
                <a:ea typeface="Arial"/>
                <a:cs typeface="Arial"/>
                <a:sym typeface="Arial"/>
              </a:rPr>
            </a:br>
            <a:r>
              <a:rPr lang="da-DK" sz="900" b="1">
                <a:solidFill>
                  <a:schemeClr val="dk1"/>
                </a:solidFill>
                <a:latin typeface="Arial"/>
                <a:ea typeface="Arial"/>
                <a:cs typeface="Arial"/>
                <a:sym typeface="Arial"/>
              </a:rPr>
              <a:t>Reset slide</a:t>
            </a:r>
            <a:endParaRPr sz="180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900"/>
              <a:buFont typeface="Arial"/>
              <a:buNone/>
            </a:pPr>
            <a:r>
              <a:rPr lang="da-DK" sz="900">
                <a:solidFill>
                  <a:schemeClr val="dk1"/>
                </a:solidFill>
                <a:latin typeface="Arial"/>
                <a:ea typeface="Arial"/>
                <a:cs typeface="Arial"/>
                <a:sym typeface="Arial"/>
              </a:rPr>
              <a:t>Click the </a:t>
            </a:r>
            <a:r>
              <a:rPr lang="da-DK" sz="900" b="1">
                <a:solidFill>
                  <a:schemeClr val="dk1"/>
                </a:solidFill>
                <a:latin typeface="Arial"/>
                <a:ea typeface="Arial"/>
                <a:cs typeface="Arial"/>
                <a:sym typeface="Arial"/>
              </a:rPr>
              <a:t>Reset </a:t>
            </a:r>
            <a:r>
              <a:rPr lang="da-DK" sz="900">
                <a:solidFill>
                  <a:schemeClr val="dk1"/>
                </a:solidFill>
                <a:latin typeface="Arial"/>
                <a:ea typeface="Arial"/>
                <a:cs typeface="Arial"/>
                <a:sym typeface="Arial"/>
              </a:rPr>
              <a:t>menu to reset position, size</a:t>
            </a:r>
            <a:br>
              <a:rPr lang="da-DK" sz="900">
                <a:solidFill>
                  <a:schemeClr val="dk1"/>
                </a:solidFill>
                <a:latin typeface="Arial"/>
                <a:ea typeface="Arial"/>
                <a:cs typeface="Arial"/>
                <a:sym typeface="Arial"/>
              </a:rPr>
            </a:br>
            <a:r>
              <a:rPr lang="da-DK" sz="900">
                <a:solidFill>
                  <a:schemeClr val="dk1"/>
                </a:solidFill>
                <a:latin typeface="Arial"/>
                <a:ea typeface="Arial"/>
                <a:cs typeface="Arial"/>
                <a:sym typeface="Arial"/>
              </a:rPr>
              <a:t>and formatting of the slide placeholders to </a:t>
            </a:r>
            <a:br>
              <a:rPr lang="da-DK" sz="900">
                <a:solidFill>
                  <a:schemeClr val="dk1"/>
                </a:solidFill>
                <a:latin typeface="Arial"/>
                <a:ea typeface="Arial"/>
                <a:cs typeface="Arial"/>
                <a:sym typeface="Arial"/>
              </a:rPr>
            </a:br>
            <a:r>
              <a:rPr lang="da-DK" sz="900">
                <a:solidFill>
                  <a:schemeClr val="dk1"/>
                </a:solidFill>
                <a:latin typeface="Arial"/>
                <a:ea typeface="Arial"/>
                <a:cs typeface="Arial"/>
                <a:sym typeface="Arial"/>
              </a:rPr>
              <a:t>their default settings</a:t>
            </a:r>
            <a:endParaRPr sz="1800">
              <a:solidFill>
                <a:schemeClr val="dk1"/>
              </a:solidFill>
              <a:latin typeface="Arial"/>
              <a:ea typeface="Arial"/>
              <a:cs typeface="Arial"/>
              <a:sym typeface="Arial"/>
            </a:endParaRPr>
          </a:p>
        </p:txBody>
      </p:sp>
      <p:pic>
        <p:nvPicPr>
          <p:cNvPr id="442" name="Google Shape;442;p53"/>
          <p:cNvPicPr preferRelativeResize="0"/>
          <p:nvPr/>
        </p:nvPicPr>
        <p:blipFill rotWithShape="1">
          <a:blip r:embed="rId9">
            <a:alphaModFix/>
          </a:blip>
          <a:srcRect/>
          <a:stretch/>
        </p:blipFill>
        <p:spPr>
          <a:xfrm>
            <a:off x="719140" y="2513770"/>
            <a:ext cx="2078382" cy="2363825"/>
          </a:xfrm>
          <a:prstGeom prst="rect">
            <a:avLst/>
          </a:prstGeom>
          <a:noFill/>
          <a:ln w="9525" cap="flat" cmpd="sng">
            <a:solidFill>
              <a:schemeClr val="lt2"/>
            </a:solidFill>
            <a:prstDash val="solid"/>
            <a:round/>
            <a:headEnd type="none" w="sm" len="sm"/>
            <a:tailEnd type="none" w="sm" len="sm"/>
          </a:ln>
        </p:spPr>
      </p:pic>
      <p:pic>
        <p:nvPicPr>
          <p:cNvPr id="443" name="Google Shape;443;p53"/>
          <p:cNvPicPr preferRelativeResize="0"/>
          <p:nvPr/>
        </p:nvPicPr>
        <p:blipFill rotWithShape="1">
          <a:blip r:embed="rId10">
            <a:alphaModFix/>
          </a:blip>
          <a:srcRect/>
          <a:stretch/>
        </p:blipFill>
        <p:spPr>
          <a:xfrm>
            <a:off x="6497721" y="2719500"/>
            <a:ext cx="1749342" cy="6204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B bright green">
  <p:cSld name="Title B bright green">
    <p:bg>
      <p:bgPr>
        <a:solidFill>
          <a:schemeClr val="accent3"/>
        </a:solidFill>
        <a:effectLst/>
      </p:bgPr>
    </p:bg>
    <p:spTree>
      <p:nvGrpSpPr>
        <p:cNvPr id="1" name="Shape 39"/>
        <p:cNvGrpSpPr/>
        <p:nvPr/>
      </p:nvGrpSpPr>
      <p:grpSpPr>
        <a:xfrm>
          <a:off x="0" y="0"/>
          <a:ext cx="0" cy="0"/>
          <a:chOff x="0" y="0"/>
          <a:chExt cx="0" cy="0"/>
        </a:xfrm>
      </p:grpSpPr>
      <p:sp>
        <p:nvSpPr>
          <p:cNvPr id="40" name="Google Shape;40;p18"/>
          <p:cNvSpPr txBox="1"/>
          <p:nvPr/>
        </p:nvSpPr>
        <p:spPr>
          <a:xfrm>
            <a:off x="0" y="0"/>
            <a:ext cx="12192000" cy="6861600"/>
          </a:xfrm>
          <a:prstGeom prst="rect">
            <a:avLst/>
          </a:prstGeom>
          <a:solidFill>
            <a:schemeClr val="accent3"/>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accent1"/>
              </a:buClr>
              <a:buSzPts val="6000"/>
              <a:buFont typeface="Arial"/>
              <a:buNone/>
            </a:pPr>
            <a:endParaRPr sz="6000" b="1" cap="none">
              <a:solidFill>
                <a:schemeClr val="dk1"/>
              </a:solidFill>
              <a:latin typeface="Arial"/>
              <a:ea typeface="Arial"/>
              <a:cs typeface="Arial"/>
              <a:sym typeface="Arial"/>
            </a:endParaRPr>
          </a:p>
        </p:txBody>
      </p:sp>
      <p:pic>
        <p:nvPicPr>
          <p:cNvPr id="41" name="Google Shape;41;p18"/>
          <p:cNvPicPr preferRelativeResize="0"/>
          <p:nvPr/>
        </p:nvPicPr>
        <p:blipFill rotWithShape="1">
          <a:blip r:embed="rId2">
            <a:alphaModFix/>
          </a:blip>
          <a:srcRect/>
          <a:stretch/>
        </p:blipFill>
        <p:spPr>
          <a:xfrm>
            <a:off x="10023566" y="360000"/>
            <a:ext cx="1806482" cy="525661"/>
          </a:xfrm>
          <a:prstGeom prst="rect">
            <a:avLst/>
          </a:prstGeom>
          <a:noFill/>
          <a:ln>
            <a:noFill/>
          </a:ln>
        </p:spPr>
      </p:pic>
      <p:sp>
        <p:nvSpPr>
          <p:cNvPr id="42" name="Google Shape;42;p18"/>
          <p:cNvSpPr txBox="1">
            <a:spLocks noGrp="1"/>
          </p:cNvSpPr>
          <p:nvPr>
            <p:ph type="ctrTitle"/>
          </p:nvPr>
        </p:nvSpPr>
        <p:spPr>
          <a:xfrm>
            <a:off x="2330450" y="1439999"/>
            <a:ext cx="7531200" cy="4697275"/>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subTitle" idx="1"/>
          </p:nvPr>
        </p:nvSpPr>
        <p:spPr>
          <a:xfrm>
            <a:off x="2329200" y="5058000"/>
            <a:ext cx="65412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Font typeface="Arial"/>
              <a:buChar char="​"/>
              <a:defRPr sz="2400" b="0">
                <a:solidFill>
                  <a:schemeClr val="lt1"/>
                </a:solidFill>
              </a:defRPr>
            </a:lvl1pPr>
            <a:lvl2pPr lvl="1" algn="l">
              <a:lnSpc>
                <a:spcPct val="100000"/>
              </a:lnSpc>
              <a:spcBef>
                <a:spcPts val="0"/>
              </a:spcBef>
              <a:spcAft>
                <a:spcPts val="0"/>
              </a:spcAft>
              <a:buSzPts val="2400"/>
              <a:buFont typeface="Arial"/>
              <a:buChar char="​"/>
              <a:defRPr sz="2400" b="0"/>
            </a:lvl2pPr>
            <a:lvl3pPr lvl="2" algn="l">
              <a:lnSpc>
                <a:spcPct val="100000"/>
              </a:lnSpc>
              <a:spcBef>
                <a:spcPts val="0"/>
              </a:spcBef>
              <a:spcAft>
                <a:spcPts val="0"/>
              </a:spcAft>
              <a:buSzPts val="2400"/>
              <a:buFont typeface="Arial"/>
              <a:buChar char="​"/>
              <a:defRPr sz="2400" b="0"/>
            </a:lvl3pPr>
            <a:lvl4pPr lvl="3" algn="l">
              <a:lnSpc>
                <a:spcPct val="100000"/>
              </a:lnSpc>
              <a:spcBef>
                <a:spcPts val="0"/>
              </a:spcBef>
              <a:spcAft>
                <a:spcPts val="0"/>
              </a:spcAft>
              <a:buClr>
                <a:schemeClr val="lt1"/>
              </a:buClr>
              <a:buSzPts val="2400"/>
              <a:buFont typeface="Arial"/>
              <a:buChar char="​"/>
              <a:defRPr sz="2400" b="0"/>
            </a:lvl4pPr>
            <a:lvl5pPr lvl="4" algn="l">
              <a:lnSpc>
                <a:spcPct val="100000"/>
              </a:lnSpc>
              <a:spcBef>
                <a:spcPts val="0"/>
              </a:spcBef>
              <a:spcAft>
                <a:spcPts val="0"/>
              </a:spcAft>
              <a:buClr>
                <a:schemeClr val="lt1"/>
              </a:buClr>
              <a:buSzPts val="2400"/>
              <a:buFont typeface="Arial"/>
              <a:buChar char="​"/>
              <a:defRPr sz="2400" b="0"/>
            </a:lvl5pPr>
            <a:lvl6pPr lvl="5" algn="l">
              <a:lnSpc>
                <a:spcPct val="100000"/>
              </a:lnSpc>
              <a:spcBef>
                <a:spcPts val="0"/>
              </a:spcBef>
              <a:spcAft>
                <a:spcPts val="0"/>
              </a:spcAft>
              <a:buSzPts val="2400"/>
              <a:buFont typeface="Arial"/>
              <a:buChar char="​"/>
              <a:defRPr sz="2400" b="0"/>
            </a:lvl6pPr>
            <a:lvl7pPr lvl="6" algn="l">
              <a:lnSpc>
                <a:spcPct val="100000"/>
              </a:lnSpc>
              <a:spcBef>
                <a:spcPts val="0"/>
              </a:spcBef>
              <a:spcAft>
                <a:spcPts val="0"/>
              </a:spcAft>
              <a:buClr>
                <a:schemeClr val="lt1"/>
              </a:buClr>
              <a:buSzPts val="2400"/>
              <a:buFont typeface="Arial"/>
              <a:buChar char="​"/>
              <a:defRPr sz="2400" b="0"/>
            </a:lvl7pPr>
            <a:lvl8pPr lvl="7" algn="l">
              <a:lnSpc>
                <a:spcPct val="100000"/>
              </a:lnSpc>
              <a:spcBef>
                <a:spcPts val="0"/>
              </a:spcBef>
              <a:spcAft>
                <a:spcPts val="0"/>
              </a:spcAft>
              <a:buClr>
                <a:schemeClr val="lt1"/>
              </a:buClr>
              <a:buSzPts val="2400"/>
              <a:buFont typeface="Arial"/>
              <a:buChar char="​"/>
              <a:defRPr sz="2400" b="0"/>
            </a:lvl8pPr>
            <a:lvl9pPr lvl="8" algn="l">
              <a:lnSpc>
                <a:spcPct val="100000"/>
              </a:lnSpc>
              <a:spcBef>
                <a:spcPts val="0"/>
              </a:spcBef>
              <a:spcAft>
                <a:spcPts val="0"/>
              </a:spcAft>
              <a:buClr>
                <a:schemeClr val="lt2"/>
              </a:buClr>
              <a:buSzPts val="2400"/>
              <a:buFont typeface="Arial"/>
              <a:buChar char="​"/>
              <a:defRPr sz="2400" b="0">
                <a:solidFill>
                  <a:schemeClr val="lt2"/>
                </a:solidFill>
              </a:defRPr>
            </a:lvl9pPr>
          </a:lstStyle>
          <a:p>
            <a:endParaRPr/>
          </a:p>
        </p:txBody>
      </p:sp>
      <p:sp>
        <p:nvSpPr>
          <p:cNvPr id="44" name="Google Shape;44;p18" descr="{&quot;templafy&quot;:{&quot;id&quot;:&quot;233c3896-021a-44b4-85e6-9d8b6ac7401b&quot;}}" title="Form.Date"/>
          <p:cNvSpPr/>
          <p:nvPr/>
        </p:nvSpPr>
        <p:spPr>
          <a:xfrm>
            <a:off x="360000"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45" name="Google Shape;45;p18" descr="{&quot;templafy&quot;:{&quot;id&quot;:&quot;018be99d-83bd-42dc-9782-d5170203fb3e&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sp>
        <p:nvSpPr>
          <p:cNvPr id="46" name="Google Shape;46;p18" descr="{&quot;templafy&quot;:{&quot;id&quot;:&quot;0a80cace-cdcc-4ce0-883f-5d6c4527393c&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gt;Do not use layouts after this &gt;">
  <p:cSld name="&gt;Do not use layouts after this &gt;">
    <p:bg>
      <p:bgPr>
        <a:solidFill>
          <a:schemeClr val="dk1"/>
        </a:solidFill>
        <a:effectLst/>
      </p:bgPr>
    </p:bg>
    <p:spTree>
      <p:nvGrpSpPr>
        <p:cNvPr id="1" name="Shape 444"/>
        <p:cNvGrpSpPr/>
        <p:nvPr/>
      </p:nvGrpSpPr>
      <p:grpSpPr>
        <a:xfrm>
          <a:off x="0" y="0"/>
          <a:ext cx="0" cy="0"/>
          <a:chOff x="0" y="0"/>
          <a:chExt cx="0" cy="0"/>
        </a:xfrm>
      </p:grpSpPr>
      <p:sp>
        <p:nvSpPr>
          <p:cNvPr id="445" name="Google Shape;445;p54"/>
          <p:cNvSpPr/>
          <p:nvPr/>
        </p:nvSpPr>
        <p:spPr>
          <a:xfrm>
            <a:off x="0" y="0"/>
            <a:ext cx="12192000" cy="6858000"/>
          </a:xfrm>
          <a:prstGeom prst="rect">
            <a:avLst/>
          </a:prstGeom>
          <a:solidFill>
            <a:schemeClr val="dk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46" name="Google Shape;446;p54"/>
          <p:cNvSpPr txBox="1"/>
          <p:nvPr/>
        </p:nvSpPr>
        <p:spPr>
          <a:xfrm>
            <a:off x="358775" y="656823"/>
            <a:ext cx="11472863" cy="289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3755"/>
              </a:buClr>
              <a:buSzPts val="4400"/>
              <a:buFont typeface="Arial"/>
              <a:buNone/>
            </a:pPr>
            <a:r>
              <a:rPr lang="da-DK" sz="4400" b="0">
                <a:solidFill>
                  <a:schemeClr val="lt1"/>
                </a:solidFill>
                <a:latin typeface="Arial"/>
                <a:ea typeface="Arial"/>
                <a:cs typeface="Arial"/>
                <a:sym typeface="Arial"/>
              </a:rPr>
              <a:t>If you see any </a:t>
            </a:r>
            <a:r>
              <a:rPr lang="da-DK" sz="4400" b="1" i="1">
                <a:solidFill>
                  <a:schemeClr val="lt1"/>
                </a:solidFill>
                <a:latin typeface="Arial"/>
                <a:ea typeface="Arial"/>
                <a:cs typeface="Arial"/>
                <a:sym typeface="Arial"/>
              </a:rPr>
              <a:t>layouts after this </a:t>
            </a:r>
            <a:r>
              <a:rPr lang="da-DK" sz="4400" b="0" i="0">
                <a:solidFill>
                  <a:schemeClr val="lt1"/>
                </a:solidFill>
                <a:latin typeface="Arial"/>
                <a:ea typeface="Arial"/>
                <a:cs typeface="Arial"/>
                <a:sym typeface="Arial"/>
              </a:rPr>
              <a:t>one</a:t>
            </a:r>
            <a:r>
              <a:rPr lang="da-DK" sz="4400" b="1" i="1">
                <a:solidFill>
                  <a:schemeClr val="lt1"/>
                </a:solidFill>
                <a:latin typeface="Arial"/>
                <a:ea typeface="Arial"/>
                <a:cs typeface="Arial"/>
                <a:sym typeface="Arial"/>
              </a:rPr>
              <a:t>,</a:t>
            </a:r>
            <a:br>
              <a:rPr lang="da-DK" sz="4400" b="0" i="0">
                <a:solidFill>
                  <a:schemeClr val="lt1"/>
                </a:solidFill>
                <a:latin typeface="Arial"/>
                <a:ea typeface="Arial"/>
                <a:cs typeface="Arial"/>
                <a:sym typeface="Arial"/>
              </a:rPr>
            </a:br>
            <a:r>
              <a:rPr lang="da-DK" sz="4400" b="0">
                <a:solidFill>
                  <a:schemeClr val="lt1"/>
                </a:solidFill>
                <a:latin typeface="Arial"/>
                <a:ea typeface="Arial"/>
                <a:cs typeface="Arial"/>
                <a:sym typeface="Arial"/>
              </a:rPr>
              <a:t>do not use them. These layouts </a:t>
            </a:r>
            <a:r>
              <a:rPr lang="da-DK" sz="4400" b="1" i="1" u="none">
                <a:solidFill>
                  <a:schemeClr val="lt1"/>
                </a:solidFill>
                <a:latin typeface="Arial"/>
                <a:ea typeface="Arial"/>
                <a:cs typeface="Arial"/>
                <a:sym typeface="Arial"/>
              </a:rPr>
              <a:t>are not </a:t>
            </a:r>
            <a:r>
              <a:rPr lang="da-DK" sz="4400" b="0">
                <a:solidFill>
                  <a:schemeClr val="lt1"/>
                </a:solidFill>
                <a:latin typeface="Arial"/>
                <a:ea typeface="Arial"/>
                <a:cs typeface="Arial"/>
                <a:sym typeface="Arial"/>
              </a:rPr>
              <a:t>part of our corporate template.</a:t>
            </a:r>
            <a:br>
              <a:rPr lang="da-DK" sz="2800" b="0">
                <a:solidFill>
                  <a:schemeClr val="lt1"/>
                </a:solidFill>
                <a:latin typeface="Arial"/>
                <a:ea typeface="Arial"/>
                <a:cs typeface="Arial"/>
                <a:sym typeface="Arial"/>
              </a:rPr>
            </a:br>
            <a:br>
              <a:rPr lang="da-DK" sz="2800" b="0">
                <a:solidFill>
                  <a:schemeClr val="lt1"/>
                </a:solidFill>
                <a:latin typeface="Arial"/>
                <a:ea typeface="Arial"/>
                <a:cs typeface="Arial"/>
                <a:sym typeface="Arial"/>
              </a:rPr>
            </a:br>
            <a:endParaRPr sz="2800" b="0">
              <a:solidFill>
                <a:schemeClr val="lt1"/>
              </a:solidFill>
              <a:latin typeface="Arial"/>
              <a:ea typeface="Arial"/>
              <a:cs typeface="Arial"/>
              <a:sym typeface="Arial"/>
            </a:endParaRPr>
          </a:p>
        </p:txBody>
      </p:sp>
      <p:grpSp>
        <p:nvGrpSpPr>
          <p:cNvPr id="447" name="Google Shape;447;p54"/>
          <p:cNvGrpSpPr/>
          <p:nvPr/>
        </p:nvGrpSpPr>
        <p:grpSpPr>
          <a:xfrm rot="8100000">
            <a:off x="10404874" y="3325226"/>
            <a:ext cx="1036788" cy="1036788"/>
            <a:chOff x="6095999" y="4963130"/>
            <a:chExt cx="1456720" cy="1456719"/>
          </a:xfrm>
        </p:grpSpPr>
        <p:sp>
          <p:nvSpPr>
            <p:cNvPr id="448" name="Google Shape;448;p54"/>
            <p:cNvSpPr/>
            <p:nvPr/>
          </p:nvSpPr>
          <p:spPr>
            <a:xfrm rot="5400000">
              <a:off x="5534135" y="5524995"/>
              <a:ext cx="1456719" cy="33299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49" name="Google Shape;449;p54"/>
            <p:cNvSpPr/>
            <p:nvPr/>
          </p:nvSpPr>
          <p:spPr>
            <a:xfrm rot="10800000">
              <a:off x="6096000" y="4963130"/>
              <a:ext cx="1456719" cy="33299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grpSp>
      <p:sp>
        <p:nvSpPr>
          <p:cNvPr id="450" name="Google Shape;450;p54"/>
          <p:cNvSpPr/>
          <p:nvPr/>
        </p:nvSpPr>
        <p:spPr>
          <a:xfrm>
            <a:off x="361633" y="2234044"/>
            <a:ext cx="10152346"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a-DK" sz="18000" b="0" i="1">
                <a:solidFill>
                  <a:schemeClr val="lt1"/>
                </a:solidFill>
                <a:latin typeface="Arial"/>
                <a:ea typeface="Arial"/>
                <a:cs typeface="Arial"/>
                <a:sym typeface="Arial"/>
              </a:rPr>
              <a:t>Do not use </a:t>
            </a:r>
            <a:endParaRPr sz="18000" b="0" i="1">
              <a:solidFill>
                <a:schemeClr val="dk1"/>
              </a:solidFill>
              <a:latin typeface="Arial"/>
              <a:ea typeface="Arial"/>
              <a:cs typeface="Arial"/>
              <a:sym typeface="Arial"/>
            </a:endParaRPr>
          </a:p>
        </p:txBody>
      </p:sp>
      <p:sp>
        <p:nvSpPr>
          <p:cNvPr id="451" name="Google Shape;451;p54"/>
          <p:cNvSpPr txBox="1"/>
          <p:nvPr/>
        </p:nvSpPr>
        <p:spPr>
          <a:xfrm>
            <a:off x="430214" y="5466813"/>
            <a:ext cx="11356974" cy="9694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3755"/>
              </a:buClr>
              <a:buSzPts val="2000"/>
              <a:buFont typeface="Arial"/>
              <a:buNone/>
            </a:pPr>
            <a:r>
              <a:rPr lang="da-DK" sz="2000" b="0">
                <a:solidFill>
                  <a:schemeClr val="lt1"/>
                </a:solidFill>
                <a:latin typeface="Arial"/>
                <a:ea typeface="Arial"/>
                <a:cs typeface="Arial"/>
                <a:sym typeface="Arial"/>
              </a:rPr>
              <a:t>Due to PowerPoint’s standard Copy/Paste functionality extra undesirable layouts can appear.</a:t>
            </a:r>
            <a:endParaRPr sz="1800">
              <a:solidFill>
                <a:schemeClr val="dk1"/>
              </a:solidFill>
              <a:latin typeface="Arial"/>
              <a:ea typeface="Arial"/>
              <a:cs typeface="Arial"/>
              <a:sym typeface="Arial"/>
            </a:endParaRPr>
          </a:p>
          <a:p>
            <a:pPr marL="0" marR="0" lvl="0" indent="0" algn="ctr" rtl="0">
              <a:lnSpc>
                <a:spcPct val="100000"/>
              </a:lnSpc>
              <a:spcBef>
                <a:spcPts val="600"/>
              </a:spcBef>
              <a:spcAft>
                <a:spcPts val="0"/>
              </a:spcAft>
              <a:buClr>
                <a:srgbClr val="003755"/>
              </a:buClr>
              <a:buSzPts val="2000"/>
              <a:buFont typeface="Arial"/>
              <a:buNone/>
            </a:pPr>
            <a:r>
              <a:rPr lang="da-DK" sz="2000" b="0">
                <a:solidFill>
                  <a:schemeClr val="lt1"/>
                </a:solidFill>
                <a:latin typeface="Arial"/>
                <a:ea typeface="Arial"/>
                <a:cs typeface="Arial"/>
                <a:sym typeface="Arial"/>
              </a:rPr>
              <a:t>Also notice: Layouts after this might contain potential confidential information.</a:t>
            </a:r>
            <a:br>
              <a:rPr lang="da-DK" sz="1800" b="0">
                <a:solidFill>
                  <a:schemeClr val="lt1"/>
                </a:solidFill>
                <a:latin typeface="Arial"/>
                <a:ea typeface="Arial"/>
                <a:cs typeface="Arial"/>
                <a:sym typeface="Arial"/>
              </a:rPr>
            </a:br>
            <a:endParaRPr sz="1800" b="0">
              <a:solidFill>
                <a:schemeClr val="lt1"/>
              </a:solidFill>
              <a:latin typeface="Arial"/>
              <a:ea typeface="Arial"/>
              <a:cs typeface="Arial"/>
              <a:sym typeface="Arial"/>
            </a:endParaRPr>
          </a:p>
        </p:txBody>
      </p:sp>
      <p:sp>
        <p:nvSpPr>
          <p:cNvPr id="452" name="Google Shape;452;p54"/>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7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54"/>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7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54"/>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rgbClr val="000000"/>
                </a:solidFill>
                <a:latin typeface="Arial"/>
                <a:ea typeface="Arial"/>
                <a:cs typeface="Arial"/>
                <a:sym typeface="Arial"/>
              </a:defRPr>
            </a:lvl1pPr>
            <a:lvl2pPr marL="0" lvl="1" indent="0" algn="l">
              <a:spcBef>
                <a:spcPts val="0"/>
              </a:spcBef>
              <a:buNone/>
              <a:defRPr sz="700">
                <a:solidFill>
                  <a:srgbClr val="000000"/>
                </a:solidFill>
                <a:latin typeface="Arial"/>
                <a:ea typeface="Arial"/>
                <a:cs typeface="Arial"/>
                <a:sym typeface="Arial"/>
              </a:defRPr>
            </a:lvl2pPr>
            <a:lvl3pPr marL="0" lvl="2" indent="0" algn="l">
              <a:spcBef>
                <a:spcPts val="0"/>
              </a:spcBef>
              <a:buNone/>
              <a:defRPr sz="700">
                <a:solidFill>
                  <a:srgbClr val="000000"/>
                </a:solidFill>
                <a:latin typeface="Arial"/>
                <a:ea typeface="Arial"/>
                <a:cs typeface="Arial"/>
                <a:sym typeface="Arial"/>
              </a:defRPr>
            </a:lvl3pPr>
            <a:lvl4pPr marL="0" lvl="3" indent="0" algn="l">
              <a:spcBef>
                <a:spcPts val="0"/>
              </a:spcBef>
              <a:buNone/>
              <a:defRPr sz="700">
                <a:solidFill>
                  <a:srgbClr val="000000"/>
                </a:solidFill>
                <a:latin typeface="Arial"/>
                <a:ea typeface="Arial"/>
                <a:cs typeface="Arial"/>
                <a:sym typeface="Arial"/>
              </a:defRPr>
            </a:lvl4pPr>
            <a:lvl5pPr marL="0" lvl="4" indent="0" algn="l">
              <a:spcBef>
                <a:spcPts val="0"/>
              </a:spcBef>
              <a:buNone/>
              <a:defRPr sz="700">
                <a:solidFill>
                  <a:srgbClr val="000000"/>
                </a:solidFill>
                <a:latin typeface="Arial"/>
                <a:ea typeface="Arial"/>
                <a:cs typeface="Arial"/>
                <a:sym typeface="Arial"/>
              </a:defRPr>
            </a:lvl5pPr>
            <a:lvl6pPr marL="0" lvl="5" indent="0" algn="l">
              <a:spcBef>
                <a:spcPts val="0"/>
              </a:spcBef>
              <a:buNone/>
              <a:defRPr sz="700">
                <a:solidFill>
                  <a:srgbClr val="000000"/>
                </a:solidFill>
                <a:latin typeface="Arial"/>
                <a:ea typeface="Arial"/>
                <a:cs typeface="Arial"/>
                <a:sym typeface="Arial"/>
              </a:defRPr>
            </a:lvl6pPr>
            <a:lvl7pPr marL="0" lvl="6" indent="0" algn="l">
              <a:spcBef>
                <a:spcPts val="0"/>
              </a:spcBef>
              <a:buNone/>
              <a:defRPr sz="700">
                <a:solidFill>
                  <a:srgbClr val="000000"/>
                </a:solidFill>
                <a:latin typeface="Arial"/>
                <a:ea typeface="Arial"/>
                <a:cs typeface="Arial"/>
                <a:sym typeface="Arial"/>
              </a:defRPr>
            </a:lvl7pPr>
            <a:lvl8pPr marL="0" lvl="7" indent="0" algn="l">
              <a:spcBef>
                <a:spcPts val="0"/>
              </a:spcBef>
              <a:buNone/>
              <a:defRPr sz="700">
                <a:solidFill>
                  <a:srgbClr val="000000"/>
                </a:solidFill>
                <a:latin typeface="Arial"/>
                <a:ea typeface="Arial"/>
                <a:cs typeface="Arial"/>
                <a:sym typeface="Arial"/>
              </a:defRPr>
            </a:lvl8pPr>
            <a:lvl9pPr marL="0" lvl="8" indent="0" algn="l">
              <a:spcBef>
                <a:spcPts val="0"/>
              </a:spcBef>
              <a:buNone/>
              <a:defRPr sz="7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P Divider 1">
  <p:cSld name="SP Divider 1">
    <p:bg>
      <p:bgPr>
        <a:solidFill>
          <a:schemeClr val="lt2"/>
        </a:solidFill>
        <a:effectLst/>
      </p:bgPr>
    </p:bg>
    <p:spTree>
      <p:nvGrpSpPr>
        <p:cNvPr id="1" name="Shape 455"/>
        <p:cNvGrpSpPr/>
        <p:nvPr/>
      </p:nvGrpSpPr>
      <p:grpSpPr>
        <a:xfrm>
          <a:off x="0" y="0"/>
          <a:ext cx="0" cy="0"/>
          <a:chOff x="0" y="0"/>
          <a:chExt cx="0" cy="0"/>
        </a:xfrm>
      </p:grpSpPr>
      <p:sp>
        <p:nvSpPr>
          <p:cNvPr id="456" name="Google Shape;456;p55"/>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C">
  <p:cSld name="Title C">
    <p:bg>
      <p:bgPr>
        <a:solidFill>
          <a:srgbClr val="F2F2F2"/>
        </a:solidFill>
        <a:effectLst/>
      </p:bgPr>
    </p:bg>
    <p:spTree>
      <p:nvGrpSpPr>
        <p:cNvPr id="1" name="Shape 47"/>
        <p:cNvGrpSpPr/>
        <p:nvPr/>
      </p:nvGrpSpPr>
      <p:grpSpPr>
        <a:xfrm>
          <a:off x="0" y="0"/>
          <a:ext cx="0" cy="0"/>
          <a:chOff x="0" y="0"/>
          <a:chExt cx="0" cy="0"/>
        </a:xfrm>
      </p:grpSpPr>
      <p:sp>
        <p:nvSpPr>
          <p:cNvPr id="48" name="Google Shape;48;p19"/>
          <p:cNvSpPr>
            <a:spLocks noGrp="1"/>
          </p:cNvSpPr>
          <p:nvPr>
            <p:ph type="pic" idx="2"/>
          </p:nvPr>
        </p:nvSpPr>
        <p:spPr>
          <a:xfrm>
            <a:off x="0" y="-1"/>
            <a:ext cx="12193200" cy="6861600"/>
          </a:xfrm>
          <a:prstGeom prst="rect">
            <a:avLst/>
          </a:prstGeom>
          <a:noFill/>
          <a:ln>
            <a:noFill/>
          </a:ln>
        </p:spPr>
      </p:sp>
      <p:sp>
        <p:nvSpPr>
          <p:cNvPr id="49" name="Google Shape;49;p19"/>
          <p:cNvSpPr txBox="1">
            <a:spLocks noGrp="1"/>
          </p:cNvSpPr>
          <p:nvPr>
            <p:ph type="ctrTitle"/>
          </p:nvPr>
        </p:nvSpPr>
        <p:spPr>
          <a:xfrm>
            <a:off x="2330450" y="1439999"/>
            <a:ext cx="7531200" cy="4697275"/>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9"/>
          <p:cNvSpPr txBox="1">
            <a:spLocks noGrp="1"/>
          </p:cNvSpPr>
          <p:nvPr>
            <p:ph type="subTitle" idx="1"/>
          </p:nvPr>
        </p:nvSpPr>
        <p:spPr>
          <a:xfrm>
            <a:off x="2329200" y="5058000"/>
            <a:ext cx="65412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Font typeface="Arial"/>
              <a:buChar char="​"/>
              <a:defRPr sz="2400" b="0">
                <a:solidFill>
                  <a:schemeClr val="lt1"/>
                </a:solidFill>
              </a:defRPr>
            </a:lvl1pPr>
            <a:lvl2pPr lvl="1" algn="l">
              <a:lnSpc>
                <a:spcPct val="100000"/>
              </a:lnSpc>
              <a:spcBef>
                <a:spcPts val="0"/>
              </a:spcBef>
              <a:spcAft>
                <a:spcPts val="0"/>
              </a:spcAft>
              <a:buSzPts val="2400"/>
              <a:buFont typeface="Arial"/>
              <a:buChar char="​"/>
              <a:defRPr sz="2400" b="0"/>
            </a:lvl2pPr>
            <a:lvl3pPr lvl="2" algn="l">
              <a:lnSpc>
                <a:spcPct val="100000"/>
              </a:lnSpc>
              <a:spcBef>
                <a:spcPts val="0"/>
              </a:spcBef>
              <a:spcAft>
                <a:spcPts val="0"/>
              </a:spcAft>
              <a:buSzPts val="2400"/>
              <a:buFont typeface="Arial"/>
              <a:buChar char="​"/>
              <a:defRPr sz="2400" b="0"/>
            </a:lvl3pPr>
            <a:lvl4pPr lvl="3" algn="l">
              <a:lnSpc>
                <a:spcPct val="100000"/>
              </a:lnSpc>
              <a:spcBef>
                <a:spcPts val="0"/>
              </a:spcBef>
              <a:spcAft>
                <a:spcPts val="0"/>
              </a:spcAft>
              <a:buClr>
                <a:schemeClr val="dk1"/>
              </a:buClr>
              <a:buSzPts val="2400"/>
              <a:buFont typeface="Arial"/>
              <a:buChar char="​"/>
              <a:defRPr sz="2400" b="0"/>
            </a:lvl4pPr>
            <a:lvl5pPr lvl="4" algn="l">
              <a:lnSpc>
                <a:spcPct val="100000"/>
              </a:lnSpc>
              <a:spcBef>
                <a:spcPts val="0"/>
              </a:spcBef>
              <a:spcAft>
                <a:spcPts val="0"/>
              </a:spcAft>
              <a:buClr>
                <a:schemeClr val="dk1"/>
              </a:buClr>
              <a:buSzPts val="2400"/>
              <a:buFont typeface="Arial"/>
              <a:buChar char="​"/>
              <a:defRPr sz="2400" b="0"/>
            </a:lvl5pPr>
            <a:lvl6pPr lvl="5" algn="l">
              <a:lnSpc>
                <a:spcPct val="100000"/>
              </a:lnSpc>
              <a:spcBef>
                <a:spcPts val="0"/>
              </a:spcBef>
              <a:spcAft>
                <a:spcPts val="0"/>
              </a:spcAft>
              <a:buSzPts val="2400"/>
              <a:buFont typeface="Arial"/>
              <a:buChar char="​"/>
              <a:defRPr sz="2400" b="0"/>
            </a:lvl6pPr>
            <a:lvl7pPr lvl="6" algn="l">
              <a:lnSpc>
                <a:spcPct val="100000"/>
              </a:lnSpc>
              <a:spcBef>
                <a:spcPts val="0"/>
              </a:spcBef>
              <a:spcAft>
                <a:spcPts val="0"/>
              </a:spcAft>
              <a:buClr>
                <a:schemeClr val="dk1"/>
              </a:buClr>
              <a:buSzPts val="2400"/>
              <a:buFont typeface="Arial"/>
              <a:buChar char="​"/>
              <a:defRPr sz="2400" b="0"/>
            </a:lvl7pPr>
            <a:lvl8pPr lvl="7" algn="l">
              <a:lnSpc>
                <a:spcPct val="100000"/>
              </a:lnSpc>
              <a:spcBef>
                <a:spcPts val="0"/>
              </a:spcBef>
              <a:spcAft>
                <a:spcPts val="0"/>
              </a:spcAft>
              <a:buClr>
                <a:schemeClr val="dk1"/>
              </a:buClr>
              <a:buSzPts val="2400"/>
              <a:buFont typeface="Arial"/>
              <a:buChar char="​"/>
              <a:defRPr sz="2400" b="0"/>
            </a:lvl8pPr>
            <a:lvl9pPr lvl="8" algn="l">
              <a:lnSpc>
                <a:spcPct val="100000"/>
              </a:lnSpc>
              <a:spcBef>
                <a:spcPts val="0"/>
              </a:spcBef>
              <a:spcAft>
                <a:spcPts val="0"/>
              </a:spcAft>
              <a:buClr>
                <a:schemeClr val="dk2"/>
              </a:buClr>
              <a:buSzPts val="2400"/>
              <a:buFont typeface="Arial"/>
              <a:buChar char="​"/>
              <a:defRPr sz="2400" b="0">
                <a:solidFill>
                  <a:schemeClr val="dk2"/>
                </a:solidFill>
              </a:defRPr>
            </a:lvl9pPr>
          </a:lstStyle>
          <a:p>
            <a:endParaRPr/>
          </a:p>
        </p:txBody>
      </p:sp>
      <p:sp>
        <p:nvSpPr>
          <p:cNvPr id="51" name="Google Shape;51;p19" descr="{&quot;templafy&quot;:{&quot;id&quot;:&quot;0c379d0d-07f6-4a82-bc43-8c3b6577ab97&quot;}}" title="Form.Date"/>
          <p:cNvSpPr/>
          <p:nvPr/>
        </p:nvSpPr>
        <p:spPr>
          <a:xfrm>
            <a:off x="360000"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52" name="Google Shape;52;p19" descr="{&quot;templafy&quot;:{&quot;id&quot;:&quot;e6538afb-e129-44b4-bd24-f73f930972ba&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sp>
        <p:nvSpPr>
          <p:cNvPr id="53" name="Google Shape;53;p19" descr="{&quot;templafy&quot;:{&quot;id&quot;:&quot;72930195-1ce4-4762-bf65-065c31b100d9&quot;}}"/>
          <p:cNvSpPr txBox="1"/>
          <p:nvPr/>
        </p:nvSpPr>
        <p:spPr>
          <a:xfrm>
            <a:off x="10218739" y="6317153"/>
            <a:ext cx="1611312" cy="18048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da-DK" sz="800" b="0">
                <a:solidFill>
                  <a:schemeClr val="lt1"/>
                </a:solidFill>
                <a:latin typeface="Arial"/>
                <a:ea typeface="Arial"/>
                <a:cs typeface="Arial"/>
                <a:sym typeface="Arial"/>
              </a:rPr>
              <a:t>sweco.dk</a:t>
            </a:r>
            <a:endParaRPr/>
          </a:p>
        </p:txBody>
      </p:sp>
      <p:sp>
        <p:nvSpPr>
          <p:cNvPr id="54" name="Google Shape;54;p19"/>
          <p:cNvSpPr txBox="1">
            <a:spLocks noGrp="1"/>
          </p:cNvSpPr>
          <p:nvPr>
            <p:ph type="body" idx="3"/>
          </p:nvPr>
        </p:nvSpPr>
        <p:spPr>
          <a:xfrm>
            <a:off x="10023560" y="360000"/>
            <a:ext cx="1806482" cy="525661"/>
          </a:xfrm>
          <a:prstGeom prst="rect">
            <a:avLst/>
          </a:prstGeom>
          <a:solidFill>
            <a:schemeClr val="lt1"/>
          </a:solid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00"/>
              <a:buNone/>
              <a:defRPr sz="100">
                <a:solidFill>
                  <a:srgbClr val="000000"/>
                </a:solidFill>
              </a:defRPr>
            </a:lvl1pPr>
            <a:lvl2pPr marL="914400" lvl="1" indent="-234950" algn="l">
              <a:lnSpc>
                <a:spcPct val="100000"/>
              </a:lnSpc>
              <a:spcBef>
                <a:spcPts val="600"/>
              </a:spcBef>
              <a:spcAft>
                <a:spcPts val="0"/>
              </a:spcAft>
              <a:buSzPts val="100"/>
              <a:buChar char="•"/>
              <a:defRPr sz="100"/>
            </a:lvl2pPr>
            <a:lvl3pPr marL="1371600" lvl="2" indent="-234950" algn="l">
              <a:lnSpc>
                <a:spcPct val="100000"/>
              </a:lnSpc>
              <a:spcBef>
                <a:spcPts val="600"/>
              </a:spcBef>
              <a:spcAft>
                <a:spcPts val="0"/>
              </a:spcAft>
              <a:buSzPts val="100"/>
              <a:buChar char="•"/>
              <a:defRPr sz="100"/>
            </a:lvl3pPr>
            <a:lvl4pPr marL="1828800" lvl="3" indent="-234950" algn="l">
              <a:lnSpc>
                <a:spcPct val="100000"/>
              </a:lnSpc>
              <a:spcBef>
                <a:spcPts val="600"/>
              </a:spcBef>
              <a:spcAft>
                <a:spcPts val="0"/>
              </a:spcAft>
              <a:buClr>
                <a:schemeClr val="dk1"/>
              </a:buClr>
              <a:buSzPts val="100"/>
              <a:buChar char="​"/>
              <a:defRPr sz="100"/>
            </a:lvl4pPr>
            <a:lvl5pPr marL="2286000" lvl="4" indent="-234950" algn="l">
              <a:lnSpc>
                <a:spcPct val="100000"/>
              </a:lnSpc>
              <a:spcBef>
                <a:spcPts val="1200"/>
              </a:spcBef>
              <a:spcAft>
                <a:spcPts val="0"/>
              </a:spcAft>
              <a:buClr>
                <a:schemeClr val="dk1"/>
              </a:buClr>
              <a:buSzPts val="100"/>
              <a:buChar char="​"/>
              <a:defRPr sz="100"/>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Clr>
                <a:schemeClr val="dk1"/>
              </a:buClr>
              <a:buSzPts val="1800"/>
              <a:buChar char="​"/>
              <a:defRPr/>
            </a:lvl7pPr>
            <a:lvl8pPr marL="3657600" lvl="7" indent="-342900" algn="l">
              <a:lnSpc>
                <a:spcPct val="120000"/>
              </a:lnSpc>
              <a:spcBef>
                <a:spcPts val="600"/>
              </a:spcBef>
              <a:spcAft>
                <a:spcPts val="0"/>
              </a:spcAft>
              <a:buClr>
                <a:schemeClr val="dk1"/>
              </a:buClr>
              <a:buSzPts val="1800"/>
              <a:buChar char="​"/>
              <a:defRPr/>
            </a:lvl8pPr>
            <a:lvl9pPr marL="4114800" lvl="8" indent="-342900" algn="l">
              <a:lnSpc>
                <a:spcPct val="83000"/>
              </a:lnSpc>
              <a:spcBef>
                <a:spcPts val="1200"/>
              </a:spcBef>
              <a:spcAft>
                <a:spcPts val="0"/>
              </a:spcAft>
              <a:buClr>
                <a:schemeClr val="accent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Non automatic A">
  <p:cSld name="Agenda. Non automatic A">
    <p:bg>
      <p:bgPr>
        <a:solidFill>
          <a:schemeClr val="lt2"/>
        </a:solidFill>
        <a:effectLst/>
      </p:bgPr>
    </p:bg>
    <p:spTree>
      <p:nvGrpSpPr>
        <p:cNvPr id="1" name="Shape 55"/>
        <p:cNvGrpSpPr/>
        <p:nvPr/>
      </p:nvGrpSpPr>
      <p:grpSpPr>
        <a:xfrm>
          <a:off x="0" y="0"/>
          <a:ext cx="0" cy="0"/>
          <a:chOff x="0" y="0"/>
          <a:chExt cx="0" cy="0"/>
        </a:xfrm>
      </p:grpSpPr>
      <p:sp>
        <p:nvSpPr>
          <p:cNvPr id="56" name="Google Shape;56;p20"/>
          <p:cNvSpPr txBox="1"/>
          <p:nvPr/>
        </p:nvSpPr>
        <p:spPr>
          <a:xfrm>
            <a:off x="0" y="0"/>
            <a:ext cx="12192000" cy="6861600"/>
          </a:xfrm>
          <a:prstGeom prst="rect">
            <a:avLst/>
          </a:prstGeom>
          <a:solidFill>
            <a:schemeClr val="lt2"/>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lt2"/>
              </a:buClr>
              <a:buSzPts val="100"/>
              <a:buFont typeface="Arial"/>
              <a:buNone/>
            </a:pPr>
            <a:r>
              <a:rPr lang="da-DK" sz="100" b="0" cap="none">
                <a:solidFill>
                  <a:schemeClr val="lt2"/>
                </a:solidFill>
                <a:latin typeface="Arial"/>
                <a:ea typeface="Arial"/>
                <a:cs typeface="Arial"/>
                <a:sym typeface="Arial"/>
              </a:rPr>
              <a:t>kjlkjlkjl</a:t>
            </a:r>
            <a:endParaRPr sz="100" b="0" cap="none">
              <a:solidFill>
                <a:schemeClr val="lt2"/>
              </a:solidFill>
              <a:latin typeface="Arial"/>
              <a:ea typeface="Arial"/>
              <a:cs typeface="Arial"/>
              <a:sym typeface="Arial"/>
            </a:endParaRPr>
          </a:p>
        </p:txBody>
      </p:sp>
      <p:sp>
        <p:nvSpPr>
          <p:cNvPr id="57" name="Google Shape;57;p20"/>
          <p:cNvSpPr txBox="1">
            <a:spLocks noGrp="1"/>
          </p:cNvSpPr>
          <p:nvPr>
            <p:ph type="title"/>
          </p:nvPr>
        </p:nvSpPr>
        <p:spPr>
          <a:xfrm>
            <a:off x="2328411" y="1440000"/>
            <a:ext cx="9501189" cy="72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0"/>
          <p:cNvSpPr txBox="1">
            <a:spLocks noGrp="1"/>
          </p:cNvSpPr>
          <p:nvPr>
            <p:ph type="body" idx="1"/>
          </p:nvPr>
        </p:nvSpPr>
        <p:spPr>
          <a:xfrm>
            <a:off x="2328411" y="2159999"/>
            <a:ext cx="9503227" cy="3977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Font typeface="Arial"/>
              <a:buChar char="​"/>
              <a:defRPr b="0">
                <a:solidFill>
                  <a:schemeClr val="dk1"/>
                </a:solidFill>
              </a:defRPr>
            </a:lvl1pPr>
            <a:lvl2pPr marL="914400" lvl="1" indent="-330200" algn="l">
              <a:lnSpc>
                <a:spcPct val="100000"/>
              </a:lnSpc>
              <a:spcBef>
                <a:spcPts val="600"/>
              </a:spcBef>
              <a:spcAft>
                <a:spcPts val="0"/>
              </a:spcAft>
              <a:buSzPts val="1600"/>
              <a:buFont typeface="Arial"/>
              <a:buChar char="​"/>
              <a:defRPr sz="1600" b="0">
                <a:solidFill>
                  <a:schemeClr val="dk1"/>
                </a:solidFill>
              </a:defRPr>
            </a:lvl2pPr>
            <a:lvl3pPr marL="1371600" lvl="2" indent="-330200" algn="l">
              <a:lnSpc>
                <a:spcPct val="100000"/>
              </a:lnSpc>
              <a:spcBef>
                <a:spcPts val="600"/>
              </a:spcBef>
              <a:spcAft>
                <a:spcPts val="0"/>
              </a:spcAft>
              <a:buSzPts val="1600"/>
              <a:buFont typeface="Arial"/>
              <a:buChar char="​"/>
              <a:defRPr sz="1600" b="0">
                <a:solidFill>
                  <a:schemeClr val="dk1"/>
                </a:solidFill>
              </a:defRPr>
            </a:lvl3pPr>
            <a:lvl4pPr marL="1828800" lvl="3" indent="-330200" algn="l">
              <a:lnSpc>
                <a:spcPct val="100000"/>
              </a:lnSpc>
              <a:spcBef>
                <a:spcPts val="600"/>
              </a:spcBef>
              <a:spcAft>
                <a:spcPts val="0"/>
              </a:spcAft>
              <a:buClr>
                <a:schemeClr val="dk1"/>
              </a:buClr>
              <a:buSzPts val="1600"/>
              <a:buFont typeface="Arial"/>
              <a:buChar char="​"/>
              <a:defRPr sz="1600" b="0">
                <a:solidFill>
                  <a:schemeClr val="dk1"/>
                </a:solidFill>
              </a:defRPr>
            </a:lvl4pPr>
            <a:lvl5pPr marL="2286000" lvl="4" indent="-330200" algn="l">
              <a:lnSpc>
                <a:spcPct val="100000"/>
              </a:lnSpc>
              <a:spcBef>
                <a:spcPts val="600"/>
              </a:spcBef>
              <a:spcAft>
                <a:spcPts val="0"/>
              </a:spcAft>
              <a:buClr>
                <a:schemeClr val="dk1"/>
              </a:buClr>
              <a:buSzPts val="1600"/>
              <a:buFont typeface="Arial"/>
              <a:buChar char="​"/>
              <a:defRPr sz="1600" b="0">
                <a:solidFill>
                  <a:schemeClr val="dk1"/>
                </a:solidFill>
              </a:defRPr>
            </a:lvl5pPr>
            <a:lvl6pPr marL="2743200" lvl="5" indent="-330200" algn="l">
              <a:lnSpc>
                <a:spcPct val="100000"/>
              </a:lnSpc>
              <a:spcBef>
                <a:spcPts val="600"/>
              </a:spcBef>
              <a:spcAft>
                <a:spcPts val="0"/>
              </a:spcAft>
              <a:buSzPts val="1600"/>
              <a:buFont typeface="Arial"/>
              <a:buChar char="​"/>
              <a:defRPr sz="1600" b="0">
                <a:solidFill>
                  <a:schemeClr val="dk1"/>
                </a:solidFill>
              </a:defRPr>
            </a:lvl6pPr>
            <a:lvl7pPr marL="3200400" lvl="6" indent="-330200" algn="l">
              <a:lnSpc>
                <a:spcPct val="100000"/>
              </a:lnSpc>
              <a:spcBef>
                <a:spcPts val="600"/>
              </a:spcBef>
              <a:spcAft>
                <a:spcPts val="0"/>
              </a:spcAft>
              <a:buClr>
                <a:schemeClr val="dk1"/>
              </a:buClr>
              <a:buSzPts val="1600"/>
              <a:buFont typeface="Arial"/>
              <a:buChar char="​"/>
              <a:defRPr sz="1600" b="0">
                <a:solidFill>
                  <a:schemeClr val="dk1"/>
                </a:solidFill>
              </a:defRPr>
            </a:lvl7pPr>
            <a:lvl8pPr marL="3657600" lvl="7" indent="-330200" algn="l">
              <a:lnSpc>
                <a:spcPct val="100000"/>
              </a:lnSpc>
              <a:spcBef>
                <a:spcPts val="600"/>
              </a:spcBef>
              <a:spcAft>
                <a:spcPts val="0"/>
              </a:spcAft>
              <a:buClr>
                <a:schemeClr val="dk1"/>
              </a:buClr>
              <a:buSzPts val="1600"/>
              <a:buFont typeface="Arial"/>
              <a:buChar char="​"/>
              <a:defRPr sz="1600" b="0">
                <a:solidFill>
                  <a:schemeClr val="dk1"/>
                </a:solidFill>
              </a:defRPr>
            </a:lvl8pPr>
            <a:lvl9pPr marL="4114800" lvl="8" indent="-330200" algn="l">
              <a:lnSpc>
                <a:spcPct val="83000"/>
              </a:lnSpc>
              <a:spcBef>
                <a:spcPts val="600"/>
              </a:spcBef>
              <a:spcAft>
                <a:spcPts val="600"/>
              </a:spcAft>
              <a:buClr>
                <a:schemeClr val="dk1"/>
              </a:buClr>
              <a:buSzPts val="1600"/>
              <a:buFont typeface="Arial"/>
              <a:buChar char="​"/>
              <a:defRPr sz="1600" b="0">
                <a:solidFill>
                  <a:schemeClr val="dk1"/>
                </a:solidFill>
              </a:defRPr>
            </a:lvl9pPr>
          </a:lstStyle>
          <a:p>
            <a:endParaRPr/>
          </a:p>
        </p:txBody>
      </p:sp>
      <p:sp>
        <p:nvSpPr>
          <p:cNvPr id="59" name="Google Shape;59;p20"/>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dk1"/>
                </a:solidFill>
                <a:latin typeface="Arial"/>
                <a:ea typeface="Arial"/>
                <a:cs typeface="Arial"/>
                <a:sym typeface="Arial"/>
              </a:defRPr>
            </a:lvl1pPr>
            <a:lvl2pPr marL="0" lvl="1" indent="0" algn="l">
              <a:spcBef>
                <a:spcPts val="0"/>
              </a:spcBef>
              <a:buNone/>
              <a:defRPr sz="700">
                <a:solidFill>
                  <a:schemeClr val="dk1"/>
                </a:solidFill>
                <a:latin typeface="Arial"/>
                <a:ea typeface="Arial"/>
                <a:cs typeface="Arial"/>
                <a:sym typeface="Arial"/>
              </a:defRPr>
            </a:lvl2pPr>
            <a:lvl3pPr marL="0" lvl="2" indent="0" algn="l">
              <a:spcBef>
                <a:spcPts val="0"/>
              </a:spcBef>
              <a:buNone/>
              <a:defRPr sz="700">
                <a:solidFill>
                  <a:schemeClr val="dk1"/>
                </a:solidFill>
                <a:latin typeface="Arial"/>
                <a:ea typeface="Arial"/>
                <a:cs typeface="Arial"/>
                <a:sym typeface="Arial"/>
              </a:defRPr>
            </a:lvl3pPr>
            <a:lvl4pPr marL="0" lvl="3" indent="0" algn="l">
              <a:spcBef>
                <a:spcPts val="0"/>
              </a:spcBef>
              <a:buNone/>
              <a:defRPr sz="700">
                <a:solidFill>
                  <a:schemeClr val="dk1"/>
                </a:solidFill>
                <a:latin typeface="Arial"/>
                <a:ea typeface="Arial"/>
                <a:cs typeface="Arial"/>
                <a:sym typeface="Arial"/>
              </a:defRPr>
            </a:lvl4pPr>
            <a:lvl5pPr marL="0" lvl="4" indent="0" algn="l">
              <a:spcBef>
                <a:spcPts val="0"/>
              </a:spcBef>
              <a:buNone/>
              <a:defRPr sz="700">
                <a:solidFill>
                  <a:schemeClr val="dk1"/>
                </a:solidFill>
                <a:latin typeface="Arial"/>
                <a:ea typeface="Arial"/>
                <a:cs typeface="Arial"/>
                <a:sym typeface="Arial"/>
              </a:defRPr>
            </a:lvl5pPr>
            <a:lvl6pPr marL="0" lvl="5" indent="0" algn="l">
              <a:spcBef>
                <a:spcPts val="0"/>
              </a:spcBef>
              <a:buNone/>
              <a:defRPr sz="700">
                <a:solidFill>
                  <a:schemeClr val="dk1"/>
                </a:solidFill>
                <a:latin typeface="Arial"/>
                <a:ea typeface="Arial"/>
                <a:cs typeface="Arial"/>
                <a:sym typeface="Arial"/>
              </a:defRPr>
            </a:lvl6pPr>
            <a:lvl7pPr marL="0" lvl="6" indent="0" algn="l">
              <a:spcBef>
                <a:spcPts val="0"/>
              </a:spcBef>
              <a:buNone/>
              <a:defRPr sz="700">
                <a:solidFill>
                  <a:schemeClr val="dk1"/>
                </a:solidFill>
                <a:latin typeface="Arial"/>
                <a:ea typeface="Arial"/>
                <a:cs typeface="Arial"/>
                <a:sym typeface="Arial"/>
              </a:defRPr>
            </a:lvl7pPr>
            <a:lvl8pPr marL="0" lvl="7" indent="0" algn="l">
              <a:spcBef>
                <a:spcPts val="0"/>
              </a:spcBef>
              <a:buNone/>
              <a:defRPr sz="700">
                <a:solidFill>
                  <a:schemeClr val="dk1"/>
                </a:solidFill>
                <a:latin typeface="Arial"/>
                <a:ea typeface="Arial"/>
                <a:cs typeface="Arial"/>
                <a:sym typeface="Arial"/>
              </a:defRPr>
            </a:lvl8pPr>
            <a:lvl9pPr marL="0" lvl="8" indent="0" algn="l">
              <a:spcBef>
                <a:spcPts val="0"/>
              </a:spcBef>
              <a:buNone/>
              <a:defRPr sz="7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60" name="Google Shape;60;p20" descr="{&quot;templafy&quot;:{&quot;id&quot;:&quot;649b1bc9-c7ff-498d-8b60-9be70154fe56&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61" name="Google Shape;61;p20" descr="{&quot;templafy&quot;:{&quot;id&quot;:&quot;b06cfdb1-9cee-496a-9482-006611a63e06&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62" name="Google Shape;62;p20"/>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Non automatic A bright green">
  <p:cSld name="Agenda. Non automatic A bright green">
    <p:bg>
      <p:bgPr>
        <a:solidFill>
          <a:schemeClr val="accent3"/>
        </a:solidFill>
        <a:effectLst/>
      </p:bgPr>
    </p:bg>
    <p:spTree>
      <p:nvGrpSpPr>
        <p:cNvPr id="1" name="Shape 63"/>
        <p:cNvGrpSpPr/>
        <p:nvPr/>
      </p:nvGrpSpPr>
      <p:grpSpPr>
        <a:xfrm>
          <a:off x="0" y="0"/>
          <a:ext cx="0" cy="0"/>
          <a:chOff x="0" y="0"/>
          <a:chExt cx="0" cy="0"/>
        </a:xfrm>
      </p:grpSpPr>
      <p:sp>
        <p:nvSpPr>
          <p:cNvPr id="64" name="Google Shape;64;p21"/>
          <p:cNvSpPr txBox="1"/>
          <p:nvPr/>
        </p:nvSpPr>
        <p:spPr>
          <a:xfrm>
            <a:off x="0" y="0"/>
            <a:ext cx="12192000" cy="6861600"/>
          </a:xfrm>
          <a:prstGeom prst="rect">
            <a:avLst/>
          </a:prstGeom>
          <a:solidFill>
            <a:schemeClr val="accent3"/>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dk2"/>
              </a:buClr>
              <a:buSzPts val="100"/>
              <a:buFont typeface="Arial"/>
              <a:buNone/>
            </a:pPr>
            <a:r>
              <a:rPr lang="da-DK" sz="100" b="0" cap="none">
                <a:solidFill>
                  <a:schemeClr val="dk2"/>
                </a:solidFill>
                <a:latin typeface="Arial"/>
                <a:ea typeface="Arial"/>
                <a:cs typeface="Arial"/>
                <a:sym typeface="Arial"/>
              </a:rPr>
              <a:t>kjlkjlkjl</a:t>
            </a:r>
            <a:endParaRPr sz="100" b="0" cap="none">
              <a:solidFill>
                <a:schemeClr val="dk2"/>
              </a:solidFill>
              <a:latin typeface="Arial"/>
              <a:ea typeface="Arial"/>
              <a:cs typeface="Arial"/>
              <a:sym typeface="Arial"/>
            </a:endParaRPr>
          </a:p>
        </p:txBody>
      </p:sp>
      <p:sp>
        <p:nvSpPr>
          <p:cNvPr id="65" name="Google Shape;65;p21"/>
          <p:cNvSpPr txBox="1">
            <a:spLocks noGrp="1"/>
          </p:cNvSpPr>
          <p:nvPr>
            <p:ph type="title"/>
          </p:nvPr>
        </p:nvSpPr>
        <p:spPr>
          <a:xfrm>
            <a:off x="2328411" y="1440000"/>
            <a:ext cx="9501189" cy="720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2328411" y="2159999"/>
            <a:ext cx="9503227" cy="3977275"/>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Font typeface="Arial"/>
              <a:buChar char="​"/>
              <a:defRPr b="0">
                <a:solidFill>
                  <a:schemeClr val="lt1"/>
                </a:solidFill>
              </a:defRPr>
            </a:lvl1pPr>
            <a:lvl2pPr marL="914400" lvl="1" indent="-330200" algn="l">
              <a:lnSpc>
                <a:spcPct val="100000"/>
              </a:lnSpc>
              <a:spcBef>
                <a:spcPts val="600"/>
              </a:spcBef>
              <a:spcAft>
                <a:spcPts val="0"/>
              </a:spcAft>
              <a:buSzPts val="1600"/>
              <a:buFont typeface="Arial"/>
              <a:buChar char="​"/>
              <a:defRPr sz="1600" b="0">
                <a:solidFill>
                  <a:schemeClr val="lt1"/>
                </a:solidFill>
              </a:defRPr>
            </a:lvl2pPr>
            <a:lvl3pPr marL="1371600" lvl="2" indent="-330200" algn="l">
              <a:lnSpc>
                <a:spcPct val="100000"/>
              </a:lnSpc>
              <a:spcBef>
                <a:spcPts val="600"/>
              </a:spcBef>
              <a:spcAft>
                <a:spcPts val="0"/>
              </a:spcAft>
              <a:buSzPts val="1600"/>
              <a:buFont typeface="Arial"/>
              <a:buChar char="​"/>
              <a:defRPr sz="1600" b="0">
                <a:solidFill>
                  <a:schemeClr val="lt1"/>
                </a:solidFill>
              </a:defRPr>
            </a:lvl3pPr>
            <a:lvl4pPr marL="1828800" lvl="3" indent="-330200" algn="l">
              <a:lnSpc>
                <a:spcPct val="100000"/>
              </a:lnSpc>
              <a:spcBef>
                <a:spcPts val="600"/>
              </a:spcBef>
              <a:spcAft>
                <a:spcPts val="0"/>
              </a:spcAft>
              <a:buClr>
                <a:schemeClr val="lt1"/>
              </a:buClr>
              <a:buSzPts val="1600"/>
              <a:buFont typeface="Arial"/>
              <a:buChar char="​"/>
              <a:defRPr sz="1600" b="0">
                <a:solidFill>
                  <a:schemeClr val="lt1"/>
                </a:solidFill>
              </a:defRPr>
            </a:lvl4pPr>
            <a:lvl5pPr marL="2286000" lvl="4" indent="-330200" algn="l">
              <a:lnSpc>
                <a:spcPct val="100000"/>
              </a:lnSpc>
              <a:spcBef>
                <a:spcPts val="600"/>
              </a:spcBef>
              <a:spcAft>
                <a:spcPts val="0"/>
              </a:spcAft>
              <a:buClr>
                <a:schemeClr val="lt1"/>
              </a:buClr>
              <a:buSzPts val="1600"/>
              <a:buFont typeface="Arial"/>
              <a:buChar char="​"/>
              <a:defRPr sz="1600" b="0">
                <a:solidFill>
                  <a:schemeClr val="lt1"/>
                </a:solidFill>
              </a:defRPr>
            </a:lvl5pPr>
            <a:lvl6pPr marL="2743200" lvl="5" indent="-330200" algn="l">
              <a:lnSpc>
                <a:spcPct val="100000"/>
              </a:lnSpc>
              <a:spcBef>
                <a:spcPts val="600"/>
              </a:spcBef>
              <a:spcAft>
                <a:spcPts val="0"/>
              </a:spcAft>
              <a:buSzPts val="1600"/>
              <a:buFont typeface="Arial"/>
              <a:buChar char="​"/>
              <a:defRPr sz="1600" b="0">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sz="1600" b="0">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sz="1600" b="0">
                <a:solidFill>
                  <a:schemeClr val="lt1"/>
                </a:solidFill>
              </a:defRPr>
            </a:lvl8pPr>
            <a:lvl9pPr marL="4114800" lvl="8" indent="-330200" algn="l">
              <a:lnSpc>
                <a:spcPct val="83000"/>
              </a:lnSpc>
              <a:spcBef>
                <a:spcPts val="600"/>
              </a:spcBef>
              <a:spcAft>
                <a:spcPts val="600"/>
              </a:spcAft>
              <a:buClr>
                <a:schemeClr val="lt1"/>
              </a:buClr>
              <a:buSzPts val="1600"/>
              <a:buFont typeface="Arial"/>
              <a:buChar char="​"/>
              <a:defRPr sz="1600" b="0">
                <a:solidFill>
                  <a:schemeClr val="lt1"/>
                </a:solidFill>
              </a:defRPr>
            </a:lvl9pPr>
          </a:lstStyle>
          <a:p>
            <a:endParaRPr/>
          </a:p>
        </p:txBody>
      </p:sp>
      <p:sp>
        <p:nvSpPr>
          <p:cNvPr id="67" name="Google Shape;67;p21"/>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700">
                <a:solidFill>
                  <a:schemeClr val="lt1"/>
                </a:solidFill>
                <a:latin typeface="Arial"/>
                <a:ea typeface="Arial"/>
                <a:cs typeface="Arial"/>
                <a:sym typeface="Arial"/>
              </a:defRPr>
            </a:lvl1pPr>
            <a:lvl2pPr marL="0" lvl="1" indent="0" algn="l">
              <a:spcBef>
                <a:spcPts val="0"/>
              </a:spcBef>
              <a:buNone/>
              <a:defRPr sz="700">
                <a:solidFill>
                  <a:schemeClr val="lt1"/>
                </a:solidFill>
                <a:latin typeface="Arial"/>
                <a:ea typeface="Arial"/>
                <a:cs typeface="Arial"/>
                <a:sym typeface="Arial"/>
              </a:defRPr>
            </a:lvl2pPr>
            <a:lvl3pPr marL="0" lvl="2" indent="0" algn="l">
              <a:spcBef>
                <a:spcPts val="0"/>
              </a:spcBef>
              <a:buNone/>
              <a:defRPr sz="700">
                <a:solidFill>
                  <a:schemeClr val="lt1"/>
                </a:solidFill>
                <a:latin typeface="Arial"/>
                <a:ea typeface="Arial"/>
                <a:cs typeface="Arial"/>
                <a:sym typeface="Arial"/>
              </a:defRPr>
            </a:lvl3pPr>
            <a:lvl4pPr marL="0" lvl="3" indent="0" algn="l">
              <a:spcBef>
                <a:spcPts val="0"/>
              </a:spcBef>
              <a:buNone/>
              <a:defRPr sz="700">
                <a:solidFill>
                  <a:schemeClr val="lt1"/>
                </a:solidFill>
                <a:latin typeface="Arial"/>
                <a:ea typeface="Arial"/>
                <a:cs typeface="Arial"/>
                <a:sym typeface="Arial"/>
              </a:defRPr>
            </a:lvl4pPr>
            <a:lvl5pPr marL="0" lvl="4" indent="0" algn="l">
              <a:spcBef>
                <a:spcPts val="0"/>
              </a:spcBef>
              <a:buNone/>
              <a:defRPr sz="700">
                <a:solidFill>
                  <a:schemeClr val="lt1"/>
                </a:solidFill>
                <a:latin typeface="Arial"/>
                <a:ea typeface="Arial"/>
                <a:cs typeface="Arial"/>
                <a:sym typeface="Arial"/>
              </a:defRPr>
            </a:lvl5pPr>
            <a:lvl6pPr marL="0" lvl="5" indent="0" algn="l">
              <a:spcBef>
                <a:spcPts val="0"/>
              </a:spcBef>
              <a:buNone/>
              <a:defRPr sz="700">
                <a:solidFill>
                  <a:schemeClr val="lt1"/>
                </a:solidFill>
                <a:latin typeface="Arial"/>
                <a:ea typeface="Arial"/>
                <a:cs typeface="Arial"/>
                <a:sym typeface="Arial"/>
              </a:defRPr>
            </a:lvl6pPr>
            <a:lvl7pPr marL="0" lvl="6" indent="0" algn="l">
              <a:spcBef>
                <a:spcPts val="0"/>
              </a:spcBef>
              <a:buNone/>
              <a:defRPr sz="700">
                <a:solidFill>
                  <a:schemeClr val="lt1"/>
                </a:solidFill>
                <a:latin typeface="Arial"/>
                <a:ea typeface="Arial"/>
                <a:cs typeface="Arial"/>
                <a:sym typeface="Arial"/>
              </a:defRPr>
            </a:lvl7pPr>
            <a:lvl8pPr marL="0" lvl="7" indent="0" algn="l">
              <a:spcBef>
                <a:spcPts val="0"/>
              </a:spcBef>
              <a:buNone/>
              <a:defRPr sz="700">
                <a:solidFill>
                  <a:schemeClr val="lt1"/>
                </a:solidFill>
                <a:latin typeface="Arial"/>
                <a:ea typeface="Arial"/>
                <a:cs typeface="Arial"/>
                <a:sym typeface="Arial"/>
              </a:defRPr>
            </a:lvl8pPr>
            <a:lvl9pPr marL="0" lvl="8" indent="0" algn="l">
              <a:spcBef>
                <a:spcPts val="0"/>
              </a:spcBef>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68" name="Google Shape;68;p21" descr="{&quot;templafy&quot;:{&quot;id&quot;:&quot;a1c462c3-1bcb-4126-b4ae-8b5a20dcc41c&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69" name="Google Shape;69;p21" descr="{&quot;templafy&quot;:{&quot;id&quot;:&quot;7320e849-0e1d-4bab-9b69-0818452c4c07&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70" name="Google Shape;70;p21"/>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Non automatic B">
  <p:cSld name="Agenda. Non automatic B">
    <p:bg>
      <p:bgPr>
        <a:solidFill>
          <a:schemeClr val="lt2"/>
        </a:solidFill>
        <a:effectLst/>
      </p:bgPr>
    </p:bg>
    <p:spTree>
      <p:nvGrpSpPr>
        <p:cNvPr id="1" name="Shape 71"/>
        <p:cNvGrpSpPr/>
        <p:nvPr/>
      </p:nvGrpSpPr>
      <p:grpSpPr>
        <a:xfrm>
          <a:off x="0" y="0"/>
          <a:ext cx="0" cy="0"/>
          <a:chOff x="0" y="0"/>
          <a:chExt cx="0" cy="0"/>
        </a:xfrm>
      </p:grpSpPr>
      <p:sp>
        <p:nvSpPr>
          <p:cNvPr id="72" name="Google Shape;72;p22"/>
          <p:cNvSpPr txBox="1"/>
          <p:nvPr/>
        </p:nvSpPr>
        <p:spPr>
          <a:xfrm>
            <a:off x="0" y="0"/>
            <a:ext cx="12192000" cy="6858000"/>
          </a:xfrm>
          <a:prstGeom prst="rect">
            <a:avLst/>
          </a:prstGeom>
          <a:solidFill>
            <a:schemeClr val="lt2"/>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lt2"/>
              </a:buClr>
              <a:buSzPts val="100"/>
              <a:buFont typeface="Arial"/>
              <a:buNone/>
            </a:pPr>
            <a:r>
              <a:rPr lang="da-DK" sz="100" b="0" cap="none">
                <a:solidFill>
                  <a:schemeClr val="lt2"/>
                </a:solidFill>
                <a:latin typeface="Arial"/>
                <a:ea typeface="Arial"/>
                <a:cs typeface="Arial"/>
                <a:sym typeface="Arial"/>
              </a:rPr>
              <a:t>kjlkjlkjl</a:t>
            </a:r>
            <a:endParaRPr sz="100" b="0" cap="none">
              <a:solidFill>
                <a:schemeClr val="lt2"/>
              </a:solidFill>
              <a:latin typeface="Arial"/>
              <a:ea typeface="Arial"/>
              <a:cs typeface="Arial"/>
              <a:sym typeface="Arial"/>
            </a:endParaRPr>
          </a:p>
        </p:txBody>
      </p:sp>
      <p:sp>
        <p:nvSpPr>
          <p:cNvPr id="73" name="Google Shape;73;p22"/>
          <p:cNvSpPr txBox="1">
            <a:spLocks noGrp="1"/>
          </p:cNvSpPr>
          <p:nvPr>
            <p:ph type="title"/>
          </p:nvPr>
        </p:nvSpPr>
        <p:spPr>
          <a:xfrm>
            <a:off x="2330086" y="1440000"/>
            <a:ext cx="9499514" cy="712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a:off x="3402000" y="2160000"/>
            <a:ext cx="8431200" cy="3963600"/>
          </a:xfrm>
          <a:prstGeom prst="rect">
            <a:avLst/>
          </a:prstGeom>
          <a:noFill/>
          <a:ln>
            <a:noFill/>
          </a:ln>
        </p:spPr>
        <p:txBody>
          <a:bodyPr spcFirstLastPara="1" wrap="square" lIns="0" tIns="14400" rIns="0" bIns="0" anchor="t" anchorCtr="0">
            <a:noAutofit/>
          </a:bodyPr>
          <a:lstStyle>
            <a:lvl1pPr marL="457200" lvl="0" indent="-330200" algn="l">
              <a:lnSpc>
                <a:spcPct val="121875"/>
              </a:lnSpc>
              <a:spcBef>
                <a:spcPts val="0"/>
              </a:spcBef>
              <a:spcAft>
                <a:spcPts val="0"/>
              </a:spcAft>
              <a:buSzPts val="1600"/>
              <a:buFont typeface="Arial"/>
              <a:buChar char="​"/>
              <a:defRPr sz="1600" b="0"/>
            </a:lvl1pPr>
            <a:lvl2pPr marL="914400" lvl="1" indent="-330200" algn="l">
              <a:lnSpc>
                <a:spcPct val="121875"/>
              </a:lnSpc>
              <a:spcBef>
                <a:spcPts val="0"/>
              </a:spcBef>
              <a:spcAft>
                <a:spcPts val="0"/>
              </a:spcAft>
              <a:buSzPts val="1600"/>
              <a:buFont typeface="Arial"/>
              <a:buChar char="​"/>
              <a:defRPr sz="1600" b="0"/>
            </a:lvl2pPr>
            <a:lvl3pPr marL="1371600" lvl="2" indent="-330200" algn="l">
              <a:lnSpc>
                <a:spcPct val="121875"/>
              </a:lnSpc>
              <a:spcBef>
                <a:spcPts val="0"/>
              </a:spcBef>
              <a:spcAft>
                <a:spcPts val="0"/>
              </a:spcAft>
              <a:buSzPts val="1600"/>
              <a:buFont typeface="Arial"/>
              <a:buChar char="​"/>
              <a:defRPr sz="1600" b="0"/>
            </a:lvl3pPr>
            <a:lvl4pPr marL="1828800" lvl="3" indent="-330200" algn="l">
              <a:lnSpc>
                <a:spcPct val="121875"/>
              </a:lnSpc>
              <a:spcBef>
                <a:spcPts val="0"/>
              </a:spcBef>
              <a:spcAft>
                <a:spcPts val="0"/>
              </a:spcAft>
              <a:buClr>
                <a:schemeClr val="dk1"/>
              </a:buClr>
              <a:buSzPts val="1600"/>
              <a:buFont typeface="Arial"/>
              <a:buChar char="​"/>
              <a:defRPr sz="1600" b="0"/>
            </a:lvl4pPr>
            <a:lvl5pPr marL="2286000" lvl="4" indent="-330200" algn="l">
              <a:lnSpc>
                <a:spcPct val="121875"/>
              </a:lnSpc>
              <a:spcBef>
                <a:spcPts val="0"/>
              </a:spcBef>
              <a:spcAft>
                <a:spcPts val="0"/>
              </a:spcAft>
              <a:buClr>
                <a:schemeClr val="dk1"/>
              </a:buClr>
              <a:buSzPts val="1600"/>
              <a:buFont typeface="Arial"/>
              <a:buChar char="​"/>
              <a:defRPr sz="1600" b="0"/>
            </a:lvl5pPr>
            <a:lvl6pPr marL="2743200" lvl="5" indent="-330200" algn="l">
              <a:lnSpc>
                <a:spcPct val="121875"/>
              </a:lnSpc>
              <a:spcBef>
                <a:spcPts val="0"/>
              </a:spcBef>
              <a:spcAft>
                <a:spcPts val="0"/>
              </a:spcAft>
              <a:buSzPts val="1600"/>
              <a:buFont typeface="Arial"/>
              <a:buChar char="​"/>
              <a:defRPr sz="1600" b="0"/>
            </a:lvl6pPr>
            <a:lvl7pPr marL="3200400" lvl="6" indent="-330200" algn="l">
              <a:lnSpc>
                <a:spcPct val="121875"/>
              </a:lnSpc>
              <a:spcBef>
                <a:spcPts val="0"/>
              </a:spcBef>
              <a:spcAft>
                <a:spcPts val="0"/>
              </a:spcAft>
              <a:buClr>
                <a:schemeClr val="dk1"/>
              </a:buClr>
              <a:buSzPts val="1600"/>
              <a:buFont typeface="Arial"/>
              <a:buChar char="​"/>
              <a:defRPr sz="1600" b="0"/>
            </a:lvl7pPr>
            <a:lvl8pPr marL="3657600" lvl="7" indent="-330200" algn="l">
              <a:lnSpc>
                <a:spcPct val="121875"/>
              </a:lnSpc>
              <a:spcBef>
                <a:spcPts val="0"/>
              </a:spcBef>
              <a:spcAft>
                <a:spcPts val="0"/>
              </a:spcAft>
              <a:buClr>
                <a:schemeClr val="dk1"/>
              </a:buClr>
              <a:buSzPts val="1600"/>
              <a:buFont typeface="Arial"/>
              <a:buChar char="​"/>
              <a:defRPr sz="1600" b="0"/>
            </a:lvl8pPr>
            <a:lvl9pPr marL="4114800" lvl="8" indent="-330200" algn="l">
              <a:lnSpc>
                <a:spcPct val="121875"/>
              </a:lnSpc>
              <a:spcBef>
                <a:spcPts val="0"/>
              </a:spcBef>
              <a:spcAft>
                <a:spcPts val="0"/>
              </a:spcAft>
              <a:buClr>
                <a:schemeClr val="dk1"/>
              </a:buClr>
              <a:buSzPts val="1600"/>
              <a:buFont typeface="Arial"/>
              <a:buChar char="​"/>
              <a:defRPr sz="1600" b="0">
                <a:solidFill>
                  <a:schemeClr val="dk1"/>
                </a:solidFill>
              </a:defRPr>
            </a:lvl9pPr>
          </a:lstStyle>
          <a:p>
            <a:endParaRPr/>
          </a:p>
        </p:txBody>
      </p:sp>
      <p:sp>
        <p:nvSpPr>
          <p:cNvPr id="75" name="Google Shape;75;p22"/>
          <p:cNvSpPr txBox="1">
            <a:spLocks noGrp="1"/>
          </p:cNvSpPr>
          <p:nvPr>
            <p:ph type="body" idx="2"/>
          </p:nvPr>
        </p:nvSpPr>
        <p:spPr>
          <a:xfrm>
            <a:off x="2330086" y="2159999"/>
            <a:ext cx="1071914" cy="3977275"/>
          </a:xfrm>
          <a:prstGeom prst="rect">
            <a:avLst/>
          </a:prstGeom>
          <a:noFill/>
          <a:ln>
            <a:noFill/>
          </a:ln>
        </p:spPr>
        <p:txBody>
          <a:bodyPr spcFirstLastPara="1" wrap="square" lIns="0" tIns="14400" rIns="0" bIns="0" anchor="t" anchorCtr="0">
            <a:noAutofit/>
          </a:bodyPr>
          <a:lstStyle>
            <a:lvl1pPr marL="457200" lvl="0" indent="-330200" algn="l">
              <a:lnSpc>
                <a:spcPct val="121875"/>
              </a:lnSpc>
              <a:spcBef>
                <a:spcPts val="0"/>
              </a:spcBef>
              <a:spcAft>
                <a:spcPts val="0"/>
              </a:spcAft>
              <a:buSzPts val="1600"/>
              <a:buFont typeface="Arial"/>
              <a:buChar char="​"/>
              <a:defRPr sz="1600" b="0"/>
            </a:lvl1pPr>
            <a:lvl2pPr marL="914400" lvl="1" indent="-330200" algn="l">
              <a:lnSpc>
                <a:spcPct val="121875"/>
              </a:lnSpc>
              <a:spcBef>
                <a:spcPts val="0"/>
              </a:spcBef>
              <a:spcAft>
                <a:spcPts val="0"/>
              </a:spcAft>
              <a:buSzPts val="1600"/>
              <a:buFont typeface="Arial"/>
              <a:buChar char="​"/>
              <a:defRPr sz="1600" b="0"/>
            </a:lvl2pPr>
            <a:lvl3pPr marL="1371600" lvl="2" indent="-330200" algn="l">
              <a:lnSpc>
                <a:spcPct val="121875"/>
              </a:lnSpc>
              <a:spcBef>
                <a:spcPts val="0"/>
              </a:spcBef>
              <a:spcAft>
                <a:spcPts val="0"/>
              </a:spcAft>
              <a:buSzPts val="1600"/>
              <a:buFont typeface="Arial"/>
              <a:buChar char="​"/>
              <a:defRPr sz="1600" b="0"/>
            </a:lvl3pPr>
            <a:lvl4pPr marL="1828800" lvl="3" indent="-330200" algn="l">
              <a:lnSpc>
                <a:spcPct val="121875"/>
              </a:lnSpc>
              <a:spcBef>
                <a:spcPts val="0"/>
              </a:spcBef>
              <a:spcAft>
                <a:spcPts val="0"/>
              </a:spcAft>
              <a:buClr>
                <a:schemeClr val="dk1"/>
              </a:buClr>
              <a:buSzPts val="1600"/>
              <a:buFont typeface="Arial"/>
              <a:buChar char="​"/>
              <a:defRPr sz="1600" b="0"/>
            </a:lvl4pPr>
            <a:lvl5pPr marL="2286000" lvl="4" indent="-330200" algn="l">
              <a:lnSpc>
                <a:spcPct val="121875"/>
              </a:lnSpc>
              <a:spcBef>
                <a:spcPts val="0"/>
              </a:spcBef>
              <a:spcAft>
                <a:spcPts val="0"/>
              </a:spcAft>
              <a:buClr>
                <a:schemeClr val="dk1"/>
              </a:buClr>
              <a:buSzPts val="1600"/>
              <a:buFont typeface="Arial"/>
              <a:buChar char="​"/>
              <a:defRPr sz="1600" b="0"/>
            </a:lvl5pPr>
            <a:lvl6pPr marL="2743200" lvl="5" indent="-330200" algn="l">
              <a:lnSpc>
                <a:spcPct val="121875"/>
              </a:lnSpc>
              <a:spcBef>
                <a:spcPts val="0"/>
              </a:spcBef>
              <a:spcAft>
                <a:spcPts val="0"/>
              </a:spcAft>
              <a:buSzPts val="1600"/>
              <a:buFont typeface="Arial"/>
              <a:buChar char="​"/>
              <a:defRPr sz="1600" b="0"/>
            </a:lvl6pPr>
            <a:lvl7pPr marL="3200400" lvl="6" indent="-330200" algn="l">
              <a:lnSpc>
                <a:spcPct val="121875"/>
              </a:lnSpc>
              <a:spcBef>
                <a:spcPts val="0"/>
              </a:spcBef>
              <a:spcAft>
                <a:spcPts val="0"/>
              </a:spcAft>
              <a:buClr>
                <a:schemeClr val="dk1"/>
              </a:buClr>
              <a:buSzPts val="1600"/>
              <a:buChar char="​"/>
              <a:defRPr sz="1600" b="0"/>
            </a:lvl7pPr>
            <a:lvl8pPr marL="3657600" lvl="7" indent="-330200" algn="l">
              <a:lnSpc>
                <a:spcPct val="121875"/>
              </a:lnSpc>
              <a:spcBef>
                <a:spcPts val="0"/>
              </a:spcBef>
              <a:spcAft>
                <a:spcPts val="0"/>
              </a:spcAft>
              <a:buClr>
                <a:schemeClr val="dk1"/>
              </a:buClr>
              <a:buSzPts val="1600"/>
              <a:buChar char="​"/>
              <a:defRPr sz="1600" b="0"/>
            </a:lvl8pPr>
            <a:lvl9pPr marL="4114800" lvl="8" indent="-330200" algn="l">
              <a:lnSpc>
                <a:spcPct val="121875"/>
              </a:lnSpc>
              <a:spcBef>
                <a:spcPts val="0"/>
              </a:spcBef>
              <a:spcAft>
                <a:spcPts val="0"/>
              </a:spcAft>
              <a:buClr>
                <a:schemeClr val="dk1"/>
              </a:buClr>
              <a:buSzPts val="1600"/>
              <a:buChar char="​"/>
              <a:defRPr sz="1600" b="0">
                <a:solidFill>
                  <a:schemeClr val="dk1"/>
                </a:solidFill>
              </a:defRPr>
            </a:lvl9pPr>
          </a:lstStyle>
          <a:p>
            <a:endParaRPr/>
          </a:p>
        </p:txBody>
      </p:sp>
      <p:sp>
        <p:nvSpPr>
          <p:cNvPr id="76" name="Google Shape;76;p22"/>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77" name="Google Shape;77;p22" descr="{&quot;templafy&quot;:{&quot;id&quot;:&quot;30d66592-3486-45df-8035-48d4a9682e11&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dk1"/>
                </a:solidFill>
                <a:latin typeface="Arial"/>
                <a:ea typeface="Arial"/>
                <a:cs typeface="Arial"/>
                <a:sym typeface="Arial"/>
              </a:rPr>
              <a:t>02-10-2023</a:t>
            </a:r>
            <a:endParaRPr/>
          </a:p>
        </p:txBody>
      </p:sp>
      <p:sp>
        <p:nvSpPr>
          <p:cNvPr id="78" name="Google Shape;78;p22" descr="{&quot;templafy&quot;:{&quot;id&quot;:&quot;dd90fac2-0112-4cfc-bf0f-a7f4aa0fd87a&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dk1"/>
              </a:solidFill>
              <a:latin typeface="Arial"/>
              <a:ea typeface="Arial"/>
              <a:cs typeface="Arial"/>
              <a:sym typeface="Arial"/>
            </a:endParaRPr>
          </a:p>
        </p:txBody>
      </p:sp>
      <p:pic>
        <p:nvPicPr>
          <p:cNvPr id="79" name="Google Shape;79;p22"/>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Non automatic B bright green">
  <p:cSld name="Agenda. Non automatic B bright green">
    <p:bg>
      <p:bgPr>
        <a:solidFill>
          <a:schemeClr val="accent3"/>
        </a:solidFill>
        <a:effectLst/>
      </p:bgPr>
    </p:bg>
    <p:spTree>
      <p:nvGrpSpPr>
        <p:cNvPr id="1" name="Shape 80"/>
        <p:cNvGrpSpPr/>
        <p:nvPr/>
      </p:nvGrpSpPr>
      <p:grpSpPr>
        <a:xfrm>
          <a:off x="0" y="0"/>
          <a:ext cx="0" cy="0"/>
          <a:chOff x="0" y="0"/>
          <a:chExt cx="0" cy="0"/>
        </a:xfrm>
      </p:grpSpPr>
      <p:sp>
        <p:nvSpPr>
          <p:cNvPr id="81" name="Google Shape;81;p23"/>
          <p:cNvSpPr txBox="1"/>
          <p:nvPr/>
        </p:nvSpPr>
        <p:spPr>
          <a:xfrm>
            <a:off x="0" y="0"/>
            <a:ext cx="12192000" cy="6858000"/>
          </a:xfrm>
          <a:prstGeom prst="rect">
            <a:avLst/>
          </a:prstGeom>
          <a:solidFill>
            <a:schemeClr val="accent3"/>
          </a:solidFill>
          <a:ln>
            <a:noFill/>
          </a:ln>
        </p:spPr>
        <p:txBody>
          <a:bodyPr spcFirstLastPara="1" wrap="square" lIns="540000" tIns="540000" rIns="540000" bIns="540000" anchor="ctr" anchorCtr="0">
            <a:noAutofit/>
          </a:bodyPr>
          <a:lstStyle/>
          <a:p>
            <a:pPr marL="0" marR="0" lvl="0" indent="0" algn="ctr" rtl="0">
              <a:lnSpc>
                <a:spcPct val="83000"/>
              </a:lnSpc>
              <a:spcBef>
                <a:spcPts val="0"/>
              </a:spcBef>
              <a:spcAft>
                <a:spcPts val="0"/>
              </a:spcAft>
              <a:buClr>
                <a:schemeClr val="dk2"/>
              </a:buClr>
              <a:buSzPts val="100"/>
              <a:buFont typeface="Arial"/>
              <a:buNone/>
            </a:pPr>
            <a:r>
              <a:rPr lang="da-DK" sz="100" b="0" cap="none">
                <a:solidFill>
                  <a:schemeClr val="dk2"/>
                </a:solidFill>
                <a:latin typeface="Arial"/>
                <a:ea typeface="Arial"/>
                <a:cs typeface="Arial"/>
                <a:sym typeface="Arial"/>
              </a:rPr>
              <a:t>kjlkjlkjl</a:t>
            </a:r>
            <a:endParaRPr sz="100" b="0" cap="none">
              <a:solidFill>
                <a:schemeClr val="dk2"/>
              </a:solidFill>
              <a:latin typeface="Arial"/>
              <a:ea typeface="Arial"/>
              <a:cs typeface="Arial"/>
              <a:sym typeface="Arial"/>
            </a:endParaRPr>
          </a:p>
        </p:txBody>
      </p:sp>
      <p:sp>
        <p:nvSpPr>
          <p:cNvPr id="82" name="Google Shape;82;p23"/>
          <p:cNvSpPr txBox="1">
            <a:spLocks noGrp="1"/>
          </p:cNvSpPr>
          <p:nvPr>
            <p:ph type="title"/>
          </p:nvPr>
        </p:nvSpPr>
        <p:spPr>
          <a:xfrm>
            <a:off x="2330086" y="1440000"/>
            <a:ext cx="9499514" cy="712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a:off x="3402000" y="2160000"/>
            <a:ext cx="8431200" cy="3963600"/>
          </a:xfrm>
          <a:prstGeom prst="rect">
            <a:avLst/>
          </a:prstGeom>
          <a:noFill/>
          <a:ln>
            <a:noFill/>
          </a:ln>
        </p:spPr>
        <p:txBody>
          <a:bodyPr spcFirstLastPara="1" wrap="square" lIns="0" tIns="14400" rIns="0" bIns="0" anchor="t" anchorCtr="0">
            <a:noAutofit/>
          </a:bodyPr>
          <a:lstStyle>
            <a:lvl1pPr marL="457200" lvl="0" indent="-330200" algn="l">
              <a:lnSpc>
                <a:spcPct val="121875"/>
              </a:lnSpc>
              <a:spcBef>
                <a:spcPts val="0"/>
              </a:spcBef>
              <a:spcAft>
                <a:spcPts val="0"/>
              </a:spcAft>
              <a:buSzPts val="1600"/>
              <a:buFont typeface="Arial"/>
              <a:buChar char="​"/>
              <a:defRPr sz="1600" b="0"/>
            </a:lvl1pPr>
            <a:lvl2pPr marL="914400" lvl="1" indent="-330200" algn="l">
              <a:lnSpc>
                <a:spcPct val="121875"/>
              </a:lnSpc>
              <a:spcBef>
                <a:spcPts val="0"/>
              </a:spcBef>
              <a:spcAft>
                <a:spcPts val="0"/>
              </a:spcAft>
              <a:buSzPts val="1600"/>
              <a:buFont typeface="Arial"/>
              <a:buChar char="​"/>
              <a:defRPr sz="1600" b="0"/>
            </a:lvl2pPr>
            <a:lvl3pPr marL="1371600" lvl="2" indent="-330200" algn="l">
              <a:lnSpc>
                <a:spcPct val="121875"/>
              </a:lnSpc>
              <a:spcBef>
                <a:spcPts val="0"/>
              </a:spcBef>
              <a:spcAft>
                <a:spcPts val="0"/>
              </a:spcAft>
              <a:buSzPts val="1600"/>
              <a:buFont typeface="Arial"/>
              <a:buChar char="​"/>
              <a:defRPr sz="1600" b="0"/>
            </a:lvl3pPr>
            <a:lvl4pPr marL="1828800" lvl="3" indent="-330200" algn="l">
              <a:lnSpc>
                <a:spcPct val="121875"/>
              </a:lnSpc>
              <a:spcBef>
                <a:spcPts val="0"/>
              </a:spcBef>
              <a:spcAft>
                <a:spcPts val="0"/>
              </a:spcAft>
              <a:buClr>
                <a:schemeClr val="lt1"/>
              </a:buClr>
              <a:buSzPts val="1600"/>
              <a:buFont typeface="Arial"/>
              <a:buChar char="​"/>
              <a:defRPr sz="1600" b="0"/>
            </a:lvl4pPr>
            <a:lvl5pPr marL="2286000" lvl="4" indent="-330200" algn="l">
              <a:lnSpc>
                <a:spcPct val="121875"/>
              </a:lnSpc>
              <a:spcBef>
                <a:spcPts val="0"/>
              </a:spcBef>
              <a:spcAft>
                <a:spcPts val="0"/>
              </a:spcAft>
              <a:buClr>
                <a:schemeClr val="lt1"/>
              </a:buClr>
              <a:buSzPts val="1600"/>
              <a:buFont typeface="Arial"/>
              <a:buChar char="​"/>
              <a:defRPr sz="1600" b="0"/>
            </a:lvl5pPr>
            <a:lvl6pPr marL="2743200" lvl="5" indent="-330200" algn="l">
              <a:lnSpc>
                <a:spcPct val="121875"/>
              </a:lnSpc>
              <a:spcBef>
                <a:spcPts val="0"/>
              </a:spcBef>
              <a:spcAft>
                <a:spcPts val="0"/>
              </a:spcAft>
              <a:buSzPts val="1600"/>
              <a:buFont typeface="Arial"/>
              <a:buChar char="​"/>
              <a:defRPr sz="1600" b="0"/>
            </a:lvl6pPr>
            <a:lvl7pPr marL="3200400" lvl="6" indent="-330200" algn="l">
              <a:lnSpc>
                <a:spcPct val="121875"/>
              </a:lnSpc>
              <a:spcBef>
                <a:spcPts val="0"/>
              </a:spcBef>
              <a:spcAft>
                <a:spcPts val="0"/>
              </a:spcAft>
              <a:buClr>
                <a:schemeClr val="lt1"/>
              </a:buClr>
              <a:buSzPts val="1600"/>
              <a:buFont typeface="Arial"/>
              <a:buChar char="​"/>
              <a:defRPr sz="1600" b="0"/>
            </a:lvl7pPr>
            <a:lvl8pPr marL="3657600" lvl="7" indent="-330200" algn="l">
              <a:lnSpc>
                <a:spcPct val="121875"/>
              </a:lnSpc>
              <a:spcBef>
                <a:spcPts val="0"/>
              </a:spcBef>
              <a:spcAft>
                <a:spcPts val="0"/>
              </a:spcAft>
              <a:buClr>
                <a:schemeClr val="lt1"/>
              </a:buClr>
              <a:buSzPts val="1600"/>
              <a:buFont typeface="Arial"/>
              <a:buChar char="​"/>
              <a:defRPr sz="1600" b="0"/>
            </a:lvl8pPr>
            <a:lvl9pPr marL="4114800" lvl="8" indent="-330200" algn="l">
              <a:lnSpc>
                <a:spcPct val="121875"/>
              </a:lnSpc>
              <a:spcBef>
                <a:spcPts val="0"/>
              </a:spcBef>
              <a:spcAft>
                <a:spcPts val="0"/>
              </a:spcAft>
              <a:buClr>
                <a:schemeClr val="lt1"/>
              </a:buClr>
              <a:buSzPts val="1600"/>
              <a:buFont typeface="Arial"/>
              <a:buChar char="​"/>
              <a:defRPr sz="1600" b="0">
                <a:solidFill>
                  <a:schemeClr val="lt1"/>
                </a:solidFill>
              </a:defRPr>
            </a:lvl9pPr>
          </a:lstStyle>
          <a:p>
            <a:endParaRPr/>
          </a:p>
        </p:txBody>
      </p:sp>
      <p:sp>
        <p:nvSpPr>
          <p:cNvPr id="84" name="Google Shape;84;p23"/>
          <p:cNvSpPr txBox="1">
            <a:spLocks noGrp="1"/>
          </p:cNvSpPr>
          <p:nvPr>
            <p:ph type="body" idx="2"/>
          </p:nvPr>
        </p:nvSpPr>
        <p:spPr>
          <a:xfrm>
            <a:off x="2330086" y="2159999"/>
            <a:ext cx="1071914" cy="3977275"/>
          </a:xfrm>
          <a:prstGeom prst="rect">
            <a:avLst/>
          </a:prstGeom>
          <a:noFill/>
          <a:ln>
            <a:noFill/>
          </a:ln>
        </p:spPr>
        <p:txBody>
          <a:bodyPr spcFirstLastPara="1" wrap="square" lIns="0" tIns="14400" rIns="0" bIns="0" anchor="t" anchorCtr="0">
            <a:noAutofit/>
          </a:bodyPr>
          <a:lstStyle>
            <a:lvl1pPr marL="457200" lvl="0" indent="-330200" algn="l">
              <a:lnSpc>
                <a:spcPct val="121875"/>
              </a:lnSpc>
              <a:spcBef>
                <a:spcPts val="0"/>
              </a:spcBef>
              <a:spcAft>
                <a:spcPts val="0"/>
              </a:spcAft>
              <a:buSzPts val="1600"/>
              <a:buFont typeface="Arial"/>
              <a:buChar char="​"/>
              <a:defRPr sz="1600" b="0"/>
            </a:lvl1pPr>
            <a:lvl2pPr marL="914400" lvl="1" indent="-330200" algn="l">
              <a:lnSpc>
                <a:spcPct val="121875"/>
              </a:lnSpc>
              <a:spcBef>
                <a:spcPts val="0"/>
              </a:spcBef>
              <a:spcAft>
                <a:spcPts val="0"/>
              </a:spcAft>
              <a:buSzPts val="1600"/>
              <a:buFont typeface="Arial"/>
              <a:buChar char="​"/>
              <a:defRPr sz="1600" b="0"/>
            </a:lvl2pPr>
            <a:lvl3pPr marL="1371600" lvl="2" indent="-330200" algn="l">
              <a:lnSpc>
                <a:spcPct val="121875"/>
              </a:lnSpc>
              <a:spcBef>
                <a:spcPts val="0"/>
              </a:spcBef>
              <a:spcAft>
                <a:spcPts val="0"/>
              </a:spcAft>
              <a:buSzPts val="1600"/>
              <a:buFont typeface="Arial"/>
              <a:buChar char="​"/>
              <a:defRPr sz="1600" b="0"/>
            </a:lvl3pPr>
            <a:lvl4pPr marL="1828800" lvl="3" indent="-330200" algn="l">
              <a:lnSpc>
                <a:spcPct val="121875"/>
              </a:lnSpc>
              <a:spcBef>
                <a:spcPts val="0"/>
              </a:spcBef>
              <a:spcAft>
                <a:spcPts val="0"/>
              </a:spcAft>
              <a:buClr>
                <a:schemeClr val="lt1"/>
              </a:buClr>
              <a:buSzPts val="1600"/>
              <a:buFont typeface="Arial"/>
              <a:buChar char="​"/>
              <a:defRPr sz="1600" b="0"/>
            </a:lvl4pPr>
            <a:lvl5pPr marL="2286000" lvl="4" indent="-330200" algn="l">
              <a:lnSpc>
                <a:spcPct val="121875"/>
              </a:lnSpc>
              <a:spcBef>
                <a:spcPts val="0"/>
              </a:spcBef>
              <a:spcAft>
                <a:spcPts val="0"/>
              </a:spcAft>
              <a:buClr>
                <a:schemeClr val="lt1"/>
              </a:buClr>
              <a:buSzPts val="1600"/>
              <a:buFont typeface="Arial"/>
              <a:buChar char="​"/>
              <a:defRPr sz="1600" b="0"/>
            </a:lvl5pPr>
            <a:lvl6pPr marL="2743200" lvl="5" indent="-330200" algn="l">
              <a:lnSpc>
                <a:spcPct val="121875"/>
              </a:lnSpc>
              <a:spcBef>
                <a:spcPts val="0"/>
              </a:spcBef>
              <a:spcAft>
                <a:spcPts val="0"/>
              </a:spcAft>
              <a:buSzPts val="1600"/>
              <a:buFont typeface="Arial"/>
              <a:buChar char="​"/>
              <a:defRPr sz="1600" b="0"/>
            </a:lvl6pPr>
            <a:lvl7pPr marL="3200400" lvl="6" indent="-330200" algn="l">
              <a:lnSpc>
                <a:spcPct val="121875"/>
              </a:lnSpc>
              <a:spcBef>
                <a:spcPts val="0"/>
              </a:spcBef>
              <a:spcAft>
                <a:spcPts val="0"/>
              </a:spcAft>
              <a:buClr>
                <a:schemeClr val="lt1"/>
              </a:buClr>
              <a:buSzPts val="1600"/>
              <a:buChar char="​"/>
              <a:defRPr sz="1600" b="0"/>
            </a:lvl7pPr>
            <a:lvl8pPr marL="3657600" lvl="7" indent="-330200" algn="l">
              <a:lnSpc>
                <a:spcPct val="121875"/>
              </a:lnSpc>
              <a:spcBef>
                <a:spcPts val="0"/>
              </a:spcBef>
              <a:spcAft>
                <a:spcPts val="0"/>
              </a:spcAft>
              <a:buClr>
                <a:schemeClr val="lt1"/>
              </a:buClr>
              <a:buSzPts val="1600"/>
              <a:buChar char="​"/>
              <a:defRPr sz="1600" b="0"/>
            </a:lvl8pPr>
            <a:lvl9pPr marL="4114800" lvl="8" indent="-330200" algn="l">
              <a:lnSpc>
                <a:spcPct val="121875"/>
              </a:lnSpc>
              <a:spcBef>
                <a:spcPts val="0"/>
              </a:spcBef>
              <a:spcAft>
                <a:spcPts val="0"/>
              </a:spcAft>
              <a:buClr>
                <a:schemeClr val="lt1"/>
              </a:buClr>
              <a:buSzPts val="1600"/>
              <a:buChar char="​"/>
              <a:defRPr sz="1600" b="0">
                <a:solidFill>
                  <a:schemeClr val="lt1"/>
                </a:solidFill>
              </a:defRPr>
            </a:lvl9pPr>
          </a:lstStyle>
          <a:p>
            <a:endParaRPr/>
          </a:p>
        </p:txBody>
      </p:sp>
      <p:sp>
        <p:nvSpPr>
          <p:cNvPr id="85" name="Google Shape;85;p23"/>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a:t>
            </a:fld>
            <a:endParaRPr/>
          </a:p>
        </p:txBody>
      </p:sp>
      <p:sp>
        <p:nvSpPr>
          <p:cNvPr id="86" name="Google Shape;86;p23" descr="{&quot;templafy&quot;:{&quot;id&quot;:&quot;eefc19bd-e9df-4876-af5f-46a5d53cfeae&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a:solidFill>
                  <a:schemeClr val="lt1"/>
                </a:solidFill>
                <a:latin typeface="Arial"/>
                <a:ea typeface="Arial"/>
                <a:cs typeface="Arial"/>
                <a:sym typeface="Arial"/>
              </a:rPr>
              <a:t>02-10-2023</a:t>
            </a:r>
            <a:endParaRPr/>
          </a:p>
        </p:txBody>
      </p:sp>
      <p:sp>
        <p:nvSpPr>
          <p:cNvPr id="87" name="Google Shape;87;p23" descr="{&quot;templafy&quot;:{&quot;id&quot;:&quot;e45b9a80-a226-4a2d-87ac-a145b4371485&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a:solidFill>
                <a:schemeClr val="lt1"/>
              </a:solidFill>
              <a:latin typeface="Arial"/>
              <a:ea typeface="Arial"/>
              <a:cs typeface="Arial"/>
              <a:sym typeface="Arial"/>
            </a:endParaRPr>
          </a:p>
        </p:txBody>
      </p:sp>
      <p:pic>
        <p:nvPicPr>
          <p:cNvPr id="88" name="Google Shape;88;p23"/>
          <p:cNvPicPr preferRelativeResize="0"/>
          <p:nvPr/>
        </p:nvPicPr>
        <p:blipFill rotWithShape="1">
          <a:blip r:embed="rId2">
            <a:alphaModFix/>
          </a:blip>
          <a:srcRect/>
          <a:stretch/>
        </p:blipFill>
        <p:spPr>
          <a:xfrm>
            <a:off x="11204574" y="6315172"/>
            <a:ext cx="627063" cy="1824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body" idx="1"/>
          </p:nvPr>
        </p:nvSpPr>
        <p:spPr>
          <a:xfrm>
            <a:off x="358775" y="2159000"/>
            <a:ext cx="11472862" cy="39798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292100" algn="l" rtl="0">
              <a:lnSpc>
                <a:spcPct val="120000"/>
              </a:lnSpc>
              <a:spcBef>
                <a:spcPts val="600"/>
              </a:spcBef>
              <a:spcAft>
                <a:spcPts val="0"/>
              </a:spcAft>
              <a:buClr>
                <a:schemeClr val="dk2"/>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120000"/>
              </a:lnSpc>
              <a:spcBef>
                <a:spcPts val="600"/>
              </a:spcBef>
              <a:spcAft>
                <a:spcPts val="0"/>
              </a:spcAft>
              <a:buClr>
                <a:schemeClr val="dk1"/>
              </a:buClr>
              <a:buSzPts val="1000"/>
              <a:buFont typeface="Arial"/>
              <a:buChar char="​"/>
              <a:defRPr sz="1000" b="1" i="0" u="none" strike="noStrike" cap="none">
                <a:solidFill>
                  <a:schemeClr val="dk1"/>
                </a:solidFill>
                <a:latin typeface="Arial"/>
                <a:ea typeface="Arial"/>
                <a:cs typeface="Arial"/>
                <a:sym typeface="Arial"/>
              </a:defRPr>
            </a:lvl7pPr>
            <a:lvl8pPr marL="3657600" marR="0" lvl="7" indent="-292100" algn="l" rtl="0">
              <a:lnSpc>
                <a:spcPct val="120000"/>
              </a:lnSpc>
              <a:spcBef>
                <a:spcPts val="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609600" algn="l" rtl="0">
              <a:lnSpc>
                <a:spcPct val="83000"/>
              </a:lnSpc>
              <a:spcBef>
                <a:spcPts val="1200"/>
              </a:spcBef>
              <a:spcAft>
                <a:spcPts val="0"/>
              </a:spcAft>
              <a:buClr>
                <a:schemeClr val="accent1"/>
              </a:buClr>
              <a:buSzPts val="6000"/>
              <a:buFont typeface="Arial"/>
              <a:buChar char="​"/>
              <a:defRPr sz="6000" b="0" i="0" u="none" strike="noStrike" cap="none">
                <a:solidFill>
                  <a:schemeClr val="accent1"/>
                </a:solidFill>
                <a:latin typeface="Arial"/>
                <a:ea typeface="Arial"/>
                <a:cs typeface="Arial"/>
                <a:sym typeface="Arial"/>
              </a:defRPr>
            </a:lvl9pPr>
          </a:lstStyle>
          <a:p>
            <a:endParaRPr/>
          </a:p>
        </p:txBody>
      </p:sp>
      <p:sp>
        <p:nvSpPr>
          <p:cNvPr id="12" name="Google Shape;12;p13"/>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lvl1pPr marR="0" lvl="0" algn="l" rtl="0">
              <a:lnSpc>
                <a:spcPct val="83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3"/>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SzPts val="1400"/>
              <a:buNone/>
              <a:defRPr sz="7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7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3"/>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700" b="0" i="0" u="none" strike="noStrike" cap="none">
                <a:solidFill>
                  <a:schemeClr val="dk1"/>
                </a:solidFill>
                <a:latin typeface="Arial"/>
                <a:ea typeface="Arial"/>
                <a:cs typeface="Arial"/>
                <a:sym typeface="Arial"/>
              </a:defRPr>
            </a:lvl1pPr>
            <a:lvl2pPr marL="0" marR="0" lvl="1" indent="0" algn="l" rtl="0">
              <a:spcBef>
                <a:spcPts val="0"/>
              </a:spcBef>
              <a:buNone/>
              <a:defRPr sz="700" b="0" i="0" u="none" strike="noStrike" cap="none">
                <a:solidFill>
                  <a:schemeClr val="dk1"/>
                </a:solidFill>
                <a:latin typeface="Arial"/>
                <a:ea typeface="Arial"/>
                <a:cs typeface="Arial"/>
                <a:sym typeface="Arial"/>
              </a:defRPr>
            </a:lvl2pPr>
            <a:lvl3pPr marL="0" marR="0" lvl="2" indent="0" algn="l" rtl="0">
              <a:spcBef>
                <a:spcPts val="0"/>
              </a:spcBef>
              <a:buNone/>
              <a:defRPr sz="700" b="0" i="0" u="none" strike="noStrike" cap="none">
                <a:solidFill>
                  <a:schemeClr val="dk1"/>
                </a:solidFill>
                <a:latin typeface="Arial"/>
                <a:ea typeface="Arial"/>
                <a:cs typeface="Arial"/>
                <a:sym typeface="Arial"/>
              </a:defRPr>
            </a:lvl3pPr>
            <a:lvl4pPr marL="0" marR="0" lvl="3" indent="0" algn="l" rtl="0">
              <a:spcBef>
                <a:spcPts val="0"/>
              </a:spcBef>
              <a:buNone/>
              <a:defRPr sz="700" b="0" i="0" u="none" strike="noStrike" cap="none">
                <a:solidFill>
                  <a:schemeClr val="dk1"/>
                </a:solidFill>
                <a:latin typeface="Arial"/>
                <a:ea typeface="Arial"/>
                <a:cs typeface="Arial"/>
                <a:sym typeface="Arial"/>
              </a:defRPr>
            </a:lvl4pPr>
            <a:lvl5pPr marL="0" marR="0" lvl="4" indent="0" algn="l" rtl="0">
              <a:spcBef>
                <a:spcPts val="0"/>
              </a:spcBef>
              <a:buNone/>
              <a:defRPr sz="700" b="0" i="0" u="none" strike="noStrike" cap="none">
                <a:solidFill>
                  <a:schemeClr val="dk1"/>
                </a:solidFill>
                <a:latin typeface="Arial"/>
                <a:ea typeface="Arial"/>
                <a:cs typeface="Arial"/>
                <a:sym typeface="Arial"/>
              </a:defRPr>
            </a:lvl5pPr>
            <a:lvl6pPr marL="0" marR="0" lvl="5" indent="0" algn="l" rtl="0">
              <a:spcBef>
                <a:spcPts val="0"/>
              </a:spcBef>
              <a:buNone/>
              <a:defRPr sz="700" b="0" i="0" u="none" strike="noStrike" cap="none">
                <a:solidFill>
                  <a:schemeClr val="dk1"/>
                </a:solidFill>
                <a:latin typeface="Arial"/>
                <a:ea typeface="Arial"/>
                <a:cs typeface="Arial"/>
                <a:sym typeface="Arial"/>
              </a:defRPr>
            </a:lvl6pPr>
            <a:lvl7pPr marL="0" marR="0" lvl="6" indent="0" algn="l" rtl="0">
              <a:spcBef>
                <a:spcPts val="0"/>
              </a:spcBef>
              <a:buNone/>
              <a:defRPr sz="700" b="0" i="0" u="none" strike="noStrike" cap="none">
                <a:solidFill>
                  <a:schemeClr val="dk1"/>
                </a:solidFill>
                <a:latin typeface="Arial"/>
                <a:ea typeface="Arial"/>
                <a:cs typeface="Arial"/>
                <a:sym typeface="Arial"/>
              </a:defRPr>
            </a:lvl7pPr>
            <a:lvl8pPr marL="0" marR="0" lvl="7" indent="0" algn="l" rtl="0">
              <a:spcBef>
                <a:spcPts val="0"/>
              </a:spcBef>
              <a:buNone/>
              <a:defRPr sz="700" b="0" i="0" u="none" strike="noStrike" cap="none">
                <a:solidFill>
                  <a:schemeClr val="dk1"/>
                </a:solidFill>
                <a:latin typeface="Arial"/>
                <a:ea typeface="Arial"/>
                <a:cs typeface="Arial"/>
                <a:sym typeface="Arial"/>
              </a:defRPr>
            </a:lvl8pPr>
            <a:lvl9pPr marL="0" marR="0" lvl="8" indent="0" algn="l" rtl="0">
              <a:spcBef>
                <a:spcPts val="0"/>
              </a:spcBef>
              <a:buNone/>
              <a:defRPr sz="7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a-DK"/>
              <a:t>‹#›</a:t>
            </a:fld>
            <a:endParaRPr/>
          </a:p>
        </p:txBody>
      </p:sp>
      <p:sp>
        <p:nvSpPr>
          <p:cNvPr id="16" name="Google Shape;16;p13" descr="{&quot;templafy&quot;:{&quot;id&quot;:&quot;d3c01ae6-5376-4e35-a934-61761f7f1016&quot;}}" title="Form.Date"/>
          <p:cNvSpPr/>
          <p:nvPr/>
        </p:nvSpPr>
        <p:spPr>
          <a:xfrm>
            <a:off x="718774" y="6317153"/>
            <a:ext cx="1611312" cy="18048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da-DK" sz="700" b="0" i="0" u="none" strike="noStrike" cap="none">
                <a:solidFill>
                  <a:schemeClr val="dk1"/>
                </a:solidFill>
                <a:latin typeface="Arial"/>
                <a:ea typeface="Arial"/>
                <a:cs typeface="Arial"/>
                <a:sym typeface="Arial"/>
              </a:rPr>
              <a:t>02-10-2023</a:t>
            </a:r>
            <a:endParaRPr/>
          </a:p>
        </p:txBody>
      </p:sp>
      <p:sp>
        <p:nvSpPr>
          <p:cNvPr id="17" name="Google Shape;17;p13" descr="{&quot;templafy&quot;:{&quot;id&quot;:&quot;0014a3dd-57a8-47fe-9bb7-f86247c08b8e&quot;}}" title="Form.TitlePresentation"/>
          <p:cNvSpPr/>
          <p:nvPr/>
        </p:nvSpPr>
        <p:spPr>
          <a:xfrm>
            <a:off x="2330450" y="6317153"/>
            <a:ext cx="2959100" cy="18048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b="0" i="0" u="none" strike="noStrike" cap="none">
              <a:solidFill>
                <a:schemeClr val="dk1"/>
              </a:solidFill>
              <a:latin typeface="Arial"/>
              <a:ea typeface="Arial"/>
              <a:cs typeface="Arial"/>
              <a:sym typeface="Arial"/>
            </a:endParaRPr>
          </a:p>
        </p:txBody>
      </p:sp>
      <p:pic>
        <p:nvPicPr>
          <p:cNvPr id="18" name="Google Shape;18;p13"/>
          <p:cNvPicPr preferRelativeResize="0"/>
          <p:nvPr/>
        </p:nvPicPr>
        <p:blipFill rotWithShape="1">
          <a:blip r:embed="rId43">
            <a:alphaModFix/>
          </a:blip>
          <a:srcRect/>
          <a:stretch/>
        </p:blipFill>
        <p:spPr>
          <a:xfrm>
            <a:off x="11204574" y="6315172"/>
            <a:ext cx="627063" cy="1824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6">
          <p15:clr>
            <a:srgbClr val="F26B43"/>
          </p15:clr>
        </p15:guide>
        <p15:guide id="2" pos="621">
          <p15:clr>
            <a:srgbClr val="F26B43"/>
          </p15:clr>
        </p15:guide>
        <p15:guide id="3" orient="horz" pos="226">
          <p15:clr>
            <a:srgbClr val="F26B43"/>
          </p15:clr>
        </p15:guide>
        <p15:guide id="4" orient="horz" pos="4093">
          <p15:clr>
            <a:srgbClr val="F26B43"/>
          </p15:clr>
        </p15:guide>
        <p15:guide id="5" pos="847">
          <p15:clr>
            <a:srgbClr val="F26B43"/>
          </p15:clr>
        </p15:guide>
        <p15:guide id="6" pos="1242">
          <p15:clr>
            <a:srgbClr val="F26B43"/>
          </p15:clr>
        </p15:guide>
        <p15:guide id="7" pos="1468">
          <p15:clr>
            <a:srgbClr val="F26B43"/>
          </p15:clr>
        </p15:guide>
        <p15:guide id="8" pos="1863">
          <p15:clr>
            <a:srgbClr val="F26B43"/>
          </p15:clr>
        </p15:guide>
        <p15:guide id="9" pos="2090">
          <p15:clr>
            <a:srgbClr val="F26B43"/>
          </p15:clr>
        </p15:guide>
        <p15:guide id="10" pos="2484">
          <p15:clr>
            <a:srgbClr val="F26B43"/>
          </p15:clr>
        </p15:guide>
        <p15:guide id="11" pos="2711">
          <p15:clr>
            <a:srgbClr val="F26B43"/>
          </p15:clr>
        </p15:guide>
        <p15:guide id="12" pos="3105">
          <p15:clr>
            <a:srgbClr val="F26B43"/>
          </p15:clr>
        </p15:guide>
        <p15:guide id="13" pos="3332">
          <p15:clr>
            <a:srgbClr val="F26B43"/>
          </p15:clr>
        </p15:guide>
        <p15:guide id="14" pos="3726">
          <p15:clr>
            <a:srgbClr val="F26B43"/>
          </p15:clr>
        </p15:guide>
        <p15:guide id="15" pos="3953">
          <p15:clr>
            <a:srgbClr val="F26B43"/>
          </p15:clr>
        </p15:guide>
        <p15:guide id="16" pos="4347">
          <p15:clr>
            <a:srgbClr val="F26B43"/>
          </p15:clr>
        </p15:guide>
        <p15:guide id="17" pos="4574">
          <p15:clr>
            <a:srgbClr val="F26B43"/>
          </p15:clr>
        </p15:guide>
        <p15:guide id="18" pos="4968">
          <p15:clr>
            <a:srgbClr val="F26B43"/>
          </p15:clr>
        </p15:guide>
        <p15:guide id="19" pos="5195">
          <p15:clr>
            <a:srgbClr val="F26B43"/>
          </p15:clr>
        </p15:guide>
        <p15:guide id="20" pos="5589">
          <p15:clr>
            <a:srgbClr val="F26B43"/>
          </p15:clr>
        </p15:guide>
        <p15:guide id="21" pos="5816">
          <p15:clr>
            <a:srgbClr val="F26B43"/>
          </p15:clr>
        </p15:guide>
        <p15:guide id="22" pos="6211">
          <p15:clr>
            <a:srgbClr val="F26B43"/>
          </p15:clr>
        </p15:guide>
        <p15:guide id="23" pos="6437">
          <p15:clr>
            <a:srgbClr val="F26B43"/>
          </p15:clr>
        </p15:guide>
        <p15:guide id="24" pos="6832">
          <p15:clr>
            <a:srgbClr val="F26B43"/>
          </p15:clr>
        </p15:guide>
        <p15:guide id="25" pos="7058">
          <p15:clr>
            <a:srgbClr val="F26B43"/>
          </p15:clr>
        </p15:guide>
        <p15:guide id="26" pos="7453">
          <p15:clr>
            <a:srgbClr val="F26B43"/>
          </p15:clr>
        </p15:guide>
        <p15:guide id="27" orient="horz" pos="453">
          <p15:clr>
            <a:srgbClr val="F26B43"/>
          </p15:clr>
        </p15:guide>
        <p15:guide id="28" orient="horz" pos="680">
          <p15:clr>
            <a:srgbClr val="F26B43"/>
          </p15:clr>
        </p15:guide>
        <p15:guide id="29" orient="horz" pos="907">
          <p15:clr>
            <a:srgbClr val="F26B43"/>
          </p15:clr>
        </p15:guide>
        <p15:guide id="30" orient="horz" pos="1133">
          <p15:clr>
            <a:srgbClr val="F26B43"/>
          </p15:clr>
        </p15:guide>
        <p15:guide id="31" orient="horz" pos="1360">
          <p15:clr>
            <a:srgbClr val="F26B43"/>
          </p15:clr>
        </p15:guide>
        <p15:guide id="32" orient="horz" pos="3866">
          <p15:clr>
            <a:srgbClr val="F26B43"/>
          </p15:clr>
        </p15:guide>
        <p15:guide id="33" pos="461">
          <p15:clr>
            <a:srgbClr val="9FCC3B"/>
          </p15:clr>
        </p15:guide>
        <p15:guide id="34" pos="7224">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71.png"/><Relationship Id="rId7" Type="http://schemas.openxmlformats.org/officeDocument/2006/relationships/image" Target="../media/image59.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4.svg"/><Relationship Id="rId11" Type="http://schemas.openxmlformats.org/officeDocument/2006/relationships/hyperlink" Target="https://www.bispebjerghospital.dk/om-hospitalet/oplev/haver/Sider/Bispebjergs-Helende-Haver.aspx" TargetMode="External"/><Relationship Id="rId5" Type="http://schemas.openxmlformats.org/officeDocument/2006/relationships/image" Target="../media/image73.png"/><Relationship Id="rId10" Type="http://schemas.openxmlformats.org/officeDocument/2006/relationships/image" Target="../media/image76.svg"/><Relationship Id="rId4" Type="http://schemas.openxmlformats.org/officeDocument/2006/relationships/image" Target="../media/image72.svg"/><Relationship Id="rId9"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dk.thegreencities.eu/best_practices/bare-fordi-det-er-groent-er-det-ikke-fantastis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hyperlink" Target="https://aktiv.dn.dk/media/61157/hb-2020-04-24-9-2-faktaside.pdf" TargetMode="External"/><Relationship Id="rId2" Type="http://schemas.openxmlformats.org/officeDocument/2006/relationships/notesSlide" Target="../notesSlides/notesSlide5.xml"/><Relationship Id="rId16" Type="http://schemas.openxmlformats.org/officeDocument/2006/relationships/image" Target="../media/image34.svg"/><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hyperlink" Target="https://rfbb.dk/dgnb" TargetMode="External"/><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www.regionsjaelland.dk/projekter-og-kampagner/projekt-universitetshospital-koege/baeredygtighed/teknologi-og-baeredygtighe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21.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8.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22.pn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1"/>
          <p:cNvSpPr txBox="1">
            <a:spLocks noGrp="1"/>
          </p:cNvSpPr>
          <p:nvPr>
            <p:ph type="ctrTitle"/>
          </p:nvPr>
        </p:nvSpPr>
        <p:spPr>
          <a:xfrm>
            <a:off x="2330450" y="1439999"/>
            <a:ext cx="7531200" cy="4697275"/>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8000"/>
              <a:buFont typeface="Arial"/>
              <a:buNone/>
            </a:pPr>
            <a:r>
              <a:rPr lang="da-DK" sz="7800" dirty="0"/>
              <a:t>Bæredygtighed og det grønne hospital</a:t>
            </a:r>
            <a:br>
              <a:rPr lang="da-DK" dirty="0"/>
            </a:br>
            <a:r>
              <a:rPr lang="da-DK" sz="3600" dirty="0"/>
              <a:t>Sjællands Universitetshospital, Køge</a:t>
            </a:r>
            <a:endParaRPr sz="7600" dirty="0"/>
          </a:p>
        </p:txBody>
      </p:sp>
      <p:sp>
        <p:nvSpPr>
          <p:cNvPr id="463" name="Google Shape;463;p1"/>
          <p:cNvSpPr txBox="1">
            <a:spLocks noGrp="1"/>
          </p:cNvSpPr>
          <p:nvPr>
            <p:ph type="subTitle" idx="1"/>
          </p:nvPr>
        </p:nvSpPr>
        <p:spPr>
          <a:xfrm>
            <a:off x="2330350" y="5418001"/>
            <a:ext cx="6541200" cy="360000"/>
          </a:xfrm>
          <a:prstGeom prst="rect">
            <a:avLst/>
          </a:prstGeom>
          <a:noFill/>
          <a:ln>
            <a:noFill/>
          </a:ln>
        </p:spPr>
        <p:txBody>
          <a:bodyPr spcFirstLastPara="1" wrap="square" lIns="0" tIns="0" rIns="0" bIns="0" anchor="t" anchorCtr="0">
            <a:noAutofit/>
          </a:bodyPr>
          <a:lstStyle/>
          <a:p>
            <a:pPr marL="0" lvl="0" indent="-152400" algn="l" rtl="0">
              <a:lnSpc>
                <a:spcPct val="100000"/>
              </a:lnSpc>
              <a:spcBef>
                <a:spcPts val="0"/>
              </a:spcBef>
              <a:spcAft>
                <a:spcPts val="0"/>
              </a:spcAft>
              <a:buSzPts val="2400"/>
              <a:buFont typeface="Arial"/>
              <a:buChar char="​"/>
            </a:pPr>
            <a:r>
              <a:rPr lang="da-DK"/>
              <a:t>Cornelie Winther</a:t>
            </a:r>
            <a:endParaRPr/>
          </a:p>
        </p:txBody>
      </p:sp>
      <p:sp>
        <p:nvSpPr>
          <p:cNvPr id="464" name="Google Shape;464;p1"/>
          <p:cNvSpPr txBox="1">
            <a:spLocks noGrp="1"/>
          </p:cNvSpPr>
          <p:nvPr>
            <p:ph type="sldNum" idx="4294967295"/>
          </p:nvPr>
        </p:nvSpPr>
        <p:spPr>
          <a:xfrm>
            <a:off x="0" y="6858000"/>
            <a:ext cx="0" cy="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D8D5-6041-883E-3E7E-9E3C6B02F7E8}"/>
              </a:ext>
            </a:extLst>
          </p:cNvPr>
          <p:cNvSpPr>
            <a:spLocks noGrp="1"/>
          </p:cNvSpPr>
          <p:nvPr>
            <p:ph type="title"/>
          </p:nvPr>
        </p:nvSpPr>
        <p:spPr/>
        <p:txBody>
          <a:bodyPr/>
          <a:lstStyle/>
          <a:p>
            <a:r>
              <a:rPr lang="da-DK" dirty="0"/>
              <a:t>Bispebjerg’s helende haver</a:t>
            </a:r>
          </a:p>
        </p:txBody>
      </p:sp>
      <p:pic>
        <p:nvPicPr>
          <p:cNvPr id="5" name="Picture 4">
            <a:extLst>
              <a:ext uri="{FF2B5EF4-FFF2-40B4-BE49-F238E27FC236}">
                <a16:creationId xmlns:a16="http://schemas.microsoft.com/office/drawing/2014/main" id="{B7BA8736-608E-EF4C-3F29-F9FCCC4A8BF1}"/>
              </a:ext>
            </a:extLst>
          </p:cNvPr>
          <p:cNvPicPr>
            <a:picLocks noChangeAspect="1"/>
          </p:cNvPicPr>
          <p:nvPr/>
        </p:nvPicPr>
        <p:blipFill>
          <a:blip r:embed="rId2"/>
          <a:stretch>
            <a:fillRect/>
          </a:stretch>
        </p:blipFill>
        <p:spPr>
          <a:xfrm>
            <a:off x="5201552" y="2895450"/>
            <a:ext cx="5521152" cy="3039807"/>
          </a:xfrm>
          <a:prstGeom prst="rect">
            <a:avLst/>
          </a:prstGeom>
        </p:spPr>
      </p:pic>
      <p:sp>
        <p:nvSpPr>
          <p:cNvPr id="3" name="Text Placeholder 2">
            <a:extLst>
              <a:ext uri="{FF2B5EF4-FFF2-40B4-BE49-F238E27FC236}">
                <a16:creationId xmlns:a16="http://schemas.microsoft.com/office/drawing/2014/main" id="{82038317-0B07-5E5F-8B83-593F3A2D12DC}"/>
              </a:ext>
            </a:extLst>
          </p:cNvPr>
          <p:cNvSpPr>
            <a:spLocks noGrp="1"/>
          </p:cNvSpPr>
          <p:nvPr>
            <p:ph type="body" idx="1"/>
          </p:nvPr>
        </p:nvSpPr>
        <p:spPr>
          <a:xfrm>
            <a:off x="358774" y="2100007"/>
            <a:ext cx="11472863" cy="2014794"/>
          </a:xfrm>
        </p:spPr>
        <p:txBody>
          <a:bodyPr/>
          <a:lstStyle/>
          <a:p>
            <a:pPr marL="127000" indent="0">
              <a:buNone/>
            </a:pPr>
            <a:r>
              <a:rPr lang="da-DK" sz="1800" i="1" dirty="0">
                <a:solidFill>
                  <a:schemeClr val="accent5"/>
                </a:solidFill>
              </a:rPr>
              <a:t>”Haverne fungerer som lindrende oaser for patienter, personale og besøgende.</a:t>
            </a:r>
          </a:p>
          <a:p>
            <a:pPr marL="127000" indent="0">
              <a:buNone/>
            </a:pPr>
            <a:r>
              <a:rPr lang="da-DK" sz="1800" i="1" dirty="0">
                <a:solidFill>
                  <a:schemeClr val="accent5"/>
                </a:solidFill>
              </a:rPr>
              <a:t>De er en helhed men rummer samtidig individuelle oaser til rekreation, som kan pleje krop og sind”</a:t>
            </a:r>
          </a:p>
        </p:txBody>
      </p:sp>
      <p:sp>
        <p:nvSpPr>
          <p:cNvPr id="4" name="Slide Number Placeholder 3">
            <a:extLst>
              <a:ext uri="{FF2B5EF4-FFF2-40B4-BE49-F238E27FC236}">
                <a16:creationId xmlns:a16="http://schemas.microsoft.com/office/drawing/2014/main" id="{D879D0BD-A9D5-2DE0-0B70-1125E974CE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a-DK" smtClean="0"/>
              <a:t>10</a:t>
            </a:fld>
            <a:endParaRPr lang="da-DK"/>
          </a:p>
        </p:txBody>
      </p:sp>
      <p:pic>
        <p:nvPicPr>
          <p:cNvPr id="7" name="Graphic 6" descr="Dove with solid fill">
            <a:extLst>
              <a:ext uri="{FF2B5EF4-FFF2-40B4-BE49-F238E27FC236}">
                <a16:creationId xmlns:a16="http://schemas.microsoft.com/office/drawing/2014/main" id="{70028DF1-3A49-31A2-F4D2-35BD36129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6356" y="2895766"/>
            <a:ext cx="1432886" cy="1432886"/>
          </a:xfrm>
          <a:prstGeom prst="rect">
            <a:avLst/>
          </a:prstGeom>
        </p:spPr>
      </p:pic>
      <p:pic>
        <p:nvPicPr>
          <p:cNvPr id="9" name="Graphic 8" descr="Sparrow with solid fill">
            <a:extLst>
              <a:ext uri="{FF2B5EF4-FFF2-40B4-BE49-F238E27FC236}">
                <a16:creationId xmlns:a16="http://schemas.microsoft.com/office/drawing/2014/main" id="{72EF49CE-9088-D42B-C2EC-3E3498F60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579601" y="4844541"/>
            <a:ext cx="1000185" cy="1000185"/>
          </a:xfrm>
          <a:prstGeom prst="rect">
            <a:avLst/>
          </a:prstGeom>
        </p:spPr>
      </p:pic>
      <p:pic>
        <p:nvPicPr>
          <p:cNvPr id="11" name="Graphic 10" descr="Plant with solid fill">
            <a:extLst>
              <a:ext uri="{FF2B5EF4-FFF2-40B4-BE49-F238E27FC236}">
                <a16:creationId xmlns:a16="http://schemas.microsoft.com/office/drawing/2014/main" id="{6F418F45-D776-9682-4155-F3DB6F238B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6356" y="4176194"/>
            <a:ext cx="1759063" cy="1759063"/>
          </a:xfrm>
          <a:prstGeom prst="rect">
            <a:avLst/>
          </a:prstGeom>
        </p:spPr>
      </p:pic>
      <p:pic>
        <p:nvPicPr>
          <p:cNvPr id="13" name="Graphic 12" descr="Four Leaf Clover with solid fill">
            <a:extLst>
              <a:ext uri="{FF2B5EF4-FFF2-40B4-BE49-F238E27FC236}">
                <a16:creationId xmlns:a16="http://schemas.microsoft.com/office/drawing/2014/main" id="{F702664A-D1AB-B313-E2C7-A7E2343BEE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78219" y="3701541"/>
            <a:ext cx="914400" cy="914400"/>
          </a:xfrm>
          <a:prstGeom prst="rect">
            <a:avLst/>
          </a:prstGeom>
        </p:spPr>
      </p:pic>
      <p:sp>
        <p:nvSpPr>
          <p:cNvPr id="8" name="TextBox 7">
            <a:extLst>
              <a:ext uri="{FF2B5EF4-FFF2-40B4-BE49-F238E27FC236}">
                <a16:creationId xmlns:a16="http://schemas.microsoft.com/office/drawing/2014/main" id="{666AFA4E-C003-8D7E-9917-2311C77DC979}"/>
              </a:ext>
            </a:extLst>
          </p:cNvPr>
          <p:cNvSpPr txBox="1"/>
          <p:nvPr/>
        </p:nvSpPr>
        <p:spPr>
          <a:xfrm>
            <a:off x="8772524" y="6253264"/>
            <a:ext cx="2343151" cy="307777"/>
          </a:xfrm>
          <a:prstGeom prst="rect">
            <a:avLst/>
          </a:prstGeom>
          <a:noFill/>
        </p:spPr>
        <p:txBody>
          <a:bodyPr wrap="square">
            <a:spAutoFit/>
          </a:bodyPr>
          <a:lstStyle/>
          <a:p>
            <a:r>
              <a:rPr lang="da-DK" sz="1400" u="sng" dirty="0">
                <a:solidFill>
                  <a:srgbClr val="1155CC"/>
                </a:solidFill>
                <a:effectLst/>
                <a:latin typeface="Arial" panose="020B0604020202020204" pitchFamily="34" charset="0"/>
                <a:ea typeface="Arial" panose="020B0604020202020204" pitchFamily="34" charset="0"/>
                <a:hlinkClick r:id="rId11"/>
              </a:rPr>
              <a:t>Bispebjergs Helende Haver</a:t>
            </a:r>
            <a:endParaRPr lang="da-DK" dirty="0"/>
          </a:p>
        </p:txBody>
      </p:sp>
    </p:spTree>
    <p:extLst>
      <p:ext uri="{BB962C8B-B14F-4D97-AF65-F5344CB8AC3E}">
        <p14:creationId xmlns:p14="http://schemas.microsoft.com/office/powerpoint/2010/main" val="348545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7C1E-E2A2-E9A5-6F59-482B84BC8804}"/>
              </a:ext>
            </a:extLst>
          </p:cNvPr>
          <p:cNvSpPr>
            <a:spLocks noGrp="1"/>
          </p:cNvSpPr>
          <p:nvPr>
            <p:ph type="title"/>
          </p:nvPr>
        </p:nvSpPr>
        <p:spPr/>
        <p:txBody>
          <a:bodyPr/>
          <a:lstStyle/>
          <a:p>
            <a:r>
              <a:rPr lang="da-DK" dirty="0"/>
              <a:t>Afslutning</a:t>
            </a:r>
          </a:p>
        </p:txBody>
      </p:sp>
      <p:sp>
        <p:nvSpPr>
          <p:cNvPr id="3" name="Text Placeholder 2">
            <a:extLst>
              <a:ext uri="{FF2B5EF4-FFF2-40B4-BE49-F238E27FC236}">
                <a16:creationId xmlns:a16="http://schemas.microsoft.com/office/drawing/2014/main" id="{E4F1A450-C6A6-7F9A-C73D-24FED5B51C15}"/>
              </a:ext>
            </a:extLst>
          </p:cNvPr>
          <p:cNvSpPr>
            <a:spLocks noGrp="1"/>
          </p:cNvSpPr>
          <p:nvPr>
            <p:ph type="body" idx="1"/>
          </p:nvPr>
        </p:nvSpPr>
        <p:spPr>
          <a:xfrm>
            <a:off x="358774" y="1566413"/>
            <a:ext cx="11472863" cy="1270000"/>
          </a:xfrm>
        </p:spPr>
        <p:txBody>
          <a:bodyPr/>
          <a:lstStyle/>
          <a:p>
            <a:pPr marL="127000" indent="0">
              <a:buNone/>
            </a:pPr>
            <a:r>
              <a:rPr lang="da-DK" sz="2400" dirty="0">
                <a:solidFill>
                  <a:schemeClr val="accent5">
                    <a:lumMod val="50000"/>
                  </a:schemeClr>
                </a:solidFill>
                <a:effectLst/>
                <a:latin typeface="Arial" panose="020B0604020202020204" pitchFamily="34" charset="0"/>
                <a:ea typeface="Arial" panose="020B0604020202020204" pitchFamily="34" charset="0"/>
              </a:rPr>
              <a:t>”Nye perspektiver og refleksioner over hvordan, at bæredygtighed og sygehusbyggeri kan sameksistere og yderligere med naturen som helende element” </a:t>
            </a:r>
          </a:p>
          <a:p>
            <a:pPr marL="127000" indent="0">
              <a:buNone/>
            </a:pPr>
            <a:endParaRPr lang="da-DK" sz="2000" dirty="0">
              <a:solidFill>
                <a:schemeClr val="accent5">
                  <a:lumMod val="50000"/>
                </a:schemeClr>
              </a:solidFill>
            </a:endParaRPr>
          </a:p>
        </p:txBody>
      </p:sp>
      <p:sp>
        <p:nvSpPr>
          <p:cNvPr id="4" name="Slide Number Placeholder 3">
            <a:extLst>
              <a:ext uri="{FF2B5EF4-FFF2-40B4-BE49-F238E27FC236}">
                <a16:creationId xmlns:a16="http://schemas.microsoft.com/office/drawing/2014/main" id="{F6599434-DA8D-2B51-9A76-A3520B5BBC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a-DK" smtClean="0"/>
              <a:t>11</a:t>
            </a:fld>
            <a:endParaRPr lang="da-DK"/>
          </a:p>
        </p:txBody>
      </p:sp>
      <p:pic>
        <p:nvPicPr>
          <p:cNvPr id="8" name="Graphic 7" descr="Building Brick Wall with solid fill">
            <a:extLst>
              <a:ext uri="{FF2B5EF4-FFF2-40B4-BE49-F238E27FC236}">
                <a16:creationId xmlns:a16="http://schemas.microsoft.com/office/drawing/2014/main" id="{42968CC5-6287-F2B9-CFBD-AB01F4541A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1049" y="2422786"/>
            <a:ext cx="3356214" cy="3356214"/>
          </a:xfrm>
          <a:prstGeom prst="rect">
            <a:avLst/>
          </a:prstGeom>
        </p:spPr>
      </p:pic>
      <p:pic>
        <p:nvPicPr>
          <p:cNvPr id="10" name="Graphic 9" descr="Care with solid fill">
            <a:extLst>
              <a:ext uri="{FF2B5EF4-FFF2-40B4-BE49-F238E27FC236}">
                <a16:creationId xmlns:a16="http://schemas.microsoft.com/office/drawing/2014/main" id="{C63F7F55-8C71-38A7-4471-3AAD38EE59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4537" y="3429000"/>
            <a:ext cx="1545451" cy="1545451"/>
          </a:xfrm>
          <a:prstGeom prst="rect">
            <a:avLst/>
          </a:prstGeom>
        </p:spPr>
      </p:pic>
      <p:pic>
        <p:nvPicPr>
          <p:cNvPr id="6" name="Graphic 5" descr="Agriculture outline">
            <a:extLst>
              <a:ext uri="{FF2B5EF4-FFF2-40B4-BE49-F238E27FC236}">
                <a16:creationId xmlns:a16="http://schemas.microsoft.com/office/drawing/2014/main" id="{4E792A9B-8642-E4D6-10A2-E6DB91149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774" y="3288618"/>
            <a:ext cx="1624550" cy="1624550"/>
          </a:xfrm>
          <a:prstGeom prst="rect">
            <a:avLst/>
          </a:prstGeom>
        </p:spPr>
      </p:pic>
      <p:sp>
        <p:nvSpPr>
          <p:cNvPr id="5" name="Google Shape;480;p3">
            <a:extLst>
              <a:ext uri="{FF2B5EF4-FFF2-40B4-BE49-F238E27FC236}">
                <a16:creationId xmlns:a16="http://schemas.microsoft.com/office/drawing/2014/main" id="{98476706-F6FE-20BF-37D2-B94F46115EE1}"/>
              </a:ext>
            </a:extLst>
          </p:cNvPr>
          <p:cNvSpPr txBox="1">
            <a:spLocks/>
          </p:cNvSpPr>
          <p:nvPr/>
        </p:nvSpPr>
        <p:spPr>
          <a:xfrm>
            <a:off x="5659988" y="3788863"/>
            <a:ext cx="6378489" cy="127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270000" indent="-270000"/>
            <a:r>
              <a:rPr lang="da-DK" dirty="0"/>
              <a:t>Byggeri har stor indvirkning på klimaet, men der er muligheder for at være innovativ, når der bygges nyt bæredygtigt byggeri   </a:t>
            </a:r>
          </a:p>
          <a:p>
            <a:pPr marL="269999" indent="-269999">
              <a:spcBef>
                <a:spcPts val="600"/>
              </a:spcBef>
            </a:pPr>
            <a:r>
              <a:rPr lang="da-DK" dirty="0"/>
              <a:t>Naturen er et element, der kan inddrages i landskabet, i gårdhaver og på tage til fordel for sundhed men også klimaet </a:t>
            </a:r>
          </a:p>
        </p:txBody>
      </p:sp>
    </p:spTree>
    <p:extLst>
      <p:ext uri="{BB962C8B-B14F-4D97-AF65-F5344CB8AC3E}">
        <p14:creationId xmlns:p14="http://schemas.microsoft.com/office/powerpoint/2010/main" val="151263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2"/>
          <p:cNvSpPr txBox="1">
            <a:spLocks noGrp="1"/>
          </p:cNvSpPr>
          <p:nvPr>
            <p:ph type="title"/>
          </p:nvPr>
        </p:nvSpPr>
        <p:spPr>
          <a:xfrm>
            <a:off x="1674421" y="3429000"/>
            <a:ext cx="10158010" cy="1080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4000"/>
              <a:buFont typeface="Arial"/>
              <a:buNone/>
            </a:pPr>
            <a:r>
              <a:rPr lang="da-DK" dirty="0"/>
              <a:t>Spørgsmål og kommentarer</a:t>
            </a:r>
            <a:endParaRPr dirty="0"/>
          </a:p>
        </p:txBody>
      </p:sp>
      <p:sp>
        <p:nvSpPr>
          <p:cNvPr id="593" name="Google Shape;593;p12"/>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12</a:t>
            </a:fld>
            <a:endParaRPr/>
          </a:p>
        </p:txBody>
      </p:sp>
      <p:pic>
        <p:nvPicPr>
          <p:cNvPr id="2" name="Google Shape;488;p4" descr="Question mark with solid fill">
            <a:extLst>
              <a:ext uri="{FF2B5EF4-FFF2-40B4-BE49-F238E27FC236}">
                <a16:creationId xmlns:a16="http://schemas.microsoft.com/office/drawing/2014/main" id="{84CC36DE-A2C7-FED3-712E-93663B5995F2}"/>
              </a:ext>
            </a:extLst>
          </p:cNvPr>
          <p:cNvPicPr preferRelativeResize="0"/>
          <p:nvPr/>
        </p:nvPicPr>
        <p:blipFill rotWithShape="1">
          <a:blip r:embed="rId3">
            <a:alphaModFix/>
          </a:blip>
          <a:srcRect/>
          <a:stretch/>
        </p:blipFill>
        <p:spPr>
          <a:xfrm>
            <a:off x="5007540" y="-163230"/>
            <a:ext cx="7184460" cy="71844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0EFC26-8C0F-5C32-CAF3-92503D052B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a-DK" smtClean="0"/>
              <a:t>2</a:t>
            </a:fld>
            <a:endParaRPr lang="da-DK"/>
          </a:p>
        </p:txBody>
      </p:sp>
      <p:sp>
        <p:nvSpPr>
          <p:cNvPr id="6" name="Google Shape;479;p3">
            <a:extLst>
              <a:ext uri="{FF2B5EF4-FFF2-40B4-BE49-F238E27FC236}">
                <a16:creationId xmlns:a16="http://schemas.microsoft.com/office/drawing/2014/main" id="{7B14C56C-C784-E7C2-A5AC-619AC4B43417}"/>
              </a:ext>
            </a:extLst>
          </p:cNvPr>
          <p:cNvSpPr txBox="1">
            <a:spLocks/>
          </p:cNvSpPr>
          <p:nvPr/>
        </p:nvSpPr>
        <p:spPr>
          <a:xfrm>
            <a:off x="358775" y="726205"/>
            <a:ext cx="11472863" cy="108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18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da-DK" dirty="0"/>
              <a:t>Velkommen!</a:t>
            </a:r>
          </a:p>
        </p:txBody>
      </p:sp>
      <p:sp>
        <p:nvSpPr>
          <p:cNvPr id="7" name="Google Shape;480;p3">
            <a:extLst>
              <a:ext uri="{FF2B5EF4-FFF2-40B4-BE49-F238E27FC236}">
                <a16:creationId xmlns:a16="http://schemas.microsoft.com/office/drawing/2014/main" id="{BEA0F38B-7807-3148-E120-616548D2B2C9}"/>
              </a:ext>
            </a:extLst>
          </p:cNvPr>
          <p:cNvSpPr txBox="1">
            <a:spLocks/>
          </p:cNvSpPr>
          <p:nvPr/>
        </p:nvSpPr>
        <p:spPr>
          <a:xfrm>
            <a:off x="358773" y="1775734"/>
            <a:ext cx="7089779" cy="37911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0" indent="0">
              <a:buNone/>
            </a:pPr>
            <a:r>
              <a:rPr lang="da-DK" b="1" dirty="0"/>
              <a:t>Tidslinje</a:t>
            </a:r>
          </a:p>
          <a:p>
            <a:pPr marL="270000" indent="-270000"/>
            <a:r>
              <a:rPr lang="da-DK" b="1" dirty="0"/>
              <a:t>2022</a:t>
            </a:r>
            <a:r>
              <a:rPr lang="da-DK" dirty="0"/>
              <a:t> Praktikant hos COWI ved Sjællands Universitets Hospital, Køge </a:t>
            </a:r>
          </a:p>
          <a:p>
            <a:pPr marL="270000" indent="-270000">
              <a:spcBef>
                <a:spcPts val="600"/>
              </a:spcBef>
            </a:pPr>
            <a:r>
              <a:rPr lang="da-DK" b="1" dirty="0"/>
              <a:t>2023</a:t>
            </a:r>
            <a:r>
              <a:rPr lang="da-DK" dirty="0"/>
              <a:t> Færdiguddannet ingeniør i Bæredygtig Byudvikling</a:t>
            </a:r>
          </a:p>
          <a:p>
            <a:pPr marL="269999" indent="-269999">
              <a:spcBef>
                <a:spcPts val="600"/>
              </a:spcBef>
            </a:pPr>
            <a:r>
              <a:rPr lang="da-DK" b="1" dirty="0"/>
              <a:t>2023</a:t>
            </a:r>
            <a:r>
              <a:rPr lang="da-DK" dirty="0"/>
              <a:t> Bæredygtighedskonsulent hos Sweco</a:t>
            </a:r>
          </a:p>
          <a:p>
            <a:pPr marL="0" indent="0">
              <a:spcBef>
                <a:spcPts val="600"/>
              </a:spcBef>
              <a:buNone/>
            </a:pPr>
            <a:endParaRPr lang="da-DK" b="1" dirty="0"/>
          </a:p>
          <a:p>
            <a:pPr marL="0" indent="0">
              <a:spcBef>
                <a:spcPts val="600"/>
              </a:spcBef>
              <a:buNone/>
            </a:pPr>
            <a:r>
              <a:rPr lang="da-DK" b="1" dirty="0"/>
              <a:t>Praktik</a:t>
            </a:r>
          </a:p>
          <a:p>
            <a:pPr marL="270000" indent="-270000"/>
            <a:r>
              <a:rPr lang="da-DK" dirty="0"/>
              <a:t>Bæredygtighedscertificeringen DGNB som udgangspunkt</a:t>
            </a:r>
          </a:p>
          <a:p>
            <a:pPr marL="270000" indent="-270000"/>
            <a:r>
              <a:rPr lang="da-DK" dirty="0"/>
              <a:t>Helhedsorienteret bæredygtig vurdering af hospitalet inklusive dets terræn arealer </a:t>
            </a:r>
          </a:p>
          <a:p>
            <a:pPr marL="270000" indent="-270000"/>
            <a:r>
              <a:rPr lang="da-DK" dirty="0"/>
              <a:t>Undersøge sammenspillet mellem naturen ved hospitalet og bæredygtigt byggeri samt naturens funktion som helende element </a:t>
            </a:r>
          </a:p>
          <a:p>
            <a:pPr marL="101600" indent="0">
              <a:spcBef>
                <a:spcPts val="600"/>
              </a:spcBef>
              <a:buFont typeface="Arial"/>
              <a:buNone/>
            </a:pPr>
            <a:endParaRPr lang="da-DK" dirty="0"/>
          </a:p>
        </p:txBody>
      </p:sp>
      <p:pic>
        <p:nvPicPr>
          <p:cNvPr id="8" name="Google Shape;481;p3" descr="A person smiling at the camera&#10;&#10;Description automatically generated">
            <a:extLst>
              <a:ext uri="{FF2B5EF4-FFF2-40B4-BE49-F238E27FC236}">
                <a16:creationId xmlns:a16="http://schemas.microsoft.com/office/drawing/2014/main" id="{E23A471F-DEFC-38C0-D36F-B34648E6229E}"/>
              </a:ext>
            </a:extLst>
          </p:cNvPr>
          <p:cNvPicPr preferRelativeResize="0">
            <a:picLocks/>
          </p:cNvPicPr>
          <p:nvPr/>
        </p:nvPicPr>
        <p:blipFill rotWithShape="1">
          <a:blip r:embed="rId3">
            <a:alphaModFix/>
          </a:blip>
          <a:srcRect t="18123"/>
          <a:stretch/>
        </p:blipFill>
        <p:spPr>
          <a:xfrm>
            <a:off x="7878426" y="1569276"/>
            <a:ext cx="3182620" cy="3257278"/>
          </a:xfrm>
          <a:prstGeom prst="rect">
            <a:avLst/>
          </a:prstGeom>
          <a:noFill/>
          <a:ln>
            <a:noFill/>
          </a:ln>
        </p:spPr>
      </p:pic>
      <p:pic>
        <p:nvPicPr>
          <p:cNvPr id="3" name="Picture 2">
            <a:extLst>
              <a:ext uri="{FF2B5EF4-FFF2-40B4-BE49-F238E27FC236}">
                <a16:creationId xmlns:a16="http://schemas.microsoft.com/office/drawing/2014/main" id="{8EEBE2AD-FA0D-2932-5452-00397E98FE8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229" b="94578" l="1220" r="93293">
                        <a14:foregroundMark x1="50000" y1="23494" x2="50000" y2="23494"/>
                        <a14:foregroundMark x1="59756" y1="24699" x2="50610" y2="42771"/>
                        <a14:foregroundMark x1="58537" y1="25301" x2="71951" y2="54819"/>
                        <a14:foregroundMark x1="71951" y1="54819" x2="71951" y2="54819"/>
                        <a14:foregroundMark x1="62195" y1="18072" x2="25610" y2="20482"/>
                        <a14:foregroundMark x1="25610" y1="20482" x2="59146" y2="20482"/>
                        <a14:foregroundMark x1="59146" y1="20482" x2="65244" y2="59036"/>
                        <a14:foregroundMark x1="54878" y1="11446" x2="12805" y2="24096"/>
                        <a14:foregroundMark x1="12805" y1="24096" x2="20732" y2="62048"/>
                        <a14:foregroundMark x1="20732" y1="62048" x2="92683" y2="60241"/>
                        <a14:foregroundMark x1="92683" y1="60241" x2="89024" y2="19880"/>
                        <a14:foregroundMark x1="89024" y1="19880" x2="57927" y2="10843"/>
                        <a14:foregroundMark x1="57927" y1="10843" x2="37195" y2="12048"/>
                        <a14:foregroundMark x1="13802" y1="79340" x2="42683" y2="90964"/>
                        <a14:foregroundMark x1="42683" y1="90964" x2="90854" y2="89759"/>
                        <a14:foregroundMark x1="91463" y1="87952" x2="86585" y2="10843"/>
                        <a14:foregroundMark x1="86585" y1="10843" x2="15854" y2="12651"/>
                        <a14:foregroundMark x1="15854" y1="12651" x2="12406" y2="49270"/>
                        <a14:foregroundMark x1="14318" y1="90449" x2="87805" y2="91566"/>
                        <a14:foregroundMark x1="84756" y1="94578" x2="14486" y2="94068"/>
                        <a14:foregroundMark x1="4652" y1="31773" x2="15854" y2="9639"/>
                        <a14:foregroundMark x1="15854" y1="9639" x2="23171" y2="7831"/>
                        <a14:foregroundMark x1="6707" y1="15663" x2="5442" y2="31737"/>
                        <a14:foregroundMark x1="13272" y1="67921" x2="30488" y2="81928"/>
                        <a14:foregroundMark x1="41463" y1="69880" x2="54268" y2="67470"/>
                        <a14:foregroundMark x1="66463" y1="67470" x2="80488" y2="62048"/>
                        <a14:foregroundMark x1="84146" y1="65663" x2="44512" y2="67470"/>
                        <a14:foregroundMark x1="44512" y1="67470" x2="88415" y2="81928"/>
                        <a14:foregroundMark x1="88415" y1="81928" x2="84146" y2="69277"/>
                        <a14:foregroundMark x1="45732" y1="65060" x2="46341" y2="68072"/>
                        <a14:foregroundMark x1="43293" y1="65663" x2="42683" y2="66867"/>
                        <a14:foregroundMark x1="45732" y1="66265" x2="45122" y2="66265"/>
                        <a14:foregroundMark x1="43293" y1="60843" x2="45122" y2="61446"/>
                        <a14:foregroundMark x1="40244" y1="66867" x2="46951" y2="75904"/>
                        <a14:foregroundMark x1="39634" y1="65663" x2="46951" y2="78313"/>
                        <a14:foregroundMark x1="36585" y1="68072" x2="48780" y2="80723"/>
                        <a14:foregroundMark x1="92683" y1="15060" x2="93902" y2="31928"/>
                        <a14:foregroundMark x1="35366" y1="68675" x2="47561" y2="83133"/>
                        <a14:foregroundMark x1="34146" y1="71084" x2="47561" y2="83133"/>
                        <a14:foregroundMark x1="5488" y1="68675" x2="5488" y2="71084"/>
                        <a14:foregroundMark x1="7317" y1="75904" x2="7927" y2="77108"/>
                        <a14:foregroundMark x1="3659" y1="69277" x2="5488" y2="69880"/>
                        <a14:foregroundMark x1="7317" y1="71687" x2="9146" y2="70482"/>
                        <a14:foregroundMark x1="4268" y1="68072" x2="6707" y2="67470"/>
                        <a14:foregroundMark x1="3049" y1="75301" x2="5488" y2="75301"/>
                        <a14:foregroundMark x1="5488" y1="80723" x2="7927" y2="80120"/>
                        <a14:foregroundMark x1="6098" y1="83133" x2="6707" y2="84940"/>
                        <a14:foregroundMark x1="5488" y1="80120" x2="6098" y2="80723"/>
                        <a14:foregroundMark x1="4268" y1="74699" x2="5488" y2="77108"/>
                        <a14:foregroundMark x1="6707" y1="83133" x2="7317" y2="84337"/>
                        <a14:foregroundMark x1="6707" y1="88554" x2="7927" y2="89157"/>
                        <a14:foregroundMark x1="6707" y1="84940" x2="6098" y2="87349"/>
                        <a14:foregroundMark x1="6098" y1="83735" x2="6098" y2="84337"/>
                        <a14:foregroundMark x1="6098" y1="83133" x2="6098" y2="81325"/>
                        <a14:foregroundMark x1="34146" y1="71687" x2="31707" y2="72289"/>
                        <a14:foregroundMark x1="6098" y1="79518" x2="6707" y2="82530"/>
                        <a14:foregroundMark x1="6098" y1="78313" x2="10976" y2="94578"/>
                        <a14:foregroundMark x1="11585" y1="66867" x2="12195" y2="63253"/>
                        <a14:foregroundMark x1="12195" y1="67470" x2="19512" y2="68072"/>
                        <a14:foregroundMark x1="32927" y1="71084" x2="30488" y2="72289"/>
                        <a14:foregroundMark x1="55488" y1="72289" x2="54268" y2="80120"/>
                        <a14:foregroundMark x1="32317" y1="72892" x2="44512" y2="83735"/>
                        <a14:backgroundMark x1="4217" y1="96501" x2="4268" y2="97590"/>
                        <a14:backgroundMark x1="3165" y1="73824" x2="3221" y2="75033"/>
                        <a14:backgroundMark x1="1220" y1="31928" x2="2926" y2="68675"/>
                      </a14:backgroundRemoval>
                    </a14:imgEffect>
                  </a14:imgLayer>
                </a14:imgProps>
              </a:ext>
            </a:extLst>
          </a:blip>
          <a:srcRect t="5638" r="3330"/>
          <a:stretch/>
        </p:blipFill>
        <p:spPr>
          <a:xfrm>
            <a:off x="9980836" y="4542721"/>
            <a:ext cx="1510084" cy="1492006"/>
          </a:xfrm>
          <a:prstGeom prst="rect">
            <a:avLst/>
          </a:prstGeom>
        </p:spPr>
      </p:pic>
    </p:spTree>
    <p:extLst>
      <p:ext uri="{BB962C8B-B14F-4D97-AF65-F5344CB8AC3E}">
        <p14:creationId xmlns:p14="http://schemas.microsoft.com/office/powerpoint/2010/main" val="157476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descr="Deciduous tree with solid fill">
            <a:extLst>
              <a:ext uri="{FF2B5EF4-FFF2-40B4-BE49-F238E27FC236}">
                <a16:creationId xmlns:a16="http://schemas.microsoft.com/office/drawing/2014/main" id="{56B4D6CE-CF51-2F1E-BE5A-5CC4101B0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0897" y="2890865"/>
            <a:ext cx="2576728" cy="2576728"/>
          </a:xfrm>
          <a:prstGeom prst="rect">
            <a:avLst/>
          </a:prstGeom>
        </p:spPr>
      </p:pic>
      <p:sp>
        <p:nvSpPr>
          <p:cNvPr id="43" name="Rectangle 42">
            <a:extLst>
              <a:ext uri="{FF2B5EF4-FFF2-40B4-BE49-F238E27FC236}">
                <a16:creationId xmlns:a16="http://schemas.microsoft.com/office/drawing/2014/main" id="{5D340EBB-4EDB-0A4E-6F81-7EE7485796C4}"/>
              </a:ext>
            </a:extLst>
          </p:cNvPr>
          <p:cNvSpPr/>
          <p:nvPr/>
        </p:nvSpPr>
        <p:spPr>
          <a:xfrm>
            <a:off x="3038471" y="2698354"/>
            <a:ext cx="3541704" cy="1341975"/>
          </a:xfrm>
          <a:prstGeom prst="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73285609-EE23-7F85-FB5D-38A23DA76B0E}"/>
              </a:ext>
            </a:extLst>
          </p:cNvPr>
          <p:cNvSpPr>
            <a:spLocks noGrp="1"/>
          </p:cNvSpPr>
          <p:nvPr>
            <p:ph type="title"/>
          </p:nvPr>
        </p:nvSpPr>
        <p:spPr>
          <a:xfrm>
            <a:off x="359568" y="719138"/>
            <a:ext cx="11472863" cy="1080000"/>
          </a:xfrm>
        </p:spPr>
        <p:txBody>
          <a:bodyPr/>
          <a:lstStyle/>
          <a:p>
            <a:r>
              <a:rPr lang="da-DK"/>
              <a:t>Natur</a:t>
            </a:r>
          </a:p>
        </p:txBody>
      </p:sp>
      <p:sp>
        <p:nvSpPr>
          <p:cNvPr id="5" name="Slide Number Placeholder 4">
            <a:extLst>
              <a:ext uri="{FF2B5EF4-FFF2-40B4-BE49-F238E27FC236}">
                <a16:creationId xmlns:a16="http://schemas.microsoft.com/office/drawing/2014/main" id="{40A05F82-0574-4263-CC97-EEAB04A87F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a-DK" smtClean="0"/>
              <a:t>3</a:t>
            </a:fld>
            <a:endParaRPr lang="da-DK"/>
          </a:p>
        </p:txBody>
      </p:sp>
      <p:sp>
        <p:nvSpPr>
          <p:cNvPr id="40" name="Text Placeholder 39">
            <a:extLst>
              <a:ext uri="{FF2B5EF4-FFF2-40B4-BE49-F238E27FC236}">
                <a16:creationId xmlns:a16="http://schemas.microsoft.com/office/drawing/2014/main" id="{A07CF9E9-3201-1629-57F6-E097DE85D4E1}"/>
              </a:ext>
            </a:extLst>
          </p:cNvPr>
          <p:cNvSpPr>
            <a:spLocks noGrp="1"/>
          </p:cNvSpPr>
          <p:nvPr>
            <p:ph type="body" idx="1"/>
          </p:nvPr>
        </p:nvSpPr>
        <p:spPr>
          <a:xfrm>
            <a:off x="359569" y="1714343"/>
            <a:ext cx="7181262" cy="1080000"/>
          </a:xfrm>
        </p:spPr>
        <p:txBody>
          <a:bodyPr/>
          <a:lstStyle/>
          <a:p>
            <a:pPr marL="127000" indent="0">
              <a:buNone/>
            </a:pPr>
            <a:r>
              <a:rPr lang="da-DK" b="1" dirty="0">
                <a:solidFill>
                  <a:schemeClr val="accent5">
                    <a:lumMod val="50000"/>
                  </a:schemeClr>
                </a:solidFill>
              </a:rPr>
              <a:t>”</a:t>
            </a:r>
            <a:r>
              <a:rPr lang="da-DK" b="1" i="1" dirty="0">
                <a:solidFill>
                  <a:schemeClr val="accent5">
                    <a:lumMod val="50000"/>
                  </a:schemeClr>
                </a:solidFill>
              </a:rPr>
              <a:t>Undersøgelser viser, at man bliver hurtigere udskrevet fra hospitallet, hvis man har udsigt til noget grønt</a:t>
            </a:r>
            <a:r>
              <a:rPr lang="da-DK" b="1" dirty="0">
                <a:solidFill>
                  <a:schemeClr val="accent5">
                    <a:lumMod val="50000"/>
                  </a:schemeClr>
                </a:solidFill>
              </a:rPr>
              <a:t>”</a:t>
            </a:r>
            <a:br>
              <a:rPr lang="da-DK" b="1" dirty="0">
                <a:solidFill>
                  <a:schemeClr val="accent5">
                    <a:lumMod val="50000"/>
                  </a:schemeClr>
                </a:solidFill>
              </a:rPr>
            </a:br>
            <a:r>
              <a:rPr lang="da-DK" b="1" dirty="0">
                <a:solidFill>
                  <a:schemeClr val="accent5">
                    <a:lumMod val="50000"/>
                  </a:schemeClr>
                </a:solidFill>
              </a:rPr>
              <a:t>- </a:t>
            </a:r>
            <a:r>
              <a:rPr lang="da-DK" b="1" i="1" dirty="0">
                <a:solidFill>
                  <a:schemeClr val="accent5">
                    <a:lumMod val="50000"/>
                  </a:schemeClr>
                </a:solidFill>
              </a:rPr>
              <a:t>Carsten Rahbek, professor i Biodiversitet og makroøkologi ved Københavns Universitet</a:t>
            </a:r>
          </a:p>
        </p:txBody>
      </p:sp>
      <p:pic>
        <p:nvPicPr>
          <p:cNvPr id="42" name="Graphic 41" descr="Inpatient with solid fill">
            <a:extLst>
              <a:ext uri="{FF2B5EF4-FFF2-40B4-BE49-F238E27FC236}">
                <a16:creationId xmlns:a16="http://schemas.microsoft.com/office/drawing/2014/main" id="{64885980-00BC-7DD0-2A63-7E6BF6D1B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0771" y="3301327"/>
            <a:ext cx="3259243" cy="3259243"/>
          </a:xfrm>
          <a:prstGeom prst="rect">
            <a:avLst/>
          </a:prstGeom>
        </p:spPr>
      </p:pic>
      <p:sp>
        <p:nvSpPr>
          <p:cNvPr id="4" name="TextBox 3">
            <a:extLst>
              <a:ext uri="{FF2B5EF4-FFF2-40B4-BE49-F238E27FC236}">
                <a16:creationId xmlns:a16="http://schemas.microsoft.com/office/drawing/2014/main" id="{F9D92C3A-BFBF-08F1-008F-6FDEE9F8DA40}"/>
              </a:ext>
            </a:extLst>
          </p:cNvPr>
          <p:cNvSpPr txBox="1"/>
          <p:nvPr/>
        </p:nvSpPr>
        <p:spPr>
          <a:xfrm>
            <a:off x="434408" y="2698354"/>
            <a:ext cx="1571625" cy="276999"/>
          </a:xfrm>
          <a:prstGeom prst="rect">
            <a:avLst/>
          </a:prstGeom>
          <a:noFill/>
        </p:spPr>
        <p:txBody>
          <a:bodyPr wrap="square">
            <a:spAutoFit/>
          </a:bodyPr>
          <a:lstStyle/>
          <a:p>
            <a:r>
              <a:rPr lang="da-DK" sz="1200" dirty="0">
                <a:solidFill>
                  <a:srgbClr val="1155CC"/>
                </a:solidFill>
                <a:effectLst/>
                <a:latin typeface="Arial" panose="020B0604020202020204" pitchFamily="34" charset="0"/>
                <a:ea typeface="Arial" panose="020B0604020202020204" pitchFamily="34" charset="0"/>
                <a:hlinkClick r:id="rId7"/>
              </a:rPr>
              <a:t>The Green </a:t>
            </a:r>
            <a:r>
              <a:rPr lang="da-DK" sz="1200" dirty="0" err="1">
                <a:solidFill>
                  <a:srgbClr val="1155CC"/>
                </a:solidFill>
                <a:effectLst/>
                <a:latin typeface="Arial" panose="020B0604020202020204" pitchFamily="34" charset="0"/>
                <a:ea typeface="Arial" panose="020B0604020202020204" pitchFamily="34" charset="0"/>
                <a:hlinkClick r:id="rId7"/>
              </a:rPr>
              <a:t>Cities</a:t>
            </a:r>
            <a:r>
              <a:rPr lang="da-DK" sz="1200" dirty="0">
                <a:effectLst/>
                <a:latin typeface="Arial" panose="020B0604020202020204" pitchFamily="34" charset="0"/>
                <a:ea typeface="Arial" panose="020B0604020202020204" pitchFamily="34" charset="0"/>
              </a:rPr>
              <a:t> </a:t>
            </a:r>
            <a:endParaRPr lang="da-DK" sz="1200" dirty="0"/>
          </a:p>
        </p:txBody>
      </p:sp>
      <p:sp>
        <p:nvSpPr>
          <p:cNvPr id="3" name="Google Shape;480;p3">
            <a:extLst>
              <a:ext uri="{FF2B5EF4-FFF2-40B4-BE49-F238E27FC236}">
                <a16:creationId xmlns:a16="http://schemas.microsoft.com/office/drawing/2014/main" id="{C944DE94-078C-443B-FBB6-0357E0927790}"/>
              </a:ext>
            </a:extLst>
          </p:cNvPr>
          <p:cNvSpPr txBox="1">
            <a:spLocks/>
          </p:cNvSpPr>
          <p:nvPr/>
        </p:nvSpPr>
        <p:spPr>
          <a:xfrm>
            <a:off x="7735569" y="1714344"/>
            <a:ext cx="4022023" cy="20738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270000" indent="-270000"/>
            <a:r>
              <a:rPr lang="da-DK" dirty="0"/>
              <a:t>Nedsættelse af stress kan foregå ved ”vågen hvile” i grønne områder </a:t>
            </a:r>
          </a:p>
          <a:p>
            <a:pPr marL="270000" indent="-270000">
              <a:spcBef>
                <a:spcPts val="600"/>
              </a:spcBef>
            </a:pPr>
            <a:r>
              <a:rPr lang="da-DK" dirty="0"/>
              <a:t>Samfundet kan forebygge ved at betragte det grønne som sundhedsfremmende element </a:t>
            </a:r>
          </a:p>
          <a:p>
            <a:pPr marL="269999" indent="-269999">
              <a:spcBef>
                <a:spcPts val="600"/>
              </a:spcBef>
            </a:pPr>
            <a:r>
              <a:rPr lang="da-DK" dirty="0"/>
              <a:t>Positiv relation uafhængig køn, alder og socioøkonomisk tilhørighed</a:t>
            </a:r>
          </a:p>
        </p:txBody>
      </p:sp>
    </p:spTree>
    <p:extLst>
      <p:ext uri="{BB962C8B-B14F-4D97-AF65-F5344CB8AC3E}">
        <p14:creationId xmlns:p14="http://schemas.microsoft.com/office/powerpoint/2010/main" val="109884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4" descr="Question mark with solid fill"/>
          <p:cNvPicPr preferRelativeResize="0"/>
          <p:nvPr/>
        </p:nvPicPr>
        <p:blipFill rotWithShape="1">
          <a:blip r:embed="rId3">
            <a:alphaModFix/>
          </a:blip>
          <a:srcRect/>
          <a:stretch/>
        </p:blipFill>
        <p:spPr>
          <a:xfrm>
            <a:off x="5007540" y="-163230"/>
            <a:ext cx="7184460" cy="7184460"/>
          </a:xfrm>
          <a:prstGeom prst="rect">
            <a:avLst/>
          </a:prstGeom>
          <a:noFill/>
          <a:ln>
            <a:noFill/>
          </a:ln>
        </p:spPr>
      </p:pic>
      <p:sp>
        <p:nvSpPr>
          <p:cNvPr id="489" name="Google Shape;489;p4"/>
          <p:cNvSpPr txBox="1">
            <a:spLocks noGrp="1"/>
          </p:cNvSpPr>
          <p:nvPr>
            <p:ph type="body" idx="1"/>
          </p:nvPr>
        </p:nvSpPr>
        <p:spPr>
          <a:xfrm>
            <a:off x="2422580" y="2694214"/>
            <a:ext cx="5169920" cy="146957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8800"/>
              <a:buNone/>
            </a:pPr>
            <a:r>
              <a:rPr lang="da-DK" sz="8800">
                <a:solidFill>
                  <a:schemeClr val="accent5"/>
                </a:solidFill>
              </a:rPr>
              <a:t>Hvem er I? </a:t>
            </a:r>
            <a:endParaRPr/>
          </a:p>
        </p:txBody>
      </p:sp>
      <p:sp>
        <p:nvSpPr>
          <p:cNvPr id="490" name="Google Shape;490;p4"/>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4</a:t>
            </a:fld>
            <a:endParaRPr/>
          </a:p>
        </p:txBody>
      </p:sp>
      <p:sp>
        <p:nvSpPr>
          <p:cNvPr id="491" name="Google Shape;491;p4"/>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4000"/>
              <a:buFont typeface="Arial"/>
              <a:buNone/>
            </a:pPr>
            <a:r>
              <a:rPr lang="da-DK"/>
              <a:t>Introduktion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515;p7" descr="Heart with pulse outline">
            <a:extLst>
              <a:ext uri="{FF2B5EF4-FFF2-40B4-BE49-F238E27FC236}">
                <a16:creationId xmlns:a16="http://schemas.microsoft.com/office/drawing/2014/main" id="{FA285B6C-E0BE-A4CD-793D-FFB801EBCDED}"/>
              </a:ext>
            </a:extLst>
          </p:cNvPr>
          <p:cNvPicPr preferRelativeResize="0"/>
          <p:nvPr/>
        </p:nvPicPr>
        <p:blipFill rotWithShape="1">
          <a:blip r:embed="rId3">
            <a:alphaModFix/>
          </a:blip>
          <a:srcRect/>
          <a:stretch/>
        </p:blipFill>
        <p:spPr>
          <a:xfrm>
            <a:off x="4831407" y="2589172"/>
            <a:ext cx="3194845" cy="3194845"/>
          </a:xfrm>
          <a:prstGeom prst="rect">
            <a:avLst/>
          </a:prstGeom>
          <a:noFill/>
          <a:ln>
            <a:noFill/>
          </a:ln>
        </p:spPr>
      </p:pic>
      <p:sp>
        <p:nvSpPr>
          <p:cNvPr id="2" name="Title 1">
            <a:extLst>
              <a:ext uri="{FF2B5EF4-FFF2-40B4-BE49-F238E27FC236}">
                <a16:creationId xmlns:a16="http://schemas.microsoft.com/office/drawing/2014/main" id="{F8EEDA46-C8EB-128B-9E6D-AAD29966844A}"/>
              </a:ext>
            </a:extLst>
          </p:cNvPr>
          <p:cNvSpPr>
            <a:spLocks noGrp="1"/>
          </p:cNvSpPr>
          <p:nvPr>
            <p:ph type="title"/>
          </p:nvPr>
        </p:nvSpPr>
        <p:spPr/>
        <p:txBody>
          <a:bodyPr/>
          <a:lstStyle/>
          <a:p>
            <a:r>
              <a:rPr lang="en-US" dirty="0"/>
              <a:t>Klima, </a:t>
            </a:r>
            <a:r>
              <a:rPr lang="en-US" dirty="0" err="1"/>
              <a:t>biodiversitet</a:t>
            </a:r>
            <a:r>
              <a:rPr lang="en-US" dirty="0"/>
              <a:t> </a:t>
            </a:r>
            <a:r>
              <a:rPr lang="en-US" dirty="0" err="1"/>
              <a:t>og</a:t>
            </a:r>
            <a:r>
              <a:rPr lang="en-US" dirty="0"/>
              <a:t> </a:t>
            </a:r>
            <a:r>
              <a:rPr lang="en-US" dirty="0" err="1"/>
              <a:t>sundhed</a:t>
            </a:r>
            <a:endParaRPr lang="en-DK" dirty="0"/>
          </a:p>
        </p:txBody>
      </p:sp>
      <p:sp>
        <p:nvSpPr>
          <p:cNvPr id="4" name="Slide Number Placeholder 3">
            <a:extLst>
              <a:ext uri="{FF2B5EF4-FFF2-40B4-BE49-F238E27FC236}">
                <a16:creationId xmlns:a16="http://schemas.microsoft.com/office/drawing/2014/main" id="{C1CE0224-B05C-9BB4-BE70-D899BD8BA36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a-DK" smtClean="0"/>
              <a:t>5</a:t>
            </a:fld>
            <a:endParaRPr lang="da-DK"/>
          </a:p>
        </p:txBody>
      </p:sp>
      <p:pic>
        <p:nvPicPr>
          <p:cNvPr id="11" name="Google Shape;519;p7" descr="Deciduous tree with solid fill">
            <a:extLst>
              <a:ext uri="{FF2B5EF4-FFF2-40B4-BE49-F238E27FC236}">
                <a16:creationId xmlns:a16="http://schemas.microsoft.com/office/drawing/2014/main" id="{3C827F06-1860-587A-3574-084B725C90E9}"/>
              </a:ext>
            </a:extLst>
          </p:cNvPr>
          <p:cNvPicPr preferRelativeResize="0"/>
          <p:nvPr/>
        </p:nvPicPr>
        <p:blipFill rotWithShape="1">
          <a:blip r:embed="rId4">
            <a:alphaModFix/>
          </a:blip>
          <a:srcRect/>
          <a:stretch/>
        </p:blipFill>
        <p:spPr>
          <a:xfrm>
            <a:off x="7521319" y="1956174"/>
            <a:ext cx="2516400" cy="2516400"/>
          </a:xfrm>
          <a:prstGeom prst="rect">
            <a:avLst/>
          </a:prstGeom>
          <a:noFill/>
          <a:ln>
            <a:noFill/>
          </a:ln>
        </p:spPr>
      </p:pic>
      <p:pic>
        <p:nvPicPr>
          <p:cNvPr id="17" name="Graphic 16" descr="Power Plant with solid fill">
            <a:extLst>
              <a:ext uri="{FF2B5EF4-FFF2-40B4-BE49-F238E27FC236}">
                <a16:creationId xmlns:a16="http://schemas.microsoft.com/office/drawing/2014/main" id="{6FC2A6AB-DEB7-1D0F-0A4B-40618E2363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55" y="1826836"/>
            <a:ext cx="2516399" cy="2516399"/>
          </a:xfrm>
          <a:prstGeom prst="rect">
            <a:avLst/>
          </a:prstGeom>
        </p:spPr>
      </p:pic>
      <p:pic>
        <p:nvPicPr>
          <p:cNvPr id="19" name="Graphic 18" descr="Building with solid fill">
            <a:extLst>
              <a:ext uri="{FF2B5EF4-FFF2-40B4-BE49-F238E27FC236}">
                <a16:creationId xmlns:a16="http://schemas.microsoft.com/office/drawing/2014/main" id="{FBD0C0CB-D745-2781-CD10-7870297493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43579" y="1884961"/>
            <a:ext cx="2516398" cy="2516398"/>
          </a:xfrm>
          <a:prstGeom prst="rect">
            <a:avLst/>
          </a:prstGeom>
        </p:spPr>
      </p:pic>
      <p:pic>
        <p:nvPicPr>
          <p:cNvPr id="6" name="Graphic 5" descr="Construction worker female outline">
            <a:extLst>
              <a:ext uri="{FF2B5EF4-FFF2-40B4-BE49-F238E27FC236}">
                <a16:creationId xmlns:a16="http://schemas.microsoft.com/office/drawing/2014/main" id="{F86DC625-BE5F-6733-6E1B-51406282C6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5716" y="3585436"/>
            <a:ext cx="1074600" cy="1074600"/>
          </a:xfrm>
          <a:prstGeom prst="rect">
            <a:avLst/>
          </a:prstGeom>
        </p:spPr>
      </p:pic>
      <p:sp>
        <p:nvSpPr>
          <p:cNvPr id="3" name="Text Placeholder 2">
            <a:extLst>
              <a:ext uri="{FF2B5EF4-FFF2-40B4-BE49-F238E27FC236}">
                <a16:creationId xmlns:a16="http://schemas.microsoft.com/office/drawing/2014/main" id="{98510E43-4903-5F3D-078E-DBAB9EAA2890}"/>
              </a:ext>
            </a:extLst>
          </p:cNvPr>
          <p:cNvSpPr>
            <a:spLocks noGrp="1"/>
          </p:cNvSpPr>
          <p:nvPr>
            <p:ph type="body" idx="1"/>
          </p:nvPr>
        </p:nvSpPr>
        <p:spPr>
          <a:xfrm>
            <a:off x="521286" y="4800509"/>
            <a:ext cx="5145376" cy="1219117"/>
          </a:xfrm>
        </p:spPr>
        <p:txBody>
          <a:bodyPr/>
          <a:lstStyle/>
          <a:p>
            <a:r>
              <a:rPr lang="da-DK" sz="2000" dirty="0"/>
              <a:t>Byggeri står for 30% af CO2-udledningen i Danmark</a:t>
            </a:r>
          </a:p>
          <a:p>
            <a:r>
              <a:rPr lang="da-DK" sz="2000" dirty="0"/>
              <a:t>35% af affaldsproduktion</a:t>
            </a:r>
          </a:p>
        </p:txBody>
      </p:sp>
      <p:pic>
        <p:nvPicPr>
          <p:cNvPr id="22" name="Graphic 21" descr="Rain outline">
            <a:extLst>
              <a:ext uri="{FF2B5EF4-FFF2-40B4-BE49-F238E27FC236}">
                <a16:creationId xmlns:a16="http://schemas.microsoft.com/office/drawing/2014/main" id="{30CF505F-6E97-B242-8148-538279A1B7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87822" y="904407"/>
            <a:ext cx="1561844" cy="1561844"/>
          </a:xfrm>
          <a:prstGeom prst="rect">
            <a:avLst/>
          </a:prstGeom>
        </p:spPr>
      </p:pic>
      <p:pic>
        <p:nvPicPr>
          <p:cNvPr id="24" name="Graphic 23" descr="Thermometer outline">
            <a:extLst>
              <a:ext uri="{FF2B5EF4-FFF2-40B4-BE49-F238E27FC236}">
                <a16:creationId xmlns:a16="http://schemas.microsoft.com/office/drawing/2014/main" id="{494E20D1-2E23-FC48-A446-5D5013A9779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18892" y="2131972"/>
            <a:ext cx="914400" cy="914400"/>
          </a:xfrm>
          <a:prstGeom prst="rect">
            <a:avLst/>
          </a:prstGeom>
        </p:spPr>
      </p:pic>
      <p:sp>
        <p:nvSpPr>
          <p:cNvPr id="25" name="Text Placeholder 2">
            <a:extLst>
              <a:ext uri="{FF2B5EF4-FFF2-40B4-BE49-F238E27FC236}">
                <a16:creationId xmlns:a16="http://schemas.microsoft.com/office/drawing/2014/main" id="{09A5CD2F-0659-BE2A-CE9A-B88AD2948C20}"/>
              </a:ext>
            </a:extLst>
          </p:cNvPr>
          <p:cNvSpPr txBox="1">
            <a:spLocks/>
          </p:cNvSpPr>
          <p:nvPr/>
        </p:nvSpPr>
        <p:spPr>
          <a:xfrm>
            <a:off x="9016248" y="2938761"/>
            <a:ext cx="914401" cy="3404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127000" indent="0">
              <a:buFont typeface="Arial"/>
              <a:buNone/>
            </a:pPr>
            <a:r>
              <a:rPr lang="en-US" sz="2000" dirty="0">
                <a:solidFill>
                  <a:schemeClr val="accent5">
                    <a:lumMod val="50000"/>
                  </a:schemeClr>
                </a:solidFill>
              </a:rPr>
              <a:t>CO2</a:t>
            </a:r>
            <a:endParaRPr lang="en-DK" sz="2000" dirty="0">
              <a:solidFill>
                <a:schemeClr val="accent5">
                  <a:lumMod val="50000"/>
                </a:schemeClr>
              </a:solidFill>
            </a:endParaRPr>
          </a:p>
        </p:txBody>
      </p:sp>
      <p:pic>
        <p:nvPicPr>
          <p:cNvPr id="27" name="Graphic 26" descr="Garbage outline">
            <a:extLst>
              <a:ext uri="{FF2B5EF4-FFF2-40B4-BE49-F238E27FC236}">
                <a16:creationId xmlns:a16="http://schemas.microsoft.com/office/drawing/2014/main" id="{DA830C85-1EFA-923E-0C1E-6BEBA249BE1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4366" y="3823529"/>
            <a:ext cx="809014" cy="809014"/>
          </a:xfrm>
          <a:prstGeom prst="rect">
            <a:avLst/>
          </a:prstGeom>
        </p:spPr>
      </p:pic>
      <p:sp>
        <p:nvSpPr>
          <p:cNvPr id="7" name="TextBox 6">
            <a:extLst>
              <a:ext uri="{FF2B5EF4-FFF2-40B4-BE49-F238E27FC236}">
                <a16:creationId xmlns:a16="http://schemas.microsoft.com/office/drawing/2014/main" id="{9C83062C-8C9E-EF46-A44C-308B287EECDA}"/>
              </a:ext>
            </a:extLst>
          </p:cNvPr>
          <p:cNvSpPr txBox="1"/>
          <p:nvPr/>
        </p:nvSpPr>
        <p:spPr>
          <a:xfrm>
            <a:off x="8343900" y="6247654"/>
            <a:ext cx="2973658" cy="318998"/>
          </a:xfrm>
          <a:prstGeom prst="rect">
            <a:avLst/>
          </a:prstGeom>
          <a:noFill/>
        </p:spPr>
        <p:txBody>
          <a:bodyPr wrap="square">
            <a:spAutoFit/>
          </a:bodyPr>
          <a:lstStyle/>
          <a:p>
            <a:pPr>
              <a:lnSpc>
                <a:spcPct val="115000"/>
              </a:lnSpc>
            </a:pPr>
            <a:r>
              <a:rPr lang="da-DK" sz="1400" dirty="0">
                <a:solidFill>
                  <a:srgbClr val="1155CC"/>
                </a:solidFill>
                <a:effectLst/>
                <a:latin typeface="Arial" panose="020B0604020202020204" pitchFamily="34" charset="0"/>
                <a:ea typeface="Arial" panose="020B0604020202020204" pitchFamily="34" charset="0"/>
                <a:hlinkClick r:id="rId17"/>
              </a:rPr>
              <a:t>Danmarks Naturfredningsforening</a:t>
            </a:r>
            <a:r>
              <a:rPr lang="da-DK" sz="1400" dirty="0">
                <a:effectLst/>
                <a:latin typeface="Arial" panose="020B0604020202020204" pitchFamily="34" charset="0"/>
                <a:ea typeface="Arial" panose="020B0604020202020204" pitchFamily="34" charset="0"/>
              </a:rPr>
              <a:t> </a:t>
            </a:r>
          </a:p>
        </p:txBody>
      </p:sp>
      <p:sp>
        <p:nvSpPr>
          <p:cNvPr id="5" name="Text Placeholder 2">
            <a:extLst>
              <a:ext uri="{FF2B5EF4-FFF2-40B4-BE49-F238E27FC236}">
                <a16:creationId xmlns:a16="http://schemas.microsoft.com/office/drawing/2014/main" id="{99FE3CA6-9FFA-DC29-D7D3-F7361AA09648}"/>
              </a:ext>
            </a:extLst>
          </p:cNvPr>
          <p:cNvSpPr txBox="1">
            <a:spLocks/>
          </p:cNvSpPr>
          <p:nvPr/>
        </p:nvSpPr>
        <p:spPr>
          <a:xfrm>
            <a:off x="7318891" y="4798628"/>
            <a:ext cx="4839367" cy="12191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r>
              <a:rPr lang="da-DK" sz="2000" dirty="0"/>
              <a:t>Natur udgør 15% af </a:t>
            </a:r>
            <a:r>
              <a:rPr lang="da-DK" sz="2000" dirty="0" err="1"/>
              <a:t>Danmark’s</a:t>
            </a:r>
            <a:r>
              <a:rPr lang="da-DK" sz="2000" dirty="0"/>
              <a:t> arealer</a:t>
            </a:r>
          </a:p>
          <a:p>
            <a:r>
              <a:rPr lang="da-DK" sz="2000" dirty="0"/>
              <a:t>0,5% er uberørt natur</a:t>
            </a:r>
          </a:p>
        </p:txBody>
      </p:sp>
    </p:spTree>
    <p:extLst>
      <p:ext uri="{BB962C8B-B14F-4D97-AF65-F5344CB8AC3E}">
        <p14:creationId xmlns:p14="http://schemas.microsoft.com/office/powerpoint/2010/main" val="170244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Venn diagram with solid fill">
            <a:extLst>
              <a:ext uri="{FF2B5EF4-FFF2-40B4-BE49-F238E27FC236}">
                <a16:creationId xmlns:a16="http://schemas.microsoft.com/office/drawing/2014/main" id="{15C99882-1E36-94C9-173E-60E3D25DAC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5606" y="377036"/>
            <a:ext cx="5761826" cy="5761826"/>
          </a:xfrm>
          <a:prstGeom prst="rect">
            <a:avLst/>
          </a:prstGeom>
        </p:spPr>
      </p:pic>
      <p:sp>
        <p:nvSpPr>
          <p:cNvPr id="2" name="Title 1">
            <a:extLst>
              <a:ext uri="{FF2B5EF4-FFF2-40B4-BE49-F238E27FC236}">
                <a16:creationId xmlns:a16="http://schemas.microsoft.com/office/drawing/2014/main" id="{8A95A322-3289-4C63-33F9-A922464251F7}"/>
              </a:ext>
            </a:extLst>
          </p:cNvPr>
          <p:cNvSpPr>
            <a:spLocks noGrp="1"/>
          </p:cNvSpPr>
          <p:nvPr>
            <p:ph type="title"/>
          </p:nvPr>
        </p:nvSpPr>
        <p:spPr/>
        <p:txBody>
          <a:bodyPr/>
          <a:lstStyle/>
          <a:p>
            <a:r>
              <a:rPr lang="en-US" dirty="0"/>
              <a:t>DGNB </a:t>
            </a:r>
            <a:r>
              <a:rPr lang="en-US" dirty="0" err="1"/>
              <a:t>certificering</a:t>
            </a:r>
            <a:endParaRPr lang="en-DK" dirty="0"/>
          </a:p>
        </p:txBody>
      </p:sp>
      <p:sp>
        <p:nvSpPr>
          <p:cNvPr id="3" name="Text Placeholder 2">
            <a:extLst>
              <a:ext uri="{FF2B5EF4-FFF2-40B4-BE49-F238E27FC236}">
                <a16:creationId xmlns:a16="http://schemas.microsoft.com/office/drawing/2014/main" id="{963AC180-6A52-7BA3-BA78-5BD8C69A46A4}"/>
              </a:ext>
            </a:extLst>
          </p:cNvPr>
          <p:cNvSpPr>
            <a:spLocks noGrp="1"/>
          </p:cNvSpPr>
          <p:nvPr>
            <p:ph type="body" idx="1"/>
          </p:nvPr>
        </p:nvSpPr>
        <p:spPr>
          <a:xfrm>
            <a:off x="6095206" y="5179657"/>
            <a:ext cx="2729357" cy="378990"/>
          </a:xfrm>
        </p:spPr>
        <p:txBody>
          <a:bodyPr/>
          <a:lstStyle/>
          <a:p>
            <a:pPr marL="127000" indent="0">
              <a:buNone/>
            </a:pPr>
            <a:r>
              <a:rPr lang="en-US" sz="2000" dirty="0" err="1">
                <a:solidFill>
                  <a:schemeClr val="accent5">
                    <a:lumMod val="50000"/>
                  </a:schemeClr>
                </a:solidFill>
              </a:rPr>
              <a:t>Miljømæssig</a:t>
            </a:r>
            <a:r>
              <a:rPr lang="en-US" sz="2000" dirty="0">
                <a:solidFill>
                  <a:schemeClr val="accent5">
                    <a:lumMod val="50000"/>
                  </a:schemeClr>
                </a:solidFill>
              </a:rPr>
              <a:t> </a:t>
            </a:r>
            <a:r>
              <a:rPr lang="en-US" sz="2000" dirty="0" err="1">
                <a:solidFill>
                  <a:schemeClr val="accent5">
                    <a:lumMod val="50000"/>
                  </a:schemeClr>
                </a:solidFill>
              </a:rPr>
              <a:t>bæredygtighed</a:t>
            </a:r>
            <a:endParaRPr lang="en-DK" sz="2000" dirty="0">
              <a:solidFill>
                <a:schemeClr val="accent5">
                  <a:lumMod val="50000"/>
                </a:schemeClr>
              </a:solidFill>
            </a:endParaRPr>
          </a:p>
        </p:txBody>
      </p:sp>
      <p:sp>
        <p:nvSpPr>
          <p:cNvPr id="4" name="Slide Number Placeholder 3">
            <a:extLst>
              <a:ext uri="{FF2B5EF4-FFF2-40B4-BE49-F238E27FC236}">
                <a16:creationId xmlns:a16="http://schemas.microsoft.com/office/drawing/2014/main" id="{F18098E6-809D-CF36-2C00-52FE12C59F4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a-DK" smtClean="0"/>
              <a:t>6</a:t>
            </a:fld>
            <a:endParaRPr lang="da-DK"/>
          </a:p>
        </p:txBody>
      </p:sp>
      <p:sp>
        <p:nvSpPr>
          <p:cNvPr id="15" name="Text Placeholder 2">
            <a:extLst>
              <a:ext uri="{FF2B5EF4-FFF2-40B4-BE49-F238E27FC236}">
                <a16:creationId xmlns:a16="http://schemas.microsoft.com/office/drawing/2014/main" id="{4E441132-1953-2BD6-C400-BF58BC471ABE}"/>
              </a:ext>
            </a:extLst>
          </p:cNvPr>
          <p:cNvSpPr txBox="1">
            <a:spLocks/>
          </p:cNvSpPr>
          <p:nvPr/>
        </p:nvSpPr>
        <p:spPr>
          <a:xfrm>
            <a:off x="9808529" y="1606098"/>
            <a:ext cx="2729357" cy="3789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127000" indent="0">
              <a:buFont typeface="Arial"/>
              <a:buNone/>
            </a:pPr>
            <a:r>
              <a:rPr lang="en-US" sz="2000" dirty="0" err="1">
                <a:solidFill>
                  <a:schemeClr val="accent5">
                    <a:lumMod val="50000"/>
                  </a:schemeClr>
                </a:solidFill>
              </a:rPr>
              <a:t>Økonomisk</a:t>
            </a:r>
            <a:r>
              <a:rPr lang="en-US" sz="2000" dirty="0">
                <a:solidFill>
                  <a:schemeClr val="accent5">
                    <a:lumMod val="50000"/>
                  </a:schemeClr>
                </a:solidFill>
              </a:rPr>
              <a:t> </a:t>
            </a:r>
            <a:r>
              <a:rPr lang="en-US" sz="2000" dirty="0" err="1">
                <a:solidFill>
                  <a:schemeClr val="accent5">
                    <a:lumMod val="50000"/>
                  </a:schemeClr>
                </a:solidFill>
              </a:rPr>
              <a:t>bæredygtighed</a:t>
            </a:r>
            <a:endParaRPr lang="en-DK" sz="2000" dirty="0">
              <a:solidFill>
                <a:schemeClr val="accent5">
                  <a:lumMod val="50000"/>
                </a:schemeClr>
              </a:solidFill>
            </a:endParaRPr>
          </a:p>
        </p:txBody>
      </p:sp>
      <p:sp>
        <p:nvSpPr>
          <p:cNvPr id="16" name="Text Placeholder 2">
            <a:extLst>
              <a:ext uri="{FF2B5EF4-FFF2-40B4-BE49-F238E27FC236}">
                <a16:creationId xmlns:a16="http://schemas.microsoft.com/office/drawing/2014/main" id="{9FE38296-4C53-5A2C-9525-46949E19C6C7}"/>
              </a:ext>
            </a:extLst>
          </p:cNvPr>
          <p:cNvSpPr txBox="1">
            <a:spLocks/>
          </p:cNvSpPr>
          <p:nvPr/>
        </p:nvSpPr>
        <p:spPr>
          <a:xfrm>
            <a:off x="10231730" y="4872912"/>
            <a:ext cx="2099247" cy="3789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127000" indent="0">
              <a:buFont typeface="Arial"/>
              <a:buNone/>
            </a:pPr>
            <a:r>
              <a:rPr lang="en-US" sz="2000" dirty="0">
                <a:solidFill>
                  <a:schemeClr val="accent5">
                    <a:lumMod val="50000"/>
                  </a:schemeClr>
                </a:solidFill>
              </a:rPr>
              <a:t>Social </a:t>
            </a:r>
            <a:r>
              <a:rPr lang="en-US" sz="2000" dirty="0" err="1">
                <a:solidFill>
                  <a:schemeClr val="accent5">
                    <a:lumMod val="50000"/>
                  </a:schemeClr>
                </a:solidFill>
              </a:rPr>
              <a:t>bæredygtighed</a:t>
            </a:r>
            <a:endParaRPr lang="en-DK" sz="2000" dirty="0">
              <a:solidFill>
                <a:schemeClr val="accent5">
                  <a:lumMod val="50000"/>
                </a:schemeClr>
              </a:solidFill>
            </a:endParaRPr>
          </a:p>
        </p:txBody>
      </p:sp>
      <p:pic>
        <p:nvPicPr>
          <p:cNvPr id="6" name="Graphic 5" descr="Open hand with plant with solid fill">
            <a:extLst>
              <a:ext uri="{FF2B5EF4-FFF2-40B4-BE49-F238E27FC236}">
                <a16:creationId xmlns:a16="http://schemas.microsoft.com/office/drawing/2014/main" id="{6658CCF9-FCE4-9D60-CE3C-E8B4FDCBA9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5206" y="3958220"/>
            <a:ext cx="1365150" cy="1365150"/>
          </a:xfrm>
          <a:prstGeom prst="rect">
            <a:avLst/>
          </a:prstGeom>
        </p:spPr>
      </p:pic>
      <p:pic>
        <p:nvPicPr>
          <p:cNvPr id="8" name="Graphic 7" descr="Euro with solid fill">
            <a:extLst>
              <a:ext uri="{FF2B5EF4-FFF2-40B4-BE49-F238E27FC236}">
                <a16:creationId xmlns:a16="http://schemas.microsoft.com/office/drawing/2014/main" id="{66713C28-CCBF-C877-4517-1370E47F35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0861" y="1184879"/>
            <a:ext cx="1365149" cy="1365149"/>
          </a:xfrm>
          <a:prstGeom prst="rect">
            <a:avLst/>
          </a:prstGeom>
        </p:spPr>
      </p:pic>
      <p:pic>
        <p:nvPicPr>
          <p:cNvPr id="10" name="Graphic 9" descr="Badge Heart with solid fill">
            <a:extLst>
              <a:ext uri="{FF2B5EF4-FFF2-40B4-BE49-F238E27FC236}">
                <a16:creationId xmlns:a16="http://schemas.microsoft.com/office/drawing/2014/main" id="{3C35CEE1-B1F1-11C1-2563-19D45DB485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8529" y="3625399"/>
            <a:ext cx="1365148" cy="1365148"/>
          </a:xfrm>
          <a:prstGeom prst="rect">
            <a:avLst/>
          </a:prstGeom>
        </p:spPr>
      </p:pic>
      <p:sp>
        <p:nvSpPr>
          <p:cNvPr id="17" name="Google Shape;480;p3">
            <a:extLst>
              <a:ext uri="{FF2B5EF4-FFF2-40B4-BE49-F238E27FC236}">
                <a16:creationId xmlns:a16="http://schemas.microsoft.com/office/drawing/2014/main" id="{EA37BB63-E102-6D04-DDF0-A02CF9A9760C}"/>
              </a:ext>
            </a:extLst>
          </p:cNvPr>
          <p:cNvSpPr txBox="1">
            <a:spLocks/>
          </p:cNvSpPr>
          <p:nvPr/>
        </p:nvSpPr>
        <p:spPr>
          <a:xfrm>
            <a:off x="358773" y="2550028"/>
            <a:ext cx="7089779" cy="30168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20000"/>
              </a:lnSpc>
              <a:spcBef>
                <a:spcPts val="600"/>
              </a:spcBef>
              <a:spcAft>
                <a:spcPts val="0"/>
              </a:spcAft>
              <a:buClr>
                <a:schemeClr val="dk2"/>
              </a:buClr>
              <a:buSzPts val="1800"/>
              <a:buFont typeface="Arial"/>
              <a:buChar char="•"/>
              <a:defRPr sz="1000" b="0" i="0" u="none" strike="noStrike" cap="none">
                <a:solidFill>
                  <a:schemeClr val="dk1"/>
                </a:solidFill>
                <a:latin typeface="Arial"/>
                <a:ea typeface="Arial"/>
                <a:cs typeface="Arial"/>
                <a:sym typeface="Arial"/>
              </a:defRPr>
            </a:lvl6pPr>
            <a:lvl7pPr marL="3200400" marR="0" lvl="6" indent="-342900" algn="l" rtl="0">
              <a:lnSpc>
                <a:spcPct val="120000"/>
              </a:lnSpc>
              <a:spcBef>
                <a:spcPts val="600"/>
              </a:spcBef>
              <a:spcAft>
                <a:spcPts val="0"/>
              </a:spcAft>
              <a:buClr>
                <a:schemeClr val="dk1"/>
              </a:buClr>
              <a:buSzPts val="1800"/>
              <a:buFont typeface="Arial"/>
              <a:buChar char="​"/>
              <a:defRPr sz="1000" b="1" i="0" u="none" strike="noStrike" cap="none">
                <a:solidFill>
                  <a:schemeClr val="dk1"/>
                </a:solidFill>
                <a:latin typeface="Arial"/>
                <a:ea typeface="Arial"/>
                <a:cs typeface="Arial"/>
                <a:sym typeface="Arial"/>
              </a:defRPr>
            </a:lvl7pPr>
            <a:lvl8pPr marL="3657600" marR="0" lvl="7" indent="-342900" algn="l" rtl="0">
              <a:lnSpc>
                <a:spcPct val="12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8pPr>
            <a:lvl9pPr marL="4114800" marR="0" lvl="8" indent="-342900" algn="l" rtl="0">
              <a:lnSpc>
                <a:spcPct val="83000"/>
              </a:lnSpc>
              <a:spcBef>
                <a:spcPts val="1200"/>
              </a:spcBef>
              <a:spcAft>
                <a:spcPts val="0"/>
              </a:spcAft>
              <a:buClr>
                <a:schemeClr val="accent1"/>
              </a:buClr>
              <a:buSzPts val="1800"/>
              <a:buFont typeface="Arial"/>
              <a:buChar char="​"/>
              <a:defRPr sz="6000" b="0" i="0" u="none" strike="noStrike" cap="none">
                <a:solidFill>
                  <a:schemeClr val="accent1"/>
                </a:solidFill>
                <a:latin typeface="Arial"/>
                <a:ea typeface="Arial"/>
                <a:cs typeface="Arial"/>
                <a:sym typeface="Arial"/>
              </a:defRPr>
            </a:lvl9pPr>
          </a:lstStyle>
          <a:p>
            <a:pPr marL="270000" indent="-270000"/>
            <a:r>
              <a:rPr lang="da-DK" dirty="0"/>
              <a:t>Helhedsorienteret tilgang til bæredygtighed (FN’s definition)  </a:t>
            </a:r>
          </a:p>
          <a:p>
            <a:pPr marL="269999" indent="-269999">
              <a:spcBef>
                <a:spcPts val="600"/>
              </a:spcBef>
            </a:pPr>
            <a:r>
              <a:rPr lang="da-DK" dirty="0"/>
              <a:t>Systemet er dynamisk og opdateres løbende </a:t>
            </a:r>
          </a:p>
          <a:p>
            <a:pPr marL="269999" indent="-269999">
              <a:spcBef>
                <a:spcPts val="600"/>
              </a:spcBef>
            </a:pPr>
            <a:r>
              <a:rPr lang="da-DK" dirty="0"/>
              <a:t>Sølv, guld og platin certificering </a:t>
            </a:r>
          </a:p>
          <a:p>
            <a:pPr marL="269999" indent="-269999">
              <a:spcBef>
                <a:spcPts val="600"/>
              </a:spcBef>
            </a:pPr>
            <a:r>
              <a:rPr lang="da-DK" dirty="0"/>
              <a:t>DGNB-kriterier inden for miljø, økonomisk, social, teknisk og proces </a:t>
            </a:r>
          </a:p>
        </p:txBody>
      </p:sp>
      <p:pic>
        <p:nvPicPr>
          <p:cNvPr id="19" name="Graphic 18" descr="Diamond with solid fill">
            <a:extLst>
              <a:ext uri="{FF2B5EF4-FFF2-40B4-BE49-F238E27FC236}">
                <a16:creationId xmlns:a16="http://schemas.microsoft.com/office/drawing/2014/main" id="{D6AE0168-995F-E3A4-ABE5-791CFD2EC5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47792" y="4234102"/>
            <a:ext cx="914400" cy="914400"/>
          </a:xfrm>
          <a:prstGeom prst="rect">
            <a:avLst/>
          </a:prstGeom>
        </p:spPr>
      </p:pic>
      <p:pic>
        <p:nvPicPr>
          <p:cNvPr id="21" name="Graphic 20" descr="Heart with pulse with solid fill">
            <a:extLst>
              <a:ext uri="{FF2B5EF4-FFF2-40B4-BE49-F238E27FC236}">
                <a16:creationId xmlns:a16="http://schemas.microsoft.com/office/drawing/2014/main" id="{A375C553-4FAD-B1CC-D295-1E967ED27B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12790" y="4234102"/>
            <a:ext cx="914400" cy="914400"/>
          </a:xfrm>
          <a:prstGeom prst="rect">
            <a:avLst/>
          </a:prstGeom>
        </p:spPr>
      </p:pic>
      <p:sp>
        <p:nvSpPr>
          <p:cNvPr id="7" name="TextBox 6">
            <a:extLst>
              <a:ext uri="{FF2B5EF4-FFF2-40B4-BE49-F238E27FC236}">
                <a16:creationId xmlns:a16="http://schemas.microsoft.com/office/drawing/2014/main" id="{AFC451AE-5E81-D064-E1AA-636B4D695F70}"/>
              </a:ext>
            </a:extLst>
          </p:cNvPr>
          <p:cNvSpPr txBox="1"/>
          <p:nvPr/>
        </p:nvSpPr>
        <p:spPr>
          <a:xfrm>
            <a:off x="8633975" y="6275081"/>
            <a:ext cx="2591909" cy="307777"/>
          </a:xfrm>
          <a:prstGeom prst="rect">
            <a:avLst/>
          </a:prstGeom>
          <a:noFill/>
        </p:spPr>
        <p:txBody>
          <a:bodyPr wrap="square">
            <a:spAutoFit/>
          </a:bodyPr>
          <a:lstStyle/>
          <a:p>
            <a:r>
              <a:rPr lang="da-DK" sz="1400" u="sng" dirty="0">
                <a:solidFill>
                  <a:srgbClr val="1155CC"/>
                </a:solidFill>
                <a:effectLst/>
                <a:latin typeface="Arial" panose="020B0604020202020204" pitchFamily="34" charset="0"/>
                <a:ea typeface="Arial" panose="020B0604020202020204" pitchFamily="34" charset="0"/>
                <a:hlinkClick r:id="rId15"/>
              </a:rPr>
              <a:t>Rådet for Bæredygtigt Byggeri</a:t>
            </a:r>
            <a:endParaRPr lang="da-DK" dirty="0"/>
          </a:p>
        </p:txBody>
      </p:sp>
    </p:spTree>
    <p:extLst>
      <p:ext uri="{BB962C8B-B14F-4D97-AF65-F5344CB8AC3E}">
        <p14:creationId xmlns:p14="http://schemas.microsoft.com/office/powerpoint/2010/main" val="16406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4000"/>
              <a:buFont typeface="Arial"/>
              <a:buNone/>
            </a:pPr>
            <a:r>
              <a:rPr lang="da-DK" dirty="0"/>
              <a:t>Sjællands Universitetshospital</a:t>
            </a:r>
            <a:endParaRPr dirty="0"/>
          </a:p>
        </p:txBody>
      </p:sp>
      <p:sp>
        <p:nvSpPr>
          <p:cNvPr id="504" name="Google Shape;504;p6"/>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7</a:t>
            </a:fld>
            <a:endParaRPr/>
          </a:p>
        </p:txBody>
      </p:sp>
      <p:pic>
        <p:nvPicPr>
          <p:cNvPr id="505" name="Google Shape;505;p6"/>
          <p:cNvPicPr preferRelativeResize="0">
            <a:picLocks noGrp="1"/>
          </p:cNvPicPr>
          <p:nvPr>
            <p:ph type="body" idx="1"/>
          </p:nvPr>
        </p:nvPicPr>
        <p:blipFill rotWithShape="1">
          <a:blip r:embed="rId3">
            <a:alphaModFix/>
          </a:blip>
          <a:srcRect l="34833" t="23677" r="8555" b="19083"/>
          <a:stretch/>
        </p:blipFill>
        <p:spPr>
          <a:xfrm>
            <a:off x="4410184" y="1920625"/>
            <a:ext cx="3703775" cy="2106522"/>
          </a:xfrm>
          <a:prstGeom prst="rect">
            <a:avLst/>
          </a:prstGeom>
          <a:noFill/>
          <a:ln>
            <a:noFill/>
          </a:ln>
        </p:spPr>
      </p:pic>
      <p:pic>
        <p:nvPicPr>
          <p:cNvPr id="506" name="Google Shape;506;p6"/>
          <p:cNvPicPr preferRelativeResize="0"/>
          <p:nvPr/>
        </p:nvPicPr>
        <p:blipFill rotWithShape="1">
          <a:blip r:embed="rId4">
            <a:alphaModFix/>
          </a:blip>
          <a:srcRect l="34415" t="18005" r="8279" b="24010"/>
          <a:stretch/>
        </p:blipFill>
        <p:spPr>
          <a:xfrm>
            <a:off x="8136432" y="1911320"/>
            <a:ext cx="3701092" cy="2106522"/>
          </a:xfrm>
          <a:prstGeom prst="rect">
            <a:avLst/>
          </a:prstGeom>
          <a:noFill/>
          <a:ln>
            <a:noFill/>
          </a:ln>
        </p:spPr>
      </p:pic>
      <p:pic>
        <p:nvPicPr>
          <p:cNvPr id="507" name="Google Shape;507;p6"/>
          <p:cNvPicPr preferRelativeResize="0"/>
          <p:nvPr/>
        </p:nvPicPr>
        <p:blipFill rotWithShape="1">
          <a:blip r:embed="rId5">
            <a:alphaModFix/>
          </a:blip>
          <a:srcRect l="34693" t="25650" r="8281" b="16115"/>
          <a:stretch/>
        </p:blipFill>
        <p:spPr>
          <a:xfrm>
            <a:off x="4410184" y="4027147"/>
            <a:ext cx="3703774" cy="2106522"/>
          </a:xfrm>
          <a:prstGeom prst="rect">
            <a:avLst/>
          </a:prstGeom>
          <a:noFill/>
          <a:ln>
            <a:noFill/>
          </a:ln>
        </p:spPr>
      </p:pic>
      <p:pic>
        <p:nvPicPr>
          <p:cNvPr id="508" name="Google Shape;508;p6"/>
          <p:cNvPicPr preferRelativeResize="0"/>
          <p:nvPr/>
        </p:nvPicPr>
        <p:blipFill rotWithShape="1">
          <a:blip r:embed="rId6">
            <a:alphaModFix/>
          </a:blip>
          <a:srcRect l="34275" t="26393" r="8299" b="15623"/>
          <a:stretch/>
        </p:blipFill>
        <p:spPr>
          <a:xfrm>
            <a:off x="8121956" y="4027148"/>
            <a:ext cx="3709682" cy="2106521"/>
          </a:xfrm>
          <a:prstGeom prst="rect">
            <a:avLst/>
          </a:prstGeom>
          <a:noFill/>
          <a:ln>
            <a:noFill/>
          </a:ln>
        </p:spPr>
      </p:pic>
      <p:sp>
        <p:nvSpPr>
          <p:cNvPr id="509" name="Google Shape;509;p6"/>
          <p:cNvSpPr txBox="1"/>
          <p:nvPr/>
        </p:nvSpPr>
        <p:spPr>
          <a:xfrm>
            <a:off x="358774" y="1911320"/>
            <a:ext cx="3921126" cy="221599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a-DK" sz="1600" b="1" i="0" u="none" strike="noStrike" cap="none" dirty="0">
                <a:solidFill>
                  <a:schemeClr val="accent5">
                    <a:lumMod val="50000"/>
                  </a:schemeClr>
                </a:solidFill>
                <a:latin typeface="Arial"/>
                <a:ea typeface="Arial"/>
                <a:cs typeface="Arial"/>
                <a:sym typeface="Arial"/>
              </a:rPr>
              <a:t>“I Projektet Sjællands Universitetshospital gør vi meget for at sikre, at byggeriet af </a:t>
            </a:r>
            <a:r>
              <a:rPr lang="da-DK" sz="1600" b="1" dirty="0">
                <a:solidFill>
                  <a:schemeClr val="accent5">
                    <a:lumMod val="50000"/>
                  </a:schemeClr>
                </a:solidFill>
              </a:rPr>
              <a:t>Sjællands Universitets</a:t>
            </a:r>
            <a:r>
              <a:rPr lang="da-DK" sz="1600" b="1" i="0" u="none" strike="noStrike" cap="none" dirty="0">
                <a:solidFill>
                  <a:schemeClr val="accent5">
                    <a:lumMod val="50000"/>
                  </a:schemeClr>
                </a:solidFill>
                <a:latin typeface="Arial"/>
                <a:ea typeface="Arial"/>
                <a:cs typeface="Arial"/>
                <a:sym typeface="Arial"/>
              </a:rPr>
              <a:t>hospitalet i Køge bliver så grønt som muligt. Gennem klimatilpasning som en integreret del af alle løsninger udvikles det bedst mulige projekt med hensyn til teknologi og bæredygtighed”</a:t>
            </a:r>
            <a:endParaRPr lang="da-DK" b="1" dirty="0">
              <a:solidFill>
                <a:schemeClr val="accent5">
                  <a:lumMod val="50000"/>
                </a:schemeClr>
              </a:solidFill>
            </a:endParaRPr>
          </a:p>
        </p:txBody>
      </p:sp>
      <p:sp>
        <p:nvSpPr>
          <p:cNvPr id="3" name="TextBox 2">
            <a:extLst>
              <a:ext uri="{FF2B5EF4-FFF2-40B4-BE49-F238E27FC236}">
                <a16:creationId xmlns:a16="http://schemas.microsoft.com/office/drawing/2014/main" id="{E69AFBCB-5CCD-31CE-A315-87B510830371}"/>
              </a:ext>
            </a:extLst>
          </p:cNvPr>
          <p:cNvSpPr txBox="1"/>
          <p:nvPr/>
        </p:nvSpPr>
        <p:spPr>
          <a:xfrm>
            <a:off x="252912" y="4127311"/>
            <a:ext cx="2768849" cy="307777"/>
          </a:xfrm>
          <a:prstGeom prst="rect">
            <a:avLst/>
          </a:prstGeom>
          <a:noFill/>
        </p:spPr>
        <p:txBody>
          <a:bodyPr wrap="square">
            <a:spAutoFit/>
          </a:bodyPr>
          <a:lstStyle/>
          <a:p>
            <a:r>
              <a:rPr lang="da-DK" sz="1400" u="sng" dirty="0">
                <a:solidFill>
                  <a:srgbClr val="1155CC"/>
                </a:solidFill>
                <a:effectLst/>
                <a:latin typeface="Arial" panose="020B0604020202020204" pitchFamily="34" charset="0"/>
                <a:ea typeface="Arial" panose="020B0604020202020204" pitchFamily="34" charset="0"/>
                <a:hlinkClick r:id="rId7"/>
              </a:rPr>
              <a:t>Bæredygtighed Region Sjælland</a:t>
            </a:r>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7" descr="Heart with pulse outline"/>
          <p:cNvPicPr preferRelativeResize="0"/>
          <p:nvPr/>
        </p:nvPicPr>
        <p:blipFill rotWithShape="1">
          <a:blip r:embed="rId3">
            <a:alphaModFix/>
          </a:blip>
          <a:srcRect/>
          <a:stretch/>
        </p:blipFill>
        <p:spPr>
          <a:xfrm>
            <a:off x="5852886" y="-70757"/>
            <a:ext cx="6999514" cy="6999514"/>
          </a:xfrm>
          <a:prstGeom prst="rect">
            <a:avLst/>
          </a:prstGeom>
          <a:noFill/>
          <a:ln>
            <a:noFill/>
          </a:ln>
        </p:spPr>
      </p:pic>
      <p:sp>
        <p:nvSpPr>
          <p:cNvPr id="516" name="Google Shape;516;p7"/>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4000"/>
              <a:buFont typeface="Arial"/>
              <a:buNone/>
            </a:pPr>
            <a:r>
              <a:rPr lang="da-DK" dirty="0"/>
              <a:t>Terræn arealerne ved Universitetshospitalet</a:t>
            </a:r>
            <a:endParaRPr dirty="0"/>
          </a:p>
        </p:txBody>
      </p:sp>
      <p:sp>
        <p:nvSpPr>
          <p:cNvPr id="517" name="Google Shape;517;p7"/>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8</a:t>
            </a:fld>
            <a:endParaRPr/>
          </a:p>
        </p:txBody>
      </p:sp>
      <p:sp>
        <p:nvSpPr>
          <p:cNvPr id="518" name="Google Shape;518;p7"/>
          <p:cNvSpPr txBox="1"/>
          <p:nvPr/>
        </p:nvSpPr>
        <p:spPr>
          <a:xfrm>
            <a:off x="6300578" y="2364173"/>
            <a:ext cx="5325688" cy="118654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200"/>
              <a:buFont typeface="Arial"/>
              <a:buNone/>
            </a:pPr>
            <a:r>
              <a:rPr lang="da-DK" sz="2400" b="1" i="0" u="none" strike="noStrike" cap="none" dirty="0">
                <a:solidFill>
                  <a:schemeClr val="accent5">
                    <a:lumMod val="50000"/>
                  </a:schemeClr>
                </a:solidFill>
                <a:latin typeface="Arial"/>
                <a:ea typeface="Arial"/>
                <a:cs typeface="Arial"/>
                <a:sym typeface="Arial"/>
              </a:rPr>
              <a:t>”Indvirkningen af vores omgivelser på vores helbred og DGNB som understøttelse til implementering af natur var omdrejningspunktet for mit projekt” </a:t>
            </a:r>
            <a:endParaRPr sz="1100" dirty="0">
              <a:solidFill>
                <a:schemeClr val="accent5">
                  <a:lumMod val="50000"/>
                </a:schemeClr>
              </a:solidFill>
            </a:endParaRPr>
          </a:p>
        </p:txBody>
      </p:sp>
      <p:pic>
        <p:nvPicPr>
          <p:cNvPr id="519" name="Google Shape;519;p7" descr="Deciduous tree with solid fill"/>
          <p:cNvPicPr preferRelativeResize="0"/>
          <p:nvPr/>
        </p:nvPicPr>
        <p:blipFill rotWithShape="1">
          <a:blip r:embed="rId4">
            <a:alphaModFix/>
          </a:blip>
          <a:srcRect/>
          <a:stretch/>
        </p:blipFill>
        <p:spPr>
          <a:xfrm>
            <a:off x="1591403" y="1487915"/>
            <a:ext cx="4125599" cy="4125599"/>
          </a:xfrm>
          <a:prstGeom prst="rect">
            <a:avLst/>
          </a:prstGeom>
          <a:noFill/>
          <a:ln>
            <a:noFill/>
          </a:ln>
        </p:spPr>
      </p:pic>
      <p:pic>
        <p:nvPicPr>
          <p:cNvPr id="520" name="Google Shape;520;p7" descr="Bee outline"/>
          <p:cNvPicPr preferRelativeResize="0"/>
          <p:nvPr/>
        </p:nvPicPr>
        <p:blipFill rotWithShape="1">
          <a:blip r:embed="rId5">
            <a:alphaModFix/>
          </a:blip>
          <a:srcRect/>
          <a:stretch/>
        </p:blipFill>
        <p:spPr>
          <a:xfrm rot="-1563037">
            <a:off x="4278554" y="4314286"/>
            <a:ext cx="419477" cy="419477"/>
          </a:xfrm>
          <a:prstGeom prst="rect">
            <a:avLst/>
          </a:prstGeom>
          <a:noFill/>
          <a:ln>
            <a:noFill/>
          </a:ln>
        </p:spPr>
      </p:pic>
      <p:pic>
        <p:nvPicPr>
          <p:cNvPr id="524" name="Google Shape;524;p7" descr="Beetle outline"/>
          <p:cNvPicPr preferRelativeResize="0"/>
          <p:nvPr/>
        </p:nvPicPr>
        <p:blipFill rotWithShape="1">
          <a:blip r:embed="rId6">
            <a:alphaModFix/>
          </a:blip>
          <a:srcRect/>
          <a:stretch/>
        </p:blipFill>
        <p:spPr>
          <a:xfrm>
            <a:off x="2234534" y="5252196"/>
            <a:ext cx="346555" cy="346555"/>
          </a:xfrm>
          <a:prstGeom prst="rect">
            <a:avLst/>
          </a:prstGeom>
          <a:noFill/>
          <a:ln>
            <a:noFill/>
          </a:ln>
        </p:spPr>
      </p:pic>
      <p:pic>
        <p:nvPicPr>
          <p:cNvPr id="525" name="Google Shape;525;p7" descr="Bug under magnifying glass outline"/>
          <p:cNvPicPr preferRelativeResize="0"/>
          <p:nvPr/>
        </p:nvPicPr>
        <p:blipFill rotWithShape="1">
          <a:blip r:embed="rId7">
            <a:alphaModFix/>
          </a:blip>
          <a:srcRect/>
          <a:stretch/>
        </p:blipFill>
        <p:spPr>
          <a:xfrm>
            <a:off x="4000928" y="5159635"/>
            <a:ext cx="586925" cy="586925"/>
          </a:xfrm>
          <a:prstGeom prst="rect">
            <a:avLst/>
          </a:prstGeom>
          <a:noFill/>
          <a:ln>
            <a:noFill/>
          </a:ln>
        </p:spPr>
      </p:pic>
      <p:pic>
        <p:nvPicPr>
          <p:cNvPr id="526" name="Google Shape;526;p7" descr="Butterfly outline"/>
          <p:cNvPicPr preferRelativeResize="0"/>
          <p:nvPr/>
        </p:nvPicPr>
        <p:blipFill rotWithShape="1">
          <a:blip r:embed="rId8">
            <a:alphaModFix/>
          </a:blip>
          <a:srcRect/>
          <a:stretch/>
        </p:blipFill>
        <p:spPr>
          <a:xfrm>
            <a:off x="3882976" y="3244884"/>
            <a:ext cx="528260" cy="528260"/>
          </a:xfrm>
          <a:prstGeom prst="rect">
            <a:avLst/>
          </a:prstGeom>
          <a:noFill/>
          <a:ln>
            <a:noFill/>
          </a:ln>
        </p:spPr>
      </p:pic>
      <p:pic>
        <p:nvPicPr>
          <p:cNvPr id="527" name="Google Shape;527;p7" descr="Caterpillar outline"/>
          <p:cNvPicPr preferRelativeResize="0"/>
          <p:nvPr/>
        </p:nvPicPr>
        <p:blipFill rotWithShape="1">
          <a:blip r:embed="rId9">
            <a:alphaModFix/>
          </a:blip>
          <a:srcRect/>
          <a:stretch/>
        </p:blipFill>
        <p:spPr>
          <a:xfrm>
            <a:off x="2617979" y="5192545"/>
            <a:ext cx="358248" cy="358248"/>
          </a:xfrm>
          <a:prstGeom prst="rect">
            <a:avLst/>
          </a:prstGeom>
          <a:noFill/>
          <a:ln>
            <a:noFill/>
          </a:ln>
        </p:spPr>
      </p:pic>
      <p:pic>
        <p:nvPicPr>
          <p:cNvPr id="528" name="Google Shape;528;p7" descr="Dandelion outline"/>
          <p:cNvPicPr preferRelativeResize="0"/>
          <p:nvPr/>
        </p:nvPicPr>
        <p:blipFill rotWithShape="1">
          <a:blip r:embed="rId10">
            <a:alphaModFix/>
          </a:blip>
          <a:srcRect/>
          <a:stretch/>
        </p:blipFill>
        <p:spPr>
          <a:xfrm>
            <a:off x="4746351" y="4829552"/>
            <a:ext cx="501769" cy="501769"/>
          </a:xfrm>
          <a:prstGeom prst="rect">
            <a:avLst/>
          </a:prstGeom>
          <a:noFill/>
          <a:ln>
            <a:noFill/>
          </a:ln>
        </p:spPr>
      </p:pic>
      <p:pic>
        <p:nvPicPr>
          <p:cNvPr id="5" name="Graphic 4" descr="Leaf with solid fill">
            <a:extLst>
              <a:ext uri="{FF2B5EF4-FFF2-40B4-BE49-F238E27FC236}">
                <a16:creationId xmlns:a16="http://schemas.microsoft.com/office/drawing/2014/main" id="{EBDB8E79-5E0F-E71B-F5A1-1E48ED9CB6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206672">
            <a:off x="2491364" y="4579194"/>
            <a:ext cx="397435" cy="397435"/>
          </a:xfrm>
          <a:prstGeom prst="rect">
            <a:avLst/>
          </a:prstGeom>
        </p:spPr>
      </p:pic>
      <p:pic>
        <p:nvPicPr>
          <p:cNvPr id="7" name="Graphic 6" descr="Plant with solid fill">
            <a:extLst>
              <a:ext uri="{FF2B5EF4-FFF2-40B4-BE49-F238E27FC236}">
                <a16:creationId xmlns:a16="http://schemas.microsoft.com/office/drawing/2014/main" id="{51EADC3D-C192-775D-116B-375F075819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28693" y="4785502"/>
            <a:ext cx="654767" cy="654767"/>
          </a:xfrm>
          <a:prstGeom prst="rect">
            <a:avLst/>
          </a:prstGeom>
        </p:spPr>
      </p:pic>
      <p:pic>
        <p:nvPicPr>
          <p:cNvPr id="8" name="Graphic 7" descr="Leaf with solid fill">
            <a:extLst>
              <a:ext uri="{FF2B5EF4-FFF2-40B4-BE49-F238E27FC236}">
                <a16:creationId xmlns:a16="http://schemas.microsoft.com/office/drawing/2014/main" id="{8FDB2F31-585E-4E33-A723-DCF09AA4E7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141917">
            <a:off x="2291106" y="4364242"/>
            <a:ext cx="397435" cy="397435"/>
          </a:xfrm>
          <a:prstGeom prst="rect">
            <a:avLst/>
          </a:prstGeom>
        </p:spPr>
      </p:pic>
      <p:pic>
        <p:nvPicPr>
          <p:cNvPr id="9" name="Graphic 8" descr="Park scene with solid fill">
            <a:extLst>
              <a:ext uri="{FF2B5EF4-FFF2-40B4-BE49-F238E27FC236}">
                <a16:creationId xmlns:a16="http://schemas.microsoft.com/office/drawing/2014/main" id="{31477682-A6BA-FD3C-4B0D-9AB6B73547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5064" y="4352433"/>
            <a:ext cx="1183608" cy="1183608"/>
          </a:xfrm>
          <a:prstGeom prst="rect">
            <a:avLst/>
          </a:prstGeom>
        </p:spPr>
      </p:pic>
      <p:pic>
        <p:nvPicPr>
          <p:cNvPr id="2" name="Graphic 1" descr="Ripple with solid fill">
            <a:extLst>
              <a:ext uri="{FF2B5EF4-FFF2-40B4-BE49-F238E27FC236}">
                <a16:creationId xmlns:a16="http://schemas.microsoft.com/office/drawing/2014/main" id="{3E4A78A9-1925-A6A4-E14B-8D998CC1740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5718" y="5044505"/>
            <a:ext cx="926437" cy="926437"/>
          </a:xfrm>
          <a:prstGeom prst="rect">
            <a:avLst/>
          </a:prstGeom>
        </p:spPr>
      </p:pic>
      <p:pic>
        <p:nvPicPr>
          <p:cNvPr id="3" name="Graphic 2" descr="Tropical scene with solid fill">
            <a:extLst>
              <a:ext uri="{FF2B5EF4-FFF2-40B4-BE49-F238E27FC236}">
                <a16:creationId xmlns:a16="http://schemas.microsoft.com/office/drawing/2014/main" id="{B5ED5ECF-EF39-08EC-B352-DAFD2609FA3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72850" y="4749602"/>
            <a:ext cx="979430" cy="979430"/>
          </a:xfrm>
          <a:prstGeom prst="rect">
            <a:avLst/>
          </a:prstGeom>
        </p:spPr>
      </p:pic>
      <p:pic>
        <p:nvPicPr>
          <p:cNvPr id="4" name="Graphic 3" descr="Palette with solid fill">
            <a:extLst>
              <a:ext uri="{FF2B5EF4-FFF2-40B4-BE49-F238E27FC236}">
                <a16:creationId xmlns:a16="http://schemas.microsoft.com/office/drawing/2014/main" id="{910A0A0A-C3A7-2315-DF83-775FF0986E4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850402" y="4983991"/>
            <a:ext cx="456278" cy="4562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10" descr="Deciduous tree with solid fill"/>
          <p:cNvPicPr preferRelativeResize="0"/>
          <p:nvPr/>
        </p:nvPicPr>
        <p:blipFill rotWithShape="1">
          <a:blip r:embed="rId3">
            <a:alphaModFix/>
          </a:blip>
          <a:srcRect/>
          <a:stretch/>
        </p:blipFill>
        <p:spPr>
          <a:xfrm>
            <a:off x="5661975" y="89487"/>
            <a:ext cx="6530025" cy="6530025"/>
          </a:xfrm>
          <a:prstGeom prst="rect">
            <a:avLst/>
          </a:prstGeom>
          <a:noFill/>
          <a:ln>
            <a:noFill/>
          </a:ln>
        </p:spPr>
      </p:pic>
      <p:pic>
        <p:nvPicPr>
          <p:cNvPr id="569" name="Google Shape;569;p10"/>
          <p:cNvPicPr preferRelativeResize="0"/>
          <p:nvPr/>
        </p:nvPicPr>
        <p:blipFill rotWithShape="1">
          <a:blip r:embed="rId4">
            <a:alphaModFix/>
          </a:blip>
          <a:srcRect l="2053" t="10562"/>
          <a:stretch/>
        </p:blipFill>
        <p:spPr>
          <a:xfrm>
            <a:off x="718202" y="2318276"/>
            <a:ext cx="6456559" cy="1407290"/>
          </a:xfrm>
          <a:prstGeom prst="rect">
            <a:avLst/>
          </a:prstGeom>
          <a:noFill/>
          <a:ln>
            <a:noFill/>
          </a:ln>
        </p:spPr>
      </p:pic>
      <p:sp>
        <p:nvSpPr>
          <p:cNvPr id="566" name="Google Shape;566;p10"/>
          <p:cNvSpPr txBox="1">
            <a:spLocks noGrp="1"/>
          </p:cNvSpPr>
          <p:nvPr>
            <p:ph type="title"/>
          </p:nvPr>
        </p:nvSpPr>
        <p:spPr>
          <a:xfrm>
            <a:off x="358775" y="719138"/>
            <a:ext cx="11472863" cy="1080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4000"/>
              <a:buFont typeface="Arial"/>
              <a:buNone/>
            </a:pPr>
            <a:r>
              <a:rPr lang="da-DK" dirty="0"/>
              <a:t>Bæredygtig planlægning med mennesket i centrum</a:t>
            </a:r>
            <a:endParaRPr dirty="0"/>
          </a:p>
        </p:txBody>
      </p:sp>
      <p:sp>
        <p:nvSpPr>
          <p:cNvPr id="567" name="Google Shape;567;p10"/>
          <p:cNvSpPr txBox="1">
            <a:spLocks noGrp="1"/>
          </p:cNvSpPr>
          <p:nvPr>
            <p:ph type="body" idx="1"/>
          </p:nvPr>
        </p:nvSpPr>
        <p:spPr>
          <a:xfrm>
            <a:off x="718202" y="3725566"/>
            <a:ext cx="7395813" cy="1080000"/>
          </a:xfrm>
          <a:prstGeom prst="rect">
            <a:avLst/>
          </a:prstGeom>
          <a:noFill/>
          <a:ln>
            <a:noFill/>
          </a:ln>
        </p:spPr>
        <p:txBody>
          <a:bodyPr spcFirstLastPara="1" wrap="square" lIns="0" tIns="0" rIns="0" bIns="0" anchor="t" anchorCtr="0">
            <a:noAutofit/>
          </a:bodyPr>
          <a:lstStyle/>
          <a:p>
            <a:pPr marL="0" lvl="0" indent="0" rtl="0">
              <a:lnSpc>
                <a:spcPct val="100000"/>
              </a:lnSpc>
              <a:spcBef>
                <a:spcPts val="0"/>
              </a:spcBef>
              <a:spcAft>
                <a:spcPts val="0"/>
              </a:spcAft>
              <a:buSzPts val="2000"/>
              <a:buNone/>
            </a:pPr>
            <a:r>
              <a:rPr lang="da-DK" sz="2000" b="1" i="1" dirty="0">
                <a:solidFill>
                  <a:schemeClr val="accent5">
                    <a:lumMod val="50000"/>
                  </a:schemeClr>
                </a:solidFill>
              </a:rPr>
              <a:t>DGNB Byrum har til formål at fremme fokus på implementering af bæredygtige tiltag, der bidrager til fællesskab, fysisk aktivitet, menneskets sundhed og velvære</a:t>
            </a:r>
            <a:endParaRPr b="1" dirty="0">
              <a:solidFill>
                <a:schemeClr val="accent5">
                  <a:lumMod val="50000"/>
                </a:schemeClr>
              </a:solidFill>
            </a:endParaRPr>
          </a:p>
        </p:txBody>
      </p:sp>
      <p:sp>
        <p:nvSpPr>
          <p:cNvPr id="568" name="Google Shape;568;p10"/>
          <p:cNvSpPr txBox="1">
            <a:spLocks noGrp="1"/>
          </p:cNvSpPr>
          <p:nvPr>
            <p:ph type="sldNum" idx="12"/>
          </p:nvPr>
        </p:nvSpPr>
        <p:spPr>
          <a:xfrm>
            <a:off x="358774" y="6317153"/>
            <a:ext cx="3600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9</a:t>
            </a:fld>
            <a:endParaRPr/>
          </a:p>
        </p:txBody>
      </p:sp>
    </p:spTree>
  </p:cSld>
  <p:clrMapOvr>
    <a:masterClrMapping/>
  </p:clrMapOvr>
</p:sld>
</file>

<file path=ppt/theme/theme1.xml><?xml version="1.0" encoding="utf-8"?>
<a:theme xmlns:a="http://schemas.openxmlformats.org/drawingml/2006/main" name="Blank">
  <a:themeElements>
    <a:clrScheme name="Sweco 2022">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7A9B62"/>
      </a:accent5>
      <a:accent6>
        <a:srgbClr val="3F3F42"/>
      </a:accent6>
      <a:hlink>
        <a:srgbClr val="C0D4FD"/>
      </a:hlink>
      <a:folHlink>
        <a:srgbClr val="9DD3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1517</Words>
  <Application>Microsoft Office PowerPoint</Application>
  <PresentationFormat>Widescreen</PresentationFormat>
  <Paragraphs>142</Paragraphs>
  <Slides>12</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Blank</vt:lpstr>
      <vt:lpstr>Bæredygtighed og det grønne hospital Sjællands Universitetshospital, Køge</vt:lpstr>
      <vt:lpstr>PowerPoint Presentation</vt:lpstr>
      <vt:lpstr>Natur</vt:lpstr>
      <vt:lpstr>Introduktion</vt:lpstr>
      <vt:lpstr>Klima, biodiversitet og sundhed</vt:lpstr>
      <vt:lpstr>DGNB certificering</vt:lpstr>
      <vt:lpstr>Sjællands Universitetshospital</vt:lpstr>
      <vt:lpstr>Terræn arealerne ved Universitetshospitalet</vt:lpstr>
      <vt:lpstr>Bæredygtig planlægning med mennesket i centrum</vt:lpstr>
      <vt:lpstr>Bispebjerg’s helende haver</vt:lpstr>
      <vt:lpstr>Afslutning</vt:lpstr>
      <vt:lpstr>Spørgsmål og kommentarer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Bæredygtighed og det grønne hospital Sjællands Universitetshospital, Køge</dc:title>
  <dc:creator>Winther, Cornelie</dc:creator>
  <cp:lastModifiedBy>Winther, Cornelie</cp:lastModifiedBy>
  <cp:revision>2</cp:revision>
  <dcterms:created xsi:type="dcterms:W3CDTF">2022-09-14T10:05:53Z</dcterms:created>
  <dcterms:modified xsi:type="dcterms:W3CDTF">2023-10-31T08:24:56Z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2022-09-22T05:04:17.0175074Z</vt:lpwstr>
  </property>
  <property fmtid="{D5CDD505-2E9C-101B-9397-08002B2CF9AE}" pid="4" name="MSIP_Label_43f08ec5-d6d9-4227-8387-ccbfcb3632c4_Enabled">
    <vt:lpwstr>true</vt:lpwstr>
  </property>
  <property fmtid="{D5CDD505-2E9C-101B-9397-08002B2CF9AE}" pid="5" name="MSIP_Label_43f08ec5-d6d9-4227-8387-ccbfcb3632c4_SetDate">
    <vt:lpwstr>2023-06-09T07:18:59Z</vt:lpwstr>
  </property>
  <property fmtid="{D5CDD505-2E9C-101B-9397-08002B2CF9AE}" pid="6" name="MSIP_Label_43f08ec5-d6d9-4227-8387-ccbfcb3632c4_Method">
    <vt:lpwstr>Standard</vt:lpwstr>
  </property>
  <property fmtid="{D5CDD505-2E9C-101B-9397-08002B2CF9AE}" pid="7" name="MSIP_Label_43f08ec5-d6d9-4227-8387-ccbfcb3632c4_Name">
    <vt:lpwstr>Sweco Restricted</vt:lpwstr>
  </property>
  <property fmtid="{D5CDD505-2E9C-101B-9397-08002B2CF9AE}" pid="8" name="MSIP_Label_43f08ec5-d6d9-4227-8387-ccbfcb3632c4_SiteId">
    <vt:lpwstr>b7872ef0-9a00-4c18-8a4a-c7d25c778a9e</vt:lpwstr>
  </property>
  <property fmtid="{D5CDD505-2E9C-101B-9397-08002B2CF9AE}" pid="9" name="MSIP_Label_43f08ec5-d6d9-4227-8387-ccbfcb3632c4_ActionId">
    <vt:lpwstr>35149192-0473-4294-95eb-1497cbe63722</vt:lpwstr>
  </property>
  <property fmtid="{D5CDD505-2E9C-101B-9397-08002B2CF9AE}" pid="10" name="MSIP_Label_43f08ec5-d6d9-4227-8387-ccbfcb3632c4_ContentBits">
    <vt:lpwstr>0</vt:lpwstr>
  </property>
  <property fmtid="{D5CDD505-2E9C-101B-9397-08002B2CF9AE}" pid="11" name="TemplafyTenantId">
    <vt:lpwstr>sweco</vt:lpwstr>
  </property>
  <property fmtid="{D5CDD505-2E9C-101B-9397-08002B2CF9AE}" pid="12" name="TemplafyTemplateId">
    <vt:lpwstr>637570323569707219</vt:lpwstr>
  </property>
  <property fmtid="{D5CDD505-2E9C-101B-9397-08002B2CF9AE}" pid="13" name="TemplafyUserProfileId">
    <vt:lpwstr>638254295012739901</vt:lpwstr>
  </property>
  <property fmtid="{D5CDD505-2E9C-101B-9397-08002B2CF9AE}" pid="14" name="TemplafyLanguageCode">
    <vt:lpwstr>da-DK</vt:lpwstr>
  </property>
  <property fmtid="{D5CDD505-2E9C-101B-9397-08002B2CF9AE}" pid="15" name="MSIP_Label_a7c77bae-9cad-4b1a-aac3-2a4ad557d70b_Enabled">
    <vt:lpwstr>true</vt:lpwstr>
  </property>
  <property fmtid="{D5CDD505-2E9C-101B-9397-08002B2CF9AE}" pid="16" name="MSIP_Label_a7c77bae-9cad-4b1a-aac3-2a4ad557d70b_Method">
    <vt:lpwstr>Privileged</vt:lpwstr>
  </property>
  <property fmtid="{D5CDD505-2E9C-101B-9397-08002B2CF9AE}" pid="17" name="MSIP_Label_a7c77bae-9cad-4b1a-aac3-2a4ad557d70b_Name">
    <vt:lpwstr>General</vt:lpwstr>
  </property>
  <property fmtid="{D5CDD505-2E9C-101B-9397-08002B2CF9AE}" pid="18" name="MSIP_Label_a7c77bae-9cad-4b1a-aac3-2a4ad557d70b_SiteId">
    <vt:lpwstr>88ed286b-88d8-4faf-918f-883d693321ae</vt:lpwstr>
  </property>
  <property fmtid="{D5CDD505-2E9C-101B-9397-08002B2CF9AE}" pid="19" name="MSIP_Label_a7c77bae-9cad-4b1a-aac3-2a4ad557d70b_ContentBits">
    <vt:lpwstr>0</vt:lpwstr>
  </property>
  <property fmtid="{D5CDD505-2E9C-101B-9397-08002B2CF9AE}" pid="20" name="MSIP_Label_a7c77bae-9cad-4b1a-aac3-2a4ad557d70b_SetDate">
    <vt:lpwstr>2023-10-29T11:18:41Z</vt:lpwstr>
  </property>
  <property fmtid="{D5CDD505-2E9C-101B-9397-08002B2CF9AE}" pid="21" name="MSIP_Label_a7c77bae-9cad-4b1a-aac3-2a4ad557d70b_ActionId">
    <vt:lpwstr>813e75ce-71e7-4b93-8214-68850a94d31d</vt:lpwstr>
  </property>
</Properties>
</file>