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customXml/itemProps11.xml" ContentType="application/vnd.openxmlformats-officedocument.customXmlProperties+xml"/>
  <Override PartName="/customXml/itemProps12.xml" ContentType="application/vnd.openxmlformats-officedocument.customXmlProperties+xml"/>
  <Override PartName="/customXml/itemProps13.xml" ContentType="application/vnd.openxmlformats-officedocument.customXmlProperties+xml"/>
  <Override PartName="/customXml/itemProps14.xml" ContentType="application/vnd.openxmlformats-officedocument.customXmlProperties+xml"/>
  <Override PartName="/customXml/itemProps15.xml" ContentType="application/vnd.openxmlformats-officedocument.customXmlProperties+xml"/>
  <Override PartName="/customXml/itemProps16.xml" ContentType="application/vnd.openxmlformats-officedocument.customXmlProperties+xml"/>
  <Override PartName="/customXml/itemProps17.xml" ContentType="application/vnd.openxmlformats-officedocument.customXmlProperties+xml"/>
  <Override PartName="/customXml/itemProps18.xml" ContentType="application/vnd.openxmlformats-officedocument.customXmlProperties+xml"/>
  <Override PartName="/customXml/itemProps19.xml" ContentType="application/vnd.openxmlformats-officedocument.customXmlProperties+xml"/>
  <Override PartName="/customXml/itemProps20.xml" ContentType="application/vnd.openxmlformats-officedocument.customXmlProperties+xml"/>
  <Override PartName="/customXml/itemProps21.xml" ContentType="application/vnd.openxmlformats-officedocument.customXmlProperties+xml"/>
  <Override PartName="/customXml/itemProps22.xml" ContentType="application/vnd.openxmlformats-officedocument.customXmlProperties+xml"/>
  <Override PartName="/customXml/itemProps23.xml" ContentType="application/vnd.openxmlformats-officedocument.customXmlProperties+xml"/>
  <Override PartName="/customXml/itemProps24.xml" ContentType="application/vnd.openxmlformats-officedocument.customXmlProperties+xml"/>
  <Override PartName="/customXml/itemProps25.xml" ContentType="application/vnd.openxmlformats-officedocument.customXmlProperties+xml"/>
  <Override PartName="/customXml/itemProps26.xml" ContentType="application/vnd.openxmlformats-officedocument.customXmlProperties+xml"/>
  <Override PartName="/customXml/itemProps27.xml" ContentType="application/vnd.openxmlformats-officedocument.customXmlProperties+xml"/>
  <Override PartName="/customXml/itemProps28.xml" ContentType="application/vnd.openxmlformats-officedocument.customXmlProperties+xml"/>
  <Override PartName="/customXml/itemProps29.xml" ContentType="application/vnd.openxmlformats-officedocument.customXmlProperties+xml"/>
  <Override PartName="/customXml/itemProps30.xml" ContentType="application/vnd.openxmlformats-officedocument.customXmlProperties+xml"/>
  <Override PartName="/customXml/itemProps31.xml" ContentType="application/vnd.openxmlformats-officedocument.customXmlProperties+xml"/>
  <Override PartName="/customXml/itemProps32.xml" ContentType="application/vnd.openxmlformats-officedocument.customXmlProperties+xml"/>
  <Override PartName="/customXml/itemProps33.xml" ContentType="application/vnd.openxmlformats-officedocument.customXmlProperties+xml"/>
  <Override PartName="/customXml/itemProps34.xml" ContentType="application/vnd.openxmlformats-officedocument.customXmlProperties+xml"/>
  <Override PartName="/customXml/itemProps35.xml" ContentType="application/vnd.openxmlformats-officedocument.customXmlProperties+xml"/>
  <Override PartName="/customXml/itemProps36.xml" ContentType="application/vnd.openxmlformats-officedocument.customXmlProperties+xml"/>
  <Override PartName="/customXml/itemProps37.xml" ContentType="application/vnd.openxmlformats-officedocument.customXmlProperties+xml"/>
  <Override PartName="/customXml/itemProps38.xml" ContentType="application/vnd.openxmlformats-officedocument.customXmlProperties+xml"/>
  <Override PartName="/customXml/itemProps39.xml" ContentType="application/vnd.openxmlformats-officedocument.customXmlProperties+xml"/>
  <Override PartName="/customXml/itemProps40.xml" ContentType="application/vnd.openxmlformats-officedocument.customXmlProperties+xml"/>
  <Override PartName="/customXml/itemProps41.xml" ContentType="application/vnd.openxmlformats-officedocument.customXmlProperties+xml"/>
  <Override PartName="/customXml/itemProps42.xml" ContentType="application/vnd.openxmlformats-officedocument.customXmlProperties+xml"/>
  <Override PartName="/customXml/itemProps43.xml" ContentType="application/vnd.openxmlformats-officedocument.customXmlProperties+xml"/>
  <Override PartName="/customXml/itemProps44.xml" ContentType="application/vnd.openxmlformats-officedocument.customXmlProperties+xml"/>
  <Override PartName="/customXml/itemProps45.xml" ContentType="application/vnd.openxmlformats-officedocument.customXmlProperties+xml"/>
  <Override PartName="/customXml/itemProps46.xml" ContentType="application/vnd.openxmlformats-officedocument.customXmlProperties+xml"/>
  <Override PartName="/customXml/itemProps47.xml" ContentType="application/vnd.openxmlformats-officedocument.customXmlProperties+xml"/>
  <Override PartName="/customXml/itemProps48.xml" ContentType="application/vnd.openxmlformats-officedocument.customXmlProperties+xml"/>
  <Override PartName="/customXml/itemProps49.xml" ContentType="application/vnd.openxmlformats-officedocument.customXmlProperties+xml"/>
  <Override PartName="/customXml/itemProps50.xml" ContentType="application/vnd.openxmlformats-officedocument.customXmlProperties+xml"/>
  <Override PartName="/customXml/itemProps51.xml" ContentType="application/vnd.openxmlformats-officedocument.customXmlProperties+xml"/>
  <Override PartName="/customXml/itemProps52.xml" ContentType="application/vnd.openxmlformats-officedocument.customXmlProperties+xml"/>
  <Override PartName="/customXml/itemProps53.xml" ContentType="application/vnd.openxmlformats-officedocument.customXmlProperties+xml"/>
  <Override PartName="/customXml/itemProps54.xml" ContentType="application/vnd.openxmlformats-officedocument.customXmlProperties+xml"/>
  <Override PartName="/customXml/itemProps55.xml" ContentType="application/vnd.openxmlformats-officedocument.customXmlProperties+xml"/>
  <Override PartName="/customXml/itemProps56.xml" ContentType="application/vnd.openxmlformats-officedocument.customXmlProperties+xml"/>
  <Override PartName="/customXml/itemProps57.xml" ContentType="application/vnd.openxmlformats-officedocument.customXmlProperties+xml"/>
  <Override PartName="/customXml/itemProps58.xml" ContentType="application/vnd.openxmlformats-officedocument.customXmlProperties+xml"/>
  <Override PartName="/customXml/itemProps59.xml" ContentType="application/vnd.openxmlformats-officedocument.customXmlProperties+xml"/>
  <Override PartName="/customXml/itemProps60.xml" ContentType="application/vnd.openxmlformats-officedocument.customXmlProperties+xml"/>
  <Override PartName="/customXml/itemProps61.xml" ContentType="application/vnd.openxmlformats-officedocument.customXmlProperties+xml"/>
  <Override PartName="/customXml/itemProps62.xml" ContentType="application/vnd.openxmlformats-officedocument.customXmlProperties+xml"/>
  <Override PartName="/customXml/itemProps63.xml" ContentType="application/vnd.openxmlformats-officedocument.customXmlProperties+xml"/>
  <Override PartName="/customXml/itemProps64.xml" ContentType="application/vnd.openxmlformats-officedocument.customXmlProperties+xml"/>
  <Override PartName="/customXml/itemProps65.xml" ContentType="application/vnd.openxmlformats-officedocument.customXmlProperties+xml"/>
  <Override PartName="/customXml/itemProps66.xml" ContentType="application/vnd.openxmlformats-officedocument.customXmlProperties+xml"/>
  <Override PartName="/customXml/itemProps67.xml" ContentType="application/vnd.openxmlformats-officedocument.customXmlProperties+xml"/>
  <Override PartName="/customXml/itemProps68.xml" ContentType="application/vnd.openxmlformats-officedocument.customXmlProperties+xml"/>
  <Override PartName="/customXml/itemProps69.xml" ContentType="application/vnd.openxmlformats-officedocument.customXmlProperties+xml"/>
  <Override PartName="/customXml/itemProps70.xml" ContentType="application/vnd.openxmlformats-officedocument.customXmlProperties+xml"/>
  <Override PartName="/customXml/itemProps71.xml" ContentType="application/vnd.openxmlformats-officedocument.customXmlProperties+xml"/>
  <Override PartName="/customXml/itemProps72.xml" ContentType="application/vnd.openxmlformats-officedocument.customXmlProperties+xml"/>
  <Override PartName="/customXml/itemProps73.xml" ContentType="application/vnd.openxmlformats-officedocument.customXmlProperties+xml"/>
  <Override PartName="/customXml/itemProps74.xml" ContentType="application/vnd.openxmlformats-officedocument.customXmlProperties+xml"/>
  <Override PartName="/customXml/itemProps75.xml" ContentType="application/vnd.openxmlformats-officedocument.customXmlProperties+xml"/>
  <Override PartName="/customXml/itemProps76.xml" ContentType="application/vnd.openxmlformats-officedocument.customXmlProperties+xml"/>
  <Override PartName="/customXml/itemProps77.xml" ContentType="application/vnd.openxmlformats-officedocument.customXmlProperties+xml"/>
  <Override PartName="/customXml/itemProps78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79"/>
  </p:sldMasterIdLst>
  <p:notesMasterIdLst>
    <p:notesMasterId r:id="rId81"/>
  </p:notesMasterIdLst>
  <p:handoutMasterIdLst>
    <p:handoutMasterId r:id="rId82"/>
  </p:handoutMasterIdLst>
  <p:sldIdLst>
    <p:sldId id="382" r:id="rId80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llemlayout 2 - Markering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Tema til typografi 1 - Markering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E3FDE45-AF77-4B5C-9715-49D594BDF05E}" styleName="Lyst layout 1 - Markering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D5ABB26-0587-4C30-8999-92F81FD0307C}" styleName="Ingen typografi, intet git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2833802-FEF1-4C79-8D5D-14CF1EAF98D9}" styleName="Lyst layout 2 - Markering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D7B26C5-4107-4FEC-AEDC-1716B250A1EF}" styleName="Lyst layou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yst layout 1 - Markering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2838BEF-8BB2-4498-84A7-C5851F593DF1}" styleName="Mellemlayout 4 - Markering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F5AB1C69-6EDB-4FF4-983F-18BD219EF322}" styleName="Mellemlayout 2 - Markering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llemlayou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90" autoAdjust="0"/>
  </p:normalViewPr>
  <p:slideViewPr>
    <p:cSldViewPr snapToGrid="0" showGuides="1">
      <p:cViewPr varScale="1">
        <p:scale>
          <a:sx n="76" d="100"/>
          <a:sy n="76" d="100"/>
        </p:scale>
        <p:origin x="52" y="796"/>
      </p:cViewPr>
      <p:guideLst/>
    </p:cSldViewPr>
  </p:slideViewPr>
  <p:outlineViewPr>
    <p:cViewPr>
      <p:scale>
        <a:sx n="33" d="100"/>
        <a:sy n="33" d="100"/>
      </p:scale>
      <p:origin x="0" y="-11502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2" d="100"/>
          <a:sy n="72" d="100"/>
        </p:scale>
        <p:origin x="4092" y="90"/>
      </p:cViewPr>
      <p:guideLst/>
    </p:cSldViewPr>
  </p:notesViewPr>
  <p:gridSpacing cx="50400" cy="504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customXml" Target="../customXml/item13.xml"/><Relationship Id="rId18" Type="http://schemas.openxmlformats.org/officeDocument/2006/relationships/customXml" Target="../customXml/item18.xml"/><Relationship Id="rId26" Type="http://schemas.openxmlformats.org/officeDocument/2006/relationships/customXml" Target="../customXml/item26.xml"/><Relationship Id="rId39" Type="http://schemas.openxmlformats.org/officeDocument/2006/relationships/customXml" Target="../customXml/item39.xml"/><Relationship Id="rId21" Type="http://schemas.openxmlformats.org/officeDocument/2006/relationships/customXml" Target="../customXml/item21.xml"/><Relationship Id="rId34" Type="http://schemas.openxmlformats.org/officeDocument/2006/relationships/customXml" Target="../customXml/item34.xml"/><Relationship Id="rId42" Type="http://schemas.openxmlformats.org/officeDocument/2006/relationships/customXml" Target="../customXml/item42.xml"/><Relationship Id="rId47" Type="http://schemas.openxmlformats.org/officeDocument/2006/relationships/customXml" Target="../customXml/item47.xml"/><Relationship Id="rId50" Type="http://schemas.openxmlformats.org/officeDocument/2006/relationships/customXml" Target="../customXml/item50.xml"/><Relationship Id="rId55" Type="http://schemas.openxmlformats.org/officeDocument/2006/relationships/customXml" Target="../customXml/item55.xml"/><Relationship Id="rId63" Type="http://schemas.openxmlformats.org/officeDocument/2006/relationships/customXml" Target="../customXml/item63.xml"/><Relationship Id="rId68" Type="http://schemas.openxmlformats.org/officeDocument/2006/relationships/customXml" Target="../customXml/item68.xml"/><Relationship Id="rId76" Type="http://schemas.openxmlformats.org/officeDocument/2006/relationships/customXml" Target="../customXml/item76.xml"/><Relationship Id="rId84" Type="http://schemas.openxmlformats.org/officeDocument/2006/relationships/viewProps" Target="viewProps.xml"/><Relationship Id="rId7" Type="http://schemas.openxmlformats.org/officeDocument/2006/relationships/customXml" Target="../customXml/item7.xml"/><Relationship Id="rId71" Type="http://schemas.openxmlformats.org/officeDocument/2006/relationships/customXml" Target="../customXml/item71.xml"/><Relationship Id="rId2" Type="http://schemas.openxmlformats.org/officeDocument/2006/relationships/customXml" Target="../customXml/item2.xml"/><Relationship Id="rId16" Type="http://schemas.openxmlformats.org/officeDocument/2006/relationships/customXml" Target="../customXml/item16.xml"/><Relationship Id="rId29" Type="http://schemas.openxmlformats.org/officeDocument/2006/relationships/customXml" Target="../customXml/item29.xml"/><Relationship Id="rId11" Type="http://schemas.openxmlformats.org/officeDocument/2006/relationships/customXml" Target="../customXml/item11.xml"/><Relationship Id="rId24" Type="http://schemas.openxmlformats.org/officeDocument/2006/relationships/customXml" Target="../customXml/item24.xml"/><Relationship Id="rId32" Type="http://schemas.openxmlformats.org/officeDocument/2006/relationships/customXml" Target="../customXml/item32.xml"/><Relationship Id="rId37" Type="http://schemas.openxmlformats.org/officeDocument/2006/relationships/customXml" Target="../customXml/item37.xml"/><Relationship Id="rId40" Type="http://schemas.openxmlformats.org/officeDocument/2006/relationships/customXml" Target="../customXml/item40.xml"/><Relationship Id="rId45" Type="http://schemas.openxmlformats.org/officeDocument/2006/relationships/customXml" Target="../customXml/item45.xml"/><Relationship Id="rId53" Type="http://schemas.openxmlformats.org/officeDocument/2006/relationships/customXml" Target="../customXml/item53.xml"/><Relationship Id="rId58" Type="http://schemas.openxmlformats.org/officeDocument/2006/relationships/customXml" Target="../customXml/item58.xml"/><Relationship Id="rId66" Type="http://schemas.openxmlformats.org/officeDocument/2006/relationships/customXml" Target="../customXml/item66.xml"/><Relationship Id="rId74" Type="http://schemas.openxmlformats.org/officeDocument/2006/relationships/customXml" Target="../customXml/item74.xml"/><Relationship Id="rId79" Type="http://schemas.openxmlformats.org/officeDocument/2006/relationships/slideMaster" Target="slideMasters/slideMaster1.xml"/><Relationship Id="rId5" Type="http://schemas.openxmlformats.org/officeDocument/2006/relationships/customXml" Target="../customXml/item5.xml"/><Relationship Id="rId61" Type="http://schemas.openxmlformats.org/officeDocument/2006/relationships/customXml" Target="../customXml/item61.xml"/><Relationship Id="rId82" Type="http://schemas.openxmlformats.org/officeDocument/2006/relationships/handoutMaster" Target="handoutMasters/handoutMaster1.xml"/><Relationship Id="rId19" Type="http://schemas.openxmlformats.org/officeDocument/2006/relationships/customXml" Target="../customXml/item19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customXml" Target="../customXml/item14.xml"/><Relationship Id="rId22" Type="http://schemas.openxmlformats.org/officeDocument/2006/relationships/customXml" Target="../customXml/item22.xml"/><Relationship Id="rId27" Type="http://schemas.openxmlformats.org/officeDocument/2006/relationships/customXml" Target="../customXml/item27.xml"/><Relationship Id="rId30" Type="http://schemas.openxmlformats.org/officeDocument/2006/relationships/customXml" Target="../customXml/item30.xml"/><Relationship Id="rId35" Type="http://schemas.openxmlformats.org/officeDocument/2006/relationships/customXml" Target="../customXml/item35.xml"/><Relationship Id="rId43" Type="http://schemas.openxmlformats.org/officeDocument/2006/relationships/customXml" Target="../customXml/item43.xml"/><Relationship Id="rId48" Type="http://schemas.openxmlformats.org/officeDocument/2006/relationships/customXml" Target="../customXml/item48.xml"/><Relationship Id="rId56" Type="http://schemas.openxmlformats.org/officeDocument/2006/relationships/customXml" Target="../customXml/item56.xml"/><Relationship Id="rId64" Type="http://schemas.openxmlformats.org/officeDocument/2006/relationships/customXml" Target="../customXml/item64.xml"/><Relationship Id="rId69" Type="http://schemas.openxmlformats.org/officeDocument/2006/relationships/customXml" Target="../customXml/item69.xml"/><Relationship Id="rId77" Type="http://schemas.openxmlformats.org/officeDocument/2006/relationships/customXml" Target="../customXml/item77.xml"/><Relationship Id="rId8" Type="http://schemas.openxmlformats.org/officeDocument/2006/relationships/customXml" Target="../customXml/item8.xml"/><Relationship Id="rId51" Type="http://schemas.openxmlformats.org/officeDocument/2006/relationships/customXml" Target="../customXml/item51.xml"/><Relationship Id="rId72" Type="http://schemas.openxmlformats.org/officeDocument/2006/relationships/customXml" Target="../customXml/item72.xml"/><Relationship Id="rId80" Type="http://schemas.openxmlformats.org/officeDocument/2006/relationships/slide" Target="slides/slide1.xml"/><Relationship Id="rId85" Type="http://schemas.openxmlformats.org/officeDocument/2006/relationships/theme" Target="theme/theme1.xml"/><Relationship Id="rId3" Type="http://schemas.openxmlformats.org/officeDocument/2006/relationships/customXml" Target="../customXml/item3.xml"/><Relationship Id="rId12" Type="http://schemas.openxmlformats.org/officeDocument/2006/relationships/customXml" Target="../customXml/item12.xml"/><Relationship Id="rId17" Type="http://schemas.openxmlformats.org/officeDocument/2006/relationships/customXml" Target="../customXml/item17.xml"/><Relationship Id="rId25" Type="http://schemas.openxmlformats.org/officeDocument/2006/relationships/customXml" Target="../customXml/item25.xml"/><Relationship Id="rId33" Type="http://schemas.openxmlformats.org/officeDocument/2006/relationships/customXml" Target="../customXml/item33.xml"/><Relationship Id="rId38" Type="http://schemas.openxmlformats.org/officeDocument/2006/relationships/customXml" Target="../customXml/item38.xml"/><Relationship Id="rId46" Type="http://schemas.openxmlformats.org/officeDocument/2006/relationships/customXml" Target="../customXml/item46.xml"/><Relationship Id="rId59" Type="http://schemas.openxmlformats.org/officeDocument/2006/relationships/customXml" Target="../customXml/item59.xml"/><Relationship Id="rId67" Type="http://schemas.openxmlformats.org/officeDocument/2006/relationships/customXml" Target="../customXml/item67.xml"/><Relationship Id="rId20" Type="http://schemas.openxmlformats.org/officeDocument/2006/relationships/customXml" Target="../customXml/item20.xml"/><Relationship Id="rId41" Type="http://schemas.openxmlformats.org/officeDocument/2006/relationships/customXml" Target="../customXml/item41.xml"/><Relationship Id="rId54" Type="http://schemas.openxmlformats.org/officeDocument/2006/relationships/customXml" Target="../customXml/item54.xml"/><Relationship Id="rId62" Type="http://schemas.openxmlformats.org/officeDocument/2006/relationships/customXml" Target="../customXml/item62.xml"/><Relationship Id="rId70" Type="http://schemas.openxmlformats.org/officeDocument/2006/relationships/customXml" Target="../customXml/item70.xml"/><Relationship Id="rId75" Type="http://schemas.openxmlformats.org/officeDocument/2006/relationships/customXml" Target="../customXml/item75.xml"/><Relationship Id="rId83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5" Type="http://schemas.openxmlformats.org/officeDocument/2006/relationships/customXml" Target="../customXml/item15.xml"/><Relationship Id="rId23" Type="http://schemas.openxmlformats.org/officeDocument/2006/relationships/customXml" Target="../customXml/item23.xml"/><Relationship Id="rId28" Type="http://schemas.openxmlformats.org/officeDocument/2006/relationships/customXml" Target="../customXml/item28.xml"/><Relationship Id="rId36" Type="http://schemas.openxmlformats.org/officeDocument/2006/relationships/customXml" Target="../customXml/item36.xml"/><Relationship Id="rId49" Type="http://schemas.openxmlformats.org/officeDocument/2006/relationships/customXml" Target="../customXml/item49.xml"/><Relationship Id="rId57" Type="http://schemas.openxmlformats.org/officeDocument/2006/relationships/customXml" Target="../customXml/item57.xml"/><Relationship Id="rId10" Type="http://schemas.openxmlformats.org/officeDocument/2006/relationships/customXml" Target="../customXml/item10.xml"/><Relationship Id="rId31" Type="http://schemas.openxmlformats.org/officeDocument/2006/relationships/customXml" Target="../customXml/item31.xml"/><Relationship Id="rId44" Type="http://schemas.openxmlformats.org/officeDocument/2006/relationships/customXml" Target="../customXml/item44.xml"/><Relationship Id="rId52" Type="http://schemas.openxmlformats.org/officeDocument/2006/relationships/customXml" Target="../customXml/item52.xml"/><Relationship Id="rId60" Type="http://schemas.openxmlformats.org/officeDocument/2006/relationships/customXml" Target="../customXml/item60.xml"/><Relationship Id="rId65" Type="http://schemas.openxmlformats.org/officeDocument/2006/relationships/customXml" Target="../customXml/item65.xml"/><Relationship Id="rId73" Type="http://schemas.openxmlformats.org/officeDocument/2006/relationships/customXml" Target="../customXml/item73.xml"/><Relationship Id="rId78" Type="http://schemas.openxmlformats.org/officeDocument/2006/relationships/customXml" Target="../customXml/item78.xml"/><Relationship Id="rId81" Type="http://schemas.openxmlformats.org/officeDocument/2006/relationships/notesMaster" Target="notesMasters/notesMaster1.xml"/><Relationship Id="rId86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92FEAD3-1BCA-4F77-8710-A29E17E51C0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604" cy="46534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73774BA-A0E3-4435-AE75-63D7F9970CF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159" y="0"/>
            <a:ext cx="3038604" cy="46534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C339CD-9002-4092-9DB6-666555FF467B}" type="datetimeFigureOut">
              <a:rPr lang="en-GB" smtClean="0"/>
              <a:t>29/09/2025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3A2CD7-BDCD-4ACE-9AEF-260E40C6E09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31059"/>
            <a:ext cx="3038604" cy="46534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4E3085-A087-46D1-8BF9-CC958FADF80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159" y="8831059"/>
            <a:ext cx="3038604" cy="46534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322210-3A2C-451D-9C1F-B921C76029FC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5712638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928" userDrawn="1">
          <p15:clr>
            <a:srgbClr val="F26B43"/>
          </p15:clr>
        </p15:guide>
        <p15:guide id="2" pos="2208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72A38B-F9FA-4036-A084-652409E98F08}" type="datetimeFigureOut">
              <a:rPr lang="da-DK" smtClean="0"/>
              <a:t>29-09-2025</a:t>
            </a:fld>
            <a:endParaRPr lang="da-DK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15790"/>
            <a:ext cx="5608320" cy="418338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 dirty="0" err="1"/>
              <a:t>Click</a:t>
            </a:r>
            <a:r>
              <a:rPr lang="da-DK" dirty="0"/>
              <a:t> to </a:t>
            </a:r>
            <a:r>
              <a:rPr lang="da-DK" dirty="0" err="1"/>
              <a:t>edit</a:t>
            </a:r>
            <a:r>
              <a:rPr lang="da-DK" dirty="0"/>
              <a:t> Master </a:t>
            </a:r>
            <a:r>
              <a:rPr lang="da-DK" dirty="0" err="1"/>
              <a:t>text</a:t>
            </a:r>
            <a:r>
              <a:rPr lang="da-DK" dirty="0"/>
              <a:t> styles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6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6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436F85-577F-4A92-A47F-D540A2BCC821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378091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2928" userDrawn="1">
          <p15:clr>
            <a:srgbClr val="F26B43"/>
          </p15:clr>
        </p15:guide>
        <p15:guide id="2" pos="2208" userDrawn="1">
          <p15:clr>
            <a:srgbClr val="F26B43"/>
          </p15:clr>
        </p15:guide>
      </p15:sldGuideLst>
    </p:ext>
  </p:extLst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emf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8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13" Type="http://schemas.openxmlformats.org/officeDocument/2006/relationships/image" Target="../media/image20.png"/><Relationship Id="rId3" Type="http://schemas.openxmlformats.org/officeDocument/2006/relationships/image" Target="../media/image11.png"/><Relationship Id="rId7" Type="http://schemas.openxmlformats.org/officeDocument/2006/relationships/image" Target="../media/image14.png"/><Relationship Id="rId12" Type="http://schemas.openxmlformats.org/officeDocument/2006/relationships/image" Target="../media/image19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11" Type="http://schemas.openxmlformats.org/officeDocument/2006/relationships/image" Target="../media/image18.png"/><Relationship Id="rId5" Type="http://schemas.openxmlformats.org/officeDocument/2006/relationships/image" Target="../media/image13.png"/><Relationship Id="rId10" Type="http://schemas.openxmlformats.org/officeDocument/2006/relationships/image" Target="../media/image17.png"/><Relationship Id="rId4" Type="http://schemas.openxmlformats.org/officeDocument/2006/relationships/image" Target="../media/image12.png"/><Relationship Id="rId9" Type="http://schemas.openxmlformats.org/officeDocument/2006/relationships/image" Target="../media/image16.png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 - blå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el">
            <a:extLst>
              <a:ext uri="{FF2B5EF4-FFF2-40B4-BE49-F238E27FC236}">
                <a16:creationId xmlns:a16="http://schemas.microsoft.com/office/drawing/2014/main" id="{D5A5136C-1F91-480F-BDAA-33AF780E003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25488" y="2220290"/>
            <a:ext cx="10741025" cy="1931987"/>
          </a:xfrm>
          <a:prstGeom prst="rect">
            <a:avLst/>
          </a:prstGeom>
        </p:spPr>
        <p:txBody>
          <a:bodyPr anchor="ctr" anchorCtr="0"/>
          <a:lstStyle>
            <a:lvl1pPr algn="ctr">
              <a:lnSpc>
                <a:spcPct val="80000"/>
              </a:lnSpc>
              <a:defRPr sz="8000" b="0" spc="0" baseline="0">
                <a:solidFill>
                  <a:schemeClr val="tx2"/>
                </a:solidFill>
                <a:latin typeface="+mj-lt"/>
                <a:ea typeface="Source Sans Pro Black" panose="020B0803030403020204" pitchFamily="34" charset="0"/>
              </a:defRPr>
            </a:lvl1pPr>
          </a:lstStyle>
          <a:p>
            <a:r>
              <a:rPr lang="da-DK" noProof="0" dirty="0"/>
              <a:t>Forside eksempel 1</a:t>
            </a:r>
          </a:p>
        </p:txBody>
      </p:sp>
      <p:sp>
        <p:nvSpPr>
          <p:cNvPr id="6" name="Undertitel">
            <a:extLst>
              <a:ext uri="{FF2B5EF4-FFF2-40B4-BE49-F238E27FC236}">
                <a16:creationId xmlns:a16="http://schemas.microsoft.com/office/drawing/2014/main" id="{0409DFBE-E517-4F9C-8F5E-B01C1FCE06F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25492" y="4396740"/>
            <a:ext cx="10741024" cy="997584"/>
          </a:xfrm>
          <a:prstGeom prst="rect">
            <a:avLst/>
          </a:prstGeom>
        </p:spPr>
        <p:txBody>
          <a:bodyPr/>
          <a:lstStyle>
            <a:lvl1pPr marL="0" indent="0" algn="ctr">
              <a:spcBef>
                <a:spcPts val="1800"/>
              </a:spcBef>
              <a:buFontTx/>
              <a:buNone/>
              <a:defRPr sz="2400" baseline="0">
                <a:solidFill>
                  <a:schemeClr val="accent2"/>
                </a:solidFill>
                <a:latin typeface="+mn-lt"/>
                <a:ea typeface="Source Sans Pro Light" panose="020B0403030403020204" pitchFamily="34" charset="0"/>
              </a:defRPr>
            </a:lvl1pPr>
          </a:lstStyle>
          <a:p>
            <a:pPr lvl="0"/>
            <a:r>
              <a:rPr lang="da-DK" noProof="0" dirty="0"/>
              <a:t>Klik for at tilføje undertitel</a:t>
            </a:r>
          </a:p>
        </p:txBody>
      </p:sp>
      <p:pic>
        <p:nvPicPr>
          <p:cNvPr id="1234364608" name="Logo hvid" descr="{&quot;templafy&quot;:{&quot;id&quot;:&quot;a3e6e9c1-a68a-4fbb-9db1-8e8e146a4e66&quot;}}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041892" cy="1080000"/>
          </a:xfrm>
          <a:prstGeom prst="rect">
            <a:avLst/>
          </a:prstGeom>
        </p:spPr>
      </p:pic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EB22228D-1A15-3584-D2D2-81431D53AAB6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4E0A626-36E7-4ACB-AE94-30B8AB1B2246}" type="datetimeFigureOut">
              <a:rPr lang="da-DK" smtClean="0"/>
              <a:pPr/>
              <a:t>29-09-2025</a:t>
            </a:fld>
            <a:endParaRPr lang="da-DK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DDC82260-1237-3AFF-4A8A-D231F33BAC6D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1BB6D3A1-3E08-6183-7842-8597231E9A2B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1996036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- blå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omærke hvid" descr="Et billede, der indeholder symbol, Grafik, logo, cirkel&#10;&#10;Automatisk genereret beskrivelse">
            <a:extLst>
              <a:ext uri="{FF2B5EF4-FFF2-40B4-BE49-F238E27FC236}">
                <a16:creationId xmlns:a16="http://schemas.microsoft.com/office/drawing/2014/main" id="{B41A1A92-45D4-67A9-F794-A34BD6B0268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466004" y="360000"/>
            <a:ext cx="360000" cy="360000"/>
          </a:xfrm>
          <a:prstGeom prst="rect">
            <a:avLst/>
          </a:prstGeom>
        </p:spPr>
      </p:pic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75845CAB-A468-D575-C7D5-0F6697701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4E0A626-36E7-4ACB-AE94-30B8AB1B2246}" type="datetimeFigureOut">
              <a:rPr lang="da-DK" smtClean="0"/>
              <a:pPr/>
              <a:t>29-09-2025</a:t>
            </a:fld>
            <a:endParaRPr lang="da-DK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D2D8B092-8709-6E40-9EBF-AFF82C7E7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E0C16782-522C-DCDF-D16F-39E4C59B4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9345038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slutning - blå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Virksomhed brugerprofil" descr="{&quot;templafy&quot;:{&quot;id&quot;:&quot;5bd62791-5994-42c0-9320-f7717d6eeb1b&quot;}}" hidden="1" title="UserProfile.DepartmentFreeText">
            <a:extLst>
              <a:ext uri="{FF2B5EF4-FFF2-40B4-BE49-F238E27FC236}">
                <a16:creationId xmlns:a16="http://schemas.microsoft.com/office/drawing/2014/main" id="{704BA5EE-BE30-49E9-9356-3360F7F8527A}"/>
              </a:ext>
            </a:extLst>
          </p:cNvPr>
          <p:cNvSpPr/>
          <p:nvPr userDrawn="1"/>
        </p:nvSpPr>
        <p:spPr>
          <a:xfrm>
            <a:off x="1170168" y="6577200"/>
            <a:ext cx="10659600" cy="18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r"/>
            <a:r>
              <a:rPr lang="da-DK" sz="1596" baseline="0" dirty="0">
                <a:solidFill>
                  <a:schemeClr val="tx1"/>
                </a:solidFill>
                <a:latin typeface="+mn-lt"/>
                <a:ea typeface="Source Sans Pro" panose="020B0503030403020204" pitchFamily="34" charset="0"/>
              </a:rPr>
              <a:t>Psykiatrien</a:t>
            </a:r>
          </a:p>
        </p:txBody>
      </p:sp>
      <p:sp>
        <p:nvSpPr>
          <p:cNvPr id="18" name="Telefon brugerprofil" descr="{&quot;templafy&quot;:{&quot;id&quot;:&quot;595d85c6-07ce-460c-ae52-2dfee2257677&quot;}}" title="UserProfile.Clinic">
            <a:extLst>
              <a:ext uri="{FF2B5EF4-FFF2-40B4-BE49-F238E27FC236}">
                <a16:creationId xmlns:a16="http://schemas.microsoft.com/office/drawing/2014/main" id="{48DE0D57-861E-4658-B1C8-DC18695A3ED8}"/>
              </a:ext>
            </a:extLst>
          </p:cNvPr>
          <p:cNvSpPr/>
          <p:nvPr userDrawn="1"/>
        </p:nvSpPr>
        <p:spPr>
          <a:xfrm>
            <a:off x="1170168" y="6316947"/>
            <a:ext cx="10659600" cy="18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r"/>
            <a:r>
              <a:rPr lang="da-DK" sz="1596" baseline="0" dirty="0">
                <a:solidFill>
                  <a:schemeClr val="tx1"/>
                </a:solidFill>
                <a:latin typeface="+mn-lt"/>
                <a:ea typeface="Source Sans Pro" panose="020B0503030403020204" pitchFamily="34" charset="0"/>
              </a:rPr>
              <a:t>30 31 49 21</a:t>
            </a:r>
          </a:p>
        </p:txBody>
      </p:sp>
      <p:sp>
        <p:nvSpPr>
          <p:cNvPr id="19" name="Email brugerprofil" descr="{&quot;templafy&quot;:{&quot;id&quot;:&quot;8c3bb756-95de-4f29-8ac6-d59203a37e16&quot;}}" title="UserProfile.Clinic">
            <a:extLst>
              <a:ext uri="{FF2B5EF4-FFF2-40B4-BE49-F238E27FC236}">
                <a16:creationId xmlns:a16="http://schemas.microsoft.com/office/drawing/2014/main" id="{2E6E991F-2E29-471B-A0A8-92F9C825C1DF}"/>
              </a:ext>
            </a:extLst>
          </p:cNvPr>
          <p:cNvSpPr/>
          <p:nvPr userDrawn="1"/>
        </p:nvSpPr>
        <p:spPr>
          <a:xfrm>
            <a:off x="1170168" y="6068547"/>
            <a:ext cx="10659600" cy="18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r"/>
            <a:r>
              <a:rPr lang="da-DK" sz="1596" baseline="0" dirty="0">
                <a:solidFill>
                  <a:schemeClr val="tx1"/>
                </a:solidFill>
                <a:latin typeface="+mn-lt"/>
                <a:ea typeface="Source Sans Pro" panose="020B0503030403020204" pitchFamily="34" charset="0"/>
              </a:rPr>
              <a:t>johannes.kjeldahl@rn.dk</a:t>
            </a:r>
          </a:p>
        </p:txBody>
      </p:sp>
      <p:sp>
        <p:nvSpPr>
          <p:cNvPr id="4" name="Kontor brugerprofil" descr="{&quot;templafy&quot;:{&quot;id&quot;:&quot;0cc2f83a-ed63-44e5-a80e-0441a171f7b7&quot;}}" title="UserProfile.DepartmentFreeText">
            <a:extLst>
              <a:ext uri="{FF2B5EF4-FFF2-40B4-BE49-F238E27FC236}">
                <a16:creationId xmlns:a16="http://schemas.microsoft.com/office/drawing/2014/main" id="{6444502C-0DD6-6271-BE19-8AD1CA578F29}"/>
              </a:ext>
            </a:extLst>
          </p:cNvPr>
          <p:cNvSpPr/>
          <p:nvPr userDrawn="1"/>
        </p:nvSpPr>
        <p:spPr>
          <a:xfrm>
            <a:off x="1170000" y="5802147"/>
            <a:ext cx="10660180" cy="18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r"/>
            <a:r>
              <a:rPr lang="da-DK" sz="1600" dirty="0">
                <a:solidFill>
                  <a:schemeClr val="tx1"/>
                </a:solidFill>
              </a:rPr>
              <a:t>Team Økonomi og Planlægning</a:t>
            </a:r>
          </a:p>
        </p:txBody>
      </p:sp>
      <p:sp>
        <p:nvSpPr>
          <p:cNvPr id="15" name="Afdeling brugerprofil" descr="{&quot;templafy&quot;:{&quot;id&quot;:&quot;4902a8af-f7fe-4b04-8565-84ffd2303b6f&quot;}}" title="UserProfile.Email">
            <a:extLst>
              <a:ext uri="{FF2B5EF4-FFF2-40B4-BE49-F238E27FC236}">
                <a16:creationId xmlns:a16="http://schemas.microsoft.com/office/drawing/2014/main" id="{8B83C5A3-3780-44D2-89AA-101C14C43BE8}"/>
              </a:ext>
            </a:extLst>
          </p:cNvPr>
          <p:cNvSpPr/>
          <p:nvPr userDrawn="1"/>
        </p:nvSpPr>
        <p:spPr>
          <a:xfrm>
            <a:off x="1169588" y="5535747"/>
            <a:ext cx="10660180" cy="18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r"/>
            <a:r>
              <a:rPr lang="da-DK" sz="1596" baseline="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Psykiatriens stab</a:t>
            </a:r>
          </a:p>
        </p:txBody>
      </p:sp>
      <p:sp>
        <p:nvSpPr>
          <p:cNvPr id="21" name="Navn brugerprofil" descr="{&quot;templafy&quot;:{&quot;id&quot;:&quot;71400b96-bd9e-470e-ac40-737959c364c9&quot;}}" title="UserProfile.Name">
            <a:extLst>
              <a:ext uri="{FF2B5EF4-FFF2-40B4-BE49-F238E27FC236}">
                <a16:creationId xmlns:a16="http://schemas.microsoft.com/office/drawing/2014/main" id="{3A45D34C-9645-4503-BE26-9FFBFCACFD06}"/>
              </a:ext>
            </a:extLst>
          </p:cNvPr>
          <p:cNvSpPr/>
          <p:nvPr userDrawn="1"/>
        </p:nvSpPr>
        <p:spPr>
          <a:xfrm>
            <a:off x="1169588" y="5233419"/>
            <a:ext cx="10660180" cy="21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>
            <a:noAutofit/>
          </a:bodyPr>
          <a:lstStyle/>
          <a:p>
            <a:pPr algn="r"/>
            <a:r>
              <a:rPr lang="da-DK" sz="1796" b="1" cap="none" spc="0" baseline="0" dirty="0">
                <a:solidFill>
                  <a:schemeClr val="tx1"/>
                </a:solidFill>
                <a:latin typeface="+mn-lt"/>
                <a:ea typeface="Source Sans Pro" panose="020B0503030403020204" pitchFamily="34" charset="0"/>
              </a:rPr>
              <a:t>Johannes Kjeldahl</a:t>
            </a:r>
          </a:p>
        </p:txBody>
      </p:sp>
      <p:sp>
        <p:nvSpPr>
          <p:cNvPr id="22" name="Titel brugerprofil" descr="{&quot;templafy&quot;:{&quot;id&quot;:&quot;3c9bdf5d-c3ff-4226-8af8-d942b443c8bd&quot;}}" title="UserProfile.Title">
            <a:extLst>
              <a:ext uri="{FF2B5EF4-FFF2-40B4-BE49-F238E27FC236}">
                <a16:creationId xmlns:a16="http://schemas.microsoft.com/office/drawing/2014/main" id="{AF8EF1D0-EBC1-47A6-B178-0DA9220FECAC}"/>
              </a:ext>
            </a:extLst>
          </p:cNvPr>
          <p:cNvSpPr/>
          <p:nvPr userDrawn="1"/>
        </p:nvSpPr>
        <p:spPr>
          <a:xfrm>
            <a:off x="1169588" y="4967019"/>
            <a:ext cx="10660180" cy="18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r"/>
            <a:r>
              <a:rPr lang="da-DK" sz="1596" baseline="0" dirty="0">
                <a:solidFill>
                  <a:schemeClr val="tx1"/>
                </a:solidFill>
                <a:latin typeface="+mn-lt"/>
                <a:ea typeface="Source Sans Pro" panose="020B0503030403020204" pitchFamily="34" charset="0"/>
              </a:rPr>
              <a:t>Specialkonsulent og sociolog </a:t>
            </a:r>
          </a:p>
        </p:txBody>
      </p:sp>
      <p:sp>
        <p:nvSpPr>
          <p:cNvPr id="12" name="Tak for i dag Translations" descr="{&quot;templafy&quot;:{&quot;id&quot;:&quot;eea53e49-e830-4823-96e4-304d956eb74c&quot;}}" hidden="1" title="Translations.Takforidag">
            <a:extLst>
              <a:ext uri="{FF2B5EF4-FFF2-40B4-BE49-F238E27FC236}">
                <a16:creationId xmlns:a16="http://schemas.microsoft.com/office/drawing/2014/main" id="{8CBD74E0-6305-475D-BCD0-58CD5735ED64}"/>
              </a:ext>
            </a:extLst>
          </p:cNvPr>
          <p:cNvSpPr/>
          <p:nvPr userDrawn="1"/>
        </p:nvSpPr>
        <p:spPr>
          <a:xfrm>
            <a:off x="2100263" y="2312989"/>
            <a:ext cx="7991476" cy="11160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>
              <a:lnSpc>
                <a:spcPct val="100000"/>
              </a:lnSpc>
            </a:pPr>
            <a:r>
              <a:rPr lang="da-DK" sz="6586" b="1" cap="none" spc="0" baseline="0" dirty="0">
                <a:solidFill>
                  <a:schemeClr val="tx1"/>
                </a:solidFill>
                <a:latin typeface="+mn-lt"/>
                <a:ea typeface="Source Sans Pro" panose="020B0503030403020204" pitchFamily="34" charset="0"/>
              </a:rPr>
              <a:t>Tak for i dag</a:t>
            </a:r>
          </a:p>
        </p:txBody>
      </p:sp>
      <p:pic>
        <p:nvPicPr>
          <p:cNvPr id="353055070" name="Logo hvid" descr="{&quot;templafy&quot;:{&quot;id&quot;:&quot;21edca02-e53e-4ad2-9f9c-7c29780944c9&quot;}}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041892" cy="1080000"/>
          </a:xfrm>
          <a:prstGeom prst="rect">
            <a:avLst/>
          </a:prstGeom>
        </p:spPr>
      </p:pic>
      <p:sp>
        <p:nvSpPr>
          <p:cNvPr id="2" name="Titel">
            <a:extLst>
              <a:ext uri="{FF2B5EF4-FFF2-40B4-BE49-F238E27FC236}">
                <a16:creationId xmlns:a16="http://schemas.microsoft.com/office/drawing/2014/main" id="{88B2A03F-BBC0-69A9-F6D3-3807BEF4929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25488" y="2264829"/>
            <a:ext cx="10741025" cy="1931987"/>
          </a:xfrm>
          <a:prstGeom prst="rect">
            <a:avLst/>
          </a:prstGeom>
        </p:spPr>
        <p:txBody>
          <a:bodyPr anchor="ctr" anchorCtr="0"/>
          <a:lstStyle>
            <a:lvl1pPr algn="ctr">
              <a:lnSpc>
                <a:spcPct val="80000"/>
              </a:lnSpc>
              <a:defRPr sz="6600" b="0" spc="0" baseline="0">
                <a:solidFill>
                  <a:schemeClr val="tx2"/>
                </a:solidFill>
                <a:latin typeface="+mj-lt"/>
                <a:ea typeface="Source Sans Pro Black" panose="020B0803030403020204" pitchFamily="34" charset="0"/>
              </a:defRPr>
            </a:lvl1pPr>
          </a:lstStyle>
          <a:p>
            <a:r>
              <a:rPr lang="da-DK" noProof="0"/>
              <a:t>Klik for at tilføje titel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4CA98C35-DC11-006B-282D-E8F8A31CA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4E0A626-36E7-4ACB-AE94-30B8AB1B2246}" type="datetimeFigureOut">
              <a:rPr lang="da-DK" smtClean="0"/>
              <a:pPr/>
              <a:t>29-09-2025</a:t>
            </a:fld>
            <a:endParaRPr lang="da-DK" dirty="0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8410D90D-D622-A7AB-2A9B-E3D77C16B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da-DK" dirty="0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3D24A428-0BE9-63CB-C15A-3DE692A5E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04963781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 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">
            <a:extLst>
              <a:ext uri="{FF2B5EF4-FFF2-40B4-BE49-F238E27FC236}">
                <a16:creationId xmlns:a16="http://schemas.microsoft.com/office/drawing/2014/main" id="{F0465DA1-2189-3A3C-D30F-334C2BE3B89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25488" y="2220290"/>
            <a:ext cx="10741025" cy="1931987"/>
          </a:xfrm>
          <a:prstGeom prst="rect">
            <a:avLst/>
          </a:prstGeom>
        </p:spPr>
        <p:txBody>
          <a:bodyPr anchor="ctr" anchorCtr="0"/>
          <a:lstStyle>
            <a:lvl1pPr algn="ctr">
              <a:lnSpc>
                <a:spcPct val="80000"/>
              </a:lnSpc>
              <a:defRPr sz="8000" b="0" spc="0" baseline="0">
                <a:solidFill>
                  <a:schemeClr val="tx2"/>
                </a:solidFill>
                <a:latin typeface="+mj-lt"/>
                <a:ea typeface="Source Sans Pro Black" panose="020B0803030403020204" pitchFamily="34" charset="0"/>
              </a:defRPr>
            </a:lvl1pPr>
          </a:lstStyle>
          <a:p>
            <a:r>
              <a:rPr lang="da-DK" noProof="0" dirty="0"/>
              <a:t>Forside eksempel 1</a:t>
            </a:r>
          </a:p>
        </p:txBody>
      </p:sp>
      <p:sp>
        <p:nvSpPr>
          <p:cNvPr id="6" name="Undertitel">
            <a:extLst>
              <a:ext uri="{FF2B5EF4-FFF2-40B4-BE49-F238E27FC236}">
                <a16:creationId xmlns:a16="http://schemas.microsoft.com/office/drawing/2014/main" id="{0409DFBE-E517-4F9C-8F5E-B01C1FCE06F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25492" y="4396740"/>
            <a:ext cx="10741024" cy="997584"/>
          </a:xfrm>
          <a:prstGeom prst="rect">
            <a:avLst/>
          </a:prstGeom>
        </p:spPr>
        <p:txBody>
          <a:bodyPr/>
          <a:lstStyle>
            <a:lvl1pPr marL="0" indent="0" algn="ctr">
              <a:spcBef>
                <a:spcPts val="1800"/>
              </a:spcBef>
              <a:buFontTx/>
              <a:buNone/>
              <a:defRPr sz="2400" baseline="0">
                <a:solidFill>
                  <a:schemeClr val="tx2"/>
                </a:solidFill>
                <a:latin typeface="+mn-lt"/>
                <a:ea typeface="Source Sans Pro Light" panose="020B0403030403020204" pitchFamily="34" charset="0"/>
              </a:defRPr>
            </a:lvl1pPr>
          </a:lstStyle>
          <a:p>
            <a:pPr lvl="0"/>
            <a:r>
              <a:rPr lang="da-DK" noProof="0"/>
              <a:t>Klik for at tilføje undertitel</a:t>
            </a:r>
          </a:p>
        </p:txBody>
      </p:sp>
      <p:pic>
        <p:nvPicPr>
          <p:cNvPr id="721531455" name="Logo sort" descr="{&quot;templafy&quot;:{&quot;id&quot;:&quot;a0059651-bcd3-4887-9a47-c67c9f484cc8&quot;}}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041892" cy="1080000"/>
          </a:xfrm>
          <a:prstGeom prst="rect">
            <a:avLst/>
          </a:prstGeom>
        </p:spPr>
      </p:pic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BE28AE0-97F2-F152-BE58-2890DBDAA6EB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54E0A626-36E7-4ACB-AE94-30B8AB1B2246}" type="datetimeFigureOut">
              <a:rPr lang="da-DK" smtClean="0"/>
              <a:pPr/>
              <a:t>29-09-2025</a:t>
            </a:fld>
            <a:endParaRPr lang="da-DK" dirty="0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13A70F1-0F97-F8F7-C402-6AC0ACA2AFD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C37F5BAC-B7A2-734C-A6AB-1EE6A71908CB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1742364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 med billede 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dsholder til billede 39">
            <a:extLst>
              <a:ext uri="{FF2B5EF4-FFF2-40B4-BE49-F238E27FC236}">
                <a16:creationId xmlns:a16="http://schemas.microsoft.com/office/drawing/2014/main" id="{96689A8A-7541-76BE-968B-985C3F8787DA}"/>
              </a:ext>
            </a:extLst>
          </p:cNvPr>
          <p:cNvSpPr>
            <a:spLocks noGrp="1"/>
          </p:cNvSpPr>
          <p:nvPr>
            <p:ph type="pic" sz="quarter" idx="60" hasCustomPrompt="1"/>
          </p:nvPr>
        </p:nvSpPr>
        <p:spPr>
          <a:xfrm>
            <a:off x="4662946" y="2"/>
            <a:ext cx="7529054" cy="6857999"/>
          </a:xfrm>
          <a:custGeom>
            <a:avLst/>
            <a:gdLst>
              <a:gd name="connsiteX0" fmla="*/ 6441807 w 7529054"/>
              <a:gd name="connsiteY0" fmla="*/ 5546264 h 6857999"/>
              <a:gd name="connsiteX1" fmla="*/ 7529054 w 7529054"/>
              <a:gd name="connsiteY1" fmla="*/ 6633511 h 6857999"/>
              <a:gd name="connsiteX2" fmla="*/ 7529054 w 7529054"/>
              <a:gd name="connsiteY2" fmla="*/ 6857999 h 6857999"/>
              <a:gd name="connsiteX3" fmla="*/ 5130072 w 7529054"/>
              <a:gd name="connsiteY3" fmla="*/ 6857999 h 6857999"/>
              <a:gd name="connsiteX4" fmla="*/ 2088000 w 7529054"/>
              <a:gd name="connsiteY4" fmla="*/ 5546263 h 6857999"/>
              <a:gd name="connsiteX5" fmla="*/ 3399736 w 7529054"/>
              <a:gd name="connsiteY5" fmla="*/ 6857999 h 6857999"/>
              <a:gd name="connsiteX6" fmla="*/ 776264 w 7529054"/>
              <a:gd name="connsiteY6" fmla="*/ 6857999 h 6857999"/>
              <a:gd name="connsiteX7" fmla="*/ 4268186 w 7529054"/>
              <a:gd name="connsiteY7" fmla="*/ 3379607 h 6857999"/>
              <a:gd name="connsiteX8" fmla="*/ 6356186 w 7529054"/>
              <a:gd name="connsiteY8" fmla="*/ 5467607 h 6857999"/>
              <a:gd name="connsiteX9" fmla="*/ 4965794 w 7529054"/>
              <a:gd name="connsiteY9" fmla="*/ 6857999 h 6857999"/>
              <a:gd name="connsiteX10" fmla="*/ 3570578 w 7529054"/>
              <a:gd name="connsiteY10" fmla="*/ 6857999 h 6857999"/>
              <a:gd name="connsiteX11" fmla="*/ 2180186 w 7529054"/>
              <a:gd name="connsiteY11" fmla="*/ 5467607 h 6857999"/>
              <a:gd name="connsiteX12" fmla="*/ 2088000 w 7529054"/>
              <a:gd name="connsiteY12" fmla="*/ 1203119 h 6857999"/>
              <a:gd name="connsiteX13" fmla="*/ 4176000 w 7529054"/>
              <a:gd name="connsiteY13" fmla="*/ 3291118 h 6857999"/>
              <a:gd name="connsiteX14" fmla="*/ 2088000 w 7529054"/>
              <a:gd name="connsiteY14" fmla="*/ 5379118 h 6857999"/>
              <a:gd name="connsiteX15" fmla="*/ 0 w 7529054"/>
              <a:gd name="connsiteY15" fmla="*/ 3291118 h 6857999"/>
              <a:gd name="connsiteX16" fmla="*/ 6441808 w 7529054"/>
              <a:gd name="connsiteY16" fmla="*/ 1203118 h 6857999"/>
              <a:gd name="connsiteX17" fmla="*/ 7529054 w 7529054"/>
              <a:gd name="connsiteY17" fmla="*/ 2290364 h 6857999"/>
              <a:gd name="connsiteX18" fmla="*/ 7529054 w 7529054"/>
              <a:gd name="connsiteY18" fmla="*/ 4291872 h 6857999"/>
              <a:gd name="connsiteX19" fmla="*/ 6441808 w 7529054"/>
              <a:gd name="connsiteY19" fmla="*/ 5379118 h 6857999"/>
              <a:gd name="connsiteX20" fmla="*/ 4353808 w 7529054"/>
              <a:gd name="connsiteY20" fmla="*/ 3291118 h 6857999"/>
              <a:gd name="connsiteX21" fmla="*/ 3304648 w 7529054"/>
              <a:gd name="connsiteY21" fmla="*/ 0 h 6857999"/>
              <a:gd name="connsiteX22" fmla="*/ 5231722 w 7529054"/>
              <a:gd name="connsiteY22" fmla="*/ 0 h 6857999"/>
              <a:gd name="connsiteX23" fmla="*/ 6356185 w 7529054"/>
              <a:gd name="connsiteY23" fmla="*/ 1124463 h 6857999"/>
              <a:gd name="connsiteX24" fmla="*/ 4268185 w 7529054"/>
              <a:gd name="connsiteY24" fmla="*/ 3212462 h 6857999"/>
              <a:gd name="connsiteX25" fmla="*/ 2180185 w 7529054"/>
              <a:gd name="connsiteY25" fmla="*/ 1124463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7529054" h="6857999">
                <a:moveTo>
                  <a:pt x="6441807" y="5546264"/>
                </a:moveTo>
                <a:lnTo>
                  <a:pt x="7529054" y="6633511"/>
                </a:lnTo>
                <a:lnTo>
                  <a:pt x="7529054" y="6857999"/>
                </a:lnTo>
                <a:lnTo>
                  <a:pt x="5130072" y="6857999"/>
                </a:lnTo>
                <a:close/>
                <a:moveTo>
                  <a:pt x="2088000" y="5546263"/>
                </a:moveTo>
                <a:lnTo>
                  <a:pt x="3399736" y="6857999"/>
                </a:lnTo>
                <a:lnTo>
                  <a:pt x="776264" y="6857999"/>
                </a:lnTo>
                <a:close/>
                <a:moveTo>
                  <a:pt x="4268186" y="3379607"/>
                </a:moveTo>
                <a:lnTo>
                  <a:pt x="6356186" y="5467607"/>
                </a:lnTo>
                <a:lnTo>
                  <a:pt x="4965794" y="6857999"/>
                </a:lnTo>
                <a:lnTo>
                  <a:pt x="3570578" y="6857999"/>
                </a:lnTo>
                <a:lnTo>
                  <a:pt x="2180186" y="5467607"/>
                </a:lnTo>
                <a:close/>
                <a:moveTo>
                  <a:pt x="2088000" y="1203119"/>
                </a:moveTo>
                <a:lnTo>
                  <a:pt x="4176000" y="3291118"/>
                </a:lnTo>
                <a:lnTo>
                  <a:pt x="2088000" y="5379118"/>
                </a:lnTo>
                <a:lnTo>
                  <a:pt x="0" y="3291118"/>
                </a:lnTo>
                <a:close/>
                <a:moveTo>
                  <a:pt x="6441808" y="1203118"/>
                </a:moveTo>
                <a:lnTo>
                  <a:pt x="7529054" y="2290364"/>
                </a:lnTo>
                <a:lnTo>
                  <a:pt x="7529054" y="4291872"/>
                </a:lnTo>
                <a:lnTo>
                  <a:pt x="6441808" y="5379118"/>
                </a:lnTo>
                <a:lnTo>
                  <a:pt x="4353808" y="3291118"/>
                </a:lnTo>
                <a:close/>
                <a:moveTo>
                  <a:pt x="3304648" y="0"/>
                </a:moveTo>
                <a:lnTo>
                  <a:pt x="5231722" y="0"/>
                </a:lnTo>
                <a:lnTo>
                  <a:pt x="6356185" y="1124463"/>
                </a:lnTo>
                <a:lnTo>
                  <a:pt x="4268185" y="3212462"/>
                </a:lnTo>
                <a:lnTo>
                  <a:pt x="2180185" y="1124463"/>
                </a:lnTo>
                <a:close/>
              </a:path>
            </a:pathLst>
          </a:custGeom>
        </p:spPr>
        <p:txBody>
          <a:bodyPr wrap="square" lIns="1152000" tIns="18000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1200"/>
            </a:lvl1pPr>
          </a:lstStyle>
          <a:p>
            <a:pPr marL="179638" marR="0" lvl="0" indent="-179638" algn="ctr" defTabSz="911658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dirty="0"/>
              <a:t>Klik på rammen og indsæt billede, </a:t>
            </a:r>
            <a:br>
              <a:rPr lang="da-DK" dirty="0"/>
            </a:br>
            <a:r>
              <a:rPr lang="da-DK" dirty="0"/>
              <a:t>via fanen Indsæt, Billeder/Lagerbilleder </a:t>
            </a:r>
            <a:br>
              <a:rPr lang="da-DK" dirty="0"/>
            </a:br>
            <a:r>
              <a:rPr lang="da-DK" dirty="0"/>
              <a:t>eller via RN billedbank</a:t>
            </a:r>
          </a:p>
        </p:txBody>
      </p:sp>
      <p:pic>
        <p:nvPicPr>
          <p:cNvPr id="23" name="Bomærke hvid" descr="Et billede, der indeholder symbol, Grafik, logo, cirkel&#10;&#10;Automatisk genereret beskrivelse" hidden="1">
            <a:extLst>
              <a:ext uri="{FF2B5EF4-FFF2-40B4-BE49-F238E27FC236}">
                <a16:creationId xmlns:a16="http://schemas.microsoft.com/office/drawing/2014/main" id="{B1F3339B-625A-4C79-FC3F-E9254552030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466006" y="360000"/>
            <a:ext cx="360000" cy="360000"/>
          </a:xfrm>
          <a:prstGeom prst="rect">
            <a:avLst/>
          </a:prstGeom>
        </p:spPr>
      </p:pic>
      <p:pic>
        <p:nvPicPr>
          <p:cNvPr id="228469937" name="Logo hvid" descr="{&quot;templafy&quot;:{&quot;id&quot;:&quot;4a649737-8825-4008-9602-2e8f06813997&quot;}}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7041892" cy="1080000"/>
          </a:xfrm>
          <a:prstGeom prst="rect">
            <a:avLst/>
          </a:prstGeom>
        </p:spPr>
      </p:pic>
      <p:sp>
        <p:nvSpPr>
          <p:cNvPr id="4" name="Titel">
            <a:extLst>
              <a:ext uri="{FF2B5EF4-FFF2-40B4-BE49-F238E27FC236}">
                <a16:creationId xmlns:a16="http://schemas.microsoft.com/office/drawing/2014/main" id="{4450230C-AD89-2299-38D2-78DD8F309643}"/>
              </a:ext>
            </a:extLst>
          </p:cNvPr>
          <p:cNvSpPr>
            <a:spLocks noGrp="1"/>
          </p:cNvSpPr>
          <p:nvPr>
            <p:ph type="body" idx="61" hasCustomPrompt="1"/>
          </p:nvPr>
        </p:nvSpPr>
        <p:spPr>
          <a:xfrm>
            <a:off x="684218" y="4077521"/>
            <a:ext cx="4665952" cy="1185077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 marL="0" indent="0" algn="l">
              <a:lnSpc>
                <a:spcPct val="80000"/>
              </a:lnSpc>
              <a:spcBef>
                <a:spcPts val="0"/>
              </a:spcBef>
              <a:buNone/>
              <a:defRPr sz="4800" b="0" spc="0" baseline="0">
                <a:solidFill>
                  <a:schemeClr val="tx2"/>
                </a:solidFill>
                <a:latin typeface="+mj-lt"/>
                <a:ea typeface="Source Sans Pro Black" panose="020B0803030403020204" pitchFamily="34" charset="0"/>
              </a:defRPr>
            </a:lvl1pPr>
            <a:lvl2pPr marL="454915" indent="0">
              <a:buNone/>
              <a:defRPr sz="1990" b="1"/>
            </a:lvl2pPr>
            <a:lvl3pPr marL="909832" indent="0">
              <a:buNone/>
              <a:defRPr sz="1790" b="1"/>
            </a:lvl3pPr>
            <a:lvl4pPr marL="1364750" indent="0">
              <a:buNone/>
              <a:defRPr sz="1590" b="1"/>
            </a:lvl4pPr>
            <a:lvl5pPr marL="1819666" indent="0">
              <a:buNone/>
              <a:defRPr sz="1590" b="1"/>
            </a:lvl5pPr>
            <a:lvl6pPr marL="2274582" indent="0">
              <a:buNone/>
              <a:defRPr sz="1590" b="1"/>
            </a:lvl6pPr>
            <a:lvl7pPr marL="2729498" indent="0">
              <a:buNone/>
              <a:defRPr sz="1590" b="1"/>
            </a:lvl7pPr>
            <a:lvl8pPr marL="3184414" indent="0">
              <a:buNone/>
              <a:defRPr sz="1590" b="1"/>
            </a:lvl8pPr>
            <a:lvl9pPr marL="3639329" indent="0">
              <a:buNone/>
              <a:defRPr sz="1590" b="1"/>
            </a:lvl9pPr>
          </a:lstStyle>
          <a:p>
            <a:pPr lvl="0" rtl="0"/>
            <a:r>
              <a:rPr lang="da-DK" noProof="0" dirty="0"/>
              <a:t>Forside eksempel 2</a:t>
            </a:r>
          </a:p>
        </p:txBody>
      </p:sp>
      <p:sp>
        <p:nvSpPr>
          <p:cNvPr id="5" name="Undertitel">
            <a:extLst>
              <a:ext uri="{FF2B5EF4-FFF2-40B4-BE49-F238E27FC236}">
                <a16:creationId xmlns:a16="http://schemas.microsoft.com/office/drawing/2014/main" id="{9070FD86-3127-E2CE-6CBB-504C24CDE2D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25492" y="5249950"/>
            <a:ext cx="4665952" cy="847318"/>
          </a:xfrm>
          <a:prstGeom prst="rect">
            <a:avLst/>
          </a:prstGeom>
        </p:spPr>
        <p:txBody>
          <a:bodyPr/>
          <a:lstStyle>
            <a:lvl1pPr marL="0" indent="0" algn="l">
              <a:spcBef>
                <a:spcPts val="1796"/>
              </a:spcBef>
              <a:buFontTx/>
              <a:buNone/>
              <a:defRPr sz="1796" b="0" baseline="0">
                <a:solidFill>
                  <a:schemeClr val="tx2"/>
                </a:solidFill>
                <a:latin typeface="+mn-lt"/>
                <a:ea typeface="Source Sans Pro Light" panose="020B0403030403020204" pitchFamily="34" charset="0"/>
              </a:defRPr>
            </a:lvl1pPr>
          </a:lstStyle>
          <a:p>
            <a:pPr lvl="0"/>
            <a:r>
              <a:rPr lang="da-DK" dirty="0"/>
              <a:t>Klik for at tilføje undertitel</a:t>
            </a:r>
          </a:p>
        </p:txBody>
      </p:sp>
      <p:sp>
        <p:nvSpPr>
          <p:cNvPr id="7" name="Pladsholder til dato 3">
            <a:extLst>
              <a:ext uri="{FF2B5EF4-FFF2-40B4-BE49-F238E27FC236}">
                <a16:creationId xmlns:a16="http://schemas.microsoft.com/office/drawing/2014/main" id="{D20EEEDF-C821-BAE5-C9DE-361952FC8A2D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363542" y="6364079"/>
            <a:ext cx="2778125" cy="314272"/>
          </a:xfrm>
        </p:spPr>
        <p:txBody>
          <a:bodyPr/>
          <a:lstStyle/>
          <a:p>
            <a:fld id="{54E0A626-36E7-4ACB-AE94-30B8AB1B2246}" type="datetimeFigureOut">
              <a:rPr lang="da-DK" smtClean="0"/>
              <a:pPr/>
              <a:t>29-09-2025</a:t>
            </a:fld>
            <a:endParaRPr lang="da-DK" dirty="0"/>
          </a:p>
        </p:txBody>
      </p:sp>
      <p:sp>
        <p:nvSpPr>
          <p:cNvPr id="8" name="Pladsholder til sidefod 4">
            <a:extLst>
              <a:ext uri="{FF2B5EF4-FFF2-40B4-BE49-F238E27FC236}">
                <a16:creationId xmlns:a16="http://schemas.microsoft.com/office/drawing/2014/main" id="{C18A58FE-D216-6B87-2EAA-DF9958518626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4065592" y="6359505"/>
            <a:ext cx="4060825" cy="318855"/>
          </a:xfrm>
        </p:spPr>
        <p:txBody>
          <a:bodyPr/>
          <a:lstStyle/>
          <a:p>
            <a:endParaRPr lang="da-DK" dirty="0"/>
          </a:p>
        </p:txBody>
      </p:sp>
      <p:sp>
        <p:nvSpPr>
          <p:cNvPr id="9" name="Pladsholder til slidenummer 6">
            <a:extLst>
              <a:ext uri="{FF2B5EF4-FFF2-40B4-BE49-F238E27FC236}">
                <a16:creationId xmlns:a16="http://schemas.microsoft.com/office/drawing/2014/main" id="{CBF36DC7-E6C9-DCD5-4F57-2AFFD1E8040A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9050341" y="6358269"/>
            <a:ext cx="2778125" cy="309687"/>
          </a:xfrm>
        </p:spPr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  <p:pic>
        <p:nvPicPr>
          <p:cNvPr id="1249846526" name="Logo sort" descr="{&quot;templafy&quot;:{&quot;id&quot;:&quot;c30e4e67-db8f-4e2f-bd8a-485a95e39329&quot;}}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" y="0"/>
            <a:ext cx="7041892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66781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 billedcollag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">
            <a:extLst>
              <a:ext uri="{FF2B5EF4-FFF2-40B4-BE49-F238E27FC236}">
                <a16:creationId xmlns:a16="http://schemas.microsoft.com/office/drawing/2014/main" id="{186BF70E-EE1F-2265-1140-A0DEDAD980D1}"/>
              </a:ext>
            </a:extLst>
          </p:cNvPr>
          <p:cNvSpPr>
            <a:spLocks noGrp="1"/>
          </p:cNvSpPr>
          <p:nvPr>
            <p:ph type="body" idx="41" hasCustomPrompt="1"/>
          </p:nvPr>
        </p:nvSpPr>
        <p:spPr>
          <a:xfrm>
            <a:off x="684217" y="2289976"/>
            <a:ext cx="5955121" cy="1286946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 marL="0" indent="0" algn="l">
              <a:lnSpc>
                <a:spcPct val="80000"/>
              </a:lnSpc>
              <a:spcBef>
                <a:spcPts val="0"/>
              </a:spcBef>
              <a:buNone/>
              <a:defRPr sz="4800" b="0" spc="0" baseline="0">
                <a:solidFill>
                  <a:schemeClr val="tx2"/>
                </a:solidFill>
                <a:latin typeface="+mj-lt"/>
                <a:ea typeface="Source Sans Pro Black" panose="020B0803030403020204" pitchFamily="34" charset="0"/>
              </a:defRPr>
            </a:lvl1pPr>
            <a:lvl2pPr marL="454915" indent="0">
              <a:buNone/>
              <a:defRPr sz="1990" b="1"/>
            </a:lvl2pPr>
            <a:lvl3pPr marL="909832" indent="0">
              <a:buNone/>
              <a:defRPr sz="1790" b="1"/>
            </a:lvl3pPr>
            <a:lvl4pPr marL="1364750" indent="0">
              <a:buNone/>
              <a:defRPr sz="1590" b="1"/>
            </a:lvl4pPr>
            <a:lvl5pPr marL="1819666" indent="0">
              <a:buNone/>
              <a:defRPr sz="1590" b="1"/>
            </a:lvl5pPr>
            <a:lvl6pPr marL="2274582" indent="0">
              <a:buNone/>
              <a:defRPr sz="1590" b="1"/>
            </a:lvl6pPr>
            <a:lvl7pPr marL="2729498" indent="0">
              <a:buNone/>
              <a:defRPr sz="1590" b="1"/>
            </a:lvl7pPr>
            <a:lvl8pPr marL="3184414" indent="0">
              <a:buNone/>
              <a:defRPr sz="1590" b="1"/>
            </a:lvl8pPr>
            <a:lvl9pPr marL="3639329" indent="0">
              <a:buNone/>
              <a:defRPr sz="1590" b="1"/>
            </a:lvl9pPr>
          </a:lstStyle>
          <a:p>
            <a:pPr lvl="0" rtl="0"/>
            <a:r>
              <a:rPr lang="da-DK" noProof="0" dirty="0"/>
              <a:t>Forside eksempel 3</a:t>
            </a:r>
          </a:p>
        </p:txBody>
      </p:sp>
      <p:sp>
        <p:nvSpPr>
          <p:cNvPr id="4" name="Billede 1">
            <a:extLst>
              <a:ext uri="{FF2B5EF4-FFF2-40B4-BE49-F238E27FC236}">
                <a16:creationId xmlns:a16="http://schemas.microsoft.com/office/drawing/2014/main" id="{338E3A10-DFCB-02D1-E3D6-D6F69B14573A}"/>
              </a:ext>
            </a:extLst>
          </p:cNvPr>
          <p:cNvSpPr>
            <a:spLocks noGrp="1"/>
          </p:cNvSpPr>
          <p:nvPr>
            <p:ph type="pic" sz="quarter" idx="55" hasCustomPrompt="1"/>
          </p:nvPr>
        </p:nvSpPr>
        <p:spPr>
          <a:xfrm>
            <a:off x="6843324" y="0"/>
            <a:ext cx="4173573" cy="3197082"/>
          </a:xfrm>
          <a:custGeom>
            <a:avLst/>
            <a:gdLst>
              <a:gd name="connsiteX0" fmla="*/ 1110295 w 4173573"/>
              <a:gd name="connsiteY0" fmla="*/ 0 h 3197082"/>
              <a:gd name="connsiteX1" fmla="*/ 3063278 w 4173573"/>
              <a:gd name="connsiteY1" fmla="*/ 0 h 3197082"/>
              <a:gd name="connsiteX2" fmla="*/ 4173573 w 4173573"/>
              <a:gd name="connsiteY2" fmla="*/ 1110295 h 3197082"/>
              <a:gd name="connsiteX3" fmla="*/ 2086786 w 4173573"/>
              <a:gd name="connsiteY3" fmla="*/ 3197082 h 3197082"/>
              <a:gd name="connsiteX4" fmla="*/ 0 w 4173573"/>
              <a:gd name="connsiteY4" fmla="*/ 1110295 h 31970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73573" h="3197082">
                <a:moveTo>
                  <a:pt x="1110295" y="0"/>
                </a:moveTo>
                <a:lnTo>
                  <a:pt x="3063278" y="0"/>
                </a:lnTo>
                <a:lnTo>
                  <a:pt x="4173573" y="1110295"/>
                </a:lnTo>
                <a:lnTo>
                  <a:pt x="2086786" y="3197082"/>
                </a:lnTo>
                <a:lnTo>
                  <a:pt x="0" y="1110295"/>
                </a:lnTo>
                <a:close/>
              </a:path>
            </a:pathLst>
          </a:custGeom>
          <a:solidFill>
            <a:schemeClr val="tx2"/>
          </a:solidFill>
          <a:ln w="3175">
            <a:noFill/>
          </a:ln>
        </p:spPr>
        <p:txBody>
          <a:bodyPr wrap="square" lIns="252000" rIns="252000" bIns="684000" anchor="ctr" anchorCtr="0">
            <a:no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sz="998">
                <a:solidFill>
                  <a:schemeClr val="bg1"/>
                </a:solidFill>
              </a:defRPr>
            </a:lvl1pPr>
          </a:lstStyle>
          <a:p>
            <a:pPr marL="179278" marR="0" lvl="0" indent="-179278" algn="ctr" defTabSz="909832" rtl="0" eaLnBrk="1" fontAlgn="auto" latinLnBrk="0" hangingPunct="1">
              <a:lnSpc>
                <a:spcPct val="100000"/>
              </a:lnSpc>
              <a:spcBef>
                <a:spcPts val="1095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da-DK" dirty="0"/>
              <a:t>Klik på rammen og indsæt billede, via fanen Indsæt, Billeder/Lagerbilleder eller via RN billedbank </a:t>
            </a:r>
          </a:p>
        </p:txBody>
      </p:sp>
      <p:sp>
        <p:nvSpPr>
          <p:cNvPr id="7" name="Billede 2">
            <a:extLst>
              <a:ext uri="{FF2B5EF4-FFF2-40B4-BE49-F238E27FC236}">
                <a16:creationId xmlns:a16="http://schemas.microsoft.com/office/drawing/2014/main" id="{19C6A254-B917-3AD3-28D9-C693773860B0}"/>
              </a:ext>
            </a:extLst>
          </p:cNvPr>
          <p:cNvSpPr>
            <a:spLocks noGrp="1"/>
          </p:cNvSpPr>
          <p:nvPr>
            <p:ph type="pic" sz="quarter" idx="53" hasCustomPrompt="1"/>
          </p:nvPr>
        </p:nvSpPr>
        <p:spPr>
          <a:xfrm>
            <a:off x="9025375" y="1205545"/>
            <a:ext cx="3166639" cy="4173574"/>
          </a:xfrm>
          <a:custGeom>
            <a:avLst/>
            <a:gdLst>
              <a:gd name="connsiteX0" fmla="*/ 2086786 w 3166639"/>
              <a:gd name="connsiteY0" fmla="*/ 0 h 4173574"/>
              <a:gd name="connsiteX1" fmla="*/ 3166639 w 3166639"/>
              <a:gd name="connsiteY1" fmla="*/ 1079853 h 4173574"/>
              <a:gd name="connsiteX2" fmla="*/ 3166639 w 3166639"/>
              <a:gd name="connsiteY2" fmla="*/ 3093721 h 4173574"/>
              <a:gd name="connsiteX3" fmla="*/ 2086786 w 3166639"/>
              <a:gd name="connsiteY3" fmla="*/ 4173574 h 4173574"/>
              <a:gd name="connsiteX4" fmla="*/ 0 w 3166639"/>
              <a:gd name="connsiteY4" fmla="*/ 2086787 h 41735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66639" h="4173574">
                <a:moveTo>
                  <a:pt x="2086786" y="0"/>
                </a:moveTo>
                <a:lnTo>
                  <a:pt x="3166639" y="1079853"/>
                </a:lnTo>
                <a:lnTo>
                  <a:pt x="3166639" y="3093721"/>
                </a:lnTo>
                <a:lnTo>
                  <a:pt x="2086786" y="4173574"/>
                </a:lnTo>
                <a:lnTo>
                  <a:pt x="0" y="2086787"/>
                </a:lnTo>
                <a:close/>
              </a:path>
            </a:pathLst>
          </a:custGeom>
          <a:solidFill>
            <a:schemeClr val="tx2"/>
          </a:solidFill>
          <a:ln w="3175">
            <a:noFill/>
          </a:ln>
        </p:spPr>
        <p:txBody>
          <a:bodyPr wrap="square" lIns="648000" rIns="0" bIns="864000" anchor="ctr" anchorCtr="0">
            <a:no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sz="998">
                <a:solidFill>
                  <a:schemeClr val="bg1"/>
                </a:solidFill>
              </a:defRPr>
            </a:lvl1pPr>
          </a:lstStyle>
          <a:p>
            <a:pPr marL="179278" marR="0" lvl="0" indent="-179278" algn="ctr" defTabSz="909832" rtl="0" eaLnBrk="1" fontAlgn="auto" latinLnBrk="0" hangingPunct="1">
              <a:lnSpc>
                <a:spcPct val="100000"/>
              </a:lnSpc>
              <a:spcBef>
                <a:spcPts val="1095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da-DK" dirty="0"/>
              <a:t>Klik på rammen og indsæt billede, via fanen Indsæt, Billeder/Lagerbilleder eller via RN billedbank </a:t>
            </a:r>
          </a:p>
        </p:txBody>
      </p:sp>
      <p:sp>
        <p:nvSpPr>
          <p:cNvPr id="17" name="Billede 4">
            <a:extLst>
              <a:ext uri="{FF2B5EF4-FFF2-40B4-BE49-F238E27FC236}">
                <a16:creationId xmlns:a16="http://schemas.microsoft.com/office/drawing/2014/main" id="{C5B718A0-EDC2-3441-67A9-27EB64733B2E}"/>
              </a:ext>
            </a:extLst>
          </p:cNvPr>
          <p:cNvSpPr>
            <a:spLocks noGrp="1"/>
          </p:cNvSpPr>
          <p:nvPr>
            <p:ph type="pic" sz="quarter" idx="54" hasCustomPrompt="1"/>
          </p:nvPr>
        </p:nvSpPr>
        <p:spPr>
          <a:xfrm>
            <a:off x="6843324" y="3387582"/>
            <a:ext cx="4173573" cy="3470418"/>
          </a:xfrm>
          <a:custGeom>
            <a:avLst/>
            <a:gdLst>
              <a:gd name="connsiteX0" fmla="*/ 2086786 w 4173573"/>
              <a:gd name="connsiteY0" fmla="*/ 0 h 3470418"/>
              <a:gd name="connsiteX1" fmla="*/ 4173573 w 4173573"/>
              <a:gd name="connsiteY1" fmla="*/ 2086787 h 3470418"/>
              <a:gd name="connsiteX2" fmla="*/ 2789942 w 4173573"/>
              <a:gd name="connsiteY2" fmla="*/ 3470418 h 3470418"/>
              <a:gd name="connsiteX3" fmla="*/ 1383631 w 4173573"/>
              <a:gd name="connsiteY3" fmla="*/ 3470418 h 3470418"/>
              <a:gd name="connsiteX4" fmla="*/ 0 w 4173573"/>
              <a:gd name="connsiteY4" fmla="*/ 2086787 h 3470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73573" h="3470418">
                <a:moveTo>
                  <a:pt x="2086786" y="0"/>
                </a:moveTo>
                <a:lnTo>
                  <a:pt x="4173573" y="2086787"/>
                </a:lnTo>
                <a:lnTo>
                  <a:pt x="2789942" y="3470418"/>
                </a:lnTo>
                <a:lnTo>
                  <a:pt x="1383631" y="3470418"/>
                </a:lnTo>
                <a:lnTo>
                  <a:pt x="0" y="2086787"/>
                </a:lnTo>
                <a:close/>
              </a:path>
            </a:pathLst>
          </a:custGeom>
          <a:solidFill>
            <a:schemeClr val="tx2"/>
          </a:solidFill>
          <a:ln w="3175">
            <a:noFill/>
          </a:ln>
        </p:spPr>
        <p:txBody>
          <a:bodyPr wrap="square" lIns="504000" rIns="360000" bIns="1188000" anchor="b" anchorCtr="0">
            <a:no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sz="998">
                <a:solidFill>
                  <a:schemeClr val="bg1"/>
                </a:solidFill>
              </a:defRPr>
            </a:lvl1pPr>
          </a:lstStyle>
          <a:p>
            <a:pPr marL="179278" marR="0" lvl="0" indent="-179278" algn="ctr" defTabSz="909832" rtl="0" eaLnBrk="1" fontAlgn="auto" latinLnBrk="0" hangingPunct="1">
              <a:lnSpc>
                <a:spcPct val="100000"/>
              </a:lnSpc>
              <a:spcBef>
                <a:spcPts val="1095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da-DK" dirty="0"/>
              <a:t>Klik på rammen og indsæt billede, via fanen Indsæt, Billeder/Lagerbilleder eller via RN billedbank </a:t>
            </a:r>
          </a:p>
        </p:txBody>
      </p:sp>
      <p:sp>
        <p:nvSpPr>
          <p:cNvPr id="3" name="Undertitel">
            <a:extLst>
              <a:ext uri="{FF2B5EF4-FFF2-40B4-BE49-F238E27FC236}">
                <a16:creationId xmlns:a16="http://schemas.microsoft.com/office/drawing/2014/main" id="{7138F41C-8158-2CA1-87DC-D4742CA493A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25492" y="3747149"/>
            <a:ext cx="4665952" cy="847318"/>
          </a:xfrm>
          <a:prstGeom prst="rect">
            <a:avLst/>
          </a:prstGeom>
        </p:spPr>
        <p:txBody>
          <a:bodyPr/>
          <a:lstStyle>
            <a:lvl1pPr marL="0" indent="0" algn="l">
              <a:spcBef>
                <a:spcPts val="1796"/>
              </a:spcBef>
              <a:buFontTx/>
              <a:buNone/>
              <a:defRPr sz="1796" b="0" baseline="0">
                <a:solidFill>
                  <a:schemeClr val="tx2"/>
                </a:solidFill>
                <a:latin typeface="+mn-lt"/>
                <a:ea typeface="Source Sans Pro Light" panose="020B0403030403020204" pitchFamily="34" charset="0"/>
              </a:defRPr>
            </a:lvl1pPr>
          </a:lstStyle>
          <a:p>
            <a:pPr lvl="0"/>
            <a:r>
              <a:rPr lang="da-DK" dirty="0"/>
              <a:t>Klik for at tilføje undertitel</a:t>
            </a:r>
          </a:p>
        </p:txBody>
      </p:sp>
      <p:pic>
        <p:nvPicPr>
          <p:cNvPr id="2" name="Logo hvid" descr="{&quot;templafy&quot;:{&quot;id&quot;:&quot;f281d061-507b-4697-b063-2ca9c5aac9cc&quot;}}">
            <a:extLst>
              <a:ext uri="{FF2B5EF4-FFF2-40B4-BE49-F238E27FC236}">
                <a16:creationId xmlns:a16="http://schemas.microsoft.com/office/drawing/2014/main" id="{B88C91A1-DE89-DDA7-319D-68754DF5B46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7041892" cy="1080000"/>
          </a:xfrm>
          <a:prstGeom prst="rect">
            <a:avLst/>
          </a:prstGeom>
        </p:spPr>
      </p:pic>
      <p:sp>
        <p:nvSpPr>
          <p:cNvPr id="8" name="Pladsholder til dato 3">
            <a:extLst>
              <a:ext uri="{FF2B5EF4-FFF2-40B4-BE49-F238E27FC236}">
                <a16:creationId xmlns:a16="http://schemas.microsoft.com/office/drawing/2014/main" id="{362D59B7-CEFB-57AC-EA69-363911338000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363542" y="6364079"/>
            <a:ext cx="2778125" cy="314272"/>
          </a:xfrm>
        </p:spPr>
        <p:txBody>
          <a:bodyPr/>
          <a:lstStyle/>
          <a:p>
            <a:fld id="{54E0A626-36E7-4ACB-AE94-30B8AB1B2246}" type="datetimeFigureOut">
              <a:rPr lang="da-DK" smtClean="0"/>
              <a:pPr/>
              <a:t>29-09-2025</a:t>
            </a:fld>
            <a:endParaRPr lang="da-DK" dirty="0"/>
          </a:p>
        </p:txBody>
      </p:sp>
      <p:sp>
        <p:nvSpPr>
          <p:cNvPr id="9" name="Pladsholder til sidefod 4">
            <a:extLst>
              <a:ext uri="{FF2B5EF4-FFF2-40B4-BE49-F238E27FC236}">
                <a16:creationId xmlns:a16="http://schemas.microsoft.com/office/drawing/2014/main" id="{1550B8AF-B898-2A2F-CCC6-0CD711BDC992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4065592" y="6359505"/>
            <a:ext cx="4060825" cy="318855"/>
          </a:xfrm>
        </p:spPr>
        <p:txBody>
          <a:bodyPr/>
          <a:lstStyle/>
          <a:p>
            <a:endParaRPr lang="da-DK" dirty="0"/>
          </a:p>
        </p:txBody>
      </p:sp>
      <p:sp>
        <p:nvSpPr>
          <p:cNvPr id="10" name="Pladsholder til slidenummer 6">
            <a:extLst>
              <a:ext uri="{FF2B5EF4-FFF2-40B4-BE49-F238E27FC236}">
                <a16:creationId xmlns:a16="http://schemas.microsoft.com/office/drawing/2014/main" id="{14CFEC6C-2101-7F27-FA9F-B67D7E8C6E19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9050341" y="6358269"/>
            <a:ext cx="2778125" cy="309687"/>
          </a:xfrm>
        </p:spPr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  <p:pic>
        <p:nvPicPr>
          <p:cNvPr id="1177239818" name="Logo sort" descr="{&quot;templafy&quot;:{&quot;id&quot;:&quot;fe172498-aa0c-46c7-aa97-c5e9a5c7116d&quot;}}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7041892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12287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indhold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">
            <a:extLst>
              <a:ext uri="{FF2B5EF4-FFF2-40B4-BE49-F238E27FC236}">
                <a16:creationId xmlns:a16="http://schemas.microsoft.com/office/drawing/2014/main" id="{2A1F4811-7152-F277-2913-B26E56CEA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03715" y="734276"/>
            <a:ext cx="10197647" cy="354749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>
              <a:lnSpc>
                <a:spcPct val="80000"/>
              </a:lnSpc>
              <a:defRPr sz="3200" b="0" spc="0" baseline="0">
                <a:solidFill>
                  <a:schemeClr val="tx2"/>
                </a:solidFill>
                <a:latin typeface="+mj-lt"/>
                <a:ea typeface="Source Sans Pro Black" panose="020B0803030403020204" pitchFamily="34" charset="0"/>
              </a:defRPr>
            </a:lvl1pPr>
          </a:lstStyle>
          <a:p>
            <a:r>
              <a:rPr lang="da-DK" noProof="0"/>
              <a:t>Klik for at tilføje titel</a:t>
            </a:r>
          </a:p>
        </p:txBody>
      </p:sp>
      <p:sp>
        <p:nvSpPr>
          <p:cNvPr id="3" name="Indhold">
            <a:extLst>
              <a:ext uri="{FF2B5EF4-FFF2-40B4-BE49-F238E27FC236}">
                <a16:creationId xmlns:a16="http://schemas.microsoft.com/office/drawing/2014/main" id="{434BBCA8-7F4D-9FE6-1D89-F371E50DF1CB}"/>
              </a:ext>
            </a:extLst>
          </p:cNvPr>
          <p:cNvSpPr>
            <a:spLocks noGrp="1"/>
          </p:cNvSpPr>
          <p:nvPr>
            <p:ph sz="quarter" idx="44" hasCustomPrompt="1"/>
          </p:nvPr>
        </p:nvSpPr>
        <p:spPr>
          <a:xfrm>
            <a:off x="725487" y="1589088"/>
            <a:ext cx="10740512" cy="454024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pic>
        <p:nvPicPr>
          <p:cNvPr id="4" name="Bomærke sort">
            <a:extLst>
              <a:ext uri="{FF2B5EF4-FFF2-40B4-BE49-F238E27FC236}">
                <a16:creationId xmlns:a16="http://schemas.microsoft.com/office/drawing/2014/main" id="{9D38A6DD-29C6-7E02-CC1A-E6EA2F8EE8E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1466000" y="360000"/>
            <a:ext cx="360000" cy="360000"/>
          </a:xfrm>
          <a:prstGeom prst="rect">
            <a:avLst/>
          </a:prstGeom>
        </p:spPr>
      </p:pic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AFD7CC84-C6EB-E19C-566D-E0CE5AA4168B}"/>
              </a:ext>
            </a:extLst>
          </p:cNvPr>
          <p:cNvSpPr>
            <a:spLocks noGrp="1"/>
          </p:cNvSpPr>
          <p:nvPr>
            <p:ph type="dt" sz="half" idx="45"/>
          </p:nvPr>
        </p:nvSpPr>
        <p:spPr/>
        <p:txBody>
          <a:bodyPr/>
          <a:lstStyle/>
          <a:p>
            <a:fld id="{54E0A626-36E7-4ACB-AE94-30B8AB1B2246}" type="datetimeFigureOut">
              <a:rPr lang="da-DK" smtClean="0"/>
              <a:pPr/>
              <a:t>29-09-2025</a:t>
            </a:fld>
            <a:endParaRPr lang="da-DK" dirty="0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276DCDAB-4497-1638-93F4-4FA5A19797E1}"/>
              </a:ext>
            </a:extLst>
          </p:cNvPr>
          <p:cNvSpPr>
            <a:spLocks noGrp="1"/>
          </p:cNvSpPr>
          <p:nvPr>
            <p:ph type="ftr" sz="quarter" idx="46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AF37EE67-CCA5-9D89-63C7-7EF1664AE2CE}"/>
              </a:ext>
            </a:extLst>
          </p:cNvPr>
          <p:cNvSpPr>
            <a:spLocks noGrp="1"/>
          </p:cNvSpPr>
          <p:nvPr>
            <p:ph type="sldNum" sz="quarter" idx="47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7092240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menligning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">
            <a:extLst>
              <a:ext uri="{FF2B5EF4-FFF2-40B4-BE49-F238E27FC236}">
                <a16:creationId xmlns:a16="http://schemas.microsoft.com/office/drawing/2014/main" id="{9B4DF53E-6F69-99F7-F9DD-319FC56DD87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03715" y="734276"/>
            <a:ext cx="10197647" cy="354749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>
              <a:lnSpc>
                <a:spcPct val="80000"/>
              </a:lnSpc>
              <a:defRPr sz="3200" b="0" spc="0" baseline="0">
                <a:solidFill>
                  <a:schemeClr val="tx2"/>
                </a:solidFill>
                <a:latin typeface="+mj-lt"/>
                <a:ea typeface="Source Sans Pro Black" panose="020B0803030403020204" pitchFamily="34" charset="0"/>
              </a:defRPr>
            </a:lvl1pPr>
          </a:lstStyle>
          <a:p>
            <a:r>
              <a:rPr lang="da-DK" noProof="0"/>
              <a:t>Klik for at tilføje titel</a:t>
            </a:r>
          </a:p>
        </p:txBody>
      </p:sp>
      <p:sp>
        <p:nvSpPr>
          <p:cNvPr id="8" name="Undertitel 1">
            <a:extLst>
              <a:ext uri="{FF2B5EF4-FFF2-40B4-BE49-F238E27FC236}">
                <a16:creationId xmlns:a16="http://schemas.microsoft.com/office/drawing/2014/main" id="{1A46118D-6355-78E8-697D-18447ACE8885}"/>
              </a:ext>
            </a:extLst>
          </p:cNvPr>
          <p:cNvSpPr>
            <a:spLocks noGrp="1"/>
          </p:cNvSpPr>
          <p:nvPr>
            <p:ph type="body" idx="50" hasCustomPrompt="1"/>
          </p:nvPr>
        </p:nvSpPr>
        <p:spPr>
          <a:xfrm>
            <a:off x="725487" y="1816708"/>
            <a:ext cx="4625975" cy="428617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 marL="0" indent="0" algn="l">
              <a:lnSpc>
                <a:spcPct val="80000"/>
              </a:lnSpc>
              <a:buFont typeface="Arial" panose="020B0604020202020204" pitchFamily="34" charset="0"/>
              <a:buChar char="​"/>
              <a:defRPr sz="2200" b="1" baseline="0">
                <a:solidFill>
                  <a:schemeClr val="tx2"/>
                </a:solidFill>
                <a:latin typeface="+mn-lt"/>
                <a:ea typeface="Source Sans Pro" panose="020B0503030403020204" pitchFamily="34" charset="0"/>
              </a:defRPr>
            </a:lvl1pPr>
            <a:lvl2pPr marL="455829" indent="0">
              <a:buNone/>
              <a:defRPr sz="1994" b="1"/>
            </a:lvl2pPr>
            <a:lvl3pPr marL="911659" indent="0">
              <a:buNone/>
              <a:defRPr sz="1794" b="1"/>
            </a:lvl3pPr>
            <a:lvl4pPr marL="1367488" indent="0">
              <a:buNone/>
              <a:defRPr sz="1594" b="1"/>
            </a:lvl4pPr>
            <a:lvl5pPr marL="1823317" indent="0">
              <a:buNone/>
              <a:defRPr sz="1594" b="1"/>
            </a:lvl5pPr>
            <a:lvl6pPr marL="2279147" indent="0">
              <a:buNone/>
              <a:defRPr sz="1594" b="1"/>
            </a:lvl6pPr>
            <a:lvl7pPr marL="2734976" indent="0">
              <a:buNone/>
              <a:defRPr sz="1594" b="1"/>
            </a:lvl7pPr>
            <a:lvl8pPr marL="3190806" indent="0">
              <a:buNone/>
              <a:defRPr sz="1594" b="1"/>
            </a:lvl8pPr>
            <a:lvl9pPr marL="3646634" indent="0">
              <a:buNone/>
              <a:defRPr sz="1594" b="1"/>
            </a:lvl9pPr>
          </a:lstStyle>
          <a:p>
            <a:pPr lvl="0" rtl="0"/>
            <a:r>
              <a:rPr lang="da-DK" noProof="0" dirty="0"/>
              <a:t>Klik for at tilføje undertitel</a:t>
            </a:r>
          </a:p>
        </p:txBody>
      </p:sp>
      <p:sp>
        <p:nvSpPr>
          <p:cNvPr id="9" name="Indhold 1">
            <a:extLst>
              <a:ext uri="{FF2B5EF4-FFF2-40B4-BE49-F238E27FC236}">
                <a16:creationId xmlns:a16="http://schemas.microsoft.com/office/drawing/2014/main" id="{B23244B8-C198-2ACC-E4CB-5DDABCB89D62}"/>
              </a:ext>
            </a:extLst>
          </p:cNvPr>
          <p:cNvSpPr>
            <a:spLocks noGrp="1"/>
          </p:cNvSpPr>
          <p:nvPr>
            <p:ph sz="quarter" idx="44" hasCustomPrompt="1"/>
          </p:nvPr>
        </p:nvSpPr>
        <p:spPr>
          <a:xfrm>
            <a:off x="725488" y="2315205"/>
            <a:ext cx="4625975" cy="381414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da-DK" noProof="0" dirty="0"/>
              <a:t>Klik for at tilføje tekst</a:t>
            </a:r>
          </a:p>
          <a:p>
            <a:pPr lvl="1"/>
            <a:r>
              <a:rPr lang="da-DK" noProof="0" dirty="0"/>
              <a:t>Andet niveau</a:t>
            </a:r>
          </a:p>
          <a:p>
            <a:pPr lvl="2"/>
            <a:r>
              <a:rPr lang="da-DK" noProof="0" dirty="0"/>
              <a:t>Tredje niveau</a:t>
            </a:r>
          </a:p>
          <a:p>
            <a:pPr lvl="3"/>
            <a:r>
              <a:rPr lang="da-DK" noProof="0" dirty="0"/>
              <a:t>Fjerde niveau</a:t>
            </a:r>
          </a:p>
          <a:p>
            <a:pPr lvl="4"/>
            <a:r>
              <a:rPr lang="da-DK" noProof="0" dirty="0"/>
              <a:t>Femte niveau</a:t>
            </a:r>
          </a:p>
        </p:txBody>
      </p:sp>
      <p:sp>
        <p:nvSpPr>
          <p:cNvPr id="10" name="Undertitel 2">
            <a:extLst>
              <a:ext uri="{FF2B5EF4-FFF2-40B4-BE49-F238E27FC236}">
                <a16:creationId xmlns:a16="http://schemas.microsoft.com/office/drawing/2014/main" id="{A34F516B-9EB0-581E-6DAC-1B53D46EA1CD}"/>
              </a:ext>
            </a:extLst>
          </p:cNvPr>
          <p:cNvSpPr>
            <a:spLocks noGrp="1"/>
          </p:cNvSpPr>
          <p:nvPr>
            <p:ph type="body" idx="52" hasCustomPrompt="1"/>
          </p:nvPr>
        </p:nvSpPr>
        <p:spPr>
          <a:xfrm>
            <a:off x="6840543" y="1816708"/>
            <a:ext cx="4625975" cy="428618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 marL="0" indent="0" algn="l">
              <a:lnSpc>
                <a:spcPct val="80000"/>
              </a:lnSpc>
              <a:buFont typeface="Arial" panose="020B0604020202020204" pitchFamily="34" charset="0"/>
              <a:buChar char="​"/>
              <a:defRPr sz="2200" b="1" baseline="0">
                <a:solidFill>
                  <a:schemeClr val="tx2"/>
                </a:solidFill>
                <a:latin typeface="+mn-lt"/>
                <a:ea typeface="Source Sans Pro" panose="020B0503030403020204" pitchFamily="34" charset="0"/>
              </a:defRPr>
            </a:lvl1pPr>
            <a:lvl2pPr marL="455829" indent="0">
              <a:buNone/>
              <a:defRPr sz="1994" b="1"/>
            </a:lvl2pPr>
            <a:lvl3pPr marL="911659" indent="0">
              <a:buNone/>
              <a:defRPr sz="1794" b="1"/>
            </a:lvl3pPr>
            <a:lvl4pPr marL="1367488" indent="0">
              <a:buNone/>
              <a:defRPr sz="1594" b="1"/>
            </a:lvl4pPr>
            <a:lvl5pPr marL="1823317" indent="0">
              <a:buNone/>
              <a:defRPr sz="1594" b="1"/>
            </a:lvl5pPr>
            <a:lvl6pPr marL="2279147" indent="0">
              <a:buNone/>
              <a:defRPr sz="1594" b="1"/>
            </a:lvl6pPr>
            <a:lvl7pPr marL="2734976" indent="0">
              <a:buNone/>
              <a:defRPr sz="1594" b="1"/>
            </a:lvl7pPr>
            <a:lvl8pPr marL="3190806" indent="0">
              <a:buNone/>
              <a:defRPr sz="1594" b="1"/>
            </a:lvl8pPr>
            <a:lvl9pPr marL="3646634" indent="0">
              <a:buNone/>
              <a:defRPr sz="1594" b="1"/>
            </a:lvl9pPr>
          </a:lstStyle>
          <a:p>
            <a:pPr lvl="0" rtl="0"/>
            <a:r>
              <a:rPr lang="da-DK" noProof="0" dirty="0"/>
              <a:t>Klik for at tilføje undertitel</a:t>
            </a:r>
          </a:p>
        </p:txBody>
      </p:sp>
      <p:sp>
        <p:nvSpPr>
          <p:cNvPr id="11" name="Indhold 2">
            <a:extLst>
              <a:ext uri="{FF2B5EF4-FFF2-40B4-BE49-F238E27FC236}">
                <a16:creationId xmlns:a16="http://schemas.microsoft.com/office/drawing/2014/main" id="{0F7E3C7D-D572-AC03-FC4B-9073E5943BE8}"/>
              </a:ext>
            </a:extLst>
          </p:cNvPr>
          <p:cNvSpPr>
            <a:spLocks noGrp="1"/>
          </p:cNvSpPr>
          <p:nvPr>
            <p:ph sz="quarter" idx="51" hasCustomPrompt="1"/>
          </p:nvPr>
        </p:nvSpPr>
        <p:spPr>
          <a:xfrm>
            <a:off x="6840544" y="2315205"/>
            <a:ext cx="4625975" cy="381414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da-DK" noProof="0" dirty="0"/>
              <a:t>Klik for at tilføje tekst</a:t>
            </a:r>
          </a:p>
          <a:p>
            <a:pPr lvl="1"/>
            <a:r>
              <a:rPr lang="da-DK" noProof="0" dirty="0"/>
              <a:t>Andet niveau</a:t>
            </a:r>
          </a:p>
          <a:p>
            <a:pPr lvl="2"/>
            <a:r>
              <a:rPr lang="da-DK" noProof="0" dirty="0"/>
              <a:t>Tredje niveau</a:t>
            </a:r>
          </a:p>
          <a:p>
            <a:pPr lvl="3"/>
            <a:r>
              <a:rPr lang="da-DK" noProof="0" dirty="0"/>
              <a:t>Fjerde niveau</a:t>
            </a:r>
          </a:p>
          <a:p>
            <a:pPr lvl="4"/>
            <a:r>
              <a:rPr lang="da-DK" noProof="0" dirty="0"/>
              <a:t>Femte niveau</a:t>
            </a:r>
          </a:p>
        </p:txBody>
      </p:sp>
      <p:pic>
        <p:nvPicPr>
          <p:cNvPr id="4" name="Bomærke sort">
            <a:extLst>
              <a:ext uri="{FF2B5EF4-FFF2-40B4-BE49-F238E27FC236}">
                <a16:creationId xmlns:a16="http://schemas.microsoft.com/office/drawing/2014/main" id="{8AC0340E-6D79-30F4-780E-76E3B72E4DD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1466000" y="360000"/>
            <a:ext cx="360000" cy="360000"/>
          </a:xfrm>
          <a:prstGeom prst="rect">
            <a:avLst/>
          </a:prstGeom>
        </p:spPr>
      </p:pic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87DEE353-B3C1-7FAF-E3D6-4E67A9FE25E0}"/>
              </a:ext>
            </a:extLst>
          </p:cNvPr>
          <p:cNvSpPr>
            <a:spLocks noGrp="1"/>
          </p:cNvSpPr>
          <p:nvPr>
            <p:ph type="dt" sz="half" idx="53"/>
          </p:nvPr>
        </p:nvSpPr>
        <p:spPr/>
        <p:txBody>
          <a:bodyPr/>
          <a:lstStyle/>
          <a:p>
            <a:fld id="{54E0A626-36E7-4ACB-AE94-30B8AB1B2246}" type="datetimeFigureOut">
              <a:rPr lang="da-DK" smtClean="0"/>
              <a:pPr/>
              <a:t>29-09-2025</a:t>
            </a:fld>
            <a:endParaRPr lang="da-DK" dirty="0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8686D6D-691E-8440-8020-32532647BAFE}"/>
              </a:ext>
            </a:extLst>
          </p:cNvPr>
          <p:cNvSpPr>
            <a:spLocks noGrp="1"/>
          </p:cNvSpPr>
          <p:nvPr>
            <p:ph type="ftr" sz="quarter" idx="54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2D21E91-EFFB-8566-914F-BA0F10CC7F5E}"/>
              </a:ext>
            </a:extLst>
          </p:cNvPr>
          <p:cNvSpPr>
            <a:spLocks noGrp="1"/>
          </p:cNvSpPr>
          <p:nvPr>
            <p:ph type="sldNum" sz="quarter" idx="55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1180299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dhold 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">
            <a:extLst>
              <a:ext uri="{FF2B5EF4-FFF2-40B4-BE49-F238E27FC236}">
                <a16:creationId xmlns:a16="http://schemas.microsoft.com/office/drawing/2014/main" id="{23107D69-C618-7D8B-60E5-5E666DC54CCF}"/>
              </a:ext>
            </a:extLst>
          </p:cNvPr>
          <p:cNvSpPr>
            <a:spLocks noGrp="1"/>
          </p:cNvSpPr>
          <p:nvPr>
            <p:ph type="body" idx="41" hasCustomPrompt="1"/>
          </p:nvPr>
        </p:nvSpPr>
        <p:spPr>
          <a:xfrm>
            <a:off x="684218" y="728663"/>
            <a:ext cx="4665952" cy="1185077"/>
          </a:xfrm>
          <a:prstGeom prst="rect">
            <a:avLst/>
          </a:prstGeom>
        </p:spPr>
        <p:txBody>
          <a:bodyPr lIns="0" tIns="0" rIns="0" bIns="0" rtlCol="0" anchor="t" anchorCtr="0">
            <a:noAutofit/>
          </a:bodyPr>
          <a:lstStyle>
            <a:lvl1pPr marL="0" indent="0" algn="l">
              <a:lnSpc>
                <a:spcPct val="80000"/>
              </a:lnSpc>
              <a:spcBef>
                <a:spcPts val="0"/>
              </a:spcBef>
              <a:buNone/>
              <a:defRPr sz="4800" b="0" spc="0" baseline="0">
                <a:solidFill>
                  <a:schemeClr val="tx2"/>
                </a:solidFill>
                <a:latin typeface="+mj-lt"/>
                <a:ea typeface="Source Sans Pro Black" panose="020B0803030403020204" pitchFamily="34" charset="0"/>
              </a:defRPr>
            </a:lvl1pPr>
            <a:lvl2pPr marL="455829" indent="0">
              <a:buNone/>
              <a:defRPr sz="1994" b="1"/>
            </a:lvl2pPr>
            <a:lvl3pPr marL="911659" indent="0">
              <a:buNone/>
              <a:defRPr sz="1794" b="1"/>
            </a:lvl3pPr>
            <a:lvl4pPr marL="1367488" indent="0">
              <a:buNone/>
              <a:defRPr sz="1594" b="1"/>
            </a:lvl4pPr>
            <a:lvl5pPr marL="1823317" indent="0">
              <a:buNone/>
              <a:defRPr sz="1594" b="1"/>
            </a:lvl5pPr>
            <a:lvl6pPr marL="2279147" indent="0">
              <a:buNone/>
              <a:defRPr sz="1594" b="1"/>
            </a:lvl6pPr>
            <a:lvl7pPr marL="2734976" indent="0">
              <a:buNone/>
              <a:defRPr sz="1594" b="1"/>
            </a:lvl7pPr>
            <a:lvl8pPr marL="3190806" indent="0">
              <a:buNone/>
              <a:defRPr sz="1594" b="1"/>
            </a:lvl8pPr>
            <a:lvl9pPr marL="3646634" indent="0">
              <a:buNone/>
              <a:defRPr sz="1594" b="1"/>
            </a:lvl9pPr>
          </a:lstStyle>
          <a:p>
            <a:pPr lvl="0" rtl="0"/>
            <a:r>
              <a:rPr lang="da-DK" noProof="0" dirty="0"/>
              <a:t>Klik for at tilføje titel</a:t>
            </a:r>
          </a:p>
        </p:txBody>
      </p:sp>
      <p:sp>
        <p:nvSpPr>
          <p:cNvPr id="4" name="Indhold">
            <a:extLst>
              <a:ext uri="{FF2B5EF4-FFF2-40B4-BE49-F238E27FC236}">
                <a16:creationId xmlns:a16="http://schemas.microsoft.com/office/drawing/2014/main" id="{E948DE47-BF09-EC8F-DF7E-7FFA79871C9D}"/>
              </a:ext>
            </a:extLst>
          </p:cNvPr>
          <p:cNvSpPr>
            <a:spLocks noGrp="1"/>
          </p:cNvSpPr>
          <p:nvPr>
            <p:ph sz="quarter" idx="53" hasCustomPrompt="1"/>
          </p:nvPr>
        </p:nvSpPr>
        <p:spPr>
          <a:xfrm>
            <a:off x="725488" y="2528888"/>
            <a:ext cx="4625975" cy="360045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da-DK" noProof="0" dirty="0"/>
              <a:t>Klik for at tilføje tekst</a:t>
            </a:r>
          </a:p>
          <a:p>
            <a:pPr lvl="1"/>
            <a:r>
              <a:rPr lang="da-DK" noProof="0" dirty="0"/>
              <a:t>Andet niveau</a:t>
            </a:r>
          </a:p>
          <a:p>
            <a:pPr lvl="2"/>
            <a:r>
              <a:rPr lang="da-DK" noProof="0" dirty="0"/>
              <a:t>Tredje niveau</a:t>
            </a:r>
          </a:p>
          <a:p>
            <a:pPr lvl="3"/>
            <a:r>
              <a:rPr lang="da-DK" noProof="0" dirty="0"/>
              <a:t>Fjerde niveau</a:t>
            </a:r>
          </a:p>
          <a:p>
            <a:pPr lvl="4"/>
            <a:r>
              <a:rPr lang="da-DK" noProof="0" dirty="0"/>
              <a:t>Femte niveau</a:t>
            </a:r>
          </a:p>
        </p:txBody>
      </p:sp>
      <p:sp>
        <p:nvSpPr>
          <p:cNvPr id="10" name="Pladsholder til indhold">
            <a:extLst>
              <a:ext uri="{FF2B5EF4-FFF2-40B4-BE49-F238E27FC236}">
                <a16:creationId xmlns:a16="http://schemas.microsoft.com/office/drawing/2014/main" id="{68AB815D-F6E2-4424-B07E-DF70810F9906}"/>
              </a:ext>
            </a:extLst>
          </p:cNvPr>
          <p:cNvSpPr>
            <a:spLocks noGrp="1" noChangeAspect="1"/>
          </p:cNvSpPr>
          <p:nvPr>
            <p:ph sz="quarter" idx="52" hasCustomPrompt="1"/>
          </p:nvPr>
        </p:nvSpPr>
        <p:spPr>
          <a:xfrm>
            <a:off x="6840538" y="728666"/>
            <a:ext cx="4616446" cy="540067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marL="0" marR="0" lvl="0" indent="0" algn="ctr" defTabSz="911659" rtl="0" eaLnBrk="1" fontAlgn="auto" latinLnBrk="0" hangingPunct="1">
              <a:lnSpc>
                <a:spcPct val="100000"/>
              </a:lnSpc>
              <a:spcBef>
                <a:spcPts val="109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a-DK" noProof="0" dirty="0"/>
              <a:t>Klik på ikon og indsæt grafik eller billede</a:t>
            </a:r>
          </a:p>
        </p:txBody>
      </p:sp>
      <p:pic>
        <p:nvPicPr>
          <p:cNvPr id="2" name="Bomærke sort">
            <a:extLst>
              <a:ext uri="{FF2B5EF4-FFF2-40B4-BE49-F238E27FC236}">
                <a16:creationId xmlns:a16="http://schemas.microsoft.com/office/drawing/2014/main" id="{41695195-C421-1428-295D-62809F9297F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1466000" y="360000"/>
            <a:ext cx="360000" cy="360000"/>
          </a:xfrm>
          <a:prstGeom prst="rect">
            <a:avLst/>
          </a:prstGeom>
        </p:spPr>
      </p:pic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E33A336F-A036-EAC1-7E93-CBA5CCB8C5FA}"/>
              </a:ext>
            </a:extLst>
          </p:cNvPr>
          <p:cNvSpPr>
            <a:spLocks noGrp="1"/>
          </p:cNvSpPr>
          <p:nvPr>
            <p:ph type="dt" sz="half" idx="54"/>
          </p:nvPr>
        </p:nvSpPr>
        <p:spPr/>
        <p:txBody>
          <a:bodyPr/>
          <a:lstStyle/>
          <a:p>
            <a:fld id="{54E0A626-36E7-4ACB-AE94-30B8AB1B2246}" type="datetimeFigureOut">
              <a:rPr lang="da-DK" smtClean="0"/>
              <a:pPr/>
              <a:t>29-09-2025</a:t>
            </a:fld>
            <a:endParaRPr lang="da-DK" dirty="0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A9106D90-A8D6-80C5-6B83-DFB73A355543}"/>
              </a:ext>
            </a:extLst>
          </p:cNvPr>
          <p:cNvSpPr>
            <a:spLocks noGrp="1"/>
          </p:cNvSpPr>
          <p:nvPr>
            <p:ph type="ftr" sz="quarter" idx="55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B8317DF0-8701-5EDC-CCDC-1A4E3DB7877D}"/>
              </a:ext>
            </a:extLst>
          </p:cNvPr>
          <p:cNvSpPr>
            <a:spLocks noGrp="1"/>
          </p:cNvSpPr>
          <p:nvPr>
            <p:ph type="sldNum" sz="quarter" idx="56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3236419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 og 1/3 billede 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">
            <a:extLst>
              <a:ext uri="{FF2B5EF4-FFF2-40B4-BE49-F238E27FC236}">
                <a16:creationId xmlns:a16="http://schemas.microsoft.com/office/drawing/2014/main" id="{E6E2A69E-3DC1-2B2F-D301-3770E01998A9}"/>
              </a:ext>
            </a:extLst>
          </p:cNvPr>
          <p:cNvSpPr>
            <a:spLocks noGrp="1"/>
          </p:cNvSpPr>
          <p:nvPr>
            <p:ph type="body" idx="41" hasCustomPrompt="1"/>
          </p:nvPr>
        </p:nvSpPr>
        <p:spPr>
          <a:xfrm>
            <a:off x="684218" y="728663"/>
            <a:ext cx="7442195" cy="1185077"/>
          </a:xfrm>
          <a:prstGeom prst="rect">
            <a:avLst/>
          </a:prstGeom>
        </p:spPr>
        <p:txBody>
          <a:bodyPr lIns="0" tIns="0" rIns="0" bIns="0" rtlCol="0" anchor="t" anchorCtr="0">
            <a:noAutofit/>
          </a:bodyPr>
          <a:lstStyle>
            <a:lvl1pPr marL="0" indent="0" algn="l">
              <a:lnSpc>
                <a:spcPct val="80000"/>
              </a:lnSpc>
              <a:spcBef>
                <a:spcPts val="0"/>
              </a:spcBef>
              <a:buNone/>
              <a:defRPr sz="4800" b="0" spc="0" baseline="0">
                <a:solidFill>
                  <a:schemeClr val="tx2"/>
                </a:solidFill>
                <a:latin typeface="+mj-lt"/>
                <a:ea typeface="Source Sans Pro Black" panose="020B0803030403020204" pitchFamily="34" charset="0"/>
              </a:defRPr>
            </a:lvl1pPr>
            <a:lvl2pPr marL="455829" indent="0">
              <a:buNone/>
              <a:defRPr sz="1994" b="1"/>
            </a:lvl2pPr>
            <a:lvl3pPr marL="911659" indent="0">
              <a:buNone/>
              <a:defRPr sz="1794" b="1"/>
            </a:lvl3pPr>
            <a:lvl4pPr marL="1367488" indent="0">
              <a:buNone/>
              <a:defRPr sz="1594" b="1"/>
            </a:lvl4pPr>
            <a:lvl5pPr marL="1823317" indent="0">
              <a:buNone/>
              <a:defRPr sz="1594" b="1"/>
            </a:lvl5pPr>
            <a:lvl6pPr marL="2279147" indent="0">
              <a:buNone/>
              <a:defRPr sz="1594" b="1"/>
            </a:lvl6pPr>
            <a:lvl7pPr marL="2734976" indent="0">
              <a:buNone/>
              <a:defRPr sz="1594" b="1"/>
            </a:lvl7pPr>
            <a:lvl8pPr marL="3190806" indent="0">
              <a:buNone/>
              <a:defRPr sz="1594" b="1"/>
            </a:lvl8pPr>
            <a:lvl9pPr marL="3646634" indent="0">
              <a:buNone/>
              <a:defRPr sz="1594" b="1"/>
            </a:lvl9pPr>
          </a:lstStyle>
          <a:p>
            <a:pPr lvl="0" rtl="0"/>
            <a:r>
              <a:rPr lang="da-DK" noProof="0" dirty="0"/>
              <a:t>Klik for at tilføje titel</a:t>
            </a:r>
          </a:p>
        </p:txBody>
      </p:sp>
      <p:sp>
        <p:nvSpPr>
          <p:cNvPr id="6" name="Indhold">
            <a:extLst>
              <a:ext uri="{FF2B5EF4-FFF2-40B4-BE49-F238E27FC236}">
                <a16:creationId xmlns:a16="http://schemas.microsoft.com/office/drawing/2014/main" id="{FC462A83-40F4-FC11-46CE-BC47423663AE}"/>
              </a:ext>
            </a:extLst>
          </p:cNvPr>
          <p:cNvSpPr>
            <a:spLocks noGrp="1"/>
          </p:cNvSpPr>
          <p:nvPr>
            <p:ph sz="quarter" idx="53" hasCustomPrompt="1"/>
          </p:nvPr>
        </p:nvSpPr>
        <p:spPr>
          <a:xfrm>
            <a:off x="725488" y="2528888"/>
            <a:ext cx="7400925" cy="360045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da-DK" noProof="0" dirty="0"/>
              <a:t>Klik for at tilføje tekst</a:t>
            </a:r>
          </a:p>
          <a:p>
            <a:pPr lvl="1"/>
            <a:r>
              <a:rPr lang="da-DK" noProof="0" dirty="0"/>
              <a:t>Andet niveau</a:t>
            </a:r>
          </a:p>
          <a:p>
            <a:pPr lvl="2"/>
            <a:r>
              <a:rPr lang="da-DK" noProof="0" dirty="0"/>
              <a:t>Tredje niveau</a:t>
            </a:r>
          </a:p>
          <a:p>
            <a:pPr lvl="3"/>
            <a:r>
              <a:rPr lang="da-DK" noProof="0" dirty="0"/>
              <a:t>Fjerde niveau</a:t>
            </a:r>
          </a:p>
          <a:p>
            <a:pPr lvl="4"/>
            <a:r>
              <a:rPr lang="da-DK" noProof="0" dirty="0"/>
              <a:t>Femte niveau</a:t>
            </a:r>
          </a:p>
        </p:txBody>
      </p:sp>
      <p:sp>
        <p:nvSpPr>
          <p:cNvPr id="4" name="Billede">
            <a:extLst>
              <a:ext uri="{FF2B5EF4-FFF2-40B4-BE49-F238E27FC236}">
                <a16:creationId xmlns:a16="http://schemas.microsoft.com/office/drawing/2014/main" id="{C820D9C2-488E-ECEF-5291-8B5E722ECF18}"/>
              </a:ext>
            </a:extLst>
          </p:cNvPr>
          <p:cNvSpPr>
            <a:spLocks noGrp="1"/>
          </p:cNvSpPr>
          <p:nvPr>
            <p:ph type="pic" sz="quarter" idx="54" hasCustomPrompt="1"/>
          </p:nvPr>
        </p:nvSpPr>
        <p:spPr>
          <a:xfrm>
            <a:off x="9050332" y="0"/>
            <a:ext cx="3141667" cy="6858000"/>
          </a:xfrm>
        </p:spPr>
        <p:txBody>
          <a:bodyPr tIns="0" bIns="72000" anchor="b" anchorCtr="0"/>
          <a:lstStyle>
            <a:lvl1pPr marL="0" indent="0" algn="ctr">
              <a:spcBef>
                <a:spcPts val="0"/>
              </a:spcBef>
              <a:buFontTx/>
              <a:buNone/>
              <a:defRPr sz="1400">
                <a:solidFill>
                  <a:schemeClr val="tx2"/>
                </a:solidFill>
              </a:defRPr>
            </a:lvl1pPr>
          </a:lstStyle>
          <a:p>
            <a:pPr marL="0" marR="0" lvl="0" indent="0" algn="ctr" defTabSz="911659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noProof="0" dirty="0"/>
              <a:t>Klik på rammen og indsæt billede, </a:t>
            </a:r>
            <a:br>
              <a:rPr lang="da-DK" noProof="0" dirty="0"/>
            </a:br>
            <a:r>
              <a:rPr lang="da-DK" noProof="0" dirty="0"/>
              <a:t>via fanen Indsæt, Billeder/Lagerbilleder </a:t>
            </a:r>
            <a:br>
              <a:rPr lang="da-DK" noProof="0" dirty="0"/>
            </a:br>
            <a:r>
              <a:rPr lang="da-DK" noProof="0" dirty="0"/>
              <a:t>eller via RN billedbank </a:t>
            </a:r>
          </a:p>
        </p:txBody>
      </p:sp>
      <p:sp>
        <p:nvSpPr>
          <p:cNvPr id="3" name="Bomærke sort">
            <a:extLst>
              <a:ext uri="{FF2B5EF4-FFF2-40B4-BE49-F238E27FC236}">
                <a16:creationId xmlns:a16="http://schemas.microsoft.com/office/drawing/2014/main" id="{AB7602F1-2FE4-640B-9FE7-80899C239ECF}"/>
              </a:ext>
            </a:extLst>
          </p:cNvPr>
          <p:cNvSpPr>
            <a:spLocks noGrp="1" noChangeAspect="1"/>
          </p:cNvSpPr>
          <p:nvPr>
            <p:ph type="body" sz="quarter" idx="55" hasCustomPrompt="1"/>
          </p:nvPr>
        </p:nvSpPr>
        <p:spPr>
          <a:xfrm>
            <a:off x="11466000" y="360000"/>
            <a:ext cx="360000" cy="36000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800">
                <a:solidFill>
                  <a:schemeClr val="tx2">
                    <a:alpha val="0"/>
                  </a:schemeClr>
                </a:solidFill>
              </a:defRPr>
            </a:lvl1pPr>
            <a:lvl2pPr>
              <a:defRPr sz="8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da-DK" dirty="0"/>
              <a:t> </a:t>
            </a:r>
          </a:p>
        </p:txBody>
      </p:sp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4F6743BA-D5BF-6F77-E30C-793EDBC3ED24}"/>
              </a:ext>
            </a:extLst>
          </p:cNvPr>
          <p:cNvSpPr>
            <a:spLocks noGrp="1"/>
          </p:cNvSpPr>
          <p:nvPr>
            <p:ph type="dt" sz="half" idx="56"/>
          </p:nvPr>
        </p:nvSpPr>
        <p:spPr/>
        <p:txBody>
          <a:bodyPr/>
          <a:lstStyle/>
          <a:p>
            <a:fld id="{54E0A626-36E7-4ACB-AE94-30B8AB1B2246}" type="datetimeFigureOut">
              <a:rPr lang="da-DK" smtClean="0"/>
              <a:pPr/>
              <a:t>29-09-2025</a:t>
            </a:fld>
            <a:endParaRPr lang="da-DK" dirty="0"/>
          </a:p>
        </p:txBody>
      </p:sp>
      <p:sp>
        <p:nvSpPr>
          <p:cNvPr id="7" name="Pladsholder til sidefod 6">
            <a:extLst>
              <a:ext uri="{FF2B5EF4-FFF2-40B4-BE49-F238E27FC236}">
                <a16:creationId xmlns:a16="http://schemas.microsoft.com/office/drawing/2014/main" id="{9DA4E55A-A571-1666-6F18-28077C745705}"/>
              </a:ext>
            </a:extLst>
          </p:cNvPr>
          <p:cNvSpPr>
            <a:spLocks noGrp="1"/>
          </p:cNvSpPr>
          <p:nvPr>
            <p:ph type="ftr" sz="quarter" idx="57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8" name="Pladsholder til slidenummer 7">
            <a:extLst>
              <a:ext uri="{FF2B5EF4-FFF2-40B4-BE49-F238E27FC236}">
                <a16:creationId xmlns:a16="http://schemas.microsoft.com/office/drawing/2014/main" id="{D2FCB9B0-9717-CA76-EB51-D7CFAD0961FA}"/>
              </a:ext>
            </a:extLst>
          </p:cNvPr>
          <p:cNvSpPr>
            <a:spLocks noGrp="1"/>
          </p:cNvSpPr>
          <p:nvPr>
            <p:ph type="sldNum" sz="quarter" idx="58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734406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 og billedcollage 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">
            <a:extLst>
              <a:ext uri="{FF2B5EF4-FFF2-40B4-BE49-F238E27FC236}">
                <a16:creationId xmlns:a16="http://schemas.microsoft.com/office/drawing/2014/main" id="{C7D3B2A3-E9DA-DCAF-1C63-3EA9228D4F78}"/>
              </a:ext>
            </a:extLst>
          </p:cNvPr>
          <p:cNvSpPr>
            <a:spLocks noGrp="1"/>
          </p:cNvSpPr>
          <p:nvPr>
            <p:ph type="body" idx="41" hasCustomPrompt="1"/>
          </p:nvPr>
        </p:nvSpPr>
        <p:spPr>
          <a:xfrm>
            <a:off x="684218" y="728663"/>
            <a:ext cx="4665952" cy="1185077"/>
          </a:xfrm>
          <a:prstGeom prst="rect">
            <a:avLst/>
          </a:prstGeom>
        </p:spPr>
        <p:txBody>
          <a:bodyPr lIns="0" tIns="0" rIns="0" bIns="0" rtlCol="0" anchor="t" anchorCtr="0">
            <a:noAutofit/>
          </a:bodyPr>
          <a:lstStyle>
            <a:lvl1pPr marL="0" indent="0" algn="l">
              <a:lnSpc>
                <a:spcPct val="80000"/>
              </a:lnSpc>
              <a:spcBef>
                <a:spcPts val="0"/>
              </a:spcBef>
              <a:buNone/>
              <a:defRPr sz="4800" b="0" spc="0" baseline="0">
                <a:solidFill>
                  <a:schemeClr val="tx2"/>
                </a:solidFill>
                <a:latin typeface="+mj-lt"/>
                <a:ea typeface="Source Sans Pro Black" panose="020B0803030403020204" pitchFamily="34" charset="0"/>
              </a:defRPr>
            </a:lvl1pPr>
            <a:lvl2pPr marL="455829" indent="0">
              <a:buNone/>
              <a:defRPr sz="1994" b="1"/>
            </a:lvl2pPr>
            <a:lvl3pPr marL="911659" indent="0">
              <a:buNone/>
              <a:defRPr sz="1794" b="1"/>
            </a:lvl3pPr>
            <a:lvl4pPr marL="1367488" indent="0">
              <a:buNone/>
              <a:defRPr sz="1594" b="1"/>
            </a:lvl4pPr>
            <a:lvl5pPr marL="1823317" indent="0">
              <a:buNone/>
              <a:defRPr sz="1594" b="1"/>
            </a:lvl5pPr>
            <a:lvl6pPr marL="2279147" indent="0">
              <a:buNone/>
              <a:defRPr sz="1594" b="1"/>
            </a:lvl6pPr>
            <a:lvl7pPr marL="2734976" indent="0">
              <a:buNone/>
              <a:defRPr sz="1594" b="1"/>
            </a:lvl7pPr>
            <a:lvl8pPr marL="3190806" indent="0">
              <a:buNone/>
              <a:defRPr sz="1594" b="1"/>
            </a:lvl8pPr>
            <a:lvl9pPr marL="3646634" indent="0">
              <a:buNone/>
              <a:defRPr sz="1594" b="1"/>
            </a:lvl9pPr>
          </a:lstStyle>
          <a:p>
            <a:pPr lvl="0" rtl="0"/>
            <a:r>
              <a:rPr lang="da-DK" noProof="0" dirty="0"/>
              <a:t>Klik for at tilføje titel</a:t>
            </a:r>
          </a:p>
        </p:txBody>
      </p:sp>
      <p:sp>
        <p:nvSpPr>
          <p:cNvPr id="2" name="Indhold">
            <a:extLst>
              <a:ext uri="{FF2B5EF4-FFF2-40B4-BE49-F238E27FC236}">
                <a16:creationId xmlns:a16="http://schemas.microsoft.com/office/drawing/2014/main" id="{F9A405E9-E200-3DFC-BC5A-874B58A13421}"/>
              </a:ext>
            </a:extLst>
          </p:cNvPr>
          <p:cNvSpPr>
            <a:spLocks noGrp="1"/>
          </p:cNvSpPr>
          <p:nvPr>
            <p:ph sz="quarter" idx="59" hasCustomPrompt="1"/>
          </p:nvPr>
        </p:nvSpPr>
        <p:spPr>
          <a:xfrm>
            <a:off x="725488" y="3197082"/>
            <a:ext cx="3698875" cy="293226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da-DK" noProof="0" dirty="0"/>
              <a:t>Klik for at tilføje tekst</a:t>
            </a:r>
          </a:p>
          <a:p>
            <a:pPr lvl="1"/>
            <a:r>
              <a:rPr lang="da-DK" noProof="0" dirty="0"/>
              <a:t>Andet niveau</a:t>
            </a:r>
          </a:p>
          <a:p>
            <a:pPr lvl="2"/>
            <a:r>
              <a:rPr lang="da-DK" noProof="0" dirty="0"/>
              <a:t>Tredje niveau</a:t>
            </a:r>
          </a:p>
          <a:p>
            <a:pPr lvl="3"/>
            <a:r>
              <a:rPr lang="da-DK" noProof="0" dirty="0"/>
              <a:t>Fjerde niveau</a:t>
            </a:r>
          </a:p>
          <a:p>
            <a:pPr lvl="4"/>
            <a:r>
              <a:rPr lang="da-DK" noProof="0" dirty="0"/>
              <a:t>Femte niveau</a:t>
            </a:r>
          </a:p>
        </p:txBody>
      </p:sp>
      <p:sp>
        <p:nvSpPr>
          <p:cNvPr id="4" name="Billede 1">
            <a:extLst>
              <a:ext uri="{FF2B5EF4-FFF2-40B4-BE49-F238E27FC236}">
                <a16:creationId xmlns:a16="http://schemas.microsoft.com/office/drawing/2014/main" id="{338E3A10-DFCB-02D1-E3D6-D6F69B14573A}"/>
              </a:ext>
            </a:extLst>
          </p:cNvPr>
          <p:cNvSpPr>
            <a:spLocks noGrp="1"/>
          </p:cNvSpPr>
          <p:nvPr>
            <p:ph type="pic" sz="quarter" idx="55" hasCustomPrompt="1"/>
          </p:nvPr>
        </p:nvSpPr>
        <p:spPr>
          <a:xfrm>
            <a:off x="6843324" y="0"/>
            <a:ext cx="4173573" cy="3197082"/>
          </a:xfrm>
          <a:custGeom>
            <a:avLst/>
            <a:gdLst>
              <a:gd name="connsiteX0" fmla="*/ 1110295 w 4173573"/>
              <a:gd name="connsiteY0" fmla="*/ 0 h 3197082"/>
              <a:gd name="connsiteX1" fmla="*/ 3063278 w 4173573"/>
              <a:gd name="connsiteY1" fmla="*/ 0 h 3197082"/>
              <a:gd name="connsiteX2" fmla="*/ 4173573 w 4173573"/>
              <a:gd name="connsiteY2" fmla="*/ 1110295 h 3197082"/>
              <a:gd name="connsiteX3" fmla="*/ 2086786 w 4173573"/>
              <a:gd name="connsiteY3" fmla="*/ 3197082 h 3197082"/>
              <a:gd name="connsiteX4" fmla="*/ 0 w 4173573"/>
              <a:gd name="connsiteY4" fmla="*/ 1110295 h 31970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73573" h="3197082">
                <a:moveTo>
                  <a:pt x="1110295" y="0"/>
                </a:moveTo>
                <a:lnTo>
                  <a:pt x="3063278" y="0"/>
                </a:lnTo>
                <a:lnTo>
                  <a:pt x="4173573" y="1110295"/>
                </a:lnTo>
                <a:lnTo>
                  <a:pt x="2086786" y="3197082"/>
                </a:lnTo>
                <a:lnTo>
                  <a:pt x="0" y="1110295"/>
                </a:lnTo>
                <a:close/>
              </a:path>
            </a:pathLst>
          </a:custGeom>
          <a:solidFill>
            <a:schemeClr val="tx2"/>
          </a:solidFill>
        </p:spPr>
        <p:txBody>
          <a:bodyPr wrap="square" lIns="252000" rIns="252000" bIns="684000" anchor="ctr" anchorCtr="0">
            <a:noAutofit/>
          </a:bodyPr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pPr marL="0" marR="0" lvl="0" indent="0" algn="ctr" defTabSz="911659" rtl="0" eaLnBrk="1" fontAlgn="auto" latinLnBrk="0" hangingPunct="1">
              <a:lnSpc>
                <a:spcPct val="100000"/>
              </a:lnSpc>
              <a:spcBef>
                <a:spcPts val="109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a-DK" dirty="0"/>
              <a:t>Klik på rammen og indsæt billede, via fanen Indsæt, Billeder/Lagerbilleder eller via RN billedbank </a:t>
            </a:r>
          </a:p>
        </p:txBody>
      </p:sp>
      <p:sp>
        <p:nvSpPr>
          <p:cNvPr id="7" name="Billede 2">
            <a:extLst>
              <a:ext uri="{FF2B5EF4-FFF2-40B4-BE49-F238E27FC236}">
                <a16:creationId xmlns:a16="http://schemas.microsoft.com/office/drawing/2014/main" id="{19C6A254-B917-3AD3-28D9-C693773860B0}"/>
              </a:ext>
            </a:extLst>
          </p:cNvPr>
          <p:cNvSpPr>
            <a:spLocks noGrp="1"/>
          </p:cNvSpPr>
          <p:nvPr>
            <p:ph type="pic" sz="quarter" idx="53" hasCustomPrompt="1"/>
          </p:nvPr>
        </p:nvSpPr>
        <p:spPr>
          <a:xfrm>
            <a:off x="9025365" y="1205545"/>
            <a:ext cx="3166639" cy="4173574"/>
          </a:xfrm>
          <a:custGeom>
            <a:avLst/>
            <a:gdLst>
              <a:gd name="connsiteX0" fmla="*/ 2086786 w 3166639"/>
              <a:gd name="connsiteY0" fmla="*/ 0 h 4173574"/>
              <a:gd name="connsiteX1" fmla="*/ 3166639 w 3166639"/>
              <a:gd name="connsiteY1" fmla="*/ 1079853 h 4173574"/>
              <a:gd name="connsiteX2" fmla="*/ 3166639 w 3166639"/>
              <a:gd name="connsiteY2" fmla="*/ 3093721 h 4173574"/>
              <a:gd name="connsiteX3" fmla="*/ 2086786 w 3166639"/>
              <a:gd name="connsiteY3" fmla="*/ 4173574 h 4173574"/>
              <a:gd name="connsiteX4" fmla="*/ 0 w 3166639"/>
              <a:gd name="connsiteY4" fmla="*/ 2086787 h 41735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66639" h="4173574">
                <a:moveTo>
                  <a:pt x="2086786" y="0"/>
                </a:moveTo>
                <a:lnTo>
                  <a:pt x="3166639" y="1079853"/>
                </a:lnTo>
                <a:lnTo>
                  <a:pt x="3166639" y="3093721"/>
                </a:lnTo>
                <a:lnTo>
                  <a:pt x="2086786" y="4173574"/>
                </a:lnTo>
                <a:lnTo>
                  <a:pt x="0" y="2086787"/>
                </a:lnTo>
                <a:close/>
              </a:path>
            </a:pathLst>
          </a:custGeom>
          <a:solidFill>
            <a:schemeClr val="tx2"/>
          </a:solidFill>
        </p:spPr>
        <p:txBody>
          <a:bodyPr wrap="square" lIns="648000" rIns="0" bIns="864000" anchor="ctr" anchorCtr="0">
            <a:noAutofit/>
          </a:bodyPr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pPr marL="0" marR="0" lvl="0" indent="0" algn="ctr" defTabSz="911659" rtl="0" eaLnBrk="1" fontAlgn="auto" latinLnBrk="0" hangingPunct="1">
              <a:lnSpc>
                <a:spcPct val="100000"/>
              </a:lnSpc>
              <a:spcBef>
                <a:spcPts val="109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a-DK" dirty="0"/>
              <a:t>Klik på rammen og indsæt billede, via fanen Indsæt, Billeder/Lagerbilleder eller via RN billedbank </a:t>
            </a:r>
          </a:p>
        </p:txBody>
      </p:sp>
      <p:sp>
        <p:nvSpPr>
          <p:cNvPr id="22" name="Billede 3">
            <a:extLst>
              <a:ext uri="{FF2B5EF4-FFF2-40B4-BE49-F238E27FC236}">
                <a16:creationId xmlns:a16="http://schemas.microsoft.com/office/drawing/2014/main" id="{51A714CA-5DDD-AFEB-A40A-035C95BE5BD7}"/>
              </a:ext>
            </a:extLst>
          </p:cNvPr>
          <p:cNvSpPr>
            <a:spLocks noGrp="1"/>
          </p:cNvSpPr>
          <p:nvPr>
            <p:ph type="pic" sz="quarter" idx="58" hasCustomPrompt="1"/>
          </p:nvPr>
        </p:nvSpPr>
        <p:spPr>
          <a:xfrm>
            <a:off x="9833290" y="5569619"/>
            <a:ext cx="2358710" cy="1288380"/>
          </a:xfrm>
          <a:custGeom>
            <a:avLst/>
            <a:gdLst>
              <a:gd name="connsiteX0" fmla="*/ 1288379 w 2358710"/>
              <a:gd name="connsiteY0" fmla="*/ 0 h 1288380"/>
              <a:gd name="connsiteX1" fmla="*/ 2358710 w 2358710"/>
              <a:gd name="connsiteY1" fmla="*/ 1070331 h 1288380"/>
              <a:gd name="connsiteX2" fmla="*/ 2358710 w 2358710"/>
              <a:gd name="connsiteY2" fmla="*/ 1288380 h 1288380"/>
              <a:gd name="connsiteX3" fmla="*/ 0 w 2358710"/>
              <a:gd name="connsiteY3" fmla="*/ 1288380 h 12883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58710" h="1288380">
                <a:moveTo>
                  <a:pt x="1288379" y="0"/>
                </a:moveTo>
                <a:lnTo>
                  <a:pt x="2358710" y="1070331"/>
                </a:lnTo>
                <a:lnTo>
                  <a:pt x="2358710" y="1288380"/>
                </a:lnTo>
                <a:lnTo>
                  <a:pt x="0" y="1288380"/>
                </a:lnTo>
                <a:close/>
              </a:path>
            </a:pathLst>
          </a:custGeom>
          <a:solidFill>
            <a:schemeClr val="tx2"/>
          </a:solidFill>
        </p:spPr>
        <p:txBody>
          <a:bodyPr wrap="square" lIns="468000" rIns="288000" bIns="72000" anchor="b" anchorCtr="0">
            <a:noAutofit/>
          </a:bodyPr>
          <a:lstStyle>
            <a:lvl1pPr>
              <a:defRPr sz="798">
                <a:solidFill>
                  <a:schemeClr val="bg1"/>
                </a:solidFill>
              </a:defRPr>
            </a:lvl1pPr>
          </a:lstStyle>
          <a:p>
            <a:pPr marL="0" marR="0" lvl="0" indent="0" algn="ctr" defTabSz="911659" rtl="0" eaLnBrk="1" fontAlgn="auto" latinLnBrk="0" hangingPunct="1">
              <a:lnSpc>
                <a:spcPct val="100000"/>
              </a:lnSpc>
              <a:spcBef>
                <a:spcPts val="109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a-DK" dirty="0"/>
              <a:t>Klik på rammen og indsæt billede, via fanen Indsæt, Billeder/Lagerbilleder eller via RN billedbank </a:t>
            </a:r>
          </a:p>
        </p:txBody>
      </p:sp>
      <p:sp>
        <p:nvSpPr>
          <p:cNvPr id="17" name="Billede 4">
            <a:extLst>
              <a:ext uri="{FF2B5EF4-FFF2-40B4-BE49-F238E27FC236}">
                <a16:creationId xmlns:a16="http://schemas.microsoft.com/office/drawing/2014/main" id="{C5B718A0-EDC2-3441-67A9-27EB64733B2E}"/>
              </a:ext>
            </a:extLst>
          </p:cNvPr>
          <p:cNvSpPr>
            <a:spLocks noGrp="1"/>
          </p:cNvSpPr>
          <p:nvPr>
            <p:ph type="pic" sz="quarter" idx="54" hasCustomPrompt="1"/>
          </p:nvPr>
        </p:nvSpPr>
        <p:spPr>
          <a:xfrm>
            <a:off x="6843324" y="3387582"/>
            <a:ext cx="4173573" cy="3470418"/>
          </a:xfrm>
          <a:custGeom>
            <a:avLst/>
            <a:gdLst>
              <a:gd name="connsiteX0" fmla="*/ 2086786 w 4173573"/>
              <a:gd name="connsiteY0" fmla="*/ 0 h 3470418"/>
              <a:gd name="connsiteX1" fmla="*/ 4173573 w 4173573"/>
              <a:gd name="connsiteY1" fmla="*/ 2086787 h 3470418"/>
              <a:gd name="connsiteX2" fmla="*/ 2789942 w 4173573"/>
              <a:gd name="connsiteY2" fmla="*/ 3470418 h 3470418"/>
              <a:gd name="connsiteX3" fmla="*/ 1383631 w 4173573"/>
              <a:gd name="connsiteY3" fmla="*/ 3470418 h 3470418"/>
              <a:gd name="connsiteX4" fmla="*/ 0 w 4173573"/>
              <a:gd name="connsiteY4" fmla="*/ 2086787 h 3470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73573" h="3470418">
                <a:moveTo>
                  <a:pt x="2086786" y="0"/>
                </a:moveTo>
                <a:lnTo>
                  <a:pt x="4173573" y="2086787"/>
                </a:lnTo>
                <a:lnTo>
                  <a:pt x="2789942" y="3470418"/>
                </a:lnTo>
                <a:lnTo>
                  <a:pt x="1383631" y="3470418"/>
                </a:lnTo>
                <a:lnTo>
                  <a:pt x="0" y="2086787"/>
                </a:lnTo>
                <a:close/>
              </a:path>
            </a:pathLst>
          </a:custGeom>
          <a:solidFill>
            <a:schemeClr val="tx2"/>
          </a:solidFill>
        </p:spPr>
        <p:txBody>
          <a:bodyPr wrap="square" lIns="504000" rIns="360000" bIns="1188000" anchor="b" anchorCtr="0">
            <a:noAutofit/>
          </a:bodyPr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pPr marL="0" marR="0" lvl="0" indent="0" algn="ctr" defTabSz="911659" rtl="0" eaLnBrk="1" fontAlgn="auto" latinLnBrk="0" hangingPunct="1">
              <a:lnSpc>
                <a:spcPct val="100000"/>
              </a:lnSpc>
              <a:spcBef>
                <a:spcPts val="109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a-DK" dirty="0"/>
              <a:t>Klik på rammen og indsæt billede, via fanen Indsæt, Billeder/Lagerbilleder eller via RN billedbank </a:t>
            </a:r>
          </a:p>
        </p:txBody>
      </p:sp>
      <p:sp>
        <p:nvSpPr>
          <p:cNvPr id="15" name="Billede 5">
            <a:extLst>
              <a:ext uri="{FF2B5EF4-FFF2-40B4-BE49-F238E27FC236}">
                <a16:creationId xmlns:a16="http://schemas.microsoft.com/office/drawing/2014/main" id="{7A139ED1-D2DB-1C3D-4765-04E36A10E704}"/>
              </a:ext>
            </a:extLst>
          </p:cNvPr>
          <p:cNvSpPr>
            <a:spLocks noGrp="1"/>
          </p:cNvSpPr>
          <p:nvPr>
            <p:ph type="pic" sz="quarter" idx="56" hasCustomPrompt="1"/>
          </p:nvPr>
        </p:nvSpPr>
        <p:spPr>
          <a:xfrm>
            <a:off x="5446612" y="5569619"/>
            <a:ext cx="2576759" cy="1288380"/>
          </a:xfrm>
          <a:custGeom>
            <a:avLst/>
            <a:gdLst>
              <a:gd name="connsiteX0" fmla="*/ 1288379 w 2576759"/>
              <a:gd name="connsiteY0" fmla="*/ 0 h 1288380"/>
              <a:gd name="connsiteX1" fmla="*/ 2576759 w 2576759"/>
              <a:gd name="connsiteY1" fmla="*/ 1288380 h 1288380"/>
              <a:gd name="connsiteX2" fmla="*/ 0 w 2576759"/>
              <a:gd name="connsiteY2" fmla="*/ 1288380 h 12883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576759" h="1288380">
                <a:moveTo>
                  <a:pt x="1288379" y="0"/>
                </a:moveTo>
                <a:lnTo>
                  <a:pt x="2576759" y="1288380"/>
                </a:lnTo>
                <a:lnTo>
                  <a:pt x="0" y="1288380"/>
                </a:lnTo>
                <a:close/>
              </a:path>
            </a:pathLst>
          </a:custGeom>
          <a:solidFill>
            <a:schemeClr val="tx2"/>
          </a:solidFill>
        </p:spPr>
        <p:txBody>
          <a:bodyPr wrap="square" lIns="396000" rIns="360000" bIns="72000" anchor="b" anchorCtr="0">
            <a:noAutofit/>
          </a:bodyPr>
          <a:lstStyle>
            <a:lvl1pPr>
              <a:defRPr sz="798">
                <a:solidFill>
                  <a:schemeClr val="bg1"/>
                </a:solidFill>
              </a:defRPr>
            </a:lvl1pPr>
          </a:lstStyle>
          <a:p>
            <a:pPr marL="0" marR="0" lvl="0" indent="0" algn="ctr" defTabSz="911659" rtl="0" eaLnBrk="1" fontAlgn="auto" latinLnBrk="0" hangingPunct="1">
              <a:lnSpc>
                <a:spcPct val="100000"/>
              </a:lnSpc>
              <a:spcBef>
                <a:spcPts val="109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a-DK" dirty="0"/>
              <a:t>Klik på rammen og indsæt billede, via fanen Indsæt, Billeder/Lagerbilleder eller via RN billedbank </a:t>
            </a:r>
          </a:p>
        </p:txBody>
      </p:sp>
      <p:sp>
        <p:nvSpPr>
          <p:cNvPr id="25" name="Billede 6">
            <a:extLst>
              <a:ext uri="{FF2B5EF4-FFF2-40B4-BE49-F238E27FC236}">
                <a16:creationId xmlns:a16="http://schemas.microsoft.com/office/drawing/2014/main" id="{2EDFCE5A-878D-401D-B037-0379364F1E12}"/>
              </a:ext>
            </a:extLst>
          </p:cNvPr>
          <p:cNvSpPr>
            <a:spLocks noGrp="1"/>
          </p:cNvSpPr>
          <p:nvPr>
            <p:ph type="pic" sz="quarter" idx="52" hasCustomPrompt="1"/>
          </p:nvPr>
        </p:nvSpPr>
        <p:spPr>
          <a:xfrm>
            <a:off x="4661288" y="1205545"/>
            <a:ext cx="4173573" cy="4173574"/>
          </a:xfrm>
          <a:custGeom>
            <a:avLst/>
            <a:gdLst>
              <a:gd name="connsiteX0" fmla="*/ 2086786 w 4173573"/>
              <a:gd name="connsiteY0" fmla="*/ 0 h 4173574"/>
              <a:gd name="connsiteX1" fmla="*/ 4173573 w 4173573"/>
              <a:gd name="connsiteY1" fmla="*/ 2086787 h 4173574"/>
              <a:gd name="connsiteX2" fmla="*/ 2086786 w 4173573"/>
              <a:gd name="connsiteY2" fmla="*/ 4173574 h 4173574"/>
              <a:gd name="connsiteX3" fmla="*/ 0 w 4173573"/>
              <a:gd name="connsiteY3" fmla="*/ 2086787 h 41735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73573" h="4173574">
                <a:moveTo>
                  <a:pt x="2086786" y="0"/>
                </a:moveTo>
                <a:lnTo>
                  <a:pt x="4173573" y="2086787"/>
                </a:lnTo>
                <a:lnTo>
                  <a:pt x="2086786" y="4173574"/>
                </a:lnTo>
                <a:lnTo>
                  <a:pt x="0" y="2086787"/>
                </a:lnTo>
                <a:close/>
              </a:path>
            </a:pathLst>
          </a:custGeom>
          <a:solidFill>
            <a:schemeClr val="tx2"/>
          </a:solidFill>
        </p:spPr>
        <p:txBody>
          <a:bodyPr wrap="square" lIns="504000" rIns="504000" bIns="612000" anchor="ctr" anchorCtr="0">
            <a:noAutofit/>
          </a:bodyPr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pPr marL="0" marR="0" lvl="0" indent="0" algn="ctr" defTabSz="911659" rtl="0" eaLnBrk="1" fontAlgn="auto" latinLnBrk="0" hangingPunct="1">
              <a:lnSpc>
                <a:spcPct val="100000"/>
              </a:lnSpc>
              <a:spcBef>
                <a:spcPts val="109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a-DK" dirty="0"/>
              <a:t>Klik på rammen og indsæt billede, via fanen Indsæt, Billeder/Lagerbilleder eller via RN billedbank</a:t>
            </a:r>
          </a:p>
        </p:txBody>
      </p:sp>
      <p:pic>
        <p:nvPicPr>
          <p:cNvPr id="6" name="Bomærke sort">
            <a:extLst>
              <a:ext uri="{FF2B5EF4-FFF2-40B4-BE49-F238E27FC236}">
                <a16:creationId xmlns:a16="http://schemas.microsoft.com/office/drawing/2014/main" id="{0FA7CEAA-8238-7792-5285-62AE2BDA782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1466000" y="360000"/>
            <a:ext cx="360000" cy="360000"/>
          </a:xfrm>
          <a:prstGeom prst="rect">
            <a:avLst/>
          </a:prstGeom>
        </p:spPr>
      </p:pic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221AC63E-34B7-9564-2495-7824B54DF497}"/>
              </a:ext>
            </a:extLst>
          </p:cNvPr>
          <p:cNvSpPr>
            <a:spLocks noGrp="1"/>
          </p:cNvSpPr>
          <p:nvPr>
            <p:ph type="dt" sz="half" idx="60"/>
          </p:nvPr>
        </p:nvSpPr>
        <p:spPr/>
        <p:txBody>
          <a:bodyPr/>
          <a:lstStyle/>
          <a:p>
            <a:fld id="{54E0A626-36E7-4ACB-AE94-30B8AB1B2246}" type="datetimeFigureOut">
              <a:rPr lang="da-DK" smtClean="0"/>
              <a:pPr/>
              <a:t>29-09-2025</a:t>
            </a:fld>
            <a:endParaRPr lang="da-DK" dirty="0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C997549-C88B-9699-EF65-25FCE83EB77A}"/>
              </a:ext>
            </a:extLst>
          </p:cNvPr>
          <p:cNvSpPr>
            <a:spLocks noGrp="1"/>
          </p:cNvSpPr>
          <p:nvPr>
            <p:ph type="ftr" sz="quarter" idx="6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8" name="Pladsholder til slidenummer 7">
            <a:extLst>
              <a:ext uri="{FF2B5EF4-FFF2-40B4-BE49-F238E27FC236}">
                <a16:creationId xmlns:a16="http://schemas.microsoft.com/office/drawing/2014/main" id="{1188AE55-29A9-F7EA-F3EA-774E1209B2A0}"/>
              </a:ext>
            </a:extLst>
          </p:cNvPr>
          <p:cNvSpPr>
            <a:spLocks noGrp="1"/>
          </p:cNvSpPr>
          <p:nvPr>
            <p:ph type="sldNum" sz="quarter" idx="6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0785882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 billedcollage - blå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">
            <a:extLst>
              <a:ext uri="{FF2B5EF4-FFF2-40B4-BE49-F238E27FC236}">
                <a16:creationId xmlns:a16="http://schemas.microsoft.com/office/drawing/2014/main" id="{186BF70E-EE1F-2265-1140-A0DEDAD980D1}"/>
              </a:ext>
            </a:extLst>
          </p:cNvPr>
          <p:cNvSpPr>
            <a:spLocks noGrp="1"/>
          </p:cNvSpPr>
          <p:nvPr>
            <p:ph type="body" idx="41" hasCustomPrompt="1"/>
          </p:nvPr>
        </p:nvSpPr>
        <p:spPr>
          <a:xfrm>
            <a:off x="684217" y="2289976"/>
            <a:ext cx="5955121" cy="1286946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 marL="0" indent="0" algn="l">
              <a:lnSpc>
                <a:spcPct val="80000"/>
              </a:lnSpc>
              <a:spcBef>
                <a:spcPts val="0"/>
              </a:spcBef>
              <a:buNone/>
              <a:defRPr sz="4800" b="0" spc="0" baseline="0">
                <a:solidFill>
                  <a:schemeClr val="tx1"/>
                </a:solidFill>
                <a:latin typeface="+mj-lt"/>
                <a:ea typeface="Source Sans Pro Black" panose="020B0803030403020204" pitchFamily="34" charset="0"/>
              </a:defRPr>
            </a:lvl1pPr>
            <a:lvl2pPr marL="454915" indent="0">
              <a:buNone/>
              <a:defRPr sz="1990" b="1"/>
            </a:lvl2pPr>
            <a:lvl3pPr marL="909832" indent="0">
              <a:buNone/>
              <a:defRPr sz="1790" b="1"/>
            </a:lvl3pPr>
            <a:lvl4pPr marL="1364750" indent="0">
              <a:buNone/>
              <a:defRPr sz="1590" b="1"/>
            </a:lvl4pPr>
            <a:lvl5pPr marL="1819666" indent="0">
              <a:buNone/>
              <a:defRPr sz="1590" b="1"/>
            </a:lvl5pPr>
            <a:lvl6pPr marL="2274582" indent="0">
              <a:buNone/>
              <a:defRPr sz="1590" b="1"/>
            </a:lvl6pPr>
            <a:lvl7pPr marL="2729498" indent="0">
              <a:buNone/>
              <a:defRPr sz="1590" b="1"/>
            </a:lvl7pPr>
            <a:lvl8pPr marL="3184414" indent="0">
              <a:buNone/>
              <a:defRPr sz="1590" b="1"/>
            </a:lvl8pPr>
            <a:lvl9pPr marL="3639329" indent="0">
              <a:buNone/>
              <a:defRPr sz="1590" b="1"/>
            </a:lvl9pPr>
          </a:lstStyle>
          <a:p>
            <a:pPr lvl="0" rtl="0"/>
            <a:r>
              <a:rPr lang="da-DK" noProof="0" dirty="0"/>
              <a:t>Forside eksempel 3</a:t>
            </a:r>
          </a:p>
        </p:txBody>
      </p:sp>
      <p:sp>
        <p:nvSpPr>
          <p:cNvPr id="4" name="Billede 1">
            <a:extLst>
              <a:ext uri="{FF2B5EF4-FFF2-40B4-BE49-F238E27FC236}">
                <a16:creationId xmlns:a16="http://schemas.microsoft.com/office/drawing/2014/main" id="{338E3A10-DFCB-02D1-E3D6-D6F69B14573A}"/>
              </a:ext>
            </a:extLst>
          </p:cNvPr>
          <p:cNvSpPr>
            <a:spLocks noGrp="1"/>
          </p:cNvSpPr>
          <p:nvPr>
            <p:ph type="pic" sz="quarter" idx="55" hasCustomPrompt="1"/>
          </p:nvPr>
        </p:nvSpPr>
        <p:spPr>
          <a:xfrm>
            <a:off x="6843324" y="0"/>
            <a:ext cx="4173573" cy="3197082"/>
          </a:xfrm>
          <a:custGeom>
            <a:avLst/>
            <a:gdLst>
              <a:gd name="connsiteX0" fmla="*/ 1110295 w 4173573"/>
              <a:gd name="connsiteY0" fmla="*/ 0 h 3197082"/>
              <a:gd name="connsiteX1" fmla="*/ 3063278 w 4173573"/>
              <a:gd name="connsiteY1" fmla="*/ 0 h 3197082"/>
              <a:gd name="connsiteX2" fmla="*/ 4173573 w 4173573"/>
              <a:gd name="connsiteY2" fmla="*/ 1110295 h 3197082"/>
              <a:gd name="connsiteX3" fmla="*/ 2086786 w 4173573"/>
              <a:gd name="connsiteY3" fmla="*/ 3197082 h 3197082"/>
              <a:gd name="connsiteX4" fmla="*/ 0 w 4173573"/>
              <a:gd name="connsiteY4" fmla="*/ 1110295 h 31970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73573" h="3197082">
                <a:moveTo>
                  <a:pt x="1110295" y="0"/>
                </a:moveTo>
                <a:lnTo>
                  <a:pt x="3063278" y="0"/>
                </a:lnTo>
                <a:lnTo>
                  <a:pt x="4173573" y="1110295"/>
                </a:lnTo>
                <a:lnTo>
                  <a:pt x="2086786" y="3197082"/>
                </a:lnTo>
                <a:lnTo>
                  <a:pt x="0" y="1110295"/>
                </a:lnTo>
                <a:close/>
              </a:path>
            </a:pathLst>
          </a:custGeom>
          <a:solidFill>
            <a:srgbClr val="3ABFEF"/>
          </a:solidFill>
          <a:ln w="3175">
            <a:noFill/>
          </a:ln>
        </p:spPr>
        <p:txBody>
          <a:bodyPr wrap="square" lIns="252000" rIns="252000" bIns="684000" anchor="ctr" anchorCtr="0">
            <a:no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sz="998"/>
            </a:lvl1pPr>
          </a:lstStyle>
          <a:p>
            <a:pPr marL="179278" marR="0" lvl="0" indent="-179278" algn="ctr" defTabSz="909832" rtl="0" eaLnBrk="1" fontAlgn="auto" latinLnBrk="0" hangingPunct="1">
              <a:lnSpc>
                <a:spcPct val="100000"/>
              </a:lnSpc>
              <a:spcBef>
                <a:spcPts val="1095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da-DK" dirty="0"/>
              <a:t>Klik på rammen og indsæt billede, via fanen Indsæt, Billeder/Lagerbilleder eller via RN billedbank </a:t>
            </a:r>
          </a:p>
        </p:txBody>
      </p:sp>
      <p:sp>
        <p:nvSpPr>
          <p:cNvPr id="7" name="Billede 2">
            <a:extLst>
              <a:ext uri="{FF2B5EF4-FFF2-40B4-BE49-F238E27FC236}">
                <a16:creationId xmlns:a16="http://schemas.microsoft.com/office/drawing/2014/main" id="{19C6A254-B917-3AD3-28D9-C693773860B0}"/>
              </a:ext>
            </a:extLst>
          </p:cNvPr>
          <p:cNvSpPr>
            <a:spLocks noGrp="1"/>
          </p:cNvSpPr>
          <p:nvPr>
            <p:ph type="pic" sz="quarter" idx="53" hasCustomPrompt="1"/>
          </p:nvPr>
        </p:nvSpPr>
        <p:spPr>
          <a:xfrm>
            <a:off x="9025375" y="1205545"/>
            <a:ext cx="3166639" cy="4173574"/>
          </a:xfrm>
          <a:custGeom>
            <a:avLst/>
            <a:gdLst>
              <a:gd name="connsiteX0" fmla="*/ 2086786 w 3166639"/>
              <a:gd name="connsiteY0" fmla="*/ 0 h 4173574"/>
              <a:gd name="connsiteX1" fmla="*/ 3166639 w 3166639"/>
              <a:gd name="connsiteY1" fmla="*/ 1079853 h 4173574"/>
              <a:gd name="connsiteX2" fmla="*/ 3166639 w 3166639"/>
              <a:gd name="connsiteY2" fmla="*/ 3093721 h 4173574"/>
              <a:gd name="connsiteX3" fmla="*/ 2086786 w 3166639"/>
              <a:gd name="connsiteY3" fmla="*/ 4173574 h 4173574"/>
              <a:gd name="connsiteX4" fmla="*/ 0 w 3166639"/>
              <a:gd name="connsiteY4" fmla="*/ 2086787 h 41735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66639" h="4173574">
                <a:moveTo>
                  <a:pt x="2086786" y="0"/>
                </a:moveTo>
                <a:lnTo>
                  <a:pt x="3166639" y="1079853"/>
                </a:lnTo>
                <a:lnTo>
                  <a:pt x="3166639" y="3093721"/>
                </a:lnTo>
                <a:lnTo>
                  <a:pt x="2086786" y="4173574"/>
                </a:lnTo>
                <a:lnTo>
                  <a:pt x="0" y="2086787"/>
                </a:lnTo>
                <a:close/>
              </a:path>
            </a:pathLst>
          </a:custGeom>
          <a:solidFill>
            <a:srgbClr val="3ABFEF"/>
          </a:solidFill>
          <a:ln w="3175">
            <a:noFill/>
          </a:ln>
        </p:spPr>
        <p:txBody>
          <a:bodyPr wrap="square" lIns="648000" rIns="0" bIns="864000" anchor="ctr" anchorCtr="0">
            <a:no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sz="998"/>
            </a:lvl1pPr>
          </a:lstStyle>
          <a:p>
            <a:pPr marL="179278" marR="0" lvl="0" indent="-179278" algn="ctr" defTabSz="909832" rtl="0" eaLnBrk="1" fontAlgn="auto" latinLnBrk="0" hangingPunct="1">
              <a:lnSpc>
                <a:spcPct val="100000"/>
              </a:lnSpc>
              <a:spcBef>
                <a:spcPts val="1095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da-DK" dirty="0"/>
              <a:t>Klik på rammen og indsæt billede, via fanen Indsæt, Billeder/Lagerbilleder eller via RN billedbank </a:t>
            </a:r>
          </a:p>
        </p:txBody>
      </p:sp>
      <p:sp>
        <p:nvSpPr>
          <p:cNvPr id="17" name="Billede 4">
            <a:extLst>
              <a:ext uri="{FF2B5EF4-FFF2-40B4-BE49-F238E27FC236}">
                <a16:creationId xmlns:a16="http://schemas.microsoft.com/office/drawing/2014/main" id="{C5B718A0-EDC2-3441-67A9-27EB64733B2E}"/>
              </a:ext>
            </a:extLst>
          </p:cNvPr>
          <p:cNvSpPr>
            <a:spLocks noGrp="1"/>
          </p:cNvSpPr>
          <p:nvPr>
            <p:ph type="pic" sz="quarter" idx="54" hasCustomPrompt="1"/>
          </p:nvPr>
        </p:nvSpPr>
        <p:spPr>
          <a:xfrm>
            <a:off x="6843324" y="3387582"/>
            <a:ext cx="4173573" cy="3470418"/>
          </a:xfrm>
          <a:custGeom>
            <a:avLst/>
            <a:gdLst>
              <a:gd name="connsiteX0" fmla="*/ 2086786 w 4173573"/>
              <a:gd name="connsiteY0" fmla="*/ 0 h 3470418"/>
              <a:gd name="connsiteX1" fmla="*/ 4173573 w 4173573"/>
              <a:gd name="connsiteY1" fmla="*/ 2086787 h 3470418"/>
              <a:gd name="connsiteX2" fmla="*/ 2789942 w 4173573"/>
              <a:gd name="connsiteY2" fmla="*/ 3470418 h 3470418"/>
              <a:gd name="connsiteX3" fmla="*/ 1383631 w 4173573"/>
              <a:gd name="connsiteY3" fmla="*/ 3470418 h 3470418"/>
              <a:gd name="connsiteX4" fmla="*/ 0 w 4173573"/>
              <a:gd name="connsiteY4" fmla="*/ 2086787 h 3470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73573" h="3470418">
                <a:moveTo>
                  <a:pt x="2086786" y="0"/>
                </a:moveTo>
                <a:lnTo>
                  <a:pt x="4173573" y="2086787"/>
                </a:lnTo>
                <a:lnTo>
                  <a:pt x="2789942" y="3470418"/>
                </a:lnTo>
                <a:lnTo>
                  <a:pt x="1383631" y="3470418"/>
                </a:lnTo>
                <a:lnTo>
                  <a:pt x="0" y="2086787"/>
                </a:lnTo>
                <a:close/>
              </a:path>
            </a:pathLst>
          </a:custGeom>
          <a:solidFill>
            <a:srgbClr val="3ABFEF"/>
          </a:solidFill>
          <a:ln w="3175">
            <a:noFill/>
          </a:ln>
        </p:spPr>
        <p:txBody>
          <a:bodyPr wrap="square" lIns="504000" rIns="360000" bIns="1188000" anchor="b" anchorCtr="0">
            <a:no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sz="998"/>
            </a:lvl1pPr>
          </a:lstStyle>
          <a:p>
            <a:pPr marL="179278" marR="0" lvl="0" indent="-179278" algn="ctr" defTabSz="909832" rtl="0" eaLnBrk="1" fontAlgn="auto" latinLnBrk="0" hangingPunct="1">
              <a:lnSpc>
                <a:spcPct val="100000"/>
              </a:lnSpc>
              <a:spcBef>
                <a:spcPts val="1095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da-DK" dirty="0"/>
              <a:t>Klik på rammen og indsæt billede, via fanen Indsæt, Billeder/Lagerbilleder eller via RN billedbank </a:t>
            </a:r>
          </a:p>
        </p:txBody>
      </p:sp>
      <p:sp>
        <p:nvSpPr>
          <p:cNvPr id="3" name="Undertitel">
            <a:extLst>
              <a:ext uri="{FF2B5EF4-FFF2-40B4-BE49-F238E27FC236}">
                <a16:creationId xmlns:a16="http://schemas.microsoft.com/office/drawing/2014/main" id="{7138F41C-8158-2CA1-87DC-D4742CA493A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25492" y="3747149"/>
            <a:ext cx="4665952" cy="847318"/>
          </a:xfrm>
          <a:prstGeom prst="rect">
            <a:avLst/>
          </a:prstGeom>
        </p:spPr>
        <p:txBody>
          <a:bodyPr/>
          <a:lstStyle>
            <a:lvl1pPr marL="0" indent="0" algn="l">
              <a:spcBef>
                <a:spcPts val="1796"/>
              </a:spcBef>
              <a:buFontTx/>
              <a:buNone/>
              <a:defRPr sz="1796" b="0" baseline="0">
                <a:solidFill>
                  <a:schemeClr val="accent2"/>
                </a:solidFill>
                <a:latin typeface="+mn-lt"/>
                <a:ea typeface="Source Sans Pro Light" panose="020B0403030403020204" pitchFamily="34" charset="0"/>
              </a:defRPr>
            </a:lvl1pPr>
          </a:lstStyle>
          <a:p>
            <a:pPr lvl="0"/>
            <a:r>
              <a:rPr lang="da-DK" dirty="0"/>
              <a:t>Klik for at tilføje undertitel</a:t>
            </a:r>
          </a:p>
        </p:txBody>
      </p:sp>
      <p:sp>
        <p:nvSpPr>
          <p:cNvPr id="5" name="Pladsholder til dato 2">
            <a:extLst>
              <a:ext uri="{FF2B5EF4-FFF2-40B4-BE49-F238E27FC236}">
                <a16:creationId xmlns:a16="http://schemas.microsoft.com/office/drawing/2014/main" id="{B6C4D2D3-61E2-D387-77F6-3FB30FE19E9F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363542" y="6364079"/>
            <a:ext cx="2778125" cy="314272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4E0A626-36E7-4ACB-AE94-30B8AB1B2246}" type="datetimeFigureOut">
              <a:rPr lang="da-DK" smtClean="0"/>
              <a:pPr/>
              <a:t>29-09-2025</a:t>
            </a:fld>
            <a:endParaRPr lang="da-DK" dirty="0"/>
          </a:p>
        </p:txBody>
      </p:sp>
      <p:sp>
        <p:nvSpPr>
          <p:cNvPr id="8" name="Pladsholder til sidefod 3">
            <a:extLst>
              <a:ext uri="{FF2B5EF4-FFF2-40B4-BE49-F238E27FC236}">
                <a16:creationId xmlns:a16="http://schemas.microsoft.com/office/drawing/2014/main" id="{39C21E48-73BF-C4BF-3972-EAD4A4C2AF18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4065592" y="6359505"/>
            <a:ext cx="4060825" cy="31885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da-DK" dirty="0"/>
          </a:p>
        </p:txBody>
      </p:sp>
      <p:sp>
        <p:nvSpPr>
          <p:cNvPr id="9" name="Pladsholder til slidenummer 4">
            <a:extLst>
              <a:ext uri="{FF2B5EF4-FFF2-40B4-BE49-F238E27FC236}">
                <a16:creationId xmlns:a16="http://schemas.microsoft.com/office/drawing/2014/main" id="{CDE81BB6-2005-E669-0F21-CEE53EC0AA5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9050341" y="6358269"/>
            <a:ext cx="2778125" cy="309687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  <p:pic>
        <p:nvPicPr>
          <p:cNvPr id="1050084744" name="Logo hvid" descr="{&quot;templafy&quot;:{&quot;id&quot;:&quot;0110cb2a-2735-4262-acc4-e6753eae58c3&quot;}}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041892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18223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 og billede 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el">
            <a:extLst>
              <a:ext uri="{FF2B5EF4-FFF2-40B4-BE49-F238E27FC236}">
                <a16:creationId xmlns:a16="http://schemas.microsoft.com/office/drawing/2014/main" id="{DCDB8BE3-92CA-53AC-14D2-43FB2A1F23F1}"/>
              </a:ext>
            </a:extLst>
          </p:cNvPr>
          <p:cNvSpPr>
            <a:spLocks noGrp="1"/>
          </p:cNvSpPr>
          <p:nvPr>
            <p:ph type="body" idx="41" hasCustomPrompt="1"/>
          </p:nvPr>
        </p:nvSpPr>
        <p:spPr>
          <a:xfrm>
            <a:off x="684218" y="728663"/>
            <a:ext cx="4665952" cy="1185077"/>
          </a:xfrm>
          <a:prstGeom prst="rect">
            <a:avLst/>
          </a:prstGeom>
        </p:spPr>
        <p:txBody>
          <a:bodyPr lIns="0" tIns="0" rIns="0" bIns="0" rtlCol="0" anchor="t" anchorCtr="0">
            <a:noAutofit/>
          </a:bodyPr>
          <a:lstStyle>
            <a:lvl1pPr marL="0" indent="0" algn="l">
              <a:lnSpc>
                <a:spcPct val="80000"/>
              </a:lnSpc>
              <a:spcBef>
                <a:spcPts val="0"/>
              </a:spcBef>
              <a:buNone/>
              <a:defRPr sz="4800" b="0" spc="0" baseline="0">
                <a:solidFill>
                  <a:schemeClr val="tx2"/>
                </a:solidFill>
                <a:latin typeface="+mj-lt"/>
                <a:ea typeface="Source Sans Pro Black" panose="020B0803030403020204" pitchFamily="34" charset="0"/>
              </a:defRPr>
            </a:lvl1pPr>
            <a:lvl2pPr marL="455829" indent="0">
              <a:buNone/>
              <a:defRPr sz="1994" b="1"/>
            </a:lvl2pPr>
            <a:lvl3pPr marL="911659" indent="0">
              <a:buNone/>
              <a:defRPr sz="1794" b="1"/>
            </a:lvl3pPr>
            <a:lvl4pPr marL="1367488" indent="0">
              <a:buNone/>
              <a:defRPr sz="1594" b="1"/>
            </a:lvl4pPr>
            <a:lvl5pPr marL="1823317" indent="0">
              <a:buNone/>
              <a:defRPr sz="1594" b="1"/>
            </a:lvl5pPr>
            <a:lvl6pPr marL="2279147" indent="0">
              <a:buNone/>
              <a:defRPr sz="1594" b="1"/>
            </a:lvl6pPr>
            <a:lvl7pPr marL="2734976" indent="0">
              <a:buNone/>
              <a:defRPr sz="1594" b="1"/>
            </a:lvl7pPr>
            <a:lvl8pPr marL="3190806" indent="0">
              <a:buNone/>
              <a:defRPr sz="1594" b="1"/>
            </a:lvl8pPr>
            <a:lvl9pPr marL="3646634" indent="0">
              <a:buNone/>
              <a:defRPr sz="1594" b="1"/>
            </a:lvl9pPr>
          </a:lstStyle>
          <a:p>
            <a:pPr lvl="0" rtl="0"/>
            <a:r>
              <a:rPr lang="da-DK" noProof="0" dirty="0"/>
              <a:t>Klik for at tilføje titel</a:t>
            </a:r>
          </a:p>
        </p:txBody>
      </p:sp>
      <p:sp>
        <p:nvSpPr>
          <p:cNvPr id="2" name="Indhold">
            <a:extLst>
              <a:ext uri="{FF2B5EF4-FFF2-40B4-BE49-F238E27FC236}">
                <a16:creationId xmlns:a16="http://schemas.microsoft.com/office/drawing/2014/main" id="{6C7FCC29-7FB7-8170-B250-7896524B022A}"/>
              </a:ext>
            </a:extLst>
          </p:cNvPr>
          <p:cNvSpPr>
            <a:spLocks noGrp="1"/>
          </p:cNvSpPr>
          <p:nvPr>
            <p:ph sz="quarter" idx="53" hasCustomPrompt="1"/>
          </p:nvPr>
        </p:nvSpPr>
        <p:spPr>
          <a:xfrm>
            <a:off x="725488" y="2528888"/>
            <a:ext cx="4625975" cy="360045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da-DK" noProof="0" dirty="0"/>
              <a:t>Klik for at tilføje tekst</a:t>
            </a:r>
          </a:p>
          <a:p>
            <a:pPr lvl="1"/>
            <a:r>
              <a:rPr lang="da-DK" noProof="0" dirty="0"/>
              <a:t>Andet niveau</a:t>
            </a:r>
          </a:p>
          <a:p>
            <a:pPr lvl="2"/>
            <a:r>
              <a:rPr lang="da-DK" noProof="0" dirty="0"/>
              <a:t>Tredje niveau</a:t>
            </a:r>
          </a:p>
          <a:p>
            <a:pPr lvl="3"/>
            <a:r>
              <a:rPr lang="da-DK" noProof="0" dirty="0"/>
              <a:t>Fjerde niveau</a:t>
            </a:r>
          </a:p>
          <a:p>
            <a:pPr lvl="4"/>
            <a:r>
              <a:rPr lang="da-DK" noProof="0" dirty="0"/>
              <a:t>Femte niveau</a:t>
            </a:r>
          </a:p>
        </p:txBody>
      </p:sp>
      <p:sp>
        <p:nvSpPr>
          <p:cNvPr id="3" name="Baggrund blå">
            <a:extLst>
              <a:ext uri="{FF2B5EF4-FFF2-40B4-BE49-F238E27FC236}">
                <a16:creationId xmlns:a16="http://schemas.microsoft.com/office/drawing/2014/main" id="{D797C314-B186-FFAB-B095-BF94B2743C88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5" name="Pladsholder til billede 4">
            <a:extLst>
              <a:ext uri="{FF2B5EF4-FFF2-40B4-BE49-F238E27FC236}">
                <a16:creationId xmlns:a16="http://schemas.microsoft.com/office/drawing/2014/main" id="{3ADFD981-49D9-0B79-C005-B87062B682EF}"/>
              </a:ext>
            </a:extLst>
          </p:cNvPr>
          <p:cNvSpPr>
            <a:spLocks noGrp="1"/>
          </p:cNvSpPr>
          <p:nvPr>
            <p:ph type="pic" sz="quarter" idx="54" hasCustomPrompt="1"/>
          </p:nvPr>
        </p:nvSpPr>
        <p:spPr>
          <a:xfrm>
            <a:off x="6096000" y="0"/>
            <a:ext cx="6096000" cy="6858000"/>
          </a:xfrm>
        </p:spPr>
        <p:txBody>
          <a:bodyPr tIns="72000"/>
          <a:lstStyle>
            <a:lvl1pPr marL="0" indent="0" algn="ctr">
              <a:spcBef>
                <a:spcPts val="0"/>
              </a:spcBef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marL="0" marR="0" lvl="0" indent="0" algn="ctr" defTabSz="911659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dirty="0"/>
              <a:t>Klik på rammen og indsæt billede, </a:t>
            </a:r>
            <a:br>
              <a:rPr lang="da-DK" dirty="0"/>
            </a:br>
            <a:r>
              <a:rPr lang="da-DK" dirty="0"/>
              <a:t>via fanen Indsæt, Billeder/Lagerbilleder </a:t>
            </a:r>
            <a:br>
              <a:rPr lang="da-DK" dirty="0"/>
            </a:br>
            <a:r>
              <a:rPr lang="da-DK" dirty="0"/>
              <a:t>eller via RN billedbank </a:t>
            </a:r>
          </a:p>
        </p:txBody>
      </p:sp>
      <p:sp>
        <p:nvSpPr>
          <p:cNvPr id="4" name="Bomærke hvid">
            <a:extLst>
              <a:ext uri="{FF2B5EF4-FFF2-40B4-BE49-F238E27FC236}">
                <a16:creationId xmlns:a16="http://schemas.microsoft.com/office/drawing/2014/main" id="{EEBF4AE4-760F-E356-C472-EE0E33FFB88E}"/>
              </a:ext>
            </a:extLst>
          </p:cNvPr>
          <p:cNvSpPr>
            <a:spLocks noGrp="1" noChangeAspect="1"/>
          </p:cNvSpPr>
          <p:nvPr>
            <p:ph type="body" sz="quarter" idx="55" hasCustomPrompt="1"/>
          </p:nvPr>
        </p:nvSpPr>
        <p:spPr>
          <a:xfrm>
            <a:off x="11466000" y="360000"/>
            <a:ext cx="360000" cy="36000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800">
                <a:solidFill>
                  <a:schemeClr val="tx2">
                    <a:alpha val="0"/>
                  </a:schemeClr>
                </a:solidFill>
              </a:defRPr>
            </a:lvl1pPr>
            <a:lvl2pPr>
              <a:defRPr sz="8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da-DK" dirty="0"/>
              <a:t> </a:t>
            </a:r>
          </a:p>
        </p:txBody>
      </p:sp>
      <p:sp>
        <p:nvSpPr>
          <p:cNvPr id="6" name="Pladsholder til dato 5">
            <a:extLst>
              <a:ext uri="{FF2B5EF4-FFF2-40B4-BE49-F238E27FC236}">
                <a16:creationId xmlns:a16="http://schemas.microsoft.com/office/drawing/2014/main" id="{54FC2ECC-BED3-3D5A-2D48-1A6D692DB0B8}"/>
              </a:ext>
            </a:extLst>
          </p:cNvPr>
          <p:cNvSpPr>
            <a:spLocks noGrp="1"/>
          </p:cNvSpPr>
          <p:nvPr>
            <p:ph type="dt" sz="half" idx="56"/>
          </p:nvPr>
        </p:nvSpPr>
        <p:spPr/>
        <p:txBody>
          <a:bodyPr/>
          <a:lstStyle/>
          <a:p>
            <a:fld id="{54E0A626-36E7-4ACB-AE94-30B8AB1B2246}" type="datetimeFigureOut">
              <a:rPr lang="da-DK" smtClean="0"/>
              <a:pPr/>
              <a:t>29-09-2025</a:t>
            </a:fld>
            <a:endParaRPr lang="da-DK" dirty="0"/>
          </a:p>
        </p:txBody>
      </p:sp>
      <p:sp>
        <p:nvSpPr>
          <p:cNvPr id="7" name="Pladsholder til sidefod 6">
            <a:extLst>
              <a:ext uri="{FF2B5EF4-FFF2-40B4-BE49-F238E27FC236}">
                <a16:creationId xmlns:a16="http://schemas.microsoft.com/office/drawing/2014/main" id="{99B0EFEB-0D4E-609F-4060-B25C3609479A}"/>
              </a:ext>
            </a:extLst>
          </p:cNvPr>
          <p:cNvSpPr>
            <a:spLocks noGrp="1"/>
          </p:cNvSpPr>
          <p:nvPr>
            <p:ph type="ftr" sz="quarter" idx="57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8" name="Pladsholder til slidenummer 7">
            <a:extLst>
              <a:ext uri="{FF2B5EF4-FFF2-40B4-BE49-F238E27FC236}">
                <a16:creationId xmlns:a16="http://schemas.microsoft.com/office/drawing/2014/main" id="{09E46E89-05C4-10DF-8BF1-5BCC5506D729}"/>
              </a:ext>
            </a:extLst>
          </p:cNvPr>
          <p:cNvSpPr>
            <a:spLocks noGrp="1"/>
          </p:cNvSpPr>
          <p:nvPr>
            <p:ph type="sldNum" sz="quarter" idx="58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5631294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ledcollag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illede 1">
            <a:extLst>
              <a:ext uri="{FF2B5EF4-FFF2-40B4-BE49-F238E27FC236}">
                <a16:creationId xmlns:a16="http://schemas.microsoft.com/office/drawing/2014/main" id="{6667D45F-D2BB-7C49-F526-81C7428038E0}"/>
              </a:ext>
            </a:extLst>
          </p:cNvPr>
          <p:cNvSpPr>
            <a:spLocks noGrp="1"/>
          </p:cNvSpPr>
          <p:nvPr>
            <p:ph type="pic" sz="quarter" idx="45" hasCustomPrompt="1"/>
          </p:nvPr>
        </p:nvSpPr>
        <p:spPr>
          <a:xfrm>
            <a:off x="-1" y="0"/>
            <a:ext cx="6048000" cy="6858000"/>
          </a:xfrm>
          <a:ln w="28575">
            <a:noFill/>
          </a:ln>
        </p:spPr>
        <p:txBody>
          <a:bodyPr lIns="360000" tIns="72000" rIns="360000"/>
          <a:lstStyle>
            <a:lvl1pPr marL="0" indent="0" algn="ctr">
              <a:spcBef>
                <a:spcPts val="0"/>
              </a:spcBef>
              <a:buFont typeface="+mj-lt"/>
              <a:buNone/>
              <a:defRPr sz="1400"/>
            </a:lvl1pPr>
          </a:lstStyle>
          <a:p>
            <a:pPr marL="0" marR="0" lvl="0" indent="0" algn="ctr" defTabSz="91165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da-DK" dirty="0"/>
              <a:t>Klik på rammen og indsæt billede, via fanen Indsæt, Billeder/Lagerbilleder eller via RN billedbank </a:t>
            </a:r>
          </a:p>
        </p:txBody>
      </p:sp>
      <p:sp>
        <p:nvSpPr>
          <p:cNvPr id="10" name="Titel">
            <a:extLst>
              <a:ext uri="{FF2B5EF4-FFF2-40B4-BE49-F238E27FC236}">
                <a16:creationId xmlns:a16="http://schemas.microsoft.com/office/drawing/2014/main" id="{BBDAE28C-A9BD-EE11-2E38-28E57F87DE96}"/>
              </a:ext>
            </a:extLst>
          </p:cNvPr>
          <p:cNvSpPr>
            <a:spLocks noGrp="1"/>
          </p:cNvSpPr>
          <p:nvPr>
            <p:ph type="body" idx="50" hasCustomPrompt="1"/>
          </p:nvPr>
        </p:nvSpPr>
        <p:spPr>
          <a:xfrm>
            <a:off x="0" y="5049838"/>
            <a:ext cx="5351463" cy="1439862"/>
          </a:xfrm>
          <a:prstGeom prst="rect">
            <a:avLst/>
          </a:prstGeom>
          <a:solidFill>
            <a:schemeClr val="tx2"/>
          </a:solidFill>
        </p:spPr>
        <p:txBody>
          <a:bodyPr lIns="216000" tIns="216000" rIns="216000" bIns="216000" rtlCol="0" anchor="ctr" anchorCtr="0"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3200" b="1" baseline="0">
                <a:solidFill>
                  <a:schemeClr val="bg1"/>
                </a:solidFill>
                <a:latin typeface="+mj-lt"/>
                <a:ea typeface="Source Sans Pro" panose="020B0503030403020204" pitchFamily="34" charset="0"/>
              </a:defRPr>
            </a:lvl1pPr>
            <a:lvl2pPr marL="455829" indent="0">
              <a:buNone/>
              <a:defRPr sz="1994" b="1"/>
            </a:lvl2pPr>
            <a:lvl3pPr marL="911659" indent="0">
              <a:buNone/>
              <a:defRPr sz="1794" b="1"/>
            </a:lvl3pPr>
            <a:lvl4pPr marL="1367488" indent="0">
              <a:buNone/>
              <a:defRPr sz="1594" b="1"/>
            </a:lvl4pPr>
            <a:lvl5pPr marL="1823317" indent="0">
              <a:buNone/>
              <a:defRPr sz="1594" b="1"/>
            </a:lvl5pPr>
            <a:lvl6pPr marL="2279147" indent="0">
              <a:buNone/>
              <a:defRPr sz="1594" b="1"/>
            </a:lvl6pPr>
            <a:lvl7pPr marL="2734976" indent="0">
              <a:buNone/>
              <a:defRPr sz="1594" b="1"/>
            </a:lvl7pPr>
            <a:lvl8pPr marL="3190806" indent="0">
              <a:buNone/>
              <a:defRPr sz="1594" b="1"/>
            </a:lvl8pPr>
            <a:lvl9pPr marL="3646634" indent="0">
              <a:buNone/>
              <a:defRPr sz="1594" b="1"/>
            </a:lvl9pPr>
          </a:lstStyle>
          <a:p>
            <a:r>
              <a:rPr lang="da-DK" dirty="0"/>
              <a:t>Klik for at tilføje titel</a:t>
            </a:r>
          </a:p>
        </p:txBody>
      </p:sp>
      <p:sp>
        <p:nvSpPr>
          <p:cNvPr id="6" name="Billede 2">
            <a:extLst>
              <a:ext uri="{FF2B5EF4-FFF2-40B4-BE49-F238E27FC236}">
                <a16:creationId xmlns:a16="http://schemas.microsoft.com/office/drawing/2014/main" id="{728790CD-2D65-7FDA-B3C1-192DB43D9E94}"/>
              </a:ext>
            </a:extLst>
          </p:cNvPr>
          <p:cNvSpPr>
            <a:spLocks noGrp="1"/>
          </p:cNvSpPr>
          <p:nvPr>
            <p:ph type="pic" sz="quarter" idx="46" hasCustomPrompt="1"/>
          </p:nvPr>
        </p:nvSpPr>
        <p:spPr>
          <a:xfrm>
            <a:off x="6145200" y="0"/>
            <a:ext cx="6048000" cy="3380400"/>
          </a:xfrm>
          <a:ln w="28575">
            <a:noFill/>
          </a:ln>
        </p:spPr>
        <p:txBody>
          <a:bodyPr lIns="360000" tIns="72000" rIns="360000"/>
          <a:lstStyle>
            <a:lvl1pPr marL="0" indent="0" algn="ctr">
              <a:spcBef>
                <a:spcPts val="0"/>
              </a:spcBef>
              <a:buFont typeface="+mj-lt"/>
              <a:buNone/>
              <a:defRPr sz="1400"/>
            </a:lvl1pPr>
          </a:lstStyle>
          <a:p>
            <a:pPr marL="0" marR="0" lvl="0" indent="0" algn="ctr" defTabSz="91165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da-DK" dirty="0"/>
              <a:t>Klik på rammen og indsæt billede, via fanen Indsæt, Billeder/Lagerbilleder eller via RN billedbank </a:t>
            </a:r>
          </a:p>
        </p:txBody>
      </p:sp>
      <p:sp>
        <p:nvSpPr>
          <p:cNvPr id="9" name="Billede 3">
            <a:extLst>
              <a:ext uri="{FF2B5EF4-FFF2-40B4-BE49-F238E27FC236}">
                <a16:creationId xmlns:a16="http://schemas.microsoft.com/office/drawing/2014/main" id="{63AD884D-8B90-76FC-3D88-D3AC0E2401CD}"/>
              </a:ext>
            </a:extLst>
          </p:cNvPr>
          <p:cNvSpPr>
            <a:spLocks noGrp="1"/>
          </p:cNvSpPr>
          <p:nvPr>
            <p:ph type="pic" sz="quarter" idx="48" hasCustomPrompt="1"/>
          </p:nvPr>
        </p:nvSpPr>
        <p:spPr>
          <a:xfrm>
            <a:off x="6144003" y="3477600"/>
            <a:ext cx="2977200" cy="3380400"/>
          </a:xfrm>
          <a:ln w="28575">
            <a:noFill/>
          </a:ln>
        </p:spPr>
        <p:txBody>
          <a:bodyPr tIns="72000"/>
          <a:lstStyle>
            <a:lvl1pPr marL="0" indent="0" algn="ctr">
              <a:spcBef>
                <a:spcPts val="0"/>
              </a:spcBef>
              <a:buFont typeface="+mj-lt"/>
              <a:buNone/>
              <a:defRPr sz="1400"/>
            </a:lvl1pPr>
          </a:lstStyle>
          <a:p>
            <a:pPr marL="0" marR="0" lvl="0" indent="0" algn="ctr" defTabSz="91165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da-DK" dirty="0"/>
              <a:t>Klik på rammen og indsæt billede, via fanen Indsæt, Billeder/Lagerbilleder eller via RN billedbank </a:t>
            </a:r>
          </a:p>
        </p:txBody>
      </p:sp>
      <p:sp>
        <p:nvSpPr>
          <p:cNvPr id="8" name="Billede 4">
            <a:extLst>
              <a:ext uri="{FF2B5EF4-FFF2-40B4-BE49-F238E27FC236}">
                <a16:creationId xmlns:a16="http://schemas.microsoft.com/office/drawing/2014/main" id="{802EBC04-65F1-258D-5053-DEF7B0F93051}"/>
              </a:ext>
            </a:extLst>
          </p:cNvPr>
          <p:cNvSpPr>
            <a:spLocks noGrp="1"/>
          </p:cNvSpPr>
          <p:nvPr>
            <p:ph type="pic" sz="quarter" idx="47" hasCustomPrompt="1"/>
          </p:nvPr>
        </p:nvSpPr>
        <p:spPr>
          <a:xfrm>
            <a:off x="9219600" y="3477600"/>
            <a:ext cx="2973600" cy="3380400"/>
          </a:xfrm>
          <a:ln w="28575">
            <a:noFill/>
          </a:ln>
        </p:spPr>
        <p:txBody>
          <a:bodyPr tIns="72000"/>
          <a:lstStyle>
            <a:lvl1pPr marL="0" indent="0" algn="ctr">
              <a:spcBef>
                <a:spcPts val="0"/>
              </a:spcBef>
              <a:buFontTx/>
              <a:buNone/>
              <a:defRPr sz="1400"/>
            </a:lvl1pPr>
          </a:lstStyle>
          <a:p>
            <a:pPr marL="0" marR="0" lvl="0" indent="0" algn="ctr" defTabSz="91165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dirty="0"/>
              <a:t>Klik på rammen og indsæt billede, via fanen Indsæt, Billeder/Lagerbilleder eller via RN billedbank </a:t>
            </a:r>
          </a:p>
        </p:txBody>
      </p:sp>
      <p:sp>
        <p:nvSpPr>
          <p:cNvPr id="2" name="Bomærke sort">
            <a:extLst>
              <a:ext uri="{FF2B5EF4-FFF2-40B4-BE49-F238E27FC236}">
                <a16:creationId xmlns:a16="http://schemas.microsoft.com/office/drawing/2014/main" id="{CED72036-71D9-E61C-34F9-6FCE35CB072C}"/>
              </a:ext>
            </a:extLst>
          </p:cNvPr>
          <p:cNvSpPr>
            <a:spLocks noGrp="1" noChangeAspect="1"/>
          </p:cNvSpPr>
          <p:nvPr>
            <p:ph type="body" sz="quarter" idx="55" hasCustomPrompt="1"/>
          </p:nvPr>
        </p:nvSpPr>
        <p:spPr>
          <a:xfrm>
            <a:off x="11466000" y="360000"/>
            <a:ext cx="360000" cy="36000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800">
                <a:solidFill>
                  <a:schemeClr val="tx2">
                    <a:alpha val="0"/>
                  </a:schemeClr>
                </a:solidFill>
              </a:defRPr>
            </a:lvl1pPr>
            <a:lvl2pPr>
              <a:defRPr sz="8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da-DK" dirty="0"/>
              <a:t> 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0C83B281-B899-158D-E869-18C4DE892DEF}"/>
              </a:ext>
            </a:extLst>
          </p:cNvPr>
          <p:cNvSpPr>
            <a:spLocks noGrp="1"/>
          </p:cNvSpPr>
          <p:nvPr>
            <p:ph type="dt" sz="half" idx="56"/>
          </p:nvPr>
        </p:nvSpPr>
        <p:spPr/>
        <p:txBody>
          <a:bodyPr/>
          <a:lstStyle/>
          <a:p>
            <a:fld id="{54E0A626-36E7-4ACB-AE94-30B8AB1B2246}" type="datetimeFigureOut">
              <a:rPr lang="da-DK" smtClean="0"/>
              <a:pPr/>
              <a:t>29-09-2025</a:t>
            </a:fld>
            <a:endParaRPr lang="da-DK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737BF4D4-61EF-FE58-2FE3-332203996026}"/>
              </a:ext>
            </a:extLst>
          </p:cNvPr>
          <p:cNvSpPr>
            <a:spLocks noGrp="1"/>
          </p:cNvSpPr>
          <p:nvPr>
            <p:ph type="ftr" sz="quarter" idx="57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D2A4EC04-9D74-A32C-FE1F-1965774C4A7C}"/>
              </a:ext>
            </a:extLst>
          </p:cNvPr>
          <p:cNvSpPr>
            <a:spLocks noGrp="1"/>
          </p:cNvSpPr>
          <p:nvPr>
            <p:ph type="sldNum" sz="quarter" idx="58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921198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ort bille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lede">
            <a:extLst>
              <a:ext uri="{FF2B5EF4-FFF2-40B4-BE49-F238E27FC236}">
                <a16:creationId xmlns:a16="http://schemas.microsoft.com/office/drawing/2014/main" id="{B1E0B320-12DC-463A-A3BF-05A4867697A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</p:spPr>
        <p:txBody>
          <a:bodyPr tIns="72000" anchor="t" anchorCtr="0"/>
          <a:lstStyle>
            <a:lvl1pPr marL="0" indent="0" algn="ctr">
              <a:spcBef>
                <a:spcPts val="0"/>
              </a:spcBef>
              <a:buNone/>
              <a:defRPr sz="1800" baseline="0">
                <a:solidFill>
                  <a:schemeClr val="tx2"/>
                </a:solidFill>
              </a:defRPr>
            </a:lvl1pPr>
          </a:lstStyle>
          <a:p>
            <a:r>
              <a:rPr lang="da-DK" dirty="0"/>
              <a:t>Klik på rammen og indsæt billede, </a:t>
            </a:r>
            <a:br>
              <a:rPr lang="da-DK" dirty="0"/>
            </a:br>
            <a:r>
              <a:rPr lang="da-DK" dirty="0"/>
              <a:t>via fanen Indsæt, Billeder/Lagerbilleder </a:t>
            </a:r>
            <a:br>
              <a:rPr lang="da-DK" dirty="0"/>
            </a:br>
            <a:r>
              <a:rPr lang="da-DK" dirty="0"/>
              <a:t>eller via RN billedbank </a:t>
            </a:r>
          </a:p>
        </p:txBody>
      </p:sp>
      <p:sp>
        <p:nvSpPr>
          <p:cNvPr id="9" name="Titel">
            <a:extLst>
              <a:ext uri="{FF2B5EF4-FFF2-40B4-BE49-F238E27FC236}">
                <a16:creationId xmlns:a16="http://schemas.microsoft.com/office/drawing/2014/main" id="{4FED2163-9608-467E-8D72-F68999E0B86C}"/>
              </a:ext>
            </a:extLst>
          </p:cNvPr>
          <p:cNvSpPr>
            <a:spLocks noGrp="1"/>
          </p:cNvSpPr>
          <p:nvPr>
            <p:ph type="body" idx="50" hasCustomPrompt="1"/>
          </p:nvPr>
        </p:nvSpPr>
        <p:spPr>
          <a:xfrm>
            <a:off x="0" y="5049838"/>
            <a:ext cx="5351463" cy="1439862"/>
          </a:xfrm>
          <a:prstGeom prst="rect">
            <a:avLst/>
          </a:prstGeom>
          <a:solidFill>
            <a:schemeClr val="tx2"/>
          </a:solidFill>
        </p:spPr>
        <p:txBody>
          <a:bodyPr lIns="216000" tIns="216000" rIns="216000" bIns="216000" rtlCol="0" anchor="ctr" anchorCtr="0"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3200" b="1" baseline="0">
                <a:solidFill>
                  <a:schemeClr val="bg1"/>
                </a:solidFill>
                <a:latin typeface="+mj-lt"/>
                <a:ea typeface="Source Sans Pro" panose="020B0503030403020204" pitchFamily="34" charset="0"/>
              </a:defRPr>
            </a:lvl1pPr>
            <a:lvl2pPr marL="455829" indent="0">
              <a:buNone/>
              <a:defRPr sz="1994" b="1"/>
            </a:lvl2pPr>
            <a:lvl3pPr marL="911659" indent="0">
              <a:buNone/>
              <a:defRPr sz="1794" b="1"/>
            </a:lvl3pPr>
            <a:lvl4pPr marL="1367488" indent="0">
              <a:buNone/>
              <a:defRPr sz="1594" b="1"/>
            </a:lvl4pPr>
            <a:lvl5pPr marL="1823317" indent="0">
              <a:buNone/>
              <a:defRPr sz="1594" b="1"/>
            </a:lvl5pPr>
            <a:lvl6pPr marL="2279147" indent="0">
              <a:buNone/>
              <a:defRPr sz="1594" b="1"/>
            </a:lvl6pPr>
            <a:lvl7pPr marL="2734976" indent="0">
              <a:buNone/>
              <a:defRPr sz="1594" b="1"/>
            </a:lvl7pPr>
            <a:lvl8pPr marL="3190806" indent="0">
              <a:buNone/>
              <a:defRPr sz="1594" b="1"/>
            </a:lvl8pPr>
            <a:lvl9pPr marL="3646634" indent="0">
              <a:buNone/>
              <a:defRPr sz="1594" b="1"/>
            </a:lvl9pPr>
          </a:lstStyle>
          <a:p>
            <a:r>
              <a:rPr lang="da-DK" dirty="0"/>
              <a:t>Klik for at tilføje titel</a:t>
            </a:r>
          </a:p>
        </p:txBody>
      </p:sp>
      <p:sp>
        <p:nvSpPr>
          <p:cNvPr id="5" name="Bomærke sort">
            <a:extLst>
              <a:ext uri="{FF2B5EF4-FFF2-40B4-BE49-F238E27FC236}">
                <a16:creationId xmlns:a16="http://schemas.microsoft.com/office/drawing/2014/main" id="{65ED2B00-359A-B52A-5AB4-965748995C95}"/>
              </a:ext>
            </a:extLst>
          </p:cNvPr>
          <p:cNvSpPr>
            <a:spLocks noGrp="1" noChangeAspect="1"/>
          </p:cNvSpPr>
          <p:nvPr>
            <p:ph type="body" sz="quarter" idx="55" hasCustomPrompt="1"/>
          </p:nvPr>
        </p:nvSpPr>
        <p:spPr>
          <a:xfrm>
            <a:off x="11466000" y="360000"/>
            <a:ext cx="360000" cy="36000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800">
                <a:solidFill>
                  <a:schemeClr val="tx2">
                    <a:alpha val="0"/>
                  </a:schemeClr>
                </a:solidFill>
              </a:defRPr>
            </a:lvl1pPr>
            <a:lvl2pPr>
              <a:defRPr sz="8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da-DK" dirty="0"/>
              <a:t> </a:t>
            </a:r>
          </a:p>
        </p:txBody>
      </p:sp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175A5917-29DC-427A-E645-14B91817E19C}"/>
              </a:ext>
            </a:extLst>
          </p:cNvPr>
          <p:cNvSpPr>
            <a:spLocks noGrp="1"/>
          </p:cNvSpPr>
          <p:nvPr>
            <p:ph type="dt" sz="half" idx="56"/>
          </p:nvPr>
        </p:nvSpPr>
        <p:spPr/>
        <p:txBody>
          <a:bodyPr/>
          <a:lstStyle/>
          <a:p>
            <a:fld id="{54E0A626-36E7-4ACB-AE94-30B8AB1B2246}" type="datetimeFigureOut">
              <a:rPr lang="da-DK" smtClean="0"/>
              <a:pPr/>
              <a:t>29-09-2025</a:t>
            </a:fld>
            <a:endParaRPr lang="da-DK" dirty="0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9D13E53F-FC50-A0C2-8134-41C7C55C3D04}"/>
              </a:ext>
            </a:extLst>
          </p:cNvPr>
          <p:cNvSpPr>
            <a:spLocks noGrp="1"/>
          </p:cNvSpPr>
          <p:nvPr>
            <p:ph type="ftr" sz="quarter" idx="57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ABC1B29D-E235-3269-E2ED-46EF6A77CC64}"/>
              </a:ext>
            </a:extLst>
          </p:cNvPr>
          <p:cNvSpPr>
            <a:spLocks noGrp="1"/>
          </p:cNvSpPr>
          <p:nvPr>
            <p:ph type="sldNum" sz="quarter" idx="58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9618145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">
            <a:extLst>
              <a:ext uri="{FF2B5EF4-FFF2-40B4-BE49-F238E27FC236}">
                <a16:creationId xmlns:a16="http://schemas.microsoft.com/office/drawing/2014/main" id="{2E8D9C38-13FD-A6B5-DCBE-C9A5B4BE848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03715" y="734276"/>
            <a:ext cx="10197647" cy="354749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>
              <a:lnSpc>
                <a:spcPct val="80000"/>
              </a:lnSpc>
              <a:defRPr sz="3200" b="0" spc="0" baseline="0">
                <a:solidFill>
                  <a:schemeClr val="tx2"/>
                </a:solidFill>
                <a:latin typeface="+mj-lt"/>
                <a:ea typeface="Source Sans Pro Black" panose="020B0803030403020204" pitchFamily="34" charset="0"/>
              </a:defRPr>
            </a:lvl1pPr>
          </a:lstStyle>
          <a:p>
            <a:r>
              <a:rPr lang="da-DK" dirty="0"/>
              <a:t>Klik for at tilføje titel</a:t>
            </a:r>
          </a:p>
        </p:txBody>
      </p:sp>
      <p:pic>
        <p:nvPicPr>
          <p:cNvPr id="2" name="Bomærke sort">
            <a:extLst>
              <a:ext uri="{FF2B5EF4-FFF2-40B4-BE49-F238E27FC236}">
                <a16:creationId xmlns:a16="http://schemas.microsoft.com/office/drawing/2014/main" id="{3F70BA47-9863-D761-7A6C-3B5DC1593E1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1466000" y="360000"/>
            <a:ext cx="360000" cy="360000"/>
          </a:xfrm>
          <a:prstGeom prst="rect">
            <a:avLst/>
          </a:prstGeom>
        </p:spPr>
      </p:pic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BF25BB89-C37D-CF57-3F49-35A9B0E60A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0A626-36E7-4ACB-AE94-30B8AB1B2246}" type="datetimeFigureOut">
              <a:rPr lang="da-DK" smtClean="0"/>
              <a:pPr/>
              <a:t>29-09-2025</a:t>
            </a:fld>
            <a:endParaRPr lang="da-DK" dirty="0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B9FC7B9-1D59-92F7-1769-C589496983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13C9169-D0DA-2566-2CC5-BEDA495876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6437051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omærke sort">
            <a:extLst>
              <a:ext uri="{FF2B5EF4-FFF2-40B4-BE49-F238E27FC236}">
                <a16:creationId xmlns:a16="http://schemas.microsoft.com/office/drawing/2014/main" id="{5E78CED2-7732-FCDF-1A92-A525ED17223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1466000" y="360000"/>
            <a:ext cx="360000" cy="360000"/>
          </a:xfrm>
          <a:prstGeom prst="rect">
            <a:avLst/>
          </a:prstGeom>
        </p:spPr>
      </p:pic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45F6C38C-C3B3-9CB8-9EEB-9FAA31AC99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0A626-36E7-4ACB-AE94-30B8AB1B2246}" type="datetimeFigureOut">
              <a:rPr lang="da-DK" smtClean="0"/>
              <a:pPr/>
              <a:t>29-09-2025</a:t>
            </a:fld>
            <a:endParaRPr lang="da-DK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6F95D68D-3C44-3DB3-97D4-3295EAD5E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7225E311-96D1-8D40-8F0E-69F08D87CC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1751312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slutning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ak for i dag Translations" descr="{&quot;templafy&quot;:{&quot;id&quot;:&quot;36f534e5-2174-4855-bc75-707f7f8878ee&quot;}}" hidden="1" title="Translations.Takforidag">
            <a:extLst>
              <a:ext uri="{FF2B5EF4-FFF2-40B4-BE49-F238E27FC236}">
                <a16:creationId xmlns:a16="http://schemas.microsoft.com/office/drawing/2014/main" id="{8CBD74E0-6305-475D-BCD0-58CD5735ED64}"/>
              </a:ext>
            </a:extLst>
          </p:cNvPr>
          <p:cNvSpPr/>
          <p:nvPr userDrawn="1"/>
        </p:nvSpPr>
        <p:spPr>
          <a:xfrm>
            <a:off x="2100263" y="2312989"/>
            <a:ext cx="7991476" cy="11160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>
              <a:lnSpc>
                <a:spcPct val="100000"/>
              </a:lnSpc>
            </a:pPr>
            <a:r>
              <a:rPr lang="da-DK" sz="6586" b="1" cap="none" spc="0" baseline="0" dirty="0">
                <a:solidFill>
                  <a:schemeClr val="tx1"/>
                </a:solidFill>
                <a:latin typeface="+mn-lt"/>
                <a:ea typeface="Source Sans Pro" panose="020B0503030403020204" pitchFamily="34" charset="0"/>
              </a:rPr>
              <a:t>Tak for i dag</a:t>
            </a:r>
          </a:p>
        </p:txBody>
      </p:sp>
      <p:pic>
        <p:nvPicPr>
          <p:cNvPr id="669003501" name="Logo sort" descr="{&quot;templafy&quot;:{&quot;id&quot;:&quot;35b0f913-4593-446f-a8ee-256b2f988cdf&quot;}}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041892" cy="1080000"/>
          </a:xfrm>
          <a:prstGeom prst="rect">
            <a:avLst/>
          </a:prstGeom>
        </p:spPr>
      </p:pic>
      <p:sp>
        <p:nvSpPr>
          <p:cNvPr id="4" name="Telefon brugerprofil" descr="{&quot;templafy&quot;:{&quot;id&quot;:&quot;f0698ab1-9bb8-45f5-998c-1af2984fd4c7&quot;}}" title="UserProfile.Clinic">
            <a:extLst>
              <a:ext uri="{FF2B5EF4-FFF2-40B4-BE49-F238E27FC236}">
                <a16:creationId xmlns:a16="http://schemas.microsoft.com/office/drawing/2014/main" id="{43ADC40F-2CA4-FC6B-F626-85FFE2334FF3}"/>
              </a:ext>
            </a:extLst>
          </p:cNvPr>
          <p:cNvSpPr/>
          <p:nvPr userDrawn="1"/>
        </p:nvSpPr>
        <p:spPr>
          <a:xfrm>
            <a:off x="1170168" y="6316947"/>
            <a:ext cx="10659600" cy="18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r"/>
            <a:r>
              <a:rPr lang="da-DK" sz="1596" baseline="0" dirty="0">
                <a:solidFill>
                  <a:schemeClr val="tx2"/>
                </a:solidFill>
                <a:latin typeface="+mn-lt"/>
                <a:ea typeface="Source Sans Pro" panose="020B0503030403020204" pitchFamily="34" charset="0"/>
              </a:rPr>
              <a:t>30 31 49 21</a:t>
            </a:r>
          </a:p>
        </p:txBody>
      </p:sp>
      <p:sp>
        <p:nvSpPr>
          <p:cNvPr id="5" name="Email brugerprofil" descr="{&quot;templafy&quot;:{&quot;id&quot;:&quot;ef751d9f-ddd7-452c-90dc-181868efbaf5&quot;}}" title="UserProfile.Clinic">
            <a:extLst>
              <a:ext uri="{FF2B5EF4-FFF2-40B4-BE49-F238E27FC236}">
                <a16:creationId xmlns:a16="http://schemas.microsoft.com/office/drawing/2014/main" id="{D77FCE63-6235-11ED-7000-3FFAEDEE539D}"/>
              </a:ext>
            </a:extLst>
          </p:cNvPr>
          <p:cNvSpPr/>
          <p:nvPr userDrawn="1"/>
        </p:nvSpPr>
        <p:spPr>
          <a:xfrm>
            <a:off x="1170168" y="6068547"/>
            <a:ext cx="10659600" cy="18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r"/>
            <a:r>
              <a:rPr lang="da-DK" sz="1596" baseline="0" dirty="0">
                <a:solidFill>
                  <a:schemeClr val="tx2"/>
                </a:solidFill>
                <a:latin typeface="+mn-lt"/>
                <a:ea typeface="Source Sans Pro" panose="020B0503030403020204" pitchFamily="34" charset="0"/>
              </a:rPr>
              <a:t>johannes.kjeldahl@rn.dk</a:t>
            </a:r>
          </a:p>
        </p:txBody>
      </p:sp>
      <p:sp>
        <p:nvSpPr>
          <p:cNvPr id="7" name="Kontor brugerprofil" descr="{&quot;templafy&quot;:{&quot;id&quot;:&quot;2df4689b-1943-428f-a22d-d79b4a168130&quot;}}" title="UserProfile.DepartmentFreeText">
            <a:extLst>
              <a:ext uri="{FF2B5EF4-FFF2-40B4-BE49-F238E27FC236}">
                <a16:creationId xmlns:a16="http://schemas.microsoft.com/office/drawing/2014/main" id="{74586F98-A3FE-4CF3-763E-89EEB7886598}"/>
              </a:ext>
            </a:extLst>
          </p:cNvPr>
          <p:cNvSpPr/>
          <p:nvPr userDrawn="1"/>
        </p:nvSpPr>
        <p:spPr>
          <a:xfrm>
            <a:off x="1170000" y="5802147"/>
            <a:ext cx="10660180" cy="18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r"/>
            <a:r>
              <a:rPr lang="da-DK" sz="1600" dirty="0">
                <a:solidFill>
                  <a:schemeClr val="tx2"/>
                </a:solidFill>
              </a:rPr>
              <a:t>Team Økonomi og Planlægning</a:t>
            </a:r>
          </a:p>
        </p:txBody>
      </p:sp>
      <p:sp>
        <p:nvSpPr>
          <p:cNvPr id="8" name="Afdeling brugerprofil" descr="{&quot;templafy&quot;:{&quot;id&quot;:&quot;16abd543-98fb-4940-91c0-d671a4353747&quot;}}" title="UserProfile.Email">
            <a:extLst>
              <a:ext uri="{FF2B5EF4-FFF2-40B4-BE49-F238E27FC236}">
                <a16:creationId xmlns:a16="http://schemas.microsoft.com/office/drawing/2014/main" id="{8C3990DC-E5D5-D6DF-7998-766B40483377}"/>
              </a:ext>
            </a:extLst>
          </p:cNvPr>
          <p:cNvSpPr/>
          <p:nvPr userDrawn="1"/>
        </p:nvSpPr>
        <p:spPr>
          <a:xfrm>
            <a:off x="1169588" y="5535747"/>
            <a:ext cx="10660180" cy="18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r"/>
            <a:r>
              <a:rPr lang="da-DK" sz="1596" baseline="0" dirty="0">
                <a:solidFill>
                  <a:schemeClr val="tx2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Psykiatriens stab</a:t>
            </a:r>
          </a:p>
        </p:txBody>
      </p:sp>
      <p:sp>
        <p:nvSpPr>
          <p:cNvPr id="9" name="Navn brugerprofil" descr="{&quot;templafy&quot;:{&quot;id&quot;:&quot;35e37393-a2b4-43a9-a109-bd525f7c5239&quot;}}" title="UserProfile.Name">
            <a:extLst>
              <a:ext uri="{FF2B5EF4-FFF2-40B4-BE49-F238E27FC236}">
                <a16:creationId xmlns:a16="http://schemas.microsoft.com/office/drawing/2014/main" id="{F1C87CE7-E087-9475-F81C-46995AE907C5}"/>
              </a:ext>
            </a:extLst>
          </p:cNvPr>
          <p:cNvSpPr/>
          <p:nvPr userDrawn="1"/>
        </p:nvSpPr>
        <p:spPr>
          <a:xfrm>
            <a:off x="1169588" y="5233419"/>
            <a:ext cx="10660180" cy="21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>
            <a:noAutofit/>
          </a:bodyPr>
          <a:lstStyle/>
          <a:p>
            <a:pPr algn="r"/>
            <a:r>
              <a:rPr lang="da-DK" sz="1796" b="1" cap="none" spc="0" baseline="0" dirty="0">
                <a:solidFill>
                  <a:schemeClr val="tx2"/>
                </a:solidFill>
                <a:latin typeface="+mn-lt"/>
                <a:ea typeface="Source Sans Pro" panose="020B0503030403020204" pitchFamily="34" charset="0"/>
              </a:rPr>
              <a:t>Johannes Kjeldahl</a:t>
            </a:r>
          </a:p>
        </p:txBody>
      </p:sp>
      <p:sp>
        <p:nvSpPr>
          <p:cNvPr id="10" name="Titel brugerprofil" descr="{&quot;templafy&quot;:{&quot;id&quot;:&quot;613c7815-2f52-4de1-a26c-6d29763cb531&quot;}}" title="UserProfile.Title">
            <a:extLst>
              <a:ext uri="{FF2B5EF4-FFF2-40B4-BE49-F238E27FC236}">
                <a16:creationId xmlns:a16="http://schemas.microsoft.com/office/drawing/2014/main" id="{B453A52A-637B-E9D0-8523-263EAC80CE62}"/>
              </a:ext>
            </a:extLst>
          </p:cNvPr>
          <p:cNvSpPr/>
          <p:nvPr userDrawn="1"/>
        </p:nvSpPr>
        <p:spPr>
          <a:xfrm>
            <a:off x="1169588" y="4967019"/>
            <a:ext cx="10660180" cy="18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r"/>
            <a:r>
              <a:rPr lang="da-DK" sz="1596" baseline="0" dirty="0">
                <a:solidFill>
                  <a:schemeClr val="tx2"/>
                </a:solidFill>
                <a:latin typeface="+mn-lt"/>
                <a:ea typeface="Source Sans Pro" panose="020B0503030403020204" pitchFamily="34" charset="0"/>
              </a:rPr>
              <a:t>Specialkonsulent og sociolog </a:t>
            </a:r>
          </a:p>
        </p:txBody>
      </p:sp>
      <p:sp>
        <p:nvSpPr>
          <p:cNvPr id="6" name="Titel">
            <a:extLst>
              <a:ext uri="{FF2B5EF4-FFF2-40B4-BE49-F238E27FC236}">
                <a16:creationId xmlns:a16="http://schemas.microsoft.com/office/drawing/2014/main" id="{1B1E86DC-A28D-C523-251D-5D3B1A4C2FF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25488" y="2264829"/>
            <a:ext cx="10741025" cy="1931987"/>
          </a:xfrm>
          <a:prstGeom prst="rect">
            <a:avLst/>
          </a:prstGeom>
        </p:spPr>
        <p:txBody>
          <a:bodyPr anchor="ctr" anchorCtr="0"/>
          <a:lstStyle>
            <a:lvl1pPr algn="ctr">
              <a:lnSpc>
                <a:spcPct val="80000"/>
              </a:lnSpc>
              <a:defRPr sz="6600" b="0" spc="0" baseline="0">
                <a:solidFill>
                  <a:schemeClr val="tx2"/>
                </a:solidFill>
                <a:latin typeface="+mj-lt"/>
                <a:ea typeface="Source Sans Pro Black" panose="020B0803030403020204" pitchFamily="34" charset="0"/>
              </a:defRPr>
            </a:lvl1pPr>
          </a:lstStyle>
          <a:p>
            <a:r>
              <a:rPr lang="da-DK" noProof="0"/>
              <a:t>Klik for at tilføje titel</a:t>
            </a:r>
          </a:p>
        </p:txBody>
      </p:sp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B0BC6A84-32DE-C7ED-F8EF-1CA0238114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0A626-36E7-4ACB-AE94-30B8AB1B2246}" type="datetimeFigureOut">
              <a:rPr lang="da-DK" smtClean="0"/>
              <a:pPr/>
              <a:t>29-09-2025</a:t>
            </a:fld>
            <a:endParaRPr lang="da-DK" dirty="0"/>
          </a:p>
        </p:txBody>
      </p:sp>
      <p:sp>
        <p:nvSpPr>
          <p:cNvPr id="11" name="Pladsholder til sidefod 10">
            <a:extLst>
              <a:ext uri="{FF2B5EF4-FFF2-40B4-BE49-F238E27FC236}">
                <a16:creationId xmlns:a16="http://schemas.microsoft.com/office/drawing/2014/main" id="{69F188A5-E746-E613-8369-5DA2D5046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13" name="Pladsholder til slidenummer 12">
            <a:extLst>
              <a:ext uri="{FF2B5EF4-FFF2-40B4-BE49-F238E27FC236}">
                <a16:creationId xmlns:a16="http://schemas.microsoft.com/office/drawing/2014/main" id="{86C551DF-EE94-52CD-1DF2-1497FD5FA1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219910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rugergu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uppe 31">
            <a:extLst>
              <a:ext uri="{FF2B5EF4-FFF2-40B4-BE49-F238E27FC236}">
                <a16:creationId xmlns:a16="http://schemas.microsoft.com/office/drawing/2014/main" id="{B7B871AA-3D38-1742-A7D9-7E04444F2DFC}"/>
              </a:ext>
            </a:extLst>
          </p:cNvPr>
          <p:cNvGrpSpPr/>
          <p:nvPr userDrawn="1"/>
        </p:nvGrpSpPr>
        <p:grpSpPr>
          <a:xfrm>
            <a:off x="8698327" y="1226418"/>
            <a:ext cx="2746193" cy="2585323"/>
            <a:chOff x="4872417" y="1341170"/>
            <a:chExt cx="2746193" cy="2585323"/>
          </a:xfrm>
        </p:grpSpPr>
        <p:sp>
          <p:nvSpPr>
            <p:cNvPr id="7" name="Text Box 3">
              <a:extLst>
                <a:ext uri="{FF2B5EF4-FFF2-40B4-BE49-F238E27FC236}">
                  <a16:creationId xmlns:a16="http://schemas.microsoft.com/office/drawing/2014/main" id="{4EDBB112-3DCF-705F-CFBC-79E4737AC5A8}"/>
                </a:ext>
              </a:extLst>
            </p:cNvPr>
            <p:cNvSpPr txBox="1">
              <a:spLocks noChangeArrowheads="1"/>
            </p:cNvSpPr>
            <p:nvPr userDrawn="1"/>
          </p:nvSpPr>
          <p:spPr bwMode="auto">
            <a:xfrm>
              <a:off x="4872417" y="1341170"/>
              <a:ext cx="2746193" cy="25853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144000" bIns="0" anchor="t" anchorCtr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lang="da-DK" sz="1600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Billeder</a:t>
              </a:r>
              <a:endParaRPr lang="da-DK" sz="1600" b="1" noProof="0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lang="da-DK" altLang="da-DK" sz="900" b="0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På slides med billedpladsholder, klik på ikonet </a:t>
              </a:r>
              <a:br>
                <a:rPr lang="da-DK" altLang="da-DK" sz="900" b="0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</a:br>
              <a:r>
                <a:rPr lang="da-DK" altLang="da-DK" sz="900" b="0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og vælg </a:t>
              </a:r>
              <a:r>
                <a:rPr lang="da-DK" altLang="da-DK" sz="900" b="1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Indsæt </a:t>
              </a:r>
              <a:r>
                <a:rPr lang="da-DK" altLang="da-DK" sz="900" b="0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for at søge efter billede</a:t>
              </a:r>
            </a:p>
            <a:p>
              <a:pPr eaLnBrk="1" hangingPunct="1">
                <a:spcBef>
                  <a:spcPts val="600"/>
                </a:spcBef>
                <a:spcAft>
                  <a:spcPts val="600"/>
                </a:spcAft>
                <a:defRPr/>
              </a:pPr>
              <a:r>
                <a:rPr lang="da-DK" sz="900" b="1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Beskær billede</a:t>
              </a:r>
            </a:p>
            <a:p>
              <a:pPr eaLnBrk="1" hangingPunct="1">
                <a:spcAft>
                  <a:spcPts val="600"/>
                </a:spcAft>
                <a:defRPr/>
              </a:pPr>
              <a:r>
                <a:rPr lang="da-DK" altLang="da-DK" sz="900" b="1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1. </a:t>
              </a:r>
              <a:r>
                <a:rPr lang="da-DK" altLang="da-DK" sz="900" b="0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Marker billeder, klik på fanen </a:t>
              </a:r>
              <a:r>
                <a:rPr lang="da-DK" altLang="da-DK" sz="900" b="1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Billedformat</a:t>
              </a:r>
              <a:endParaRPr lang="da-DK" altLang="da-DK" sz="900" b="0" noProof="0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lang="da-DK" altLang="da-DK" sz="900" b="1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2. </a:t>
              </a:r>
              <a:r>
                <a:rPr lang="da-DK" altLang="da-DK" sz="900" b="0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Klik </a:t>
              </a:r>
              <a:r>
                <a:rPr lang="da-DK" altLang="da-DK" sz="900" b="1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Beskær</a:t>
              </a:r>
              <a:r>
                <a:rPr lang="da-DK" altLang="da-DK" sz="900" b="0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 for at ændre </a:t>
              </a:r>
              <a:br>
                <a:rPr lang="da-DK" altLang="da-DK" sz="900" b="0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</a:br>
              <a:r>
                <a:rPr lang="da-DK" altLang="da-DK" sz="900" b="0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billedets fokus/størrelse</a:t>
              </a:r>
            </a:p>
            <a:p>
              <a:pPr eaLnBrk="1" hangingPunct="1">
                <a:spcAft>
                  <a:spcPts val="600"/>
                </a:spcAft>
                <a:defRPr/>
              </a:pPr>
              <a:r>
                <a:rPr lang="da-DK" altLang="da-DK" sz="900" b="1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3. </a:t>
              </a:r>
              <a:r>
                <a:rPr lang="da-DK" altLang="da-DK" sz="900" b="0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Ønsker du at skalere billedet, så </a:t>
              </a:r>
              <a:br>
                <a:rPr lang="da-DK" altLang="da-DK" sz="900" b="0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</a:br>
              <a:r>
                <a:rPr lang="da-DK" altLang="da-DK" sz="900" b="0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hold </a:t>
              </a:r>
              <a:r>
                <a:rPr lang="da-DK" altLang="da-DK" sz="900" b="1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SHIFT</a:t>
              </a:r>
              <a:r>
                <a:rPr lang="da-DK" altLang="da-DK" sz="900" b="0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-knappen nede, mens </a:t>
              </a:r>
              <a:br>
                <a:rPr lang="da-DK" altLang="da-DK" sz="900" b="0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</a:br>
              <a:r>
                <a:rPr lang="da-DK" altLang="da-DK" sz="900" b="0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du trækker i billedets hjørner</a:t>
              </a:r>
            </a:p>
            <a:p>
              <a:pPr eaLnBrk="1" hangingPunct="1">
                <a:spcAft>
                  <a:spcPts val="0"/>
                </a:spcAft>
                <a:defRPr/>
              </a:pPr>
              <a:br>
                <a:rPr lang="da-DK" altLang="da-DK" sz="900" b="0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</a:br>
              <a:r>
                <a:rPr lang="da-DK" altLang="da-DK" sz="900" b="1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TIP: </a:t>
              </a:r>
              <a:r>
                <a:rPr lang="da-DK" altLang="da-DK" sz="900" b="0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Hvis du sletter billedet og indsætter et nyt, </a:t>
              </a:r>
              <a:br>
                <a:rPr lang="da-DK" altLang="da-DK" sz="900" b="0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</a:br>
              <a:r>
                <a:rPr lang="da-DK" altLang="da-DK" sz="900" b="0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kan billedet lægge sig foran tekst og grafik. Hvis dette sker, højreklik på billedet og vælg </a:t>
              </a:r>
              <a:r>
                <a:rPr lang="da-DK" altLang="da-DK" sz="900" b="1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Placer bagest</a:t>
              </a:r>
              <a:endParaRPr lang="da-DK" sz="1600" noProof="0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endParaRPr>
            </a:p>
          </p:txBody>
        </p:sp>
        <p:pic>
          <p:nvPicPr>
            <p:cNvPr id="8" name="Picture 31">
              <a:extLst>
                <a:ext uri="{FF2B5EF4-FFF2-40B4-BE49-F238E27FC236}">
                  <a16:creationId xmlns:a16="http://schemas.microsoft.com/office/drawing/2014/main" id="{6E1E223F-AF5F-CB3E-CC44-2D1EB5E597B2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/>
            <a:srcRect l="3901" t="45142" r="62601" b="9046"/>
            <a:stretch/>
          </p:blipFill>
          <p:spPr>
            <a:xfrm>
              <a:off x="7160566" y="1631345"/>
              <a:ext cx="341204" cy="321707"/>
            </a:xfrm>
            <a:prstGeom prst="rect">
              <a:avLst/>
            </a:prstGeom>
          </p:spPr>
        </p:pic>
        <p:pic>
          <p:nvPicPr>
            <p:cNvPr id="10" name="Billede 5">
              <a:extLst>
                <a:ext uri="{FF2B5EF4-FFF2-40B4-BE49-F238E27FC236}">
                  <a16:creationId xmlns:a16="http://schemas.microsoft.com/office/drawing/2014/main" id="{D7D8A61B-A658-A7B0-A906-8D676214566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7110327" y="2514968"/>
              <a:ext cx="366043" cy="480431"/>
            </a:xfrm>
            <a:prstGeom prst="rect">
              <a:avLst/>
            </a:prstGeom>
          </p:spPr>
        </p:pic>
      </p:grpSp>
      <p:grpSp>
        <p:nvGrpSpPr>
          <p:cNvPr id="25" name="Gruppe 24">
            <a:extLst>
              <a:ext uri="{FF2B5EF4-FFF2-40B4-BE49-F238E27FC236}">
                <a16:creationId xmlns:a16="http://schemas.microsoft.com/office/drawing/2014/main" id="{D36B86E4-4A4E-EC7A-C157-3317B2AD93D0}"/>
              </a:ext>
            </a:extLst>
          </p:cNvPr>
          <p:cNvGrpSpPr/>
          <p:nvPr userDrawn="1"/>
        </p:nvGrpSpPr>
        <p:grpSpPr>
          <a:xfrm>
            <a:off x="4702059" y="4077064"/>
            <a:ext cx="2973822" cy="858387"/>
            <a:chOff x="4753015" y="4625906"/>
            <a:chExt cx="3049865" cy="858387"/>
          </a:xfrm>
        </p:grpSpPr>
        <p:sp>
          <p:nvSpPr>
            <p:cNvPr id="29" name="Titel">
              <a:extLst>
                <a:ext uri="{FF2B5EF4-FFF2-40B4-BE49-F238E27FC236}">
                  <a16:creationId xmlns:a16="http://schemas.microsoft.com/office/drawing/2014/main" id="{5263D2A3-AEEC-B2B3-C6CF-91B0A0E1A25C}"/>
                </a:ext>
              </a:extLst>
            </p:cNvPr>
            <p:cNvSpPr txBox="1"/>
            <p:nvPr userDrawn="1"/>
          </p:nvSpPr>
          <p:spPr>
            <a:xfrm>
              <a:off x="4753015" y="4625906"/>
              <a:ext cx="3049865" cy="858387"/>
            </a:xfrm>
            <a:prstGeom prst="rect">
              <a:avLst/>
            </a:prstGeom>
            <a:noFill/>
          </p:spPr>
          <p:txBody>
            <a:bodyPr wrap="square" lIns="0" tIns="0" rIns="0" bIns="0" rtlCol="0" anchor="t" anchorCtr="0">
              <a:noAutofit/>
            </a:bodyPr>
            <a:lstStyle/>
            <a:p>
              <a:pPr eaLnBrk="1" hangingPunct="1">
                <a:spcAft>
                  <a:spcPts val="600"/>
                </a:spcAft>
                <a:defRPr/>
              </a:pPr>
              <a:r>
                <a:rPr lang="da-DK" sz="1600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Farver</a:t>
              </a:r>
              <a:endParaRPr lang="da-DK" sz="1600" b="1" noProof="0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endParaRPr>
            </a:p>
            <a:p>
              <a:pPr eaLnBrk="1" hangingPunct="1">
                <a:spcAft>
                  <a:spcPts val="0"/>
                </a:spcAft>
                <a:defRPr/>
              </a:pPr>
              <a:r>
                <a:rPr lang="da-DK" altLang="da-DK" sz="900" b="0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Brug altid Region Nordjylland </a:t>
              </a:r>
              <a:br>
                <a:rPr lang="da-DK" altLang="da-DK" sz="900" b="0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</a:br>
              <a:r>
                <a:rPr lang="da-DK" altLang="da-DK" sz="900" b="0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PowerPoint skabeloner,  så får du de </a:t>
              </a:r>
              <a:br>
                <a:rPr lang="da-DK" altLang="da-DK" sz="900" b="0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</a:br>
              <a:r>
                <a:rPr lang="da-DK" altLang="da-DK" sz="900" b="0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korrekte temafarver at arbejde med.</a:t>
              </a:r>
            </a:p>
          </p:txBody>
        </p:sp>
        <p:pic>
          <p:nvPicPr>
            <p:cNvPr id="9" name="Billede 8" descr="Et billede, der indeholder skærmbillede, Rektangel, kvadratisk, Farverigt&#10;&#10;Automatisk genereret beskrivelse">
              <a:extLst>
                <a:ext uri="{FF2B5EF4-FFF2-40B4-BE49-F238E27FC236}">
                  <a16:creationId xmlns:a16="http://schemas.microsoft.com/office/drawing/2014/main" id="{1F9CC6D4-0839-FD26-CB4A-69BC9379277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/>
            <a:stretch>
              <a:fillRect/>
            </a:stretch>
          </p:blipFill>
          <p:spPr>
            <a:xfrm>
              <a:off x="6800679" y="4625906"/>
              <a:ext cx="811843" cy="791848"/>
            </a:xfrm>
            <a:prstGeom prst="rect">
              <a:avLst/>
            </a:prstGeom>
          </p:spPr>
        </p:pic>
      </p:grpSp>
      <p:grpSp>
        <p:nvGrpSpPr>
          <p:cNvPr id="16" name="Gruppe 15">
            <a:extLst>
              <a:ext uri="{FF2B5EF4-FFF2-40B4-BE49-F238E27FC236}">
                <a16:creationId xmlns:a16="http://schemas.microsoft.com/office/drawing/2014/main" id="{ACA46C52-058E-FBEE-7CA4-A10026DB3C99}"/>
              </a:ext>
            </a:extLst>
          </p:cNvPr>
          <p:cNvGrpSpPr/>
          <p:nvPr userDrawn="1"/>
        </p:nvGrpSpPr>
        <p:grpSpPr>
          <a:xfrm>
            <a:off x="8695468" y="4070669"/>
            <a:ext cx="2782395" cy="2323713"/>
            <a:chOff x="8972140" y="1341170"/>
            <a:chExt cx="2782395" cy="2323713"/>
          </a:xfrm>
        </p:grpSpPr>
        <p:sp>
          <p:nvSpPr>
            <p:cNvPr id="12" name="Text Box 2">
              <a:extLst>
                <a:ext uri="{FF2B5EF4-FFF2-40B4-BE49-F238E27FC236}">
                  <a16:creationId xmlns:a16="http://schemas.microsoft.com/office/drawing/2014/main" id="{759A28B7-3D65-2FBB-C20B-0280C68262D4}"/>
                </a:ext>
              </a:extLst>
            </p:cNvPr>
            <p:cNvSpPr txBox="1">
              <a:spLocks noChangeArrowheads="1"/>
            </p:cNvSpPr>
            <p:nvPr userDrawn="1"/>
          </p:nvSpPr>
          <p:spPr bwMode="auto">
            <a:xfrm>
              <a:off x="8972141" y="1341170"/>
              <a:ext cx="2782394" cy="2323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144000" bIns="0" anchor="t" anchorCtr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Aft>
                  <a:spcPts val="600"/>
                </a:spcAft>
                <a:defRPr/>
              </a:pPr>
              <a:r>
                <a:rPr lang="da-DK" sz="1600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Slides med standard info</a:t>
              </a:r>
              <a:endParaRPr lang="da-DK" sz="1600" b="1" noProof="0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endParaRPr>
            </a:p>
            <a:p>
              <a:pPr eaLnBrk="1" hangingPunct="1">
                <a:spcAft>
                  <a:spcPts val="600"/>
                </a:spcAft>
                <a:defRPr/>
              </a:pPr>
              <a:r>
                <a:rPr lang="da-DK" altLang="da-DK" sz="900" b="0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Indsæt slides med standard info om regionen. </a:t>
              </a:r>
              <a:br>
                <a:rPr lang="da-DK" altLang="da-DK" sz="900" b="0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</a:br>
              <a:r>
                <a:rPr lang="da-DK" altLang="da-DK" sz="900" b="0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Klik på </a:t>
              </a:r>
              <a:r>
                <a:rPr lang="da-DK" altLang="da-DK" sz="900" b="1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Templafy panelet</a:t>
              </a:r>
              <a:r>
                <a:rPr lang="da-DK" altLang="da-DK" sz="900" b="0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.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lang="da-DK" altLang="da-DK" sz="900" b="0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Vælg mappen </a:t>
              </a:r>
              <a:r>
                <a:rPr lang="da-DK" altLang="da-DK" sz="900" b="1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Præsentationer </a:t>
              </a:r>
              <a:r>
                <a:rPr lang="da-DK" altLang="da-DK" sz="900" b="0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og indsæt slide 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endParaRPr lang="da-DK" altLang="da-DK" sz="900" b="0" noProof="0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endParaRPr lang="da-DK" altLang="da-DK" sz="900" b="0" noProof="0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endParaRPr lang="da-DK" altLang="da-DK" sz="900" b="0" noProof="0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endParaRPr lang="da-DK" altLang="da-DK" sz="900" b="0" noProof="0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12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a-DK" sz="900" b="1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OBS: Funktionen præsentationer virker kun </a:t>
              </a:r>
              <a:br>
                <a:rPr lang="da-DK" sz="900" b="1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</a:br>
              <a:r>
                <a:rPr lang="da-DK" sz="900" b="1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i den installerede version af PowerPoint</a:t>
              </a:r>
              <a:br>
                <a:rPr lang="da-DK" altLang="da-DK" sz="1600" b="1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</a:br>
              <a:endParaRPr lang="da-DK" altLang="da-DK" sz="900" b="0" noProof="0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endParaRPr>
            </a:p>
          </p:txBody>
        </p:sp>
        <p:pic>
          <p:nvPicPr>
            <p:cNvPr id="39" name="Billede 5">
              <a:extLst>
                <a:ext uri="{FF2B5EF4-FFF2-40B4-BE49-F238E27FC236}">
                  <a16:creationId xmlns:a16="http://schemas.microsoft.com/office/drawing/2014/main" id="{7715BB26-A9E4-C0D0-7DB9-9CAC6F7C9BF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/>
            <a:srcRect/>
            <a:stretch/>
          </p:blipFill>
          <p:spPr>
            <a:xfrm>
              <a:off x="8972140" y="2285723"/>
              <a:ext cx="2251163" cy="849745"/>
            </a:xfrm>
            <a:prstGeom prst="rect">
              <a:avLst/>
            </a:prstGeom>
          </p:spPr>
        </p:pic>
      </p:grpSp>
      <p:pic>
        <p:nvPicPr>
          <p:cNvPr id="3" name="Bomærke sort">
            <a:extLst>
              <a:ext uri="{FF2B5EF4-FFF2-40B4-BE49-F238E27FC236}">
                <a16:creationId xmlns:a16="http://schemas.microsoft.com/office/drawing/2014/main" id="{1A7156E9-2B68-96E2-48AC-1BC00FB6A195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rcRect/>
          <a:stretch/>
        </p:blipFill>
        <p:spPr>
          <a:xfrm>
            <a:off x="11466000" y="360000"/>
            <a:ext cx="360000" cy="360000"/>
          </a:xfrm>
          <a:prstGeom prst="rect">
            <a:avLst/>
          </a:prstGeom>
        </p:spPr>
      </p:pic>
      <p:grpSp>
        <p:nvGrpSpPr>
          <p:cNvPr id="30" name="Gruppe 29">
            <a:extLst>
              <a:ext uri="{FF2B5EF4-FFF2-40B4-BE49-F238E27FC236}">
                <a16:creationId xmlns:a16="http://schemas.microsoft.com/office/drawing/2014/main" id="{AE8F24B2-CD67-891D-DC3A-0EB032C63CC8}"/>
              </a:ext>
            </a:extLst>
          </p:cNvPr>
          <p:cNvGrpSpPr/>
          <p:nvPr userDrawn="1"/>
        </p:nvGrpSpPr>
        <p:grpSpPr>
          <a:xfrm>
            <a:off x="717132" y="1220133"/>
            <a:ext cx="2937927" cy="2839815"/>
            <a:chOff x="902552" y="1341170"/>
            <a:chExt cx="2937927" cy="2839815"/>
          </a:xfrm>
        </p:grpSpPr>
        <p:sp>
          <p:nvSpPr>
            <p:cNvPr id="5" name="Text Box 4">
              <a:extLst>
                <a:ext uri="{FF2B5EF4-FFF2-40B4-BE49-F238E27FC236}">
                  <a16:creationId xmlns:a16="http://schemas.microsoft.com/office/drawing/2014/main" id="{76B1CB00-DCBC-2498-3A69-0BD51B98C657}"/>
                </a:ext>
              </a:extLst>
            </p:cNvPr>
            <p:cNvSpPr txBox="1">
              <a:spLocks noChangeArrowheads="1"/>
            </p:cNvSpPr>
            <p:nvPr userDrawn="1"/>
          </p:nvSpPr>
          <p:spPr bwMode="auto">
            <a:xfrm>
              <a:off x="902552" y="1341170"/>
              <a:ext cx="2937927" cy="18620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144000" bIns="0" anchor="t" anchorCtr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lang="da-DK" altLang="da-DK" sz="1600" b="0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Kopier gamle slides til nyt design</a:t>
              </a:r>
            </a:p>
            <a:p>
              <a:pPr eaLnBrk="1" hangingPunct="1">
                <a:spcAft>
                  <a:spcPts val="600"/>
                </a:spcAft>
                <a:defRPr/>
              </a:pPr>
              <a:r>
                <a:rPr lang="da-DK" altLang="da-DK" sz="900" b="0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Du har 2 muligheder, når du kopierer gammelt indhold over i din nye præsentation:</a:t>
              </a:r>
            </a:p>
            <a:p>
              <a:pPr eaLnBrk="1" hangingPunct="1">
                <a:spcAft>
                  <a:spcPts val="600"/>
                </a:spcAft>
                <a:defRPr/>
              </a:pPr>
              <a:r>
                <a:rPr lang="da-DK" altLang="da-DK" sz="900" b="1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1. Best practice: </a:t>
              </a:r>
              <a:r>
                <a:rPr lang="da-DK" altLang="da-DK" sz="900" b="0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Opret et slide i din nye præsentation og kopier ét indholdselement ad gangen (fx kopier al tekst fra én tekstboks)</a:t>
              </a:r>
            </a:p>
            <a:p>
              <a:pPr eaLnBrk="1" hangingPunct="1">
                <a:spcAft>
                  <a:spcPts val="0"/>
                </a:spcAft>
                <a:defRPr/>
              </a:pPr>
              <a:r>
                <a:rPr lang="da-DK" altLang="da-DK" sz="900" b="1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2. </a:t>
              </a:r>
              <a:r>
                <a:rPr lang="da-DK" altLang="da-DK" sz="900" b="0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Eller kopier et helt slide over i din nye præsentation og vælg derefter et passende layout. Husk at slette de </a:t>
              </a:r>
              <a:br>
                <a:rPr lang="da-DK" altLang="da-DK" sz="900" b="0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</a:br>
              <a:r>
                <a:rPr lang="da-DK" altLang="da-DK" sz="900" b="0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gamle, forkerte layouts. (gå i Vis &gt; Slidemaster og slet slides efter ”Brugerguide”) </a:t>
              </a:r>
              <a:r>
                <a:rPr lang="da-DK" sz="900" b="1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OBS: Slidemaster virker kun </a:t>
              </a:r>
              <a:br>
                <a:rPr lang="da-DK" sz="900" b="1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</a:br>
              <a:r>
                <a:rPr lang="da-DK" sz="900" b="1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i den installerede version af PowerPoint</a:t>
              </a:r>
              <a:endParaRPr lang="da-DK" altLang="da-DK" sz="1600" b="0" noProof="0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endParaRPr>
            </a:p>
          </p:txBody>
        </p:sp>
        <p:pic>
          <p:nvPicPr>
            <p:cNvPr id="31" name="Billede 30">
              <a:extLst>
                <a:ext uri="{FF2B5EF4-FFF2-40B4-BE49-F238E27FC236}">
                  <a16:creationId xmlns:a16="http://schemas.microsoft.com/office/drawing/2014/main" id="{4FF00914-3676-2B23-D93F-775B9218C53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/>
            <a:stretch>
              <a:fillRect/>
            </a:stretch>
          </p:blipFill>
          <p:spPr>
            <a:xfrm>
              <a:off x="907551" y="3273218"/>
              <a:ext cx="2790689" cy="907767"/>
            </a:xfrm>
            <a:prstGeom prst="rect">
              <a:avLst/>
            </a:prstGeom>
          </p:spPr>
        </p:pic>
      </p:grpSp>
      <p:grpSp>
        <p:nvGrpSpPr>
          <p:cNvPr id="27" name="Gruppe 26">
            <a:extLst>
              <a:ext uri="{FF2B5EF4-FFF2-40B4-BE49-F238E27FC236}">
                <a16:creationId xmlns:a16="http://schemas.microsoft.com/office/drawing/2014/main" id="{29FEEF9B-1597-E3B2-BB3F-DC781D8E2F7A}"/>
              </a:ext>
            </a:extLst>
          </p:cNvPr>
          <p:cNvGrpSpPr/>
          <p:nvPr userDrawn="1"/>
        </p:nvGrpSpPr>
        <p:grpSpPr>
          <a:xfrm>
            <a:off x="614535" y="4217209"/>
            <a:ext cx="2889601" cy="2308324"/>
            <a:chOff x="799955" y="4236646"/>
            <a:chExt cx="2889601" cy="2308324"/>
          </a:xfrm>
        </p:grpSpPr>
        <p:pic>
          <p:nvPicPr>
            <p:cNvPr id="17" name="Billede 1">
              <a:extLst>
                <a:ext uri="{FF2B5EF4-FFF2-40B4-BE49-F238E27FC236}">
                  <a16:creationId xmlns:a16="http://schemas.microsoft.com/office/drawing/2014/main" id="{DE21E483-7A31-B297-FA7C-083881BD3E3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/>
            <a:stretch>
              <a:fillRect/>
            </a:stretch>
          </p:blipFill>
          <p:spPr>
            <a:xfrm>
              <a:off x="3380967" y="4500464"/>
              <a:ext cx="308589" cy="528030"/>
            </a:xfrm>
            <a:prstGeom prst="rect">
              <a:avLst/>
            </a:prstGeom>
          </p:spPr>
        </p:pic>
        <p:pic>
          <p:nvPicPr>
            <p:cNvPr id="18" name="Billede 4">
              <a:extLst>
                <a:ext uri="{FF2B5EF4-FFF2-40B4-BE49-F238E27FC236}">
                  <a16:creationId xmlns:a16="http://schemas.microsoft.com/office/drawing/2014/main" id="{1D407E86-E64F-FB80-DB1A-D971B95813EA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9"/>
            <a:srcRect l="3031"/>
            <a:stretch/>
          </p:blipFill>
          <p:spPr>
            <a:xfrm>
              <a:off x="3192950" y="6089653"/>
              <a:ext cx="496606" cy="172842"/>
            </a:xfrm>
            <a:prstGeom prst="rect">
              <a:avLst/>
            </a:prstGeom>
          </p:spPr>
        </p:pic>
        <p:pic>
          <p:nvPicPr>
            <p:cNvPr id="20" name="Picture 37">
              <a:extLst>
                <a:ext uri="{FF2B5EF4-FFF2-40B4-BE49-F238E27FC236}">
                  <a16:creationId xmlns:a16="http://schemas.microsoft.com/office/drawing/2014/main" id="{C8757D27-74C5-527D-7348-9096D0CE3F5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0"/>
            <a:stretch>
              <a:fillRect/>
            </a:stretch>
          </p:blipFill>
          <p:spPr>
            <a:xfrm>
              <a:off x="3214128" y="5223885"/>
              <a:ext cx="475428" cy="176762"/>
            </a:xfrm>
            <a:prstGeom prst="rect">
              <a:avLst/>
            </a:prstGeom>
          </p:spPr>
        </p:pic>
        <p:sp>
          <p:nvSpPr>
            <p:cNvPr id="6" name="Tekstfelt 5">
              <a:extLst>
                <a:ext uri="{FF2B5EF4-FFF2-40B4-BE49-F238E27FC236}">
                  <a16:creationId xmlns:a16="http://schemas.microsoft.com/office/drawing/2014/main" id="{7584208A-76BF-DBCA-4F94-C4B06B60C9F8}"/>
                </a:ext>
              </a:extLst>
            </p:cNvPr>
            <p:cNvSpPr txBox="1"/>
            <p:nvPr userDrawn="1"/>
          </p:nvSpPr>
          <p:spPr>
            <a:xfrm>
              <a:off x="799955" y="4236646"/>
              <a:ext cx="2563894" cy="230832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lang="da-DK" sz="1600" baseline="0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Slides &amp; Layouts</a:t>
              </a:r>
              <a:endParaRPr lang="da-DK" altLang="da-DK" sz="1600" b="0" baseline="0" noProof="0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lang="da-DK" altLang="da-DK" sz="900" b="0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Klik på menupunktet </a:t>
              </a:r>
              <a:r>
                <a:rPr lang="da-DK" altLang="da-DK" sz="900" b="1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Nyt Slide </a:t>
              </a:r>
              <a:r>
                <a:rPr lang="da-DK" altLang="da-DK" sz="900" b="0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i </a:t>
              </a:r>
              <a:r>
                <a:rPr lang="da-DK" altLang="da-DK" sz="900" b="1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Hjem</a:t>
              </a:r>
              <a:r>
                <a:rPr lang="da-DK" altLang="da-DK" sz="900" b="0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 fanen </a:t>
              </a:r>
              <a:br>
                <a:rPr lang="da-DK" altLang="da-DK" sz="900" b="0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</a:br>
              <a:r>
                <a:rPr lang="da-DK" altLang="da-DK" sz="900" b="0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for at indsætte nyt slide</a:t>
              </a:r>
              <a:br>
                <a:rPr lang="da-DK" altLang="da-DK" sz="900" b="0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</a:br>
              <a:br>
                <a:rPr lang="da-DK" altLang="da-DK" sz="900" b="0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</a:br>
              <a:r>
                <a:rPr lang="da-DK" altLang="da-DK" sz="900" b="1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Ændre layout</a:t>
              </a:r>
              <a:endParaRPr lang="da-DK" altLang="da-DK" sz="900" b="0" noProof="0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endParaRPr>
            </a:p>
            <a:p>
              <a:pPr eaLnBrk="1" hangingPunct="1">
                <a:spcAft>
                  <a:spcPts val="0"/>
                </a:spcAft>
                <a:defRPr/>
              </a:pPr>
              <a:r>
                <a:rPr lang="da-DK" altLang="da-DK" sz="900" b="0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Klik på pilen</a:t>
              </a:r>
              <a:r>
                <a:rPr lang="da-DK" altLang="da-DK" sz="900" b="0" baseline="0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 ved siden af </a:t>
              </a:r>
              <a:r>
                <a:rPr lang="da-DK" altLang="da-DK" sz="900" b="1" baseline="0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Layout </a:t>
              </a:r>
              <a:r>
                <a:rPr lang="da-DK" altLang="da-DK" sz="900" b="0" baseline="0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for at få </a:t>
              </a:r>
              <a:br>
                <a:rPr lang="da-DK" altLang="da-DK" sz="900" b="0" baseline="0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</a:br>
              <a:r>
                <a:rPr lang="da-DK" altLang="da-DK" sz="900" b="0" baseline="0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vist en </a:t>
              </a:r>
              <a:r>
                <a:rPr lang="da-DK" altLang="da-DK" sz="900" b="0" baseline="0" noProof="0" dirty="0" err="1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dropdown</a:t>
              </a:r>
              <a:r>
                <a:rPr lang="da-DK" altLang="da-DK" sz="900" b="0" baseline="0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 menu af mulige slides layout</a:t>
              </a:r>
            </a:p>
            <a:p>
              <a:pPr eaLnBrk="1" hangingPunct="1">
                <a:spcAft>
                  <a:spcPts val="0"/>
                </a:spcAft>
                <a:defRPr/>
              </a:pPr>
              <a:endParaRPr lang="da-DK" altLang="da-DK" sz="900" b="0" baseline="0" noProof="0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endParaRPr>
            </a:p>
            <a:p>
              <a:pPr fontAlgn="auto">
                <a:spcBef>
                  <a:spcPts val="0"/>
                </a:spcBef>
                <a:spcAft>
                  <a:spcPts val="600"/>
                </a:spcAft>
                <a:buFont typeface="+mj-lt"/>
                <a:buNone/>
                <a:defRPr/>
              </a:pPr>
              <a:r>
                <a:rPr lang="da-DK" sz="900" b="1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Nulstil slide</a:t>
              </a:r>
            </a:p>
            <a:p>
              <a:pPr marL="0" marR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 typeface="+mj-lt"/>
                <a:buNone/>
                <a:tabLst/>
                <a:defRPr/>
              </a:pPr>
              <a:r>
                <a:rPr lang="da-DK" altLang="da-DK" sz="900" b="1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1. </a:t>
              </a:r>
              <a:r>
                <a:rPr lang="da-DK" altLang="da-DK" sz="900" b="0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Klik på </a:t>
              </a:r>
              <a:r>
                <a:rPr lang="da-DK" altLang="da-DK" sz="900" b="1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Hjem</a:t>
              </a:r>
              <a:r>
                <a:rPr lang="da-DK" altLang="da-DK" sz="900" b="0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 knappen</a:t>
              </a:r>
            </a:p>
            <a:p>
              <a:pPr marL="0" marR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 typeface="+mj-lt"/>
                <a:buNone/>
                <a:tabLst/>
                <a:defRPr/>
              </a:pPr>
              <a:r>
                <a:rPr lang="da-DK" altLang="da-DK" sz="900" b="1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2. </a:t>
              </a:r>
              <a:r>
                <a:rPr lang="da-DK" altLang="da-DK" sz="900" b="0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Vælg </a:t>
              </a:r>
              <a:r>
                <a:rPr lang="da-DK" altLang="da-DK" sz="900" b="1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Nulstil</a:t>
              </a:r>
              <a:r>
                <a:rPr lang="da-DK" altLang="da-DK" sz="900" b="0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 for at nulstille placering, </a:t>
              </a:r>
              <a:br>
                <a:rPr lang="da-DK" altLang="da-DK" sz="900" b="0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</a:br>
              <a:r>
                <a:rPr lang="da-DK" altLang="da-DK" sz="900" b="0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størrelse og formatering af pladsholdere </a:t>
              </a:r>
              <a:br>
                <a:rPr lang="da-DK" altLang="da-DK" sz="900" b="0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</a:br>
              <a:r>
                <a:rPr lang="da-DK" altLang="da-DK" sz="900" b="0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til layoutets oprindelige design i </a:t>
              </a:r>
              <a:r>
                <a:rPr lang="da-DK" altLang="da-DK" sz="900" b="1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Hjem</a:t>
              </a:r>
              <a:r>
                <a:rPr lang="da-DK" altLang="da-DK" sz="900" b="0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 fanen</a:t>
              </a:r>
            </a:p>
          </p:txBody>
        </p:sp>
      </p:grpSp>
      <p:grpSp>
        <p:nvGrpSpPr>
          <p:cNvPr id="26" name="Gruppe 25">
            <a:extLst>
              <a:ext uri="{FF2B5EF4-FFF2-40B4-BE49-F238E27FC236}">
                <a16:creationId xmlns:a16="http://schemas.microsoft.com/office/drawing/2014/main" id="{2E627C51-DB45-9A69-C471-FF69F6312B86}"/>
              </a:ext>
            </a:extLst>
          </p:cNvPr>
          <p:cNvGrpSpPr/>
          <p:nvPr userDrawn="1"/>
        </p:nvGrpSpPr>
        <p:grpSpPr>
          <a:xfrm>
            <a:off x="4600431" y="1175288"/>
            <a:ext cx="2848898" cy="2600712"/>
            <a:chOff x="8834862" y="3847278"/>
            <a:chExt cx="2848898" cy="2600712"/>
          </a:xfrm>
        </p:grpSpPr>
        <p:pic>
          <p:nvPicPr>
            <p:cNvPr id="13" name="Picture 30">
              <a:extLst>
                <a:ext uri="{FF2B5EF4-FFF2-40B4-BE49-F238E27FC236}">
                  <a16:creationId xmlns:a16="http://schemas.microsoft.com/office/drawing/2014/main" id="{B0F37E6C-D256-DD04-9295-3DEA5964E14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1"/>
            <a:stretch>
              <a:fillRect/>
            </a:stretch>
          </p:blipFill>
          <p:spPr>
            <a:xfrm>
              <a:off x="11426617" y="6088541"/>
              <a:ext cx="257143" cy="285714"/>
            </a:xfrm>
            <a:prstGeom prst="rect">
              <a:avLst/>
            </a:prstGeom>
          </p:spPr>
        </p:pic>
        <p:pic>
          <p:nvPicPr>
            <p:cNvPr id="19" name="Picture 36">
              <a:extLst>
                <a:ext uri="{FF2B5EF4-FFF2-40B4-BE49-F238E27FC236}">
                  <a16:creationId xmlns:a16="http://schemas.microsoft.com/office/drawing/2014/main" id="{8A6AC757-28A7-89CA-6F4D-3F7AEB9ED12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2"/>
            <a:stretch>
              <a:fillRect/>
            </a:stretch>
          </p:blipFill>
          <p:spPr>
            <a:xfrm>
              <a:off x="11226617" y="4926529"/>
              <a:ext cx="457143" cy="257143"/>
            </a:xfrm>
            <a:prstGeom prst="rect">
              <a:avLst/>
            </a:prstGeom>
          </p:spPr>
        </p:pic>
        <p:pic>
          <p:nvPicPr>
            <p:cNvPr id="2" name="Billede 5">
              <a:extLst>
                <a:ext uri="{FF2B5EF4-FFF2-40B4-BE49-F238E27FC236}">
                  <a16:creationId xmlns:a16="http://schemas.microsoft.com/office/drawing/2014/main" id="{D252C79F-3026-E2D9-BFD1-10673FEF7B8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3"/>
            <a:srcRect/>
            <a:stretch/>
          </p:blipFill>
          <p:spPr>
            <a:xfrm>
              <a:off x="10387851" y="5303180"/>
              <a:ext cx="1295909" cy="491043"/>
            </a:xfrm>
            <a:prstGeom prst="rect">
              <a:avLst/>
            </a:prstGeom>
          </p:spPr>
        </p:pic>
        <p:sp>
          <p:nvSpPr>
            <p:cNvPr id="15" name="Tekstfelt 14">
              <a:extLst>
                <a:ext uri="{FF2B5EF4-FFF2-40B4-BE49-F238E27FC236}">
                  <a16:creationId xmlns:a16="http://schemas.microsoft.com/office/drawing/2014/main" id="{42818D62-5F1B-299E-2CFE-E7E977FC4608}"/>
                </a:ext>
              </a:extLst>
            </p:cNvPr>
            <p:cNvSpPr txBox="1"/>
            <p:nvPr userDrawn="1"/>
          </p:nvSpPr>
          <p:spPr>
            <a:xfrm>
              <a:off x="8834862" y="3847278"/>
              <a:ext cx="2631138" cy="260071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lang="da-DK" sz="1600" baseline="0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Typografier</a:t>
              </a:r>
              <a:endParaRPr lang="da-DK" altLang="da-DK" sz="4000" b="0" baseline="0" noProof="0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endParaRPr>
            </a:p>
            <a:p>
              <a:pPr eaLnBrk="1" hangingPunct="1">
                <a:spcAft>
                  <a:spcPts val="600"/>
                </a:spcAft>
                <a:defRPr/>
              </a:pPr>
              <a:r>
                <a:rPr lang="da-DK" altLang="da-DK" sz="900" b="0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Brug</a:t>
              </a:r>
              <a:r>
                <a:rPr lang="da-DK" altLang="da-DK" sz="900" b="1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 TAB </a:t>
              </a:r>
              <a:r>
                <a:rPr lang="da-DK" altLang="da-DK" sz="900" b="0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for at gå frem i tekst-niveauer. </a:t>
              </a:r>
              <a:br>
                <a:rPr lang="da-DK" altLang="da-DK" sz="900" b="0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</a:br>
              <a:r>
                <a:rPr lang="da-DK" altLang="da-DK" sz="900" b="0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Klik </a:t>
              </a:r>
              <a:r>
                <a:rPr lang="da-DK" altLang="da-DK" sz="900" b="1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ENTER</a:t>
              </a:r>
              <a:r>
                <a:rPr lang="da-DK" altLang="da-DK" sz="900" b="0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, derefter </a:t>
              </a:r>
              <a:r>
                <a:rPr lang="da-DK" altLang="da-DK" sz="900" b="1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TAB</a:t>
              </a:r>
              <a:r>
                <a:rPr lang="da-DK" altLang="da-DK" sz="900" b="0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 for at skifte fra et niveau </a:t>
              </a:r>
              <a:br>
                <a:rPr lang="da-DK" altLang="da-DK" sz="900" b="0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</a:br>
              <a:r>
                <a:rPr lang="da-DK" altLang="da-DK" sz="900" b="0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til det næste</a:t>
              </a:r>
            </a:p>
            <a:p>
              <a:pPr eaLnBrk="1" hangingPunct="1">
                <a:spcAft>
                  <a:spcPts val="600"/>
                </a:spcAft>
                <a:defRPr/>
              </a:pPr>
              <a:r>
                <a:rPr lang="da-DK" altLang="da-DK" sz="900" b="0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For at gå tilbage i tekst-niveauer,  brug </a:t>
              </a:r>
              <a:r>
                <a:rPr lang="da-DK" altLang="da-DK" sz="900" b="1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SHIFT+TAB</a:t>
              </a:r>
              <a:endParaRPr lang="da-DK" altLang="da-DK" sz="900" b="0" noProof="0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endParaRPr>
            </a:p>
            <a:p>
              <a:pPr eaLnBrk="1" hangingPunct="1">
                <a:spcAft>
                  <a:spcPts val="600"/>
                </a:spcAft>
                <a:defRPr/>
              </a:pPr>
              <a:r>
                <a:rPr lang="da-DK" altLang="da-DK" sz="900" b="0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Alternativt kan </a:t>
              </a:r>
              <a:r>
                <a:rPr lang="da-DK" altLang="da-DK" sz="900" b="1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Forøg</a:t>
              </a:r>
              <a:r>
                <a:rPr lang="da-DK" altLang="da-DK" sz="900" b="0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 og </a:t>
              </a:r>
              <a:r>
                <a:rPr lang="da-DK" altLang="da-DK" sz="900" b="1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Formindsk</a:t>
              </a:r>
              <a:r>
                <a:rPr lang="da-DK" altLang="da-DK" sz="900" b="0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 </a:t>
              </a:r>
              <a:br>
                <a:rPr lang="da-DK" altLang="da-DK" sz="900" b="0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</a:br>
              <a:r>
                <a:rPr lang="da-DK" altLang="da-DK" sz="900" b="0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listeniveau bruges</a:t>
              </a:r>
            </a:p>
            <a:p>
              <a:pPr eaLnBrk="1" hangingPunct="1">
                <a:spcAft>
                  <a:spcPts val="600"/>
                </a:spcAft>
                <a:defRPr/>
              </a:pPr>
              <a:r>
                <a:rPr lang="da-DK" altLang="da-DK" sz="900" b="0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Source Sans bruges som </a:t>
              </a:r>
              <a:br>
                <a:rPr lang="da-DK" altLang="da-DK" sz="900" b="0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</a:br>
              <a:r>
                <a:rPr lang="da-DK" altLang="da-DK" sz="900" b="0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Region Nordjyllands </a:t>
              </a:r>
              <a:br>
                <a:rPr lang="da-DK" altLang="da-DK" sz="900" b="0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</a:br>
              <a:r>
                <a:rPr lang="da-DK" altLang="da-DK" sz="900" b="0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skrifttype.</a:t>
              </a:r>
            </a:p>
            <a:p>
              <a:pPr eaLnBrk="1" hangingPunct="1">
                <a:spcAft>
                  <a:spcPts val="600"/>
                </a:spcAft>
                <a:defRPr/>
              </a:pPr>
              <a:br>
                <a:rPr lang="da-DK" altLang="da-DK" sz="900" b="0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</a:br>
              <a:r>
                <a:rPr lang="da-DK" sz="900" b="1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TIP: Brug</a:t>
              </a:r>
              <a:r>
                <a:rPr lang="da-DK" sz="900" b="1" baseline="0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 bullet knappen</a:t>
              </a:r>
              <a:endParaRPr lang="da-DK" sz="900" b="1" noProof="0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a-DK" altLang="da-DK" sz="900" b="0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Fjern bullet for almindelig tekst. Klik på bullet </a:t>
              </a:r>
              <a:br>
                <a:rPr lang="da-DK" altLang="da-DK" sz="900" b="0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</a:br>
              <a:r>
                <a:rPr lang="da-DK" altLang="da-DK" sz="900" b="0" noProof="0" dirty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knappen for at sætte korrekt bullet igen</a:t>
              </a:r>
              <a:endParaRPr lang="da-DK" altLang="da-DK" sz="1600" b="0" noProof="0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endParaRPr>
            </a:p>
          </p:txBody>
        </p:sp>
      </p:grpSp>
      <p:sp>
        <p:nvSpPr>
          <p:cNvPr id="22" name="Titel">
            <a:extLst>
              <a:ext uri="{FF2B5EF4-FFF2-40B4-BE49-F238E27FC236}">
                <a16:creationId xmlns:a16="http://schemas.microsoft.com/office/drawing/2014/main" id="{F99500F0-8989-00AC-0819-E39B5E4871DF}"/>
              </a:ext>
            </a:extLst>
          </p:cNvPr>
          <p:cNvSpPr txBox="1"/>
          <p:nvPr userDrawn="1"/>
        </p:nvSpPr>
        <p:spPr>
          <a:xfrm>
            <a:off x="703715" y="348840"/>
            <a:ext cx="10197647" cy="42569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r>
              <a:rPr lang="da-DK" sz="3200" b="0" baseline="0" noProof="0" dirty="0">
                <a:solidFill>
                  <a:schemeClr val="tx2"/>
                </a:solidFill>
                <a:latin typeface="+mj-lt"/>
                <a:cs typeface="Arial" panose="020B0604020202020204" pitchFamily="34" charset="0"/>
              </a:rPr>
              <a:t>Tips og tricks – din brugerguide</a:t>
            </a:r>
          </a:p>
        </p:txBody>
      </p:sp>
      <p:sp>
        <p:nvSpPr>
          <p:cNvPr id="24" name="Tekstfelt 23">
            <a:extLst>
              <a:ext uri="{FF2B5EF4-FFF2-40B4-BE49-F238E27FC236}">
                <a16:creationId xmlns:a16="http://schemas.microsoft.com/office/drawing/2014/main" id="{D0A03BC0-9930-A9C6-35D2-FEE234CB65C1}"/>
              </a:ext>
            </a:extLst>
          </p:cNvPr>
          <p:cNvSpPr txBox="1"/>
          <p:nvPr userDrawn="1"/>
        </p:nvSpPr>
        <p:spPr>
          <a:xfrm>
            <a:off x="4600758" y="5165184"/>
            <a:ext cx="2889511" cy="9079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spcAft>
                <a:spcPts val="600"/>
              </a:spcAft>
              <a:defRPr/>
            </a:pPr>
            <a:r>
              <a:rPr lang="da-DK" sz="1600" noProof="0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Hjælpelinjer</a:t>
            </a:r>
            <a:endParaRPr lang="da-DK" sz="1600" b="1" noProof="0" dirty="0">
              <a:solidFill>
                <a:schemeClr val="tx2"/>
              </a:solidFill>
              <a:latin typeface="+mn-lt"/>
              <a:cs typeface="Arial" panose="020B060402020202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0" noProof="0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Klik på fanen </a:t>
            </a:r>
            <a:r>
              <a:rPr lang="da-DK" altLang="da-DK" sz="900" b="1" noProof="0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Vis </a:t>
            </a:r>
            <a:r>
              <a:rPr lang="da-DK" altLang="da-DK" sz="900" b="0" noProof="0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og sæt flueben ved </a:t>
            </a:r>
            <a:r>
              <a:rPr lang="da-DK" altLang="da-DK" sz="900" b="1" noProof="0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Hjælpelinjer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1" noProof="0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TIP: Alt + F9 </a:t>
            </a:r>
            <a:r>
              <a:rPr lang="da-DK" altLang="da-DK" sz="900" b="0" noProof="0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for hurtig visning af hjælpelinjer</a:t>
            </a:r>
            <a:br>
              <a:rPr lang="da-DK" altLang="da-DK" sz="900" b="0" noProof="0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</a:br>
            <a:r>
              <a:rPr lang="da-DK" altLang="da-DK" sz="900" b="1" noProof="0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Mac: </a:t>
            </a:r>
            <a:r>
              <a:rPr lang="da-DK" sz="900" b="0" i="0" noProof="0" dirty="0">
                <a:solidFill>
                  <a:schemeClr val="tx2"/>
                </a:solidFill>
                <a:effectLst/>
                <a:latin typeface="Arial"/>
              </a:rPr>
              <a:t>⌘ </a:t>
            </a:r>
            <a:r>
              <a:rPr lang="da-DK" altLang="da-DK" sz="900" b="0" noProof="0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+ option + </a:t>
            </a:r>
            <a:r>
              <a:rPr lang="da-DK" altLang="da-DK" sz="900" b="0" noProof="0" dirty="0" err="1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ctrl</a:t>
            </a:r>
            <a:r>
              <a:rPr lang="da-DK" altLang="da-DK" sz="900" b="0" noProof="0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 + G</a:t>
            </a:r>
            <a:endParaRPr lang="da-DK" altLang="da-DK" sz="900" b="1" noProof="0" dirty="0">
              <a:solidFill>
                <a:schemeClr val="tx2"/>
              </a:solidFill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2751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indhold - blå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">
            <a:extLst>
              <a:ext uri="{FF2B5EF4-FFF2-40B4-BE49-F238E27FC236}">
                <a16:creationId xmlns:a16="http://schemas.microsoft.com/office/drawing/2014/main" id="{2E8D9C38-13FD-A6B5-DCBE-C9A5B4BE848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03715" y="734276"/>
            <a:ext cx="10197647" cy="354749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>
              <a:lnSpc>
                <a:spcPct val="80000"/>
              </a:lnSpc>
              <a:defRPr sz="3200" b="0" spc="0" baseline="0">
                <a:solidFill>
                  <a:schemeClr val="tx1"/>
                </a:solidFill>
                <a:latin typeface="+mj-lt"/>
                <a:ea typeface="Source Sans Pro Black" panose="020B0803030403020204" pitchFamily="34" charset="0"/>
              </a:defRPr>
            </a:lvl1pPr>
          </a:lstStyle>
          <a:p>
            <a:r>
              <a:rPr lang="da-DK" noProof="0"/>
              <a:t>Klik for at tilføje titel</a:t>
            </a:r>
          </a:p>
        </p:txBody>
      </p:sp>
      <p:sp>
        <p:nvSpPr>
          <p:cNvPr id="7" name="Indhold">
            <a:extLst>
              <a:ext uri="{FF2B5EF4-FFF2-40B4-BE49-F238E27FC236}">
                <a16:creationId xmlns:a16="http://schemas.microsoft.com/office/drawing/2014/main" id="{B2C0DE27-5531-4550-B96E-26DBE93F2C13}"/>
              </a:ext>
            </a:extLst>
          </p:cNvPr>
          <p:cNvSpPr>
            <a:spLocks noGrp="1"/>
          </p:cNvSpPr>
          <p:nvPr>
            <p:ph sz="quarter" idx="44" hasCustomPrompt="1"/>
          </p:nvPr>
        </p:nvSpPr>
        <p:spPr>
          <a:xfrm>
            <a:off x="725487" y="1589088"/>
            <a:ext cx="10740512" cy="454024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da-DK" noProof="0"/>
              <a:t>Klik for at tilføje tekst</a:t>
            </a:r>
          </a:p>
          <a:p>
            <a:pPr lvl="1"/>
            <a:r>
              <a:rPr lang="da-DK" noProof="0" dirty="0"/>
              <a:t>Andet niveau</a:t>
            </a:r>
          </a:p>
          <a:p>
            <a:pPr lvl="2"/>
            <a:r>
              <a:rPr lang="da-DK" noProof="0" dirty="0"/>
              <a:t>Tredje niveau</a:t>
            </a:r>
          </a:p>
          <a:p>
            <a:pPr lvl="3"/>
            <a:r>
              <a:rPr lang="da-DK" noProof="0" dirty="0"/>
              <a:t>Fjerde niveau</a:t>
            </a:r>
          </a:p>
          <a:p>
            <a:pPr lvl="4"/>
            <a:r>
              <a:rPr lang="da-DK" noProof="0" dirty="0"/>
              <a:t>Femte niveau</a:t>
            </a:r>
          </a:p>
        </p:txBody>
      </p:sp>
      <p:pic>
        <p:nvPicPr>
          <p:cNvPr id="3" name="Bomærke hvid" descr="Et billede, der indeholder symbol, Grafik, logo, cirkel&#10;&#10;Automatisk genereret beskrivelse">
            <a:extLst>
              <a:ext uri="{FF2B5EF4-FFF2-40B4-BE49-F238E27FC236}">
                <a16:creationId xmlns:a16="http://schemas.microsoft.com/office/drawing/2014/main" id="{951B8FFF-447A-EA01-BB27-EBBE91C9138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466004" y="360000"/>
            <a:ext cx="360000" cy="360000"/>
          </a:xfrm>
          <a:prstGeom prst="rect">
            <a:avLst/>
          </a:prstGeom>
        </p:spPr>
      </p:pic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CC48A135-A7F4-B95A-6C62-477CDFF4F4A3}"/>
              </a:ext>
            </a:extLst>
          </p:cNvPr>
          <p:cNvSpPr>
            <a:spLocks noGrp="1"/>
          </p:cNvSpPr>
          <p:nvPr>
            <p:ph type="dt" sz="half" idx="45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4E0A626-36E7-4ACB-AE94-30B8AB1B2246}" type="datetimeFigureOut">
              <a:rPr lang="da-DK" smtClean="0"/>
              <a:pPr/>
              <a:t>29-09-2025</a:t>
            </a:fld>
            <a:endParaRPr lang="da-DK" dirty="0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1D7E4CC-2CF0-8330-81B5-8AE78C6E98E5}"/>
              </a:ext>
            </a:extLst>
          </p:cNvPr>
          <p:cNvSpPr>
            <a:spLocks noGrp="1"/>
          </p:cNvSpPr>
          <p:nvPr>
            <p:ph type="ftr" sz="quarter" idx="46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da-DK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0774A14-2B8E-E20E-EE37-90335256E7D7}"/>
              </a:ext>
            </a:extLst>
          </p:cNvPr>
          <p:cNvSpPr>
            <a:spLocks noGrp="1"/>
          </p:cNvSpPr>
          <p:nvPr>
            <p:ph type="sldNum" sz="quarter" idx="47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6713941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menligning - blå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">
            <a:extLst>
              <a:ext uri="{FF2B5EF4-FFF2-40B4-BE49-F238E27FC236}">
                <a16:creationId xmlns:a16="http://schemas.microsoft.com/office/drawing/2014/main" id="{6BF3515A-FAE0-F8FF-ED47-65B8B55971F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03715" y="734276"/>
            <a:ext cx="10197647" cy="354749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>
              <a:lnSpc>
                <a:spcPct val="80000"/>
              </a:lnSpc>
              <a:defRPr sz="3200" b="0" spc="0" baseline="0">
                <a:solidFill>
                  <a:schemeClr val="tx1"/>
                </a:solidFill>
                <a:latin typeface="+mj-lt"/>
                <a:ea typeface="Source Sans Pro Black" panose="020B0803030403020204" pitchFamily="34" charset="0"/>
              </a:defRPr>
            </a:lvl1pPr>
          </a:lstStyle>
          <a:p>
            <a:r>
              <a:rPr lang="da-DK" noProof="0"/>
              <a:t>Klik for at tilføje titel</a:t>
            </a:r>
          </a:p>
        </p:txBody>
      </p:sp>
      <p:sp>
        <p:nvSpPr>
          <p:cNvPr id="12" name="Undertitel 1">
            <a:extLst>
              <a:ext uri="{FF2B5EF4-FFF2-40B4-BE49-F238E27FC236}">
                <a16:creationId xmlns:a16="http://schemas.microsoft.com/office/drawing/2014/main" id="{FB51C979-C6DD-4F04-AC09-0D5804B4A3CB}"/>
              </a:ext>
            </a:extLst>
          </p:cNvPr>
          <p:cNvSpPr>
            <a:spLocks noGrp="1"/>
          </p:cNvSpPr>
          <p:nvPr>
            <p:ph type="body" idx="50" hasCustomPrompt="1"/>
          </p:nvPr>
        </p:nvSpPr>
        <p:spPr>
          <a:xfrm>
            <a:off x="725487" y="1816708"/>
            <a:ext cx="4625975" cy="428617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 marL="0" indent="0" algn="l">
              <a:lnSpc>
                <a:spcPct val="80000"/>
              </a:lnSpc>
              <a:buFont typeface="Arial" panose="020B0604020202020204" pitchFamily="34" charset="0"/>
              <a:buChar char="​"/>
              <a:defRPr sz="2200" b="1" baseline="0">
                <a:solidFill>
                  <a:schemeClr val="tx1"/>
                </a:solidFill>
                <a:latin typeface="+mn-lt"/>
                <a:ea typeface="Source Sans Pro" panose="020B0503030403020204" pitchFamily="34" charset="0"/>
              </a:defRPr>
            </a:lvl1pPr>
            <a:lvl2pPr marL="455829" indent="0">
              <a:buNone/>
              <a:defRPr sz="1994" b="1"/>
            </a:lvl2pPr>
            <a:lvl3pPr marL="911659" indent="0">
              <a:buNone/>
              <a:defRPr sz="1794" b="1"/>
            </a:lvl3pPr>
            <a:lvl4pPr marL="1367488" indent="0">
              <a:buNone/>
              <a:defRPr sz="1594" b="1"/>
            </a:lvl4pPr>
            <a:lvl5pPr marL="1823317" indent="0">
              <a:buNone/>
              <a:defRPr sz="1594" b="1"/>
            </a:lvl5pPr>
            <a:lvl6pPr marL="2279147" indent="0">
              <a:buNone/>
              <a:defRPr sz="1594" b="1"/>
            </a:lvl6pPr>
            <a:lvl7pPr marL="2734976" indent="0">
              <a:buNone/>
              <a:defRPr sz="1594" b="1"/>
            </a:lvl7pPr>
            <a:lvl8pPr marL="3190806" indent="0">
              <a:buNone/>
              <a:defRPr sz="1594" b="1"/>
            </a:lvl8pPr>
            <a:lvl9pPr marL="3646634" indent="0">
              <a:buNone/>
              <a:defRPr sz="1594" b="1"/>
            </a:lvl9pPr>
          </a:lstStyle>
          <a:p>
            <a:pPr lvl="0" rtl="0"/>
            <a:r>
              <a:rPr lang="da-DK" noProof="0" dirty="0"/>
              <a:t>Klik for at tilføje undertitel</a:t>
            </a:r>
          </a:p>
        </p:txBody>
      </p:sp>
      <p:sp>
        <p:nvSpPr>
          <p:cNvPr id="7" name="Indhold 1">
            <a:extLst>
              <a:ext uri="{FF2B5EF4-FFF2-40B4-BE49-F238E27FC236}">
                <a16:creationId xmlns:a16="http://schemas.microsoft.com/office/drawing/2014/main" id="{B2C0DE27-5531-4550-B96E-26DBE93F2C13}"/>
              </a:ext>
            </a:extLst>
          </p:cNvPr>
          <p:cNvSpPr>
            <a:spLocks noGrp="1"/>
          </p:cNvSpPr>
          <p:nvPr>
            <p:ph sz="quarter" idx="44" hasCustomPrompt="1"/>
          </p:nvPr>
        </p:nvSpPr>
        <p:spPr>
          <a:xfrm>
            <a:off x="725488" y="2315205"/>
            <a:ext cx="4625975" cy="381414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da-DK" noProof="0" dirty="0"/>
              <a:t>Klik for at tilføje tekst</a:t>
            </a:r>
          </a:p>
          <a:p>
            <a:pPr lvl="1"/>
            <a:r>
              <a:rPr lang="da-DK" noProof="0" dirty="0"/>
              <a:t>Andet niveau</a:t>
            </a:r>
          </a:p>
          <a:p>
            <a:pPr lvl="2"/>
            <a:r>
              <a:rPr lang="da-DK" noProof="0" dirty="0"/>
              <a:t>Tredje niveau</a:t>
            </a:r>
          </a:p>
          <a:p>
            <a:pPr lvl="3"/>
            <a:r>
              <a:rPr lang="da-DK" noProof="0" dirty="0"/>
              <a:t>Fjerde niveau</a:t>
            </a:r>
          </a:p>
          <a:p>
            <a:pPr lvl="4"/>
            <a:r>
              <a:rPr lang="da-DK" noProof="0" dirty="0"/>
              <a:t>Femte niveau</a:t>
            </a:r>
          </a:p>
        </p:txBody>
      </p:sp>
      <p:sp>
        <p:nvSpPr>
          <p:cNvPr id="6" name="Undertitel 2">
            <a:extLst>
              <a:ext uri="{FF2B5EF4-FFF2-40B4-BE49-F238E27FC236}">
                <a16:creationId xmlns:a16="http://schemas.microsoft.com/office/drawing/2014/main" id="{A1D311B5-5AB3-52E4-A3B3-49EDB90B2E83}"/>
              </a:ext>
            </a:extLst>
          </p:cNvPr>
          <p:cNvSpPr>
            <a:spLocks noGrp="1"/>
          </p:cNvSpPr>
          <p:nvPr>
            <p:ph type="body" idx="52" hasCustomPrompt="1"/>
          </p:nvPr>
        </p:nvSpPr>
        <p:spPr>
          <a:xfrm>
            <a:off x="6840543" y="1816708"/>
            <a:ext cx="4625975" cy="428618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 marL="0" indent="0" algn="l">
              <a:lnSpc>
                <a:spcPct val="80000"/>
              </a:lnSpc>
              <a:buFont typeface="Arial" panose="020B0604020202020204" pitchFamily="34" charset="0"/>
              <a:buChar char="​"/>
              <a:defRPr sz="2200" b="1" baseline="0">
                <a:solidFill>
                  <a:schemeClr val="tx1"/>
                </a:solidFill>
                <a:latin typeface="+mn-lt"/>
                <a:ea typeface="Source Sans Pro" panose="020B0503030403020204" pitchFamily="34" charset="0"/>
              </a:defRPr>
            </a:lvl1pPr>
            <a:lvl2pPr marL="455829" indent="0">
              <a:buNone/>
              <a:defRPr sz="1994" b="1"/>
            </a:lvl2pPr>
            <a:lvl3pPr marL="911659" indent="0">
              <a:buNone/>
              <a:defRPr sz="1794" b="1"/>
            </a:lvl3pPr>
            <a:lvl4pPr marL="1367488" indent="0">
              <a:buNone/>
              <a:defRPr sz="1594" b="1"/>
            </a:lvl4pPr>
            <a:lvl5pPr marL="1823317" indent="0">
              <a:buNone/>
              <a:defRPr sz="1594" b="1"/>
            </a:lvl5pPr>
            <a:lvl6pPr marL="2279147" indent="0">
              <a:buNone/>
              <a:defRPr sz="1594" b="1"/>
            </a:lvl6pPr>
            <a:lvl7pPr marL="2734976" indent="0">
              <a:buNone/>
              <a:defRPr sz="1594" b="1"/>
            </a:lvl7pPr>
            <a:lvl8pPr marL="3190806" indent="0">
              <a:buNone/>
              <a:defRPr sz="1594" b="1"/>
            </a:lvl8pPr>
            <a:lvl9pPr marL="3646634" indent="0">
              <a:buNone/>
              <a:defRPr sz="1594" b="1"/>
            </a:lvl9pPr>
          </a:lstStyle>
          <a:p>
            <a:pPr lvl="0" rtl="0"/>
            <a:r>
              <a:rPr lang="da-DK" noProof="0" dirty="0"/>
              <a:t>Klik for at tilføje undertitel</a:t>
            </a:r>
          </a:p>
        </p:txBody>
      </p:sp>
      <p:sp>
        <p:nvSpPr>
          <p:cNvPr id="5" name="Indhold 2">
            <a:extLst>
              <a:ext uri="{FF2B5EF4-FFF2-40B4-BE49-F238E27FC236}">
                <a16:creationId xmlns:a16="http://schemas.microsoft.com/office/drawing/2014/main" id="{0B86652A-28EA-4FC2-5575-AF17AEE07BF7}"/>
              </a:ext>
            </a:extLst>
          </p:cNvPr>
          <p:cNvSpPr>
            <a:spLocks noGrp="1"/>
          </p:cNvSpPr>
          <p:nvPr>
            <p:ph sz="quarter" idx="51" hasCustomPrompt="1"/>
          </p:nvPr>
        </p:nvSpPr>
        <p:spPr>
          <a:xfrm>
            <a:off x="6840544" y="2315205"/>
            <a:ext cx="4625975" cy="381414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da-DK" noProof="0" dirty="0"/>
              <a:t>Klik for at tilføje tekst</a:t>
            </a:r>
          </a:p>
          <a:p>
            <a:pPr lvl="1"/>
            <a:r>
              <a:rPr lang="da-DK" noProof="0" dirty="0"/>
              <a:t>Andet niveau</a:t>
            </a:r>
          </a:p>
          <a:p>
            <a:pPr lvl="2"/>
            <a:r>
              <a:rPr lang="da-DK" noProof="0" dirty="0"/>
              <a:t>Tredje niveau</a:t>
            </a:r>
          </a:p>
          <a:p>
            <a:pPr lvl="3"/>
            <a:r>
              <a:rPr lang="da-DK" noProof="0" dirty="0"/>
              <a:t>Fjerde niveau</a:t>
            </a:r>
          </a:p>
          <a:p>
            <a:pPr lvl="4"/>
            <a:r>
              <a:rPr lang="da-DK" noProof="0" dirty="0"/>
              <a:t>Femte niveau</a:t>
            </a:r>
          </a:p>
        </p:txBody>
      </p:sp>
      <p:pic>
        <p:nvPicPr>
          <p:cNvPr id="3" name="Bomærke hvid" descr="Et billede, der indeholder symbol, Grafik, logo, cirkel&#10;&#10;Automatisk genereret beskrivelse">
            <a:extLst>
              <a:ext uri="{FF2B5EF4-FFF2-40B4-BE49-F238E27FC236}">
                <a16:creationId xmlns:a16="http://schemas.microsoft.com/office/drawing/2014/main" id="{B06E089E-8F5C-146D-D557-E1DB5F0FBA7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466004" y="360000"/>
            <a:ext cx="360000" cy="360000"/>
          </a:xfrm>
          <a:prstGeom prst="rect">
            <a:avLst/>
          </a:prstGeom>
        </p:spPr>
      </p:pic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F6756260-A974-CF81-2355-385513F77DF7}"/>
              </a:ext>
            </a:extLst>
          </p:cNvPr>
          <p:cNvSpPr>
            <a:spLocks noGrp="1"/>
          </p:cNvSpPr>
          <p:nvPr>
            <p:ph type="dt" sz="half" idx="53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4E0A626-36E7-4ACB-AE94-30B8AB1B2246}" type="datetimeFigureOut">
              <a:rPr lang="da-DK" smtClean="0"/>
              <a:pPr/>
              <a:t>29-09-2025</a:t>
            </a:fld>
            <a:endParaRPr lang="da-DK" dirty="0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F3DCC9BE-FF6D-48AE-6ED1-7C22F249E3BC}"/>
              </a:ext>
            </a:extLst>
          </p:cNvPr>
          <p:cNvSpPr>
            <a:spLocks noGrp="1"/>
          </p:cNvSpPr>
          <p:nvPr>
            <p:ph type="ftr" sz="quarter" idx="54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da-DK" dirty="0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31CF3E76-4C46-8CB6-B5FB-CBE84A40B553}"/>
              </a:ext>
            </a:extLst>
          </p:cNvPr>
          <p:cNvSpPr>
            <a:spLocks noGrp="1"/>
          </p:cNvSpPr>
          <p:nvPr>
            <p:ph type="sldNum" sz="quarter" idx="55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57412886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dhold - blå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">
            <a:extLst>
              <a:ext uri="{FF2B5EF4-FFF2-40B4-BE49-F238E27FC236}">
                <a16:creationId xmlns:a16="http://schemas.microsoft.com/office/drawing/2014/main" id="{3D3FE746-C589-7C60-E3A5-5AE15C72718F}"/>
              </a:ext>
            </a:extLst>
          </p:cNvPr>
          <p:cNvSpPr>
            <a:spLocks noGrp="1"/>
          </p:cNvSpPr>
          <p:nvPr>
            <p:ph type="body" idx="41" hasCustomPrompt="1"/>
          </p:nvPr>
        </p:nvSpPr>
        <p:spPr>
          <a:xfrm>
            <a:off x="684218" y="728663"/>
            <a:ext cx="4665952" cy="1185077"/>
          </a:xfrm>
          <a:prstGeom prst="rect">
            <a:avLst/>
          </a:prstGeom>
        </p:spPr>
        <p:txBody>
          <a:bodyPr lIns="0" tIns="0" rIns="0" bIns="0" rtlCol="0" anchor="t" anchorCtr="0">
            <a:noAutofit/>
          </a:bodyPr>
          <a:lstStyle>
            <a:lvl1pPr marL="0" indent="0" algn="l">
              <a:lnSpc>
                <a:spcPct val="80000"/>
              </a:lnSpc>
              <a:spcBef>
                <a:spcPts val="0"/>
              </a:spcBef>
              <a:buNone/>
              <a:defRPr sz="4800" b="0" spc="0" baseline="0">
                <a:solidFill>
                  <a:schemeClr val="tx1"/>
                </a:solidFill>
                <a:latin typeface="+mj-lt"/>
                <a:ea typeface="Source Sans Pro Black" panose="020B0803030403020204" pitchFamily="34" charset="0"/>
              </a:defRPr>
            </a:lvl1pPr>
            <a:lvl2pPr marL="455829" indent="0">
              <a:buNone/>
              <a:defRPr sz="1994" b="1"/>
            </a:lvl2pPr>
            <a:lvl3pPr marL="911659" indent="0">
              <a:buNone/>
              <a:defRPr sz="1794" b="1"/>
            </a:lvl3pPr>
            <a:lvl4pPr marL="1367488" indent="0">
              <a:buNone/>
              <a:defRPr sz="1594" b="1"/>
            </a:lvl4pPr>
            <a:lvl5pPr marL="1823317" indent="0">
              <a:buNone/>
              <a:defRPr sz="1594" b="1"/>
            </a:lvl5pPr>
            <a:lvl6pPr marL="2279147" indent="0">
              <a:buNone/>
              <a:defRPr sz="1594" b="1"/>
            </a:lvl6pPr>
            <a:lvl7pPr marL="2734976" indent="0">
              <a:buNone/>
              <a:defRPr sz="1594" b="1"/>
            </a:lvl7pPr>
            <a:lvl8pPr marL="3190806" indent="0">
              <a:buNone/>
              <a:defRPr sz="1594" b="1"/>
            </a:lvl8pPr>
            <a:lvl9pPr marL="3646634" indent="0">
              <a:buNone/>
              <a:defRPr sz="1594" b="1"/>
            </a:lvl9pPr>
          </a:lstStyle>
          <a:p>
            <a:pPr lvl="0" rtl="0"/>
            <a:r>
              <a:rPr lang="da-DK" noProof="0"/>
              <a:t>Klik for at tilføje titel</a:t>
            </a:r>
          </a:p>
        </p:txBody>
      </p:sp>
      <p:sp>
        <p:nvSpPr>
          <p:cNvPr id="2" name="Indhold">
            <a:extLst>
              <a:ext uri="{FF2B5EF4-FFF2-40B4-BE49-F238E27FC236}">
                <a16:creationId xmlns:a16="http://schemas.microsoft.com/office/drawing/2014/main" id="{61B727AC-9ABF-F9D5-C697-7DD61AD8D305}"/>
              </a:ext>
            </a:extLst>
          </p:cNvPr>
          <p:cNvSpPr>
            <a:spLocks noGrp="1"/>
          </p:cNvSpPr>
          <p:nvPr>
            <p:ph sz="quarter" idx="53" hasCustomPrompt="1"/>
          </p:nvPr>
        </p:nvSpPr>
        <p:spPr>
          <a:xfrm>
            <a:off x="725488" y="2528888"/>
            <a:ext cx="4625975" cy="360045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da-DK" noProof="0" dirty="0"/>
              <a:t>Klik for at tilføje tekst</a:t>
            </a:r>
          </a:p>
          <a:p>
            <a:pPr lvl="1"/>
            <a:r>
              <a:rPr lang="da-DK" noProof="0" dirty="0"/>
              <a:t>Andet niveau</a:t>
            </a:r>
          </a:p>
          <a:p>
            <a:pPr lvl="2"/>
            <a:r>
              <a:rPr lang="da-DK" noProof="0" dirty="0"/>
              <a:t>Tredje niveau</a:t>
            </a:r>
          </a:p>
          <a:p>
            <a:pPr lvl="3"/>
            <a:r>
              <a:rPr lang="da-DK" noProof="0" dirty="0"/>
              <a:t>Fjerde niveau</a:t>
            </a:r>
          </a:p>
          <a:p>
            <a:pPr lvl="4"/>
            <a:r>
              <a:rPr lang="da-DK" noProof="0" dirty="0"/>
              <a:t>Femte niveau</a:t>
            </a:r>
          </a:p>
        </p:txBody>
      </p:sp>
      <p:sp>
        <p:nvSpPr>
          <p:cNvPr id="10" name="Pladsholder til indhold">
            <a:extLst>
              <a:ext uri="{FF2B5EF4-FFF2-40B4-BE49-F238E27FC236}">
                <a16:creationId xmlns:a16="http://schemas.microsoft.com/office/drawing/2014/main" id="{68AB815D-F6E2-4424-B07E-DF70810F9906}"/>
              </a:ext>
            </a:extLst>
          </p:cNvPr>
          <p:cNvSpPr>
            <a:spLocks noGrp="1" noChangeAspect="1"/>
          </p:cNvSpPr>
          <p:nvPr>
            <p:ph sz="quarter" idx="52" hasCustomPrompt="1"/>
          </p:nvPr>
        </p:nvSpPr>
        <p:spPr>
          <a:xfrm>
            <a:off x="6840538" y="728666"/>
            <a:ext cx="4616446" cy="5400675"/>
          </a:xfrm>
          <a:prstGeom prst="rect">
            <a:avLst/>
          </a:prstGeom>
        </p:spPr>
        <p:txBody>
          <a:bodyPr/>
          <a:lstStyle>
            <a:lvl1pPr>
              <a:spcBef>
                <a:spcPts val="0"/>
              </a:spcBef>
              <a:defRPr>
                <a:solidFill>
                  <a:schemeClr val="tx1"/>
                </a:solidFill>
              </a:defRPr>
            </a:lvl1pPr>
          </a:lstStyle>
          <a:p>
            <a:pPr marL="0" marR="0" lvl="0" indent="0" algn="ctr" defTabSz="911659" rtl="0" eaLnBrk="1" fontAlgn="auto" latinLnBrk="0" hangingPunct="1">
              <a:lnSpc>
                <a:spcPct val="100000"/>
              </a:lnSpc>
              <a:spcBef>
                <a:spcPts val="109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a-DK" noProof="0" dirty="0"/>
              <a:t>Klik på ikon og indsæt grafik eller billede</a:t>
            </a:r>
          </a:p>
        </p:txBody>
      </p:sp>
      <p:pic>
        <p:nvPicPr>
          <p:cNvPr id="3" name="Bomærke hvid" descr="Et billede, der indeholder symbol, Grafik, logo, cirkel&#10;&#10;Automatisk genereret beskrivelse">
            <a:extLst>
              <a:ext uri="{FF2B5EF4-FFF2-40B4-BE49-F238E27FC236}">
                <a16:creationId xmlns:a16="http://schemas.microsoft.com/office/drawing/2014/main" id="{2DCDCC46-914E-5279-49B3-D14231B1563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466004" y="360000"/>
            <a:ext cx="360000" cy="360000"/>
          </a:xfrm>
          <a:prstGeom prst="rect">
            <a:avLst/>
          </a:prstGeom>
        </p:spPr>
      </p:pic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46C5A7A-696B-11E5-F8FC-F6A3AAF47261}"/>
              </a:ext>
            </a:extLst>
          </p:cNvPr>
          <p:cNvSpPr>
            <a:spLocks noGrp="1"/>
          </p:cNvSpPr>
          <p:nvPr>
            <p:ph type="dt" sz="half" idx="54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4E0A626-36E7-4ACB-AE94-30B8AB1B2246}" type="datetimeFigureOut">
              <a:rPr lang="da-DK" smtClean="0"/>
              <a:pPr/>
              <a:t>29-09-2025</a:t>
            </a:fld>
            <a:endParaRPr lang="da-DK" dirty="0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D3562FA2-0D08-5EC7-3C43-F7259D2FE586}"/>
              </a:ext>
            </a:extLst>
          </p:cNvPr>
          <p:cNvSpPr>
            <a:spLocks noGrp="1"/>
          </p:cNvSpPr>
          <p:nvPr>
            <p:ph type="ftr" sz="quarter" idx="55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da-DK" dirty="0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E497F7EF-56B8-F4A3-09E3-CE3C432EE5FC}"/>
              </a:ext>
            </a:extLst>
          </p:cNvPr>
          <p:cNvSpPr>
            <a:spLocks noGrp="1"/>
          </p:cNvSpPr>
          <p:nvPr>
            <p:ph type="sldNum" sz="quarter" idx="56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44269693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 og 1/3 billede - blå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">
            <a:extLst>
              <a:ext uri="{FF2B5EF4-FFF2-40B4-BE49-F238E27FC236}">
                <a16:creationId xmlns:a16="http://schemas.microsoft.com/office/drawing/2014/main" id="{22BBD953-FFF5-78DD-7EEC-7E0977F5EE19}"/>
              </a:ext>
            </a:extLst>
          </p:cNvPr>
          <p:cNvSpPr>
            <a:spLocks noGrp="1"/>
          </p:cNvSpPr>
          <p:nvPr>
            <p:ph type="body" idx="41" hasCustomPrompt="1"/>
          </p:nvPr>
        </p:nvSpPr>
        <p:spPr>
          <a:xfrm>
            <a:off x="684218" y="728663"/>
            <a:ext cx="7442195" cy="1185077"/>
          </a:xfrm>
          <a:prstGeom prst="rect">
            <a:avLst/>
          </a:prstGeom>
        </p:spPr>
        <p:txBody>
          <a:bodyPr lIns="0" tIns="0" rIns="0" bIns="0" rtlCol="0" anchor="t" anchorCtr="0">
            <a:noAutofit/>
          </a:bodyPr>
          <a:lstStyle>
            <a:lvl1pPr marL="0" indent="0" algn="l">
              <a:lnSpc>
                <a:spcPct val="80000"/>
              </a:lnSpc>
              <a:spcBef>
                <a:spcPts val="0"/>
              </a:spcBef>
              <a:buNone/>
              <a:defRPr sz="4800" b="0" spc="0" baseline="0">
                <a:solidFill>
                  <a:schemeClr val="tx1"/>
                </a:solidFill>
                <a:latin typeface="+mj-lt"/>
                <a:ea typeface="Source Sans Pro Black" panose="020B0803030403020204" pitchFamily="34" charset="0"/>
              </a:defRPr>
            </a:lvl1pPr>
            <a:lvl2pPr marL="455829" indent="0">
              <a:buNone/>
              <a:defRPr sz="1994" b="1"/>
            </a:lvl2pPr>
            <a:lvl3pPr marL="911659" indent="0">
              <a:buNone/>
              <a:defRPr sz="1794" b="1"/>
            </a:lvl3pPr>
            <a:lvl4pPr marL="1367488" indent="0">
              <a:buNone/>
              <a:defRPr sz="1594" b="1"/>
            </a:lvl4pPr>
            <a:lvl5pPr marL="1823317" indent="0">
              <a:buNone/>
              <a:defRPr sz="1594" b="1"/>
            </a:lvl5pPr>
            <a:lvl6pPr marL="2279147" indent="0">
              <a:buNone/>
              <a:defRPr sz="1594" b="1"/>
            </a:lvl6pPr>
            <a:lvl7pPr marL="2734976" indent="0">
              <a:buNone/>
              <a:defRPr sz="1594" b="1"/>
            </a:lvl7pPr>
            <a:lvl8pPr marL="3190806" indent="0">
              <a:buNone/>
              <a:defRPr sz="1594" b="1"/>
            </a:lvl8pPr>
            <a:lvl9pPr marL="3646634" indent="0">
              <a:buNone/>
              <a:defRPr sz="1594" b="1"/>
            </a:lvl9pPr>
          </a:lstStyle>
          <a:p>
            <a:pPr lvl="0" rtl="0"/>
            <a:r>
              <a:rPr lang="da-DK" noProof="0"/>
              <a:t>Klik for at tilføje titel</a:t>
            </a:r>
          </a:p>
        </p:txBody>
      </p:sp>
      <p:sp>
        <p:nvSpPr>
          <p:cNvPr id="5" name="Indhold">
            <a:extLst>
              <a:ext uri="{FF2B5EF4-FFF2-40B4-BE49-F238E27FC236}">
                <a16:creationId xmlns:a16="http://schemas.microsoft.com/office/drawing/2014/main" id="{8129A216-A9FE-83F7-4EC3-5964766A3CC1}"/>
              </a:ext>
            </a:extLst>
          </p:cNvPr>
          <p:cNvSpPr>
            <a:spLocks noGrp="1"/>
          </p:cNvSpPr>
          <p:nvPr>
            <p:ph sz="quarter" idx="53" hasCustomPrompt="1"/>
          </p:nvPr>
        </p:nvSpPr>
        <p:spPr>
          <a:xfrm>
            <a:off x="725488" y="2528888"/>
            <a:ext cx="7400925" cy="360045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da-DK" noProof="0"/>
              <a:t>Klik for at tilføje tekst</a:t>
            </a:r>
          </a:p>
          <a:p>
            <a:pPr lvl="1"/>
            <a:r>
              <a:rPr lang="da-DK" noProof="0" dirty="0"/>
              <a:t>Andet niveau</a:t>
            </a:r>
          </a:p>
          <a:p>
            <a:pPr lvl="2"/>
            <a:r>
              <a:rPr lang="da-DK" noProof="0" dirty="0"/>
              <a:t>Tredje niveau</a:t>
            </a:r>
          </a:p>
          <a:p>
            <a:pPr lvl="3"/>
            <a:r>
              <a:rPr lang="da-DK" noProof="0" dirty="0"/>
              <a:t>Fjerde niveau</a:t>
            </a:r>
          </a:p>
          <a:p>
            <a:pPr lvl="4"/>
            <a:r>
              <a:rPr lang="da-DK" noProof="0" dirty="0"/>
              <a:t>Femte niveau</a:t>
            </a:r>
          </a:p>
        </p:txBody>
      </p:sp>
      <p:sp>
        <p:nvSpPr>
          <p:cNvPr id="2" name="Billede">
            <a:extLst>
              <a:ext uri="{FF2B5EF4-FFF2-40B4-BE49-F238E27FC236}">
                <a16:creationId xmlns:a16="http://schemas.microsoft.com/office/drawing/2014/main" id="{3ADCEEDB-BD90-148B-B93F-112CB55B5B2D}"/>
              </a:ext>
            </a:extLst>
          </p:cNvPr>
          <p:cNvSpPr>
            <a:spLocks noGrp="1"/>
          </p:cNvSpPr>
          <p:nvPr>
            <p:ph type="pic" sz="quarter" idx="54" hasCustomPrompt="1"/>
          </p:nvPr>
        </p:nvSpPr>
        <p:spPr>
          <a:xfrm>
            <a:off x="9050332" y="0"/>
            <a:ext cx="3141667" cy="6858000"/>
          </a:xfrm>
        </p:spPr>
        <p:txBody>
          <a:bodyPr tIns="0" bIns="72000" anchor="b" anchorCtr="0"/>
          <a:lstStyle>
            <a:lvl1pPr marL="0" indent="0" algn="ctr">
              <a:spcBef>
                <a:spcPts val="0"/>
              </a:spcBef>
              <a:buFontTx/>
              <a:buNone/>
              <a:defRPr sz="1400">
                <a:solidFill>
                  <a:schemeClr val="tx1"/>
                </a:solidFill>
              </a:defRPr>
            </a:lvl1pPr>
          </a:lstStyle>
          <a:p>
            <a:pPr marL="0" marR="0" lvl="0" indent="0" algn="ctr" defTabSz="911659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noProof="0"/>
              <a:t>Klik på rammen og indsæt billede, </a:t>
            </a:r>
            <a:br>
              <a:rPr lang="da-DK" noProof="0"/>
            </a:br>
            <a:r>
              <a:rPr lang="da-DK" noProof="0"/>
              <a:t>via fanen Indsæt, Billeder/Lagerbilleder </a:t>
            </a:r>
            <a:br>
              <a:rPr lang="da-DK" noProof="0"/>
            </a:br>
            <a:r>
              <a:rPr lang="da-DK" noProof="0"/>
              <a:t>eller via RN billedbank </a:t>
            </a:r>
          </a:p>
        </p:txBody>
      </p:sp>
      <p:sp>
        <p:nvSpPr>
          <p:cNvPr id="6" name="Bomærke hvid">
            <a:extLst>
              <a:ext uri="{FF2B5EF4-FFF2-40B4-BE49-F238E27FC236}">
                <a16:creationId xmlns:a16="http://schemas.microsoft.com/office/drawing/2014/main" id="{BA4BBD22-8987-D4CE-BF66-8E21DF3863C7}"/>
              </a:ext>
            </a:extLst>
          </p:cNvPr>
          <p:cNvSpPr>
            <a:spLocks noGrp="1" noChangeAspect="1"/>
          </p:cNvSpPr>
          <p:nvPr>
            <p:ph type="body" sz="quarter" idx="55" hasCustomPrompt="1"/>
          </p:nvPr>
        </p:nvSpPr>
        <p:spPr>
          <a:xfrm>
            <a:off x="11466000" y="360000"/>
            <a:ext cx="360000" cy="36000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800">
                <a:solidFill>
                  <a:schemeClr val="tx2">
                    <a:alpha val="0"/>
                  </a:schemeClr>
                </a:solidFill>
              </a:defRPr>
            </a:lvl1pPr>
            <a:lvl2pPr>
              <a:defRPr sz="8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da-DK" dirty="0"/>
              <a:t> 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481075EF-BF59-51AD-4099-20864E68A3AB}"/>
              </a:ext>
            </a:extLst>
          </p:cNvPr>
          <p:cNvSpPr>
            <a:spLocks noGrp="1"/>
          </p:cNvSpPr>
          <p:nvPr>
            <p:ph type="dt" sz="half" idx="56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4E0A626-36E7-4ACB-AE94-30B8AB1B2246}" type="datetimeFigureOut">
              <a:rPr lang="da-DK" smtClean="0"/>
              <a:pPr/>
              <a:t>29-09-2025</a:t>
            </a:fld>
            <a:endParaRPr lang="da-DK" dirty="0"/>
          </a:p>
        </p:txBody>
      </p:sp>
      <p:sp>
        <p:nvSpPr>
          <p:cNvPr id="7" name="Pladsholder til sidefod 6">
            <a:extLst>
              <a:ext uri="{FF2B5EF4-FFF2-40B4-BE49-F238E27FC236}">
                <a16:creationId xmlns:a16="http://schemas.microsoft.com/office/drawing/2014/main" id="{95FA16BC-C567-CD1B-1095-7AED5665BBB2}"/>
              </a:ext>
            </a:extLst>
          </p:cNvPr>
          <p:cNvSpPr>
            <a:spLocks noGrp="1"/>
          </p:cNvSpPr>
          <p:nvPr>
            <p:ph type="ftr" sz="quarter" idx="57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da-DK" dirty="0"/>
          </a:p>
        </p:txBody>
      </p:sp>
      <p:sp>
        <p:nvSpPr>
          <p:cNvPr id="8" name="Pladsholder til slidenummer 7">
            <a:extLst>
              <a:ext uri="{FF2B5EF4-FFF2-40B4-BE49-F238E27FC236}">
                <a16:creationId xmlns:a16="http://schemas.microsoft.com/office/drawing/2014/main" id="{D9791E74-1F3E-34AE-AC09-7FD65C2692C2}"/>
              </a:ext>
            </a:extLst>
          </p:cNvPr>
          <p:cNvSpPr>
            <a:spLocks noGrp="1"/>
          </p:cNvSpPr>
          <p:nvPr>
            <p:ph type="sldNum" sz="quarter" idx="58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27847540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 og billedcollage - blå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">
            <a:extLst>
              <a:ext uri="{FF2B5EF4-FFF2-40B4-BE49-F238E27FC236}">
                <a16:creationId xmlns:a16="http://schemas.microsoft.com/office/drawing/2014/main" id="{186BF70E-EE1F-2265-1140-A0DEDAD980D1}"/>
              </a:ext>
            </a:extLst>
          </p:cNvPr>
          <p:cNvSpPr>
            <a:spLocks noGrp="1"/>
          </p:cNvSpPr>
          <p:nvPr>
            <p:ph type="body" idx="41" hasCustomPrompt="1"/>
          </p:nvPr>
        </p:nvSpPr>
        <p:spPr>
          <a:xfrm>
            <a:off x="684218" y="728663"/>
            <a:ext cx="4665952" cy="1185077"/>
          </a:xfrm>
          <a:prstGeom prst="rect">
            <a:avLst/>
          </a:prstGeom>
        </p:spPr>
        <p:txBody>
          <a:bodyPr lIns="0" tIns="0" rIns="0" bIns="0" rtlCol="0" anchor="t" anchorCtr="0">
            <a:noAutofit/>
          </a:bodyPr>
          <a:lstStyle>
            <a:lvl1pPr marL="0" indent="0" algn="l">
              <a:lnSpc>
                <a:spcPct val="80000"/>
              </a:lnSpc>
              <a:spcBef>
                <a:spcPts val="0"/>
              </a:spcBef>
              <a:buNone/>
              <a:defRPr sz="4800" b="0" spc="0" baseline="0">
                <a:solidFill>
                  <a:schemeClr val="tx1"/>
                </a:solidFill>
                <a:latin typeface="+mj-lt"/>
                <a:ea typeface="Source Sans Pro Black" panose="020B0803030403020204" pitchFamily="34" charset="0"/>
              </a:defRPr>
            </a:lvl1pPr>
            <a:lvl2pPr marL="455829" indent="0">
              <a:buNone/>
              <a:defRPr sz="1994" b="1"/>
            </a:lvl2pPr>
            <a:lvl3pPr marL="911659" indent="0">
              <a:buNone/>
              <a:defRPr sz="1794" b="1"/>
            </a:lvl3pPr>
            <a:lvl4pPr marL="1367488" indent="0">
              <a:buNone/>
              <a:defRPr sz="1594" b="1"/>
            </a:lvl4pPr>
            <a:lvl5pPr marL="1823317" indent="0">
              <a:buNone/>
              <a:defRPr sz="1594" b="1"/>
            </a:lvl5pPr>
            <a:lvl6pPr marL="2279147" indent="0">
              <a:buNone/>
              <a:defRPr sz="1594" b="1"/>
            </a:lvl6pPr>
            <a:lvl7pPr marL="2734976" indent="0">
              <a:buNone/>
              <a:defRPr sz="1594" b="1"/>
            </a:lvl7pPr>
            <a:lvl8pPr marL="3190806" indent="0">
              <a:buNone/>
              <a:defRPr sz="1594" b="1"/>
            </a:lvl8pPr>
            <a:lvl9pPr marL="3646634" indent="0">
              <a:buNone/>
              <a:defRPr sz="1594" b="1"/>
            </a:lvl9pPr>
          </a:lstStyle>
          <a:p>
            <a:pPr lvl="0" rtl="0"/>
            <a:r>
              <a:rPr lang="da-DK" noProof="0"/>
              <a:t>Klik for at tilføje titel</a:t>
            </a:r>
          </a:p>
        </p:txBody>
      </p:sp>
      <p:sp>
        <p:nvSpPr>
          <p:cNvPr id="2" name="Indhold">
            <a:extLst>
              <a:ext uri="{FF2B5EF4-FFF2-40B4-BE49-F238E27FC236}">
                <a16:creationId xmlns:a16="http://schemas.microsoft.com/office/drawing/2014/main" id="{CD982D9F-6101-062F-D458-CB3B94A9740D}"/>
              </a:ext>
            </a:extLst>
          </p:cNvPr>
          <p:cNvSpPr>
            <a:spLocks noGrp="1"/>
          </p:cNvSpPr>
          <p:nvPr>
            <p:ph sz="quarter" idx="59" hasCustomPrompt="1"/>
          </p:nvPr>
        </p:nvSpPr>
        <p:spPr>
          <a:xfrm>
            <a:off x="725488" y="3197082"/>
            <a:ext cx="3698875" cy="293226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da-DK" noProof="0"/>
              <a:t>Klik for at tilføje tekst</a:t>
            </a:r>
          </a:p>
          <a:p>
            <a:pPr lvl="1"/>
            <a:r>
              <a:rPr lang="da-DK" noProof="0" dirty="0"/>
              <a:t>Andet niveau</a:t>
            </a:r>
          </a:p>
          <a:p>
            <a:pPr lvl="2"/>
            <a:r>
              <a:rPr lang="da-DK" noProof="0" dirty="0"/>
              <a:t>Tredje niveau</a:t>
            </a:r>
          </a:p>
          <a:p>
            <a:pPr lvl="3"/>
            <a:r>
              <a:rPr lang="da-DK" noProof="0" dirty="0"/>
              <a:t>Fjerde niveau</a:t>
            </a:r>
          </a:p>
          <a:p>
            <a:pPr lvl="4"/>
            <a:r>
              <a:rPr lang="da-DK" noProof="0" dirty="0"/>
              <a:t>Femte niveau</a:t>
            </a:r>
          </a:p>
        </p:txBody>
      </p:sp>
      <p:sp>
        <p:nvSpPr>
          <p:cNvPr id="4" name="Billede 1">
            <a:extLst>
              <a:ext uri="{FF2B5EF4-FFF2-40B4-BE49-F238E27FC236}">
                <a16:creationId xmlns:a16="http://schemas.microsoft.com/office/drawing/2014/main" id="{338E3A10-DFCB-02D1-E3D6-D6F69B14573A}"/>
              </a:ext>
            </a:extLst>
          </p:cNvPr>
          <p:cNvSpPr>
            <a:spLocks noGrp="1"/>
          </p:cNvSpPr>
          <p:nvPr>
            <p:ph type="pic" sz="quarter" idx="55" hasCustomPrompt="1"/>
          </p:nvPr>
        </p:nvSpPr>
        <p:spPr>
          <a:xfrm>
            <a:off x="6843324" y="0"/>
            <a:ext cx="4173573" cy="3197082"/>
          </a:xfrm>
          <a:custGeom>
            <a:avLst/>
            <a:gdLst>
              <a:gd name="connsiteX0" fmla="*/ 1110295 w 4173573"/>
              <a:gd name="connsiteY0" fmla="*/ 0 h 3197082"/>
              <a:gd name="connsiteX1" fmla="*/ 3063278 w 4173573"/>
              <a:gd name="connsiteY1" fmla="*/ 0 h 3197082"/>
              <a:gd name="connsiteX2" fmla="*/ 4173573 w 4173573"/>
              <a:gd name="connsiteY2" fmla="*/ 1110295 h 3197082"/>
              <a:gd name="connsiteX3" fmla="*/ 2086786 w 4173573"/>
              <a:gd name="connsiteY3" fmla="*/ 3197082 h 3197082"/>
              <a:gd name="connsiteX4" fmla="*/ 0 w 4173573"/>
              <a:gd name="connsiteY4" fmla="*/ 1110295 h 31970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73573" h="3197082">
                <a:moveTo>
                  <a:pt x="1110295" y="0"/>
                </a:moveTo>
                <a:lnTo>
                  <a:pt x="3063278" y="0"/>
                </a:lnTo>
                <a:lnTo>
                  <a:pt x="4173573" y="1110295"/>
                </a:lnTo>
                <a:lnTo>
                  <a:pt x="2086786" y="3197082"/>
                </a:lnTo>
                <a:lnTo>
                  <a:pt x="0" y="1110295"/>
                </a:lnTo>
                <a:close/>
              </a:path>
            </a:pathLst>
          </a:custGeom>
          <a:solidFill>
            <a:srgbClr val="3ABFEF"/>
          </a:solidFill>
          <a:ln w="3175">
            <a:noFill/>
          </a:ln>
        </p:spPr>
        <p:txBody>
          <a:bodyPr wrap="square" lIns="252000" rIns="252000" bIns="684000" anchor="ctr" anchorCtr="0">
            <a:no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sz="1000"/>
            </a:lvl1pPr>
          </a:lstStyle>
          <a:p>
            <a:pPr marL="179639" marR="0" lvl="0" indent="-179639" algn="ctr" defTabSz="911659" rtl="0" eaLnBrk="1" fontAlgn="auto" latinLnBrk="0" hangingPunct="1">
              <a:lnSpc>
                <a:spcPct val="100000"/>
              </a:lnSpc>
              <a:spcBef>
                <a:spcPts val="1097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da-DK" dirty="0"/>
              <a:t>Klik på rammen og indsæt billede, via fanen Indsæt, Billeder/Lagerbilleder eller via RN billedbank </a:t>
            </a:r>
          </a:p>
        </p:txBody>
      </p:sp>
      <p:sp>
        <p:nvSpPr>
          <p:cNvPr id="7" name="Billede 2">
            <a:extLst>
              <a:ext uri="{FF2B5EF4-FFF2-40B4-BE49-F238E27FC236}">
                <a16:creationId xmlns:a16="http://schemas.microsoft.com/office/drawing/2014/main" id="{19C6A254-B917-3AD3-28D9-C693773860B0}"/>
              </a:ext>
            </a:extLst>
          </p:cNvPr>
          <p:cNvSpPr>
            <a:spLocks noGrp="1"/>
          </p:cNvSpPr>
          <p:nvPr>
            <p:ph type="pic" sz="quarter" idx="53" hasCustomPrompt="1"/>
          </p:nvPr>
        </p:nvSpPr>
        <p:spPr>
          <a:xfrm>
            <a:off x="9025365" y="1205545"/>
            <a:ext cx="3166639" cy="4173574"/>
          </a:xfrm>
          <a:custGeom>
            <a:avLst/>
            <a:gdLst>
              <a:gd name="connsiteX0" fmla="*/ 2086786 w 3166639"/>
              <a:gd name="connsiteY0" fmla="*/ 0 h 4173574"/>
              <a:gd name="connsiteX1" fmla="*/ 3166639 w 3166639"/>
              <a:gd name="connsiteY1" fmla="*/ 1079853 h 4173574"/>
              <a:gd name="connsiteX2" fmla="*/ 3166639 w 3166639"/>
              <a:gd name="connsiteY2" fmla="*/ 3093721 h 4173574"/>
              <a:gd name="connsiteX3" fmla="*/ 2086786 w 3166639"/>
              <a:gd name="connsiteY3" fmla="*/ 4173574 h 4173574"/>
              <a:gd name="connsiteX4" fmla="*/ 0 w 3166639"/>
              <a:gd name="connsiteY4" fmla="*/ 2086787 h 41735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66639" h="4173574">
                <a:moveTo>
                  <a:pt x="2086786" y="0"/>
                </a:moveTo>
                <a:lnTo>
                  <a:pt x="3166639" y="1079853"/>
                </a:lnTo>
                <a:lnTo>
                  <a:pt x="3166639" y="3093721"/>
                </a:lnTo>
                <a:lnTo>
                  <a:pt x="2086786" y="4173574"/>
                </a:lnTo>
                <a:lnTo>
                  <a:pt x="0" y="2086787"/>
                </a:lnTo>
                <a:close/>
              </a:path>
            </a:pathLst>
          </a:custGeom>
          <a:solidFill>
            <a:srgbClr val="3ABFEF"/>
          </a:solidFill>
          <a:ln w="3175">
            <a:noFill/>
          </a:ln>
        </p:spPr>
        <p:txBody>
          <a:bodyPr wrap="square" lIns="648000" rIns="0" bIns="864000" anchor="ctr" anchorCtr="0">
            <a:no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sz="1000"/>
            </a:lvl1pPr>
          </a:lstStyle>
          <a:p>
            <a:pPr marL="179639" marR="0" lvl="0" indent="-179639" algn="ctr" defTabSz="911659" rtl="0" eaLnBrk="1" fontAlgn="auto" latinLnBrk="0" hangingPunct="1">
              <a:lnSpc>
                <a:spcPct val="100000"/>
              </a:lnSpc>
              <a:spcBef>
                <a:spcPts val="1097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da-DK" dirty="0"/>
              <a:t>Klik på rammen og indsæt billede, via fanen Indsæt, Billeder/Lagerbilleder eller via RN billedbank </a:t>
            </a:r>
          </a:p>
        </p:txBody>
      </p:sp>
      <p:sp>
        <p:nvSpPr>
          <p:cNvPr id="22" name="Billede 3">
            <a:extLst>
              <a:ext uri="{FF2B5EF4-FFF2-40B4-BE49-F238E27FC236}">
                <a16:creationId xmlns:a16="http://schemas.microsoft.com/office/drawing/2014/main" id="{51A714CA-5DDD-AFEB-A40A-035C95BE5BD7}"/>
              </a:ext>
            </a:extLst>
          </p:cNvPr>
          <p:cNvSpPr>
            <a:spLocks noGrp="1"/>
          </p:cNvSpPr>
          <p:nvPr>
            <p:ph type="pic" sz="quarter" idx="58" hasCustomPrompt="1"/>
          </p:nvPr>
        </p:nvSpPr>
        <p:spPr>
          <a:xfrm>
            <a:off x="9833290" y="5569619"/>
            <a:ext cx="2358710" cy="1288380"/>
          </a:xfrm>
          <a:custGeom>
            <a:avLst/>
            <a:gdLst>
              <a:gd name="connsiteX0" fmla="*/ 1288379 w 2358710"/>
              <a:gd name="connsiteY0" fmla="*/ 0 h 1288380"/>
              <a:gd name="connsiteX1" fmla="*/ 2358710 w 2358710"/>
              <a:gd name="connsiteY1" fmla="*/ 1070331 h 1288380"/>
              <a:gd name="connsiteX2" fmla="*/ 2358710 w 2358710"/>
              <a:gd name="connsiteY2" fmla="*/ 1288380 h 1288380"/>
              <a:gd name="connsiteX3" fmla="*/ 0 w 2358710"/>
              <a:gd name="connsiteY3" fmla="*/ 1288380 h 12883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58710" h="1288380">
                <a:moveTo>
                  <a:pt x="1288379" y="0"/>
                </a:moveTo>
                <a:lnTo>
                  <a:pt x="2358710" y="1070331"/>
                </a:lnTo>
                <a:lnTo>
                  <a:pt x="2358710" y="1288380"/>
                </a:lnTo>
                <a:lnTo>
                  <a:pt x="0" y="1288380"/>
                </a:lnTo>
                <a:close/>
              </a:path>
            </a:pathLst>
          </a:custGeom>
          <a:solidFill>
            <a:srgbClr val="3ABFEF"/>
          </a:solidFill>
          <a:ln w="3175">
            <a:noFill/>
          </a:ln>
        </p:spPr>
        <p:txBody>
          <a:bodyPr wrap="square" lIns="468000" rIns="288000" bIns="72000" anchor="b" anchorCtr="0">
            <a:no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sz="798"/>
            </a:lvl1pPr>
          </a:lstStyle>
          <a:p>
            <a:pPr marL="179639" marR="0" lvl="0" indent="-179639" algn="ctr" defTabSz="911659" rtl="0" eaLnBrk="1" fontAlgn="auto" latinLnBrk="0" hangingPunct="1">
              <a:lnSpc>
                <a:spcPct val="100000"/>
              </a:lnSpc>
              <a:spcBef>
                <a:spcPts val="1097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da-DK" dirty="0"/>
              <a:t>Klik på rammen og indsæt billede, via fanen Indsæt, Billeder/Lagerbilleder eller via RN billedbank </a:t>
            </a:r>
          </a:p>
        </p:txBody>
      </p:sp>
      <p:sp>
        <p:nvSpPr>
          <p:cNvPr id="17" name="Billede 4">
            <a:extLst>
              <a:ext uri="{FF2B5EF4-FFF2-40B4-BE49-F238E27FC236}">
                <a16:creationId xmlns:a16="http://schemas.microsoft.com/office/drawing/2014/main" id="{C5B718A0-EDC2-3441-67A9-27EB64733B2E}"/>
              </a:ext>
            </a:extLst>
          </p:cNvPr>
          <p:cNvSpPr>
            <a:spLocks noGrp="1"/>
          </p:cNvSpPr>
          <p:nvPr>
            <p:ph type="pic" sz="quarter" idx="54" hasCustomPrompt="1"/>
          </p:nvPr>
        </p:nvSpPr>
        <p:spPr>
          <a:xfrm>
            <a:off x="6843324" y="3387582"/>
            <a:ext cx="4173573" cy="3470418"/>
          </a:xfrm>
          <a:custGeom>
            <a:avLst/>
            <a:gdLst>
              <a:gd name="connsiteX0" fmla="*/ 2086786 w 4173573"/>
              <a:gd name="connsiteY0" fmla="*/ 0 h 3470418"/>
              <a:gd name="connsiteX1" fmla="*/ 4173573 w 4173573"/>
              <a:gd name="connsiteY1" fmla="*/ 2086787 h 3470418"/>
              <a:gd name="connsiteX2" fmla="*/ 2789942 w 4173573"/>
              <a:gd name="connsiteY2" fmla="*/ 3470418 h 3470418"/>
              <a:gd name="connsiteX3" fmla="*/ 1383631 w 4173573"/>
              <a:gd name="connsiteY3" fmla="*/ 3470418 h 3470418"/>
              <a:gd name="connsiteX4" fmla="*/ 0 w 4173573"/>
              <a:gd name="connsiteY4" fmla="*/ 2086787 h 3470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73573" h="3470418">
                <a:moveTo>
                  <a:pt x="2086786" y="0"/>
                </a:moveTo>
                <a:lnTo>
                  <a:pt x="4173573" y="2086787"/>
                </a:lnTo>
                <a:lnTo>
                  <a:pt x="2789942" y="3470418"/>
                </a:lnTo>
                <a:lnTo>
                  <a:pt x="1383631" y="3470418"/>
                </a:lnTo>
                <a:lnTo>
                  <a:pt x="0" y="2086787"/>
                </a:lnTo>
                <a:close/>
              </a:path>
            </a:pathLst>
          </a:custGeom>
          <a:solidFill>
            <a:srgbClr val="3ABFEF"/>
          </a:solidFill>
          <a:ln w="3175">
            <a:noFill/>
          </a:ln>
        </p:spPr>
        <p:txBody>
          <a:bodyPr wrap="square" lIns="504000" rIns="360000" bIns="1188000" anchor="b" anchorCtr="0">
            <a:no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sz="1000"/>
            </a:lvl1pPr>
          </a:lstStyle>
          <a:p>
            <a:pPr marL="179639" marR="0" lvl="0" indent="-179639" algn="ctr" defTabSz="911659" rtl="0" eaLnBrk="1" fontAlgn="auto" latinLnBrk="0" hangingPunct="1">
              <a:lnSpc>
                <a:spcPct val="100000"/>
              </a:lnSpc>
              <a:spcBef>
                <a:spcPts val="1097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da-DK" dirty="0"/>
              <a:t>Klik på rammen og indsæt billede, via fanen Indsæt, Billeder/Lagerbilleder eller via RN billedbank </a:t>
            </a:r>
          </a:p>
        </p:txBody>
      </p:sp>
      <p:sp>
        <p:nvSpPr>
          <p:cNvPr id="15" name="Billede 5">
            <a:extLst>
              <a:ext uri="{FF2B5EF4-FFF2-40B4-BE49-F238E27FC236}">
                <a16:creationId xmlns:a16="http://schemas.microsoft.com/office/drawing/2014/main" id="{7A139ED1-D2DB-1C3D-4765-04E36A10E704}"/>
              </a:ext>
            </a:extLst>
          </p:cNvPr>
          <p:cNvSpPr>
            <a:spLocks noGrp="1"/>
          </p:cNvSpPr>
          <p:nvPr>
            <p:ph type="pic" sz="quarter" idx="56" hasCustomPrompt="1"/>
          </p:nvPr>
        </p:nvSpPr>
        <p:spPr>
          <a:xfrm>
            <a:off x="5446612" y="5569619"/>
            <a:ext cx="2576759" cy="1288380"/>
          </a:xfrm>
          <a:custGeom>
            <a:avLst/>
            <a:gdLst>
              <a:gd name="connsiteX0" fmla="*/ 1288379 w 2576759"/>
              <a:gd name="connsiteY0" fmla="*/ 0 h 1288380"/>
              <a:gd name="connsiteX1" fmla="*/ 2576759 w 2576759"/>
              <a:gd name="connsiteY1" fmla="*/ 1288380 h 1288380"/>
              <a:gd name="connsiteX2" fmla="*/ 0 w 2576759"/>
              <a:gd name="connsiteY2" fmla="*/ 1288380 h 12883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576759" h="1288380">
                <a:moveTo>
                  <a:pt x="1288379" y="0"/>
                </a:moveTo>
                <a:lnTo>
                  <a:pt x="2576759" y="1288380"/>
                </a:lnTo>
                <a:lnTo>
                  <a:pt x="0" y="1288380"/>
                </a:lnTo>
                <a:close/>
              </a:path>
            </a:pathLst>
          </a:custGeom>
          <a:solidFill>
            <a:srgbClr val="3ABFEF"/>
          </a:solidFill>
          <a:ln w="3175">
            <a:noFill/>
          </a:ln>
        </p:spPr>
        <p:txBody>
          <a:bodyPr wrap="square" lIns="396000" rIns="360000" bIns="72000" anchor="b" anchorCtr="0">
            <a:no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sz="798"/>
            </a:lvl1pPr>
          </a:lstStyle>
          <a:p>
            <a:pPr marL="179639" marR="0" lvl="0" indent="-179639" algn="ctr" defTabSz="911659" rtl="0" eaLnBrk="1" fontAlgn="auto" latinLnBrk="0" hangingPunct="1">
              <a:lnSpc>
                <a:spcPct val="100000"/>
              </a:lnSpc>
              <a:spcBef>
                <a:spcPts val="1097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da-DK" dirty="0"/>
              <a:t>Klik på rammen og indsæt billede, via fanen Indsæt, Billeder/Lagerbilleder eller via RN billedbank </a:t>
            </a:r>
          </a:p>
        </p:txBody>
      </p:sp>
      <p:sp>
        <p:nvSpPr>
          <p:cNvPr id="25" name="Billede 6">
            <a:extLst>
              <a:ext uri="{FF2B5EF4-FFF2-40B4-BE49-F238E27FC236}">
                <a16:creationId xmlns:a16="http://schemas.microsoft.com/office/drawing/2014/main" id="{2EDFCE5A-878D-401D-B037-0379364F1E12}"/>
              </a:ext>
            </a:extLst>
          </p:cNvPr>
          <p:cNvSpPr>
            <a:spLocks noGrp="1"/>
          </p:cNvSpPr>
          <p:nvPr>
            <p:ph type="pic" sz="quarter" idx="52" hasCustomPrompt="1"/>
          </p:nvPr>
        </p:nvSpPr>
        <p:spPr>
          <a:xfrm>
            <a:off x="4661288" y="1205545"/>
            <a:ext cx="4173573" cy="4173574"/>
          </a:xfrm>
          <a:custGeom>
            <a:avLst/>
            <a:gdLst>
              <a:gd name="connsiteX0" fmla="*/ 2086786 w 4173573"/>
              <a:gd name="connsiteY0" fmla="*/ 0 h 4173574"/>
              <a:gd name="connsiteX1" fmla="*/ 4173573 w 4173573"/>
              <a:gd name="connsiteY1" fmla="*/ 2086787 h 4173574"/>
              <a:gd name="connsiteX2" fmla="*/ 2086786 w 4173573"/>
              <a:gd name="connsiteY2" fmla="*/ 4173574 h 4173574"/>
              <a:gd name="connsiteX3" fmla="*/ 0 w 4173573"/>
              <a:gd name="connsiteY3" fmla="*/ 2086787 h 41735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73573" h="4173574">
                <a:moveTo>
                  <a:pt x="2086786" y="0"/>
                </a:moveTo>
                <a:lnTo>
                  <a:pt x="4173573" y="2086787"/>
                </a:lnTo>
                <a:lnTo>
                  <a:pt x="2086786" y="4173574"/>
                </a:lnTo>
                <a:lnTo>
                  <a:pt x="0" y="2086787"/>
                </a:lnTo>
                <a:close/>
              </a:path>
            </a:pathLst>
          </a:custGeom>
          <a:solidFill>
            <a:srgbClr val="3ABFEF"/>
          </a:solidFill>
          <a:ln w="3175">
            <a:noFill/>
          </a:ln>
        </p:spPr>
        <p:txBody>
          <a:bodyPr wrap="square" lIns="504000" rIns="504000" bIns="612000" anchor="ctr" anchorCtr="0">
            <a:no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sz="1000"/>
            </a:lvl1pPr>
          </a:lstStyle>
          <a:p>
            <a:pPr marL="179639" marR="0" lvl="0" indent="-179639" algn="ctr" defTabSz="911659" rtl="0" eaLnBrk="1" fontAlgn="auto" latinLnBrk="0" hangingPunct="1">
              <a:lnSpc>
                <a:spcPct val="100000"/>
              </a:lnSpc>
              <a:spcBef>
                <a:spcPts val="1097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da-DK" dirty="0"/>
              <a:t>Klik på rammen og indsæt billede, via fanen Indsæt, Billeder/Lagerbilleder eller via RN billedbank </a:t>
            </a:r>
          </a:p>
        </p:txBody>
      </p:sp>
      <p:pic>
        <p:nvPicPr>
          <p:cNvPr id="23" name="Bomærke hvid" descr="Et billede, der indeholder symbol, Grafik, logo, cirkel&#10;&#10;Automatisk genereret beskrivelse">
            <a:extLst>
              <a:ext uri="{FF2B5EF4-FFF2-40B4-BE49-F238E27FC236}">
                <a16:creationId xmlns:a16="http://schemas.microsoft.com/office/drawing/2014/main" id="{B1F3339B-625A-4C79-FC3F-E9254552030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466004" y="360000"/>
            <a:ext cx="360000" cy="360000"/>
          </a:xfrm>
          <a:prstGeom prst="rect">
            <a:avLst/>
          </a:prstGeom>
        </p:spPr>
      </p:pic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13524F2A-ED27-A5AD-E095-1C8E70A0728C}"/>
              </a:ext>
            </a:extLst>
          </p:cNvPr>
          <p:cNvSpPr>
            <a:spLocks noGrp="1"/>
          </p:cNvSpPr>
          <p:nvPr>
            <p:ph type="dt" sz="half" idx="6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4E0A626-36E7-4ACB-AE94-30B8AB1B2246}" type="datetimeFigureOut">
              <a:rPr lang="da-DK" smtClean="0"/>
              <a:pPr/>
              <a:t>29-09-2025</a:t>
            </a:fld>
            <a:endParaRPr lang="da-DK" dirty="0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C41CB36-DD44-8897-D739-5EA7B9BD6626}"/>
              </a:ext>
            </a:extLst>
          </p:cNvPr>
          <p:cNvSpPr>
            <a:spLocks noGrp="1"/>
          </p:cNvSpPr>
          <p:nvPr>
            <p:ph type="ftr" sz="quarter" idx="6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da-DK" dirty="0"/>
          </a:p>
        </p:txBody>
      </p:sp>
      <p:sp>
        <p:nvSpPr>
          <p:cNvPr id="8" name="Pladsholder til slidenummer 7">
            <a:extLst>
              <a:ext uri="{FF2B5EF4-FFF2-40B4-BE49-F238E27FC236}">
                <a16:creationId xmlns:a16="http://schemas.microsoft.com/office/drawing/2014/main" id="{0CFE56A4-9C45-A0A0-FEA6-13F0C519538F}"/>
              </a:ext>
            </a:extLst>
          </p:cNvPr>
          <p:cNvSpPr>
            <a:spLocks noGrp="1"/>
          </p:cNvSpPr>
          <p:nvPr>
            <p:ph type="sldNum" sz="quarter" idx="6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0054848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 og billede - blå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el">
            <a:extLst>
              <a:ext uri="{FF2B5EF4-FFF2-40B4-BE49-F238E27FC236}">
                <a16:creationId xmlns:a16="http://schemas.microsoft.com/office/drawing/2014/main" id="{DCDB8BE3-92CA-53AC-14D2-43FB2A1F23F1}"/>
              </a:ext>
            </a:extLst>
          </p:cNvPr>
          <p:cNvSpPr>
            <a:spLocks noGrp="1"/>
          </p:cNvSpPr>
          <p:nvPr>
            <p:ph type="body" idx="41" hasCustomPrompt="1"/>
          </p:nvPr>
        </p:nvSpPr>
        <p:spPr>
          <a:xfrm>
            <a:off x="684218" y="728663"/>
            <a:ext cx="4665952" cy="1185077"/>
          </a:xfrm>
          <a:prstGeom prst="rect">
            <a:avLst/>
          </a:prstGeom>
        </p:spPr>
        <p:txBody>
          <a:bodyPr lIns="0" tIns="0" rIns="0" bIns="0" rtlCol="0" anchor="t" anchorCtr="0">
            <a:noAutofit/>
          </a:bodyPr>
          <a:lstStyle>
            <a:lvl1pPr marL="0" indent="0" algn="l">
              <a:lnSpc>
                <a:spcPct val="80000"/>
              </a:lnSpc>
              <a:spcBef>
                <a:spcPts val="0"/>
              </a:spcBef>
              <a:buNone/>
              <a:defRPr sz="4800" b="0" spc="0" baseline="0">
                <a:solidFill>
                  <a:schemeClr val="tx1"/>
                </a:solidFill>
                <a:latin typeface="+mj-lt"/>
                <a:ea typeface="Source Sans Pro Black" panose="020B0803030403020204" pitchFamily="34" charset="0"/>
              </a:defRPr>
            </a:lvl1pPr>
            <a:lvl2pPr marL="455829" indent="0">
              <a:buNone/>
              <a:defRPr sz="1994" b="1"/>
            </a:lvl2pPr>
            <a:lvl3pPr marL="911659" indent="0">
              <a:buNone/>
              <a:defRPr sz="1794" b="1"/>
            </a:lvl3pPr>
            <a:lvl4pPr marL="1367488" indent="0">
              <a:buNone/>
              <a:defRPr sz="1594" b="1"/>
            </a:lvl4pPr>
            <a:lvl5pPr marL="1823317" indent="0">
              <a:buNone/>
              <a:defRPr sz="1594" b="1"/>
            </a:lvl5pPr>
            <a:lvl6pPr marL="2279147" indent="0">
              <a:buNone/>
              <a:defRPr sz="1594" b="1"/>
            </a:lvl6pPr>
            <a:lvl7pPr marL="2734976" indent="0">
              <a:buNone/>
              <a:defRPr sz="1594" b="1"/>
            </a:lvl7pPr>
            <a:lvl8pPr marL="3190806" indent="0">
              <a:buNone/>
              <a:defRPr sz="1594" b="1"/>
            </a:lvl8pPr>
            <a:lvl9pPr marL="3646634" indent="0">
              <a:buNone/>
              <a:defRPr sz="1594" b="1"/>
            </a:lvl9pPr>
          </a:lstStyle>
          <a:p>
            <a:pPr lvl="0" rtl="0"/>
            <a:r>
              <a:rPr lang="da-DK" noProof="0"/>
              <a:t>Klik for at tilføje titel</a:t>
            </a:r>
          </a:p>
        </p:txBody>
      </p:sp>
      <p:sp>
        <p:nvSpPr>
          <p:cNvPr id="4" name="Indhold">
            <a:extLst>
              <a:ext uri="{FF2B5EF4-FFF2-40B4-BE49-F238E27FC236}">
                <a16:creationId xmlns:a16="http://schemas.microsoft.com/office/drawing/2014/main" id="{C184C39D-EA7D-AC85-D3C0-E95828743893}"/>
              </a:ext>
            </a:extLst>
          </p:cNvPr>
          <p:cNvSpPr>
            <a:spLocks noGrp="1"/>
          </p:cNvSpPr>
          <p:nvPr>
            <p:ph sz="quarter" idx="53" hasCustomPrompt="1"/>
          </p:nvPr>
        </p:nvSpPr>
        <p:spPr>
          <a:xfrm>
            <a:off x="725488" y="2528888"/>
            <a:ext cx="4625975" cy="360045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3" name="Baggrund hvid">
            <a:extLst>
              <a:ext uri="{FF2B5EF4-FFF2-40B4-BE49-F238E27FC236}">
                <a16:creationId xmlns:a16="http://schemas.microsoft.com/office/drawing/2014/main" id="{D797C314-B186-FFAB-B095-BF94B2743C88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5" name="Pladsholder til billede 4">
            <a:extLst>
              <a:ext uri="{FF2B5EF4-FFF2-40B4-BE49-F238E27FC236}">
                <a16:creationId xmlns:a16="http://schemas.microsoft.com/office/drawing/2014/main" id="{3ADFD981-49D9-0B79-C005-B87062B682EF}"/>
              </a:ext>
            </a:extLst>
          </p:cNvPr>
          <p:cNvSpPr>
            <a:spLocks noGrp="1"/>
          </p:cNvSpPr>
          <p:nvPr>
            <p:ph type="pic" sz="quarter" idx="54" hasCustomPrompt="1"/>
          </p:nvPr>
        </p:nvSpPr>
        <p:spPr>
          <a:xfrm>
            <a:off x="6096000" y="0"/>
            <a:ext cx="6096000" cy="6858000"/>
          </a:xfrm>
        </p:spPr>
        <p:txBody>
          <a:bodyPr tIns="72000"/>
          <a:lstStyle>
            <a:lvl1pPr marL="0" indent="0" algn="ctr">
              <a:spcBef>
                <a:spcPts val="0"/>
              </a:spcBef>
              <a:buNone/>
              <a:defRPr>
                <a:solidFill>
                  <a:schemeClr val="bg2"/>
                </a:solidFill>
              </a:defRPr>
            </a:lvl1pPr>
          </a:lstStyle>
          <a:p>
            <a:pPr marL="0" marR="0" lvl="0" indent="0" algn="ctr" defTabSz="911659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a-DK" dirty="0"/>
              <a:t>Klik på rammen og indsæt billede, </a:t>
            </a:r>
            <a:br>
              <a:rPr lang="da-DK" dirty="0"/>
            </a:br>
            <a:r>
              <a:rPr lang="da-DK" dirty="0"/>
              <a:t>via fanen Indsæt, Billeder/Lagerbilleder </a:t>
            </a:r>
            <a:br>
              <a:rPr lang="da-DK" dirty="0"/>
            </a:br>
            <a:r>
              <a:rPr lang="da-DK" dirty="0"/>
              <a:t>eller via RN billedbank </a:t>
            </a:r>
          </a:p>
        </p:txBody>
      </p:sp>
      <p:sp>
        <p:nvSpPr>
          <p:cNvPr id="10" name="Bomærke sort">
            <a:extLst>
              <a:ext uri="{FF2B5EF4-FFF2-40B4-BE49-F238E27FC236}">
                <a16:creationId xmlns:a16="http://schemas.microsoft.com/office/drawing/2014/main" id="{B8D749FC-56A7-F50B-CFAD-1EF147E76E4F}"/>
              </a:ext>
            </a:extLst>
          </p:cNvPr>
          <p:cNvSpPr>
            <a:spLocks noGrp="1" noChangeAspect="1"/>
          </p:cNvSpPr>
          <p:nvPr>
            <p:ph type="body" sz="quarter" idx="55" hasCustomPrompt="1"/>
          </p:nvPr>
        </p:nvSpPr>
        <p:spPr>
          <a:xfrm>
            <a:off x="11466000" y="360000"/>
            <a:ext cx="360000" cy="36000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800">
                <a:solidFill>
                  <a:schemeClr val="tx2">
                    <a:alpha val="0"/>
                  </a:schemeClr>
                </a:solidFill>
              </a:defRPr>
            </a:lvl1pPr>
            <a:lvl2pPr>
              <a:defRPr sz="8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da-DK" dirty="0"/>
              <a:t> </a:t>
            </a:r>
          </a:p>
        </p:txBody>
      </p:sp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2C9AC069-E021-3518-6CB6-B5B3A65C1AB6}"/>
              </a:ext>
            </a:extLst>
          </p:cNvPr>
          <p:cNvSpPr>
            <a:spLocks noGrp="1"/>
          </p:cNvSpPr>
          <p:nvPr>
            <p:ph type="dt" sz="half" idx="56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4E0A626-36E7-4ACB-AE94-30B8AB1B2246}" type="datetimeFigureOut">
              <a:rPr lang="da-DK" smtClean="0"/>
              <a:pPr/>
              <a:t>29-09-2025</a:t>
            </a:fld>
            <a:endParaRPr lang="da-DK" dirty="0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6BE10328-6A9B-155C-CA71-FC92118A3A8F}"/>
              </a:ext>
            </a:extLst>
          </p:cNvPr>
          <p:cNvSpPr>
            <a:spLocks noGrp="1"/>
          </p:cNvSpPr>
          <p:nvPr>
            <p:ph type="ftr" sz="quarter" idx="57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da-DK" dirty="0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C888FD2-316C-7089-0B04-EFB9539AFB13}"/>
              </a:ext>
            </a:extLst>
          </p:cNvPr>
          <p:cNvSpPr>
            <a:spLocks noGrp="1"/>
          </p:cNvSpPr>
          <p:nvPr>
            <p:ph type="sldNum" sz="quarter" idx="58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7710737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- blå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">
            <a:extLst>
              <a:ext uri="{FF2B5EF4-FFF2-40B4-BE49-F238E27FC236}">
                <a16:creationId xmlns:a16="http://schemas.microsoft.com/office/drawing/2014/main" id="{2E8D9C38-13FD-A6B5-DCBE-C9A5B4BE848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03715" y="734276"/>
            <a:ext cx="10197647" cy="354749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>
              <a:lnSpc>
                <a:spcPct val="80000"/>
              </a:lnSpc>
              <a:defRPr sz="3200" b="0" spc="0" baseline="0">
                <a:solidFill>
                  <a:schemeClr val="tx1"/>
                </a:solidFill>
                <a:latin typeface="+mj-lt"/>
                <a:ea typeface="Source Sans Pro Black" panose="020B0803030403020204" pitchFamily="34" charset="0"/>
              </a:defRPr>
            </a:lvl1pPr>
          </a:lstStyle>
          <a:p>
            <a:r>
              <a:rPr lang="da-DK" noProof="0"/>
              <a:t>Klik for at tilføje titel</a:t>
            </a:r>
          </a:p>
        </p:txBody>
      </p:sp>
      <p:pic>
        <p:nvPicPr>
          <p:cNvPr id="3" name="Bomærke hvid" descr="Et billede, der indeholder symbol, Grafik, logo, cirkel&#10;&#10;Automatisk genereret beskrivelse">
            <a:extLst>
              <a:ext uri="{FF2B5EF4-FFF2-40B4-BE49-F238E27FC236}">
                <a16:creationId xmlns:a16="http://schemas.microsoft.com/office/drawing/2014/main" id="{951B8FFF-447A-EA01-BB27-EBBE91C9138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466004" y="360000"/>
            <a:ext cx="360000" cy="360000"/>
          </a:xfrm>
          <a:prstGeom prst="rect">
            <a:avLst/>
          </a:prstGeom>
        </p:spPr>
      </p:pic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B1748ED6-0410-74A6-C939-1C4618282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4E0A626-36E7-4ACB-AE94-30B8AB1B2246}" type="datetimeFigureOut">
              <a:rPr lang="da-DK" smtClean="0"/>
              <a:pPr/>
              <a:t>29-09-2025</a:t>
            </a:fld>
            <a:endParaRPr lang="da-DK" dirty="0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A6A6853-54F3-7F04-3F16-E5B8A187A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da-DK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D85CA7E-E3BA-48E3-5899-5D5DBB3BD8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1325774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7388" y="685315"/>
            <a:ext cx="10213978" cy="94713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a-DK" noProof="0"/>
              <a:t>Klik for at redigere i master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5491" y="1808163"/>
            <a:ext cx="10175875" cy="396081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a-DK" noProof="0"/>
              <a:t>Niveau 1, Punktopstilling (Enter+TAB for næste tekstniveau, SHIFT+TAB for at gå tilbage i tekstniveau)</a:t>
            </a:r>
          </a:p>
          <a:p>
            <a:pPr lvl="1"/>
            <a:r>
              <a:rPr lang="da-DK" noProof="0" dirty="0"/>
              <a:t>Niveau 2, Punktopstilling</a:t>
            </a:r>
          </a:p>
          <a:p>
            <a:pPr lvl="2"/>
            <a:r>
              <a:rPr lang="da-DK" noProof="0" dirty="0"/>
              <a:t>Niveau 3, Punktopstilling</a:t>
            </a:r>
          </a:p>
          <a:p>
            <a:pPr lvl="3"/>
            <a:r>
              <a:rPr lang="da-DK" noProof="0" dirty="0"/>
              <a:t>Niveau 4, Overskrift</a:t>
            </a:r>
          </a:p>
          <a:p>
            <a:pPr lvl="4"/>
            <a:r>
              <a:rPr lang="da-DK" noProof="0" dirty="0"/>
              <a:t>Niveau 5, Brødtekst</a:t>
            </a:r>
          </a:p>
          <a:p>
            <a:pPr lvl="5"/>
            <a:r>
              <a:rPr lang="da-DK" noProof="0" dirty="0"/>
              <a:t>Niveau 6, lille overskrift</a:t>
            </a:r>
          </a:p>
          <a:p>
            <a:pPr lvl="6"/>
            <a:r>
              <a:rPr lang="da-DK" noProof="0" dirty="0"/>
              <a:t>Niveau 7, lille brødtekst</a:t>
            </a:r>
          </a:p>
          <a:p>
            <a:pPr lvl="7"/>
            <a:r>
              <a:rPr lang="da-DK" noProof="0" dirty="0"/>
              <a:t>Niveau 8, lille punktopstilling</a:t>
            </a:r>
          </a:p>
          <a:p>
            <a:pPr lvl="8"/>
            <a:r>
              <a:rPr lang="da-DK" noProof="0" dirty="0"/>
              <a:t>Niveau 9, Infografik</a:t>
            </a:r>
          </a:p>
        </p:txBody>
      </p:sp>
      <p:sp>
        <p:nvSpPr>
          <p:cNvPr id="4" name="Pladsholder til sidefod 4">
            <a:extLst>
              <a:ext uri="{FF2B5EF4-FFF2-40B4-BE49-F238E27FC236}">
                <a16:creationId xmlns:a16="http://schemas.microsoft.com/office/drawing/2014/main" id="{5ADD03C0-9C11-651D-1D96-CCAD4425ED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65592" y="6359505"/>
            <a:ext cx="4060825" cy="318855"/>
          </a:xfrm>
          <a:prstGeom prst="rect">
            <a:avLst/>
          </a:prstGeom>
        </p:spPr>
        <p:txBody>
          <a:bodyPr vert="horz" lIns="91440" tIns="0" rIns="91440" bIns="0" rtlCol="0" anchor="t" anchorCtr="0"/>
          <a:lstStyle>
            <a:lvl1pPr algn="ctr">
              <a:defRPr sz="998" baseline="0">
                <a:solidFill>
                  <a:schemeClr val="bg2">
                    <a:lumMod val="65000"/>
                  </a:schemeClr>
                </a:solidFill>
                <a:latin typeface="Source Sans Pro Light" panose="020B040303040302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5" name="Date">
            <a:extLst>
              <a:ext uri="{FF2B5EF4-FFF2-40B4-BE49-F238E27FC236}">
                <a16:creationId xmlns:a16="http://schemas.microsoft.com/office/drawing/2014/main" id="{7DE0F097-8E1F-B4DD-EB17-256374564E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63542" y="6364079"/>
            <a:ext cx="2778125" cy="314272"/>
          </a:xfrm>
          <a:prstGeom prst="rect">
            <a:avLst/>
          </a:prstGeom>
        </p:spPr>
        <p:txBody>
          <a:bodyPr lIns="0" tIns="0" rIns="0" bIns="0"/>
          <a:lstStyle>
            <a:lvl1pPr>
              <a:defRPr sz="998" baseline="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fld id="{54E0A626-36E7-4ACB-AE94-30B8AB1B2246}" type="datetimeFigureOut">
              <a:rPr lang="da-DK" smtClean="0"/>
              <a:pPr/>
              <a:t>29-09-2025</a:t>
            </a:fld>
            <a:endParaRPr lang="da-DK" dirty="0"/>
          </a:p>
        </p:txBody>
      </p:sp>
      <p:sp>
        <p:nvSpPr>
          <p:cNvPr id="6" name="SlideNumber">
            <a:extLst>
              <a:ext uri="{FF2B5EF4-FFF2-40B4-BE49-F238E27FC236}">
                <a16:creationId xmlns:a16="http://schemas.microsoft.com/office/drawing/2014/main" id="{C8A6E3CE-468A-6556-1A17-898DF4E704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50341" y="6358269"/>
            <a:ext cx="2778125" cy="309687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998" baseline="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143522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71" r:id="rId2"/>
    <p:sldLayoutId id="2147483715" r:id="rId3"/>
    <p:sldLayoutId id="2147483716" r:id="rId4"/>
    <p:sldLayoutId id="2147483700" r:id="rId5"/>
    <p:sldLayoutId id="2147483693" r:id="rId6"/>
    <p:sldLayoutId id="2147483761" r:id="rId7"/>
    <p:sldLayoutId id="2147483763" r:id="rId8"/>
    <p:sldLayoutId id="2147483766" r:id="rId9"/>
    <p:sldLayoutId id="2147483768" r:id="rId10"/>
    <p:sldLayoutId id="2147483713" r:id="rId11"/>
    <p:sldLayoutId id="2147483748" r:id="rId12"/>
    <p:sldLayoutId id="2147483772" r:id="rId13"/>
    <p:sldLayoutId id="2147483773" r:id="rId14"/>
    <p:sldLayoutId id="2147483749" r:id="rId15"/>
    <p:sldLayoutId id="2147483750" r:id="rId16"/>
    <p:sldLayoutId id="2147483752" r:id="rId17"/>
    <p:sldLayoutId id="2147483751" r:id="rId18"/>
    <p:sldLayoutId id="2147483762" r:id="rId19"/>
    <p:sldLayoutId id="2147483764" r:id="rId20"/>
    <p:sldLayoutId id="2147483760" r:id="rId21"/>
    <p:sldLayoutId id="2147483723" r:id="rId22"/>
    <p:sldLayoutId id="2147483767" r:id="rId23"/>
    <p:sldLayoutId id="2147483747" r:id="rId24"/>
    <p:sldLayoutId id="2147483753" r:id="rId25"/>
    <p:sldLayoutId id="2147483769" r:id="rId26"/>
  </p:sldLayoutIdLst>
  <p:txStyles>
    <p:titleStyle>
      <a:lvl1pPr algn="l" defTabSz="911659" rtl="0" eaLnBrk="1" latinLnBrk="0" hangingPunct="1">
        <a:lnSpc>
          <a:spcPct val="80000"/>
        </a:lnSpc>
        <a:spcBef>
          <a:spcPct val="0"/>
        </a:spcBef>
        <a:buNone/>
        <a:defRPr sz="4400" b="1" kern="1200" cap="none" spc="0" baseline="0">
          <a:solidFill>
            <a:schemeClr val="tx2"/>
          </a:solidFill>
          <a:latin typeface="+mj-lt"/>
          <a:ea typeface="Source Sans Pro Black" panose="020B0803030403020204" pitchFamily="34" charset="0"/>
          <a:cs typeface="+mj-cs"/>
        </a:defRPr>
      </a:lvl1pPr>
    </p:titleStyle>
    <p:bodyStyle>
      <a:lvl1pPr marL="179639" indent="-179639" algn="l" defTabSz="911659" rtl="0" eaLnBrk="1" latinLnBrk="0" hangingPunct="1">
        <a:lnSpc>
          <a:spcPct val="100000"/>
        </a:lnSpc>
        <a:spcBef>
          <a:spcPts val="1800"/>
        </a:spcBef>
        <a:buFont typeface="Arial" panose="020B0604020202020204" pitchFamily="34" charset="0"/>
        <a:buChar char="•"/>
        <a:defRPr sz="1800" kern="1200" baseline="0">
          <a:solidFill>
            <a:schemeClr val="tx2"/>
          </a:solidFill>
          <a:latin typeface="+mn-lt"/>
          <a:ea typeface="Source Sans Pro" panose="020B0503030403020204" pitchFamily="34" charset="0"/>
          <a:cs typeface="+mn-cs"/>
        </a:defRPr>
      </a:lvl1pPr>
      <a:lvl2pPr marL="359280" indent="-179639" algn="l" defTabSz="911659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Char char="•"/>
        <a:defRPr sz="1800" kern="1200" baseline="0">
          <a:solidFill>
            <a:schemeClr val="tx2"/>
          </a:solidFill>
          <a:latin typeface="+mn-lt"/>
          <a:ea typeface="Source Sans Pro" panose="020B0503030403020204" pitchFamily="34" charset="0"/>
          <a:cs typeface="+mn-cs"/>
        </a:defRPr>
      </a:lvl2pPr>
      <a:lvl3pPr marL="538920" indent="-179639" algn="l" defTabSz="911659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Char char="•"/>
        <a:defRPr sz="1800" kern="1200" baseline="0">
          <a:solidFill>
            <a:schemeClr val="tx2"/>
          </a:solidFill>
          <a:latin typeface="+mn-lt"/>
          <a:ea typeface="Source Sans Pro" panose="020B0503030403020204" pitchFamily="34" charset="0"/>
          <a:cs typeface="+mn-cs"/>
        </a:defRPr>
      </a:lvl3pPr>
      <a:lvl4pPr marL="0" indent="0" algn="l" defTabSz="911659" rtl="0" eaLnBrk="1" latinLnBrk="0" hangingPunct="1">
        <a:lnSpc>
          <a:spcPct val="100000"/>
        </a:lnSpc>
        <a:spcBef>
          <a:spcPts val="1800"/>
        </a:spcBef>
        <a:buFont typeface="Arial" panose="020B0604020202020204" pitchFamily="34" charset="0"/>
        <a:buChar char="​"/>
        <a:defRPr sz="1800" b="1" kern="1200" baseline="0">
          <a:solidFill>
            <a:schemeClr val="tx2"/>
          </a:solidFill>
          <a:latin typeface="+mn-lt"/>
          <a:ea typeface="Source Sans Pro" panose="020B0503030403020204" pitchFamily="34" charset="0"/>
          <a:cs typeface="+mn-cs"/>
        </a:defRPr>
      </a:lvl4pPr>
      <a:lvl5pPr marL="0" indent="0" algn="l" defTabSz="911659" rtl="0" eaLnBrk="1" latinLnBrk="0" hangingPunct="1">
        <a:lnSpc>
          <a:spcPct val="100000"/>
        </a:lnSpc>
        <a:spcBef>
          <a:spcPts val="1800"/>
        </a:spcBef>
        <a:buFont typeface="Arial" panose="020B0604020202020204" pitchFamily="34" charset="0"/>
        <a:buChar char="​"/>
        <a:defRPr sz="1800" kern="1200" baseline="0">
          <a:solidFill>
            <a:schemeClr val="tx2"/>
          </a:solidFill>
          <a:latin typeface="+mn-lt"/>
          <a:ea typeface="Source Sans Pro" panose="020B0503030403020204" pitchFamily="34" charset="0"/>
          <a:cs typeface="+mn-cs"/>
        </a:defRPr>
      </a:lvl5pPr>
      <a:lvl6pPr marL="0" indent="0" algn="l" defTabSz="911659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Char char="​"/>
        <a:defRPr sz="1400" b="1" kern="1200" baseline="0">
          <a:solidFill>
            <a:schemeClr val="tx2"/>
          </a:solidFill>
          <a:latin typeface="+mn-lt"/>
          <a:ea typeface="Source Sans Pro" panose="020B0503030403020204" pitchFamily="34" charset="0"/>
          <a:cs typeface="+mn-cs"/>
        </a:defRPr>
      </a:lvl6pPr>
      <a:lvl7pPr marL="0" indent="0" algn="l" defTabSz="911659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Char char="​"/>
        <a:defRPr sz="1400" b="0" kern="1200" baseline="0">
          <a:solidFill>
            <a:schemeClr val="tx2"/>
          </a:solidFill>
          <a:latin typeface="+mn-lt"/>
          <a:ea typeface="Source Sans Pro" panose="020B0503030403020204" pitchFamily="34" charset="0"/>
          <a:cs typeface="+mn-cs"/>
        </a:defRPr>
      </a:lvl7pPr>
      <a:lvl8pPr marL="179639" indent="-179639" algn="l" defTabSz="911659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400" kern="1200" baseline="0">
          <a:solidFill>
            <a:schemeClr val="tx2"/>
          </a:solidFill>
          <a:latin typeface="+mn-lt"/>
          <a:ea typeface="Source Sans Pro" panose="020B0503030403020204" pitchFamily="34" charset="0"/>
          <a:cs typeface="+mn-cs"/>
        </a:defRPr>
      </a:lvl8pPr>
      <a:lvl9pPr marL="0" indent="0" algn="l" defTabSz="911659" rtl="0" eaLnBrk="1" latinLnBrk="0" hangingPunct="1">
        <a:lnSpc>
          <a:spcPct val="80000"/>
        </a:lnSpc>
        <a:spcBef>
          <a:spcPts val="1800"/>
        </a:spcBef>
        <a:buFont typeface="Arial" panose="020B0604020202020204" pitchFamily="34" charset="0"/>
        <a:buChar char="​"/>
        <a:defRPr lang="da-DK" sz="3200" b="1" kern="1200" cap="none" spc="0" baseline="0" dirty="0">
          <a:solidFill>
            <a:schemeClr val="tx2"/>
          </a:solidFill>
          <a:latin typeface="+mn-lt"/>
          <a:ea typeface="Source Sans Pro" panose="020B0503030403020204" pitchFamily="34" charset="0"/>
          <a:cs typeface="+mj-cs"/>
        </a:defRPr>
      </a:lvl9pPr>
    </p:bodyStyle>
    <p:otherStyle>
      <a:defPPr>
        <a:defRPr lang="en-US"/>
      </a:defPPr>
      <a:lvl1pPr marL="0" algn="l" defTabSz="911659" rtl="0" eaLnBrk="1" latinLnBrk="0" hangingPunct="1">
        <a:defRPr sz="1794" kern="1200">
          <a:solidFill>
            <a:schemeClr val="tx1"/>
          </a:solidFill>
          <a:latin typeface="+mn-lt"/>
          <a:ea typeface="+mn-ea"/>
          <a:cs typeface="+mn-cs"/>
        </a:defRPr>
      </a:lvl1pPr>
      <a:lvl2pPr marL="455829" algn="l" defTabSz="911659" rtl="0" eaLnBrk="1" latinLnBrk="0" hangingPunct="1">
        <a:defRPr sz="1794" kern="1200">
          <a:solidFill>
            <a:schemeClr val="tx1"/>
          </a:solidFill>
          <a:latin typeface="+mn-lt"/>
          <a:ea typeface="+mn-ea"/>
          <a:cs typeface="+mn-cs"/>
        </a:defRPr>
      </a:lvl2pPr>
      <a:lvl3pPr marL="911659" algn="l" defTabSz="911659" rtl="0" eaLnBrk="1" latinLnBrk="0" hangingPunct="1">
        <a:defRPr sz="1794" kern="1200">
          <a:solidFill>
            <a:schemeClr val="tx1"/>
          </a:solidFill>
          <a:latin typeface="+mn-lt"/>
          <a:ea typeface="+mn-ea"/>
          <a:cs typeface="+mn-cs"/>
        </a:defRPr>
      </a:lvl3pPr>
      <a:lvl4pPr marL="1367488" algn="l" defTabSz="911659" rtl="0" eaLnBrk="1" latinLnBrk="0" hangingPunct="1">
        <a:defRPr sz="1794" kern="1200">
          <a:solidFill>
            <a:schemeClr val="tx1"/>
          </a:solidFill>
          <a:latin typeface="+mn-lt"/>
          <a:ea typeface="+mn-ea"/>
          <a:cs typeface="+mn-cs"/>
        </a:defRPr>
      </a:lvl4pPr>
      <a:lvl5pPr marL="1823317" algn="l" defTabSz="911659" rtl="0" eaLnBrk="1" latinLnBrk="0" hangingPunct="1">
        <a:defRPr sz="1794" kern="1200">
          <a:solidFill>
            <a:schemeClr val="tx1"/>
          </a:solidFill>
          <a:latin typeface="+mn-lt"/>
          <a:ea typeface="+mn-ea"/>
          <a:cs typeface="+mn-cs"/>
        </a:defRPr>
      </a:lvl5pPr>
      <a:lvl6pPr marL="2279147" algn="l" defTabSz="911659" rtl="0" eaLnBrk="1" latinLnBrk="0" hangingPunct="1">
        <a:defRPr sz="1794" kern="1200">
          <a:solidFill>
            <a:schemeClr val="tx1"/>
          </a:solidFill>
          <a:latin typeface="+mn-lt"/>
          <a:ea typeface="+mn-ea"/>
          <a:cs typeface="+mn-cs"/>
        </a:defRPr>
      </a:lvl6pPr>
      <a:lvl7pPr marL="2734976" algn="l" defTabSz="911659" rtl="0" eaLnBrk="1" latinLnBrk="0" hangingPunct="1">
        <a:defRPr sz="1794" kern="1200">
          <a:solidFill>
            <a:schemeClr val="tx1"/>
          </a:solidFill>
          <a:latin typeface="+mn-lt"/>
          <a:ea typeface="+mn-ea"/>
          <a:cs typeface="+mn-cs"/>
        </a:defRPr>
      </a:lvl7pPr>
      <a:lvl8pPr marL="3190806" algn="l" defTabSz="911659" rtl="0" eaLnBrk="1" latinLnBrk="0" hangingPunct="1">
        <a:defRPr sz="1794" kern="1200">
          <a:solidFill>
            <a:schemeClr val="tx1"/>
          </a:solidFill>
          <a:latin typeface="+mn-lt"/>
          <a:ea typeface="+mn-ea"/>
          <a:cs typeface="+mn-cs"/>
        </a:defRPr>
      </a:lvl8pPr>
      <a:lvl9pPr marL="3646634" algn="l" defTabSz="911659" rtl="0" eaLnBrk="1" latinLnBrk="0" hangingPunct="1">
        <a:defRPr sz="179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6" pos="3371" userDrawn="1">
          <p15:clr>
            <a:srgbClr val="A4A3A4"/>
          </p15:clr>
        </p15:guide>
        <p15:guide id="9" pos="3727" userDrawn="1">
          <p15:clr>
            <a:srgbClr val="A4A3A4"/>
          </p15:clr>
        </p15:guide>
        <p15:guide id="12" orient="horz" pos="459" userDrawn="1">
          <p15:clr>
            <a:srgbClr val="F26B43"/>
          </p15:clr>
        </p15:guide>
        <p15:guide id="14" pos="3840" userDrawn="1">
          <p15:clr>
            <a:srgbClr val="5ACBF0"/>
          </p15:clr>
        </p15:guide>
        <p15:guide id="15" pos="3953" userDrawn="1">
          <p15:clr>
            <a:srgbClr val="A4A3A4"/>
          </p15:clr>
        </p15:guide>
        <p15:guide id="16" pos="4309" userDrawn="1">
          <p15:clr>
            <a:srgbClr val="A4A3A4"/>
          </p15:clr>
        </p15:guide>
        <p15:guide id="17" pos="4537" userDrawn="1">
          <p15:clr>
            <a:srgbClr val="A4A3A4"/>
          </p15:clr>
        </p15:guide>
        <p15:guide id="18" pos="4893" userDrawn="1">
          <p15:clr>
            <a:srgbClr val="A4A3A4"/>
          </p15:clr>
        </p15:guide>
        <p15:guide id="19" pos="5119" userDrawn="1">
          <p15:clr>
            <a:srgbClr val="A4A3A4"/>
          </p15:clr>
        </p15:guide>
        <p15:guide id="20" pos="5475" userDrawn="1">
          <p15:clr>
            <a:srgbClr val="A4A3A4"/>
          </p15:clr>
        </p15:guide>
        <p15:guide id="21" pos="5701" userDrawn="1">
          <p15:clr>
            <a:srgbClr val="A4A3A4"/>
          </p15:clr>
        </p15:guide>
        <p15:guide id="22" pos="6059" userDrawn="1">
          <p15:clr>
            <a:srgbClr val="A4A3A4"/>
          </p15:clr>
        </p15:guide>
        <p15:guide id="23" pos="6285" userDrawn="1">
          <p15:clr>
            <a:srgbClr val="A4A3A4"/>
          </p15:clr>
        </p15:guide>
        <p15:guide id="24" pos="7223" userDrawn="1">
          <p15:clr>
            <a:srgbClr val="F26B43"/>
          </p15:clr>
        </p15:guide>
        <p15:guide id="26" pos="7451" userDrawn="1">
          <p15:clr>
            <a:srgbClr val="F26B43"/>
          </p15:clr>
        </p15:guide>
        <p15:guide id="27" pos="3143" userDrawn="1">
          <p15:clr>
            <a:srgbClr val="A4A3A4"/>
          </p15:clr>
        </p15:guide>
        <p15:guide id="28" pos="2787" userDrawn="1">
          <p15:clr>
            <a:srgbClr val="A4A3A4"/>
          </p15:clr>
        </p15:guide>
        <p15:guide id="29" pos="2561" userDrawn="1">
          <p15:clr>
            <a:srgbClr val="A4A3A4"/>
          </p15:clr>
        </p15:guide>
        <p15:guide id="30" pos="2205" userDrawn="1">
          <p15:clr>
            <a:srgbClr val="A4A3A4"/>
          </p15:clr>
        </p15:guide>
        <p15:guide id="31" pos="1979" userDrawn="1">
          <p15:clr>
            <a:srgbClr val="A4A3A4"/>
          </p15:clr>
        </p15:guide>
        <p15:guide id="32" pos="1621" userDrawn="1">
          <p15:clr>
            <a:srgbClr val="A4A3A4"/>
          </p15:clr>
        </p15:guide>
        <p15:guide id="34" pos="1039" userDrawn="1">
          <p15:clr>
            <a:srgbClr val="A4A3A4"/>
          </p15:clr>
        </p15:guide>
        <p15:guide id="35" pos="1395" userDrawn="1">
          <p15:clr>
            <a:srgbClr val="A4A3A4"/>
          </p15:clr>
        </p15:guide>
        <p15:guide id="37" pos="457" userDrawn="1">
          <p15:clr>
            <a:srgbClr val="F26B43"/>
          </p15:clr>
        </p15:guide>
        <p15:guide id="38" pos="229" userDrawn="1">
          <p15:clr>
            <a:srgbClr val="F26B43"/>
          </p15:clr>
        </p15:guide>
        <p15:guide id="39" orient="horz" pos="232" userDrawn="1">
          <p15:clr>
            <a:srgbClr val="F26B43"/>
          </p15:clr>
        </p15:guide>
        <p15:guide id="40" orient="horz" pos="2160" userDrawn="1">
          <p15:clr>
            <a:srgbClr val="5ACBF0"/>
          </p15:clr>
        </p15:guide>
        <p15:guide id="42" orient="horz" pos="3861" userDrawn="1">
          <p15:clr>
            <a:srgbClr val="F26B43"/>
          </p15:clr>
        </p15:guide>
        <p15:guide id="43" orient="horz" pos="686" userDrawn="1">
          <p15:clr>
            <a:srgbClr val="A4A3A4"/>
          </p15:clr>
        </p15:guide>
        <p15:guide id="44" orient="horz" pos="3634" userDrawn="1">
          <p15:clr>
            <a:srgbClr val="A4A3A4"/>
          </p15:clr>
        </p15:guide>
        <p15:guide id="45" orient="horz" pos="4088" userDrawn="1">
          <p15:clr>
            <a:srgbClr val="F26B43"/>
          </p15:clr>
        </p15:guide>
        <p15:guide id="46" pos="6641" userDrawn="1">
          <p15:clr>
            <a:srgbClr val="A4A3A4"/>
          </p15:clr>
        </p15:guide>
        <p15:guide id="47" pos="6867" userDrawn="1">
          <p15:clr>
            <a:srgbClr val="A4A3A4"/>
          </p15:clr>
        </p15:guide>
        <p15:guide id="49" orient="horz" pos="3407" userDrawn="1">
          <p15:clr>
            <a:srgbClr val="A4A3A4"/>
          </p15:clr>
        </p15:guide>
        <p15:guide id="50" orient="horz" pos="3181" userDrawn="1">
          <p15:clr>
            <a:srgbClr val="A4A3A4"/>
          </p15:clr>
        </p15:guide>
        <p15:guide id="51" orient="horz" pos="2954" userDrawn="1">
          <p15:clr>
            <a:srgbClr val="A4A3A4"/>
          </p15:clr>
        </p15:guide>
        <p15:guide id="52" orient="horz" pos="2727" userDrawn="1">
          <p15:clr>
            <a:srgbClr val="A4A3A4"/>
          </p15:clr>
        </p15:guide>
        <p15:guide id="53" orient="horz" pos="2500" userDrawn="1">
          <p15:clr>
            <a:srgbClr val="A4A3A4"/>
          </p15:clr>
        </p15:guide>
        <p15:guide id="54" orient="horz" pos="2273" userDrawn="1">
          <p15:clr>
            <a:srgbClr val="A4A3A4"/>
          </p15:clr>
        </p15:guide>
        <p15:guide id="55" orient="horz" pos="2047" userDrawn="1">
          <p15:clr>
            <a:srgbClr val="A4A3A4"/>
          </p15:clr>
        </p15:guide>
        <p15:guide id="56" orient="horz" pos="1820" userDrawn="1">
          <p15:clr>
            <a:srgbClr val="A4A3A4"/>
          </p15:clr>
        </p15:guide>
        <p15:guide id="57" orient="horz" pos="1593" userDrawn="1">
          <p15:clr>
            <a:srgbClr val="A4A3A4"/>
          </p15:clr>
        </p15:guide>
        <p15:guide id="58" orient="horz" pos="1366" userDrawn="1">
          <p15:clr>
            <a:srgbClr val="A4A3A4"/>
          </p15:clr>
        </p15:guide>
        <p15:guide id="59" orient="horz" pos="1139" userDrawn="1">
          <p15:clr>
            <a:srgbClr val="A4A3A4"/>
          </p15:clr>
        </p15:guide>
        <p15:guide id="60" orient="horz" pos="913" userDrawn="1">
          <p15:clr>
            <a:srgbClr val="A4A3A4"/>
          </p15:clr>
        </p15:guide>
        <p15:guide id="61" pos="813" userDrawn="1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customXml" Target="../../customXml/item55.xml"/><Relationship Id="rId1" Type="http://schemas.openxmlformats.org/officeDocument/2006/relationships/customXml" Target="../../customXml/item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dsholder til tekst 10">
            <a:extLst>
              <a:ext uri="{FF2B5EF4-FFF2-40B4-BE49-F238E27FC236}">
                <a16:creationId xmlns:a16="http://schemas.microsoft.com/office/drawing/2014/main" id="{FE87A0DF-BFC9-5FEF-E983-9A53AFDB99B9}"/>
              </a:ext>
            </a:extLst>
          </p:cNvPr>
          <p:cNvSpPr>
            <a:spLocks noGrp="1"/>
          </p:cNvSpPr>
          <p:nvPr>
            <p:ph type="body" idx="41"/>
          </p:nvPr>
        </p:nvSpPr>
        <p:spPr>
          <a:xfrm>
            <a:off x="684218" y="728664"/>
            <a:ext cx="7442195" cy="862142"/>
          </a:xfrm>
        </p:spPr>
        <p:txBody>
          <a:bodyPr anchor="t">
            <a:normAutofit lnSpcReduction="10000"/>
          </a:bodyPr>
          <a:lstStyle/>
          <a:p>
            <a:pPr>
              <a:spcAft>
                <a:spcPts val="600"/>
              </a:spcAft>
            </a:pPr>
            <a:r>
              <a:rPr lang="en-US" sz="3600" dirty="0" err="1"/>
              <a:t>Målgruppebeskrivelse</a:t>
            </a:r>
            <a:r>
              <a:rPr lang="en-US" sz="3600" dirty="0"/>
              <a:t> for </a:t>
            </a:r>
            <a:r>
              <a:rPr lang="en-US" sz="3600" dirty="0" err="1"/>
              <a:t>behandlingspykiatrien</a:t>
            </a:r>
            <a:r>
              <a:rPr lang="en-US" sz="3600" dirty="0"/>
              <a:t> </a:t>
            </a:r>
            <a:endParaRPr lang="da-DK" sz="3600" dirty="0"/>
          </a:p>
        </p:txBody>
      </p:sp>
      <p:sp>
        <p:nvSpPr>
          <p:cNvPr id="32" name="Text Placeholder 4">
            <a:extLst>
              <a:ext uri="{FF2B5EF4-FFF2-40B4-BE49-F238E27FC236}">
                <a16:creationId xmlns:a16="http://schemas.microsoft.com/office/drawing/2014/main" id="{BEBA80A9-CFE1-BBDF-E3CC-696F3A236F3B}"/>
              </a:ext>
            </a:extLst>
          </p:cNvPr>
          <p:cNvSpPr>
            <a:spLocks noGrp="1"/>
          </p:cNvSpPr>
          <p:nvPr>
            <p:ph type="body" sz="quarter" idx="55"/>
          </p:nvPr>
        </p:nvSpPr>
        <p:spPr>
          <a:xfrm>
            <a:off x="11155608" y="-1024184"/>
            <a:ext cx="360000" cy="360000"/>
          </a:xfrm>
        </p:spPr>
        <p:txBody>
          <a:bodyPr/>
          <a:lstStyle/>
          <a:p>
            <a:endParaRPr lang="en-US" dirty="0"/>
          </a:p>
        </p:txBody>
      </p:sp>
      <p:graphicFrame>
        <p:nvGraphicFramePr>
          <p:cNvPr id="3" name="Pladsholder til indhold 2">
            <a:extLst>
              <a:ext uri="{FF2B5EF4-FFF2-40B4-BE49-F238E27FC236}">
                <a16:creationId xmlns:a16="http://schemas.microsoft.com/office/drawing/2014/main" id="{014FF1ED-0590-27A9-500B-53AB69C92C63}"/>
              </a:ext>
            </a:extLst>
          </p:cNvPr>
          <p:cNvGraphicFramePr>
            <a:graphicFrameLocks noGrp="1"/>
          </p:cNvGraphicFramePr>
          <p:nvPr>
            <p:ph sz="quarter" idx="53"/>
            <p:extLst>
              <p:ext uri="{D42A27DB-BD31-4B8C-83A1-F6EECF244321}">
                <p14:modId xmlns:p14="http://schemas.microsoft.com/office/powerpoint/2010/main" val="3998766454"/>
              </p:ext>
            </p:extLst>
          </p:nvPr>
        </p:nvGraphicFramePr>
        <p:xfrm>
          <a:off x="684218" y="2395712"/>
          <a:ext cx="7774609" cy="42941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38145">
                  <a:extLst>
                    <a:ext uri="{9D8B030D-6E8A-4147-A177-3AD203B41FA5}">
                      <a16:colId xmlns:a16="http://schemas.microsoft.com/office/drawing/2014/main" val="3336154307"/>
                    </a:ext>
                  </a:extLst>
                </a:gridCol>
                <a:gridCol w="5736464">
                  <a:extLst>
                    <a:ext uri="{9D8B030D-6E8A-4147-A177-3AD203B41FA5}">
                      <a16:colId xmlns:a16="http://schemas.microsoft.com/office/drawing/2014/main" val="1678187482"/>
                    </a:ext>
                  </a:extLst>
                </a:gridCol>
              </a:tblGrid>
              <a:tr h="322367">
                <a:tc gridSpan="2"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a-DK" sz="1800" dirty="0">
                          <a:effectLst/>
                        </a:rPr>
                        <a:t>Målgruppebeskrivelse</a:t>
                      </a:r>
                      <a:endParaRPr lang="da-DK" sz="1800" dirty="0"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731" marR="82731" marT="108000" marB="0"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682748"/>
                  </a:ext>
                </a:extLst>
              </a:tr>
              <a:tr h="1456669"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a-DK" sz="1800">
                          <a:effectLst/>
                        </a:rPr>
                        <a:t>Symptomer og adfærd</a:t>
                      </a:r>
                      <a:endParaRPr lang="da-DK" sz="1800"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731" marR="82731" marT="10800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17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a-DK" sz="1800" dirty="0">
                          <a:effectLst/>
                        </a:rPr>
                        <a:t>Betydelig forværring i symptomer</a:t>
                      </a:r>
                    </a:p>
                    <a:p>
                      <a:pPr marL="342900" lvl="0" indent="-342900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a-DK" sz="1800" dirty="0">
                          <a:effectLst/>
                        </a:rPr>
                        <a:t>Betydelig forpinthed</a:t>
                      </a:r>
                    </a:p>
                    <a:p>
                      <a:pPr marL="342900" lvl="0" indent="-342900">
                        <a:lnSpc>
                          <a:spcPts val="17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a-DK" sz="1800" dirty="0">
                          <a:effectLst/>
                        </a:rPr>
                        <a:t>Adfærd præget af betydelig ustabilitet, selvskade og/eller selvmordsrisiko samt truende adfærd</a:t>
                      </a:r>
                    </a:p>
                    <a:p>
                      <a:pPr marL="342900" lvl="0" indent="-342900">
                        <a:lnSpc>
                          <a:spcPts val="17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a-DK" sz="1800" dirty="0">
                          <a:effectLst/>
                        </a:rPr>
                        <a:t>Nyopståede psykotiske symptomer</a:t>
                      </a:r>
                      <a:endParaRPr lang="da-DK" sz="1800" dirty="0"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731" marR="82731" marT="108000" marB="0"/>
                </a:tc>
                <a:extLst>
                  <a:ext uri="{0D108BD9-81ED-4DB2-BD59-A6C34878D82A}">
                    <a16:rowId xmlns:a16="http://schemas.microsoft.com/office/drawing/2014/main" val="3418697682"/>
                  </a:ext>
                </a:extLst>
              </a:tr>
              <a:tr h="889517"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a-DK" sz="1800">
                          <a:effectLst/>
                        </a:rPr>
                        <a:t>Funktionsniveau</a:t>
                      </a:r>
                      <a:endParaRPr lang="da-DK" sz="1800"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731" marR="82731" marT="10800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17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a-DK" sz="1800">
                          <a:effectLst/>
                        </a:rPr>
                        <a:t>Betydelig nedsættelse i funktion hvad angår sociale og skole/arbejdsmæssige sammenhænge relateret til psykisk sygdom</a:t>
                      </a:r>
                      <a:endParaRPr lang="da-DK" sz="1800"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731" marR="82731" marT="108000" marB="0"/>
                </a:tc>
                <a:extLst>
                  <a:ext uri="{0D108BD9-81ED-4DB2-BD59-A6C34878D82A}">
                    <a16:rowId xmlns:a16="http://schemas.microsoft.com/office/drawing/2014/main" val="1372842247"/>
                  </a:ext>
                </a:extLst>
              </a:tr>
              <a:tr h="605941"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a-DK" sz="1800">
                          <a:effectLst/>
                        </a:rPr>
                        <a:t>Diagnostik</a:t>
                      </a:r>
                      <a:endParaRPr lang="da-DK" sz="1800"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731" marR="82731" marT="10800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17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a-DK" sz="1800">
                          <a:effectLst/>
                        </a:rPr>
                        <a:t>Diagnostisk uklarhed evt. pga. manglende mental udvikling eller komorbiditet</a:t>
                      </a:r>
                      <a:endParaRPr lang="da-DK" sz="1800"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731" marR="82731" marT="108000" marB="0"/>
                </a:tc>
                <a:extLst>
                  <a:ext uri="{0D108BD9-81ED-4DB2-BD59-A6C34878D82A}">
                    <a16:rowId xmlns:a16="http://schemas.microsoft.com/office/drawing/2014/main" val="3150245811"/>
                  </a:ext>
                </a:extLst>
              </a:tr>
              <a:tr h="889517"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a-DK" sz="1800">
                          <a:effectLst/>
                        </a:rPr>
                        <a:t>Behandling</a:t>
                      </a:r>
                      <a:endParaRPr lang="da-DK" sz="1800"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731" marR="82731" marT="10800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17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a-DK" sz="1800" dirty="0">
                          <a:effectLst/>
                        </a:rPr>
                        <a:t>Utilstrækkelig effekt af forudgående behandling i primærsektor Ustabilt samarbejde om vedligeholdelsesbehandling</a:t>
                      </a:r>
                      <a:endParaRPr lang="da-DK" sz="1800" dirty="0"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731" marR="82731" marT="108000" marB="0"/>
                </a:tc>
                <a:extLst>
                  <a:ext uri="{0D108BD9-81ED-4DB2-BD59-A6C34878D82A}">
                    <a16:rowId xmlns:a16="http://schemas.microsoft.com/office/drawing/2014/main" val="1652647711"/>
                  </a:ext>
                </a:extLst>
              </a:tr>
            </a:tbl>
          </a:graphicData>
        </a:graphic>
      </p:graphicFrame>
      <p:sp>
        <p:nvSpPr>
          <p:cNvPr id="6" name="Tekstfelt 5">
            <a:extLst>
              <a:ext uri="{FF2B5EF4-FFF2-40B4-BE49-F238E27FC236}">
                <a16:creationId xmlns:a16="http://schemas.microsoft.com/office/drawing/2014/main" id="{DA5CC527-A2E2-C5BE-A081-743B5840FF5A}"/>
              </a:ext>
            </a:extLst>
          </p:cNvPr>
          <p:cNvSpPr txBox="1"/>
          <p:nvPr/>
        </p:nvSpPr>
        <p:spPr>
          <a:xfrm>
            <a:off x="558496" y="1749381"/>
            <a:ext cx="802605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dirty="0"/>
              <a:t>Regionspsykiatrien tilbyder hospitalsbaseret udredning og behandling til patienter med psykisk sygdom der har følgende karakteristika: </a:t>
            </a:r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3716136509"/>
      </p:ext>
    </p:extLst>
  </p:cSld>
  <p:clrMapOvr>
    <a:masterClrMapping/>
  </p:clrMapOvr>
</p:sld>
</file>

<file path=ppt/theme/theme1.xml><?xml version="1.0" encoding="utf-8"?>
<a:theme xmlns:a="http://schemas.openxmlformats.org/drawingml/2006/main" name="Præsentation">
  <a:themeElements>
    <a:clrScheme name="RegionNordjylland">
      <a:dk1>
        <a:srgbClr val="000000"/>
      </a:dk1>
      <a:lt1>
        <a:srgbClr val="FFFFFF"/>
      </a:lt1>
      <a:dk2>
        <a:srgbClr val="002138"/>
      </a:dk2>
      <a:lt2>
        <a:srgbClr val="FFFFFF"/>
      </a:lt2>
      <a:accent1>
        <a:srgbClr val="0063A9"/>
      </a:accent1>
      <a:accent2>
        <a:srgbClr val="3BB9EB"/>
      </a:accent2>
      <a:accent3>
        <a:srgbClr val="40DCAF"/>
      </a:accent3>
      <a:accent4>
        <a:srgbClr val="F6BD2E"/>
      </a:accent4>
      <a:accent5>
        <a:srgbClr val="BBCCD4"/>
      </a:accent5>
      <a:accent6>
        <a:srgbClr val="6A8D9E"/>
      </a:accent6>
      <a:hlink>
        <a:srgbClr val="3BB9EB"/>
      </a:hlink>
      <a:folHlink>
        <a:srgbClr val="3BB9EB"/>
      </a:folHlink>
    </a:clrScheme>
    <a:fontScheme name="RN skabelon">
      <a:majorFont>
        <a:latin typeface="Source Sans Pro Black"/>
        <a:ea typeface=""/>
        <a:cs typeface="Arial"/>
      </a:majorFont>
      <a:minorFont>
        <a:latin typeface="Source Sans Pro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lIns="72000" tIns="72000" rIns="72000" bIns="72000" rtlCol="0" anchor="ctr"/>
      <a:lstStyle>
        <a:defPPr algn="ctr">
          <a:defRPr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>
          <a:defRPr dirty="0" err="1" smtClean="0"/>
        </a:defPPr>
      </a:lstStyle>
    </a:txDef>
  </a:objectDefaults>
  <a:extraClrSchemeLst/>
  <a:custClrLst/>
  <a:extLst>
    <a:ext uri="{05A4C25C-085E-4340-85A3-A5531E510DB2}">
      <thm15:themeFamily xmlns:thm15="http://schemas.microsoft.com/office/thememl/2012/main" name="Region Nordjylland Test skabelon 2023" id="{165188EB-FE63-471F-927A-8E56D8A6E7CD}" vid="{2E66D60C-EAB0-4091-B21A-B58D1146B69A}"/>
    </a:ext>
  </a:extLst>
</a:theme>
</file>

<file path=ppt/theme/theme2.xml><?xml version="1.0" encoding="utf-8"?>
<a:theme xmlns:a="http://schemas.openxmlformats.org/drawingml/2006/main" name="Office Theme">
  <a:themeElements>
    <a:clrScheme name="RegionNordjylland">
      <a:dk1>
        <a:srgbClr val="000000"/>
      </a:dk1>
      <a:lt1>
        <a:srgbClr val="FFFFFF"/>
      </a:lt1>
      <a:dk2>
        <a:srgbClr val="002138"/>
      </a:dk2>
      <a:lt2>
        <a:srgbClr val="FFFFFF"/>
      </a:lt2>
      <a:accent1>
        <a:srgbClr val="0063A9"/>
      </a:accent1>
      <a:accent2>
        <a:srgbClr val="3BB9EB"/>
      </a:accent2>
      <a:accent3>
        <a:srgbClr val="40DCAF"/>
      </a:accent3>
      <a:accent4>
        <a:srgbClr val="F6BD2E"/>
      </a:accent4>
      <a:accent5>
        <a:srgbClr val="BBCCD4"/>
      </a:accent5>
      <a:accent6>
        <a:srgbClr val="6A8D9E"/>
      </a:accent6>
      <a:hlink>
        <a:srgbClr val="3BB9EB"/>
      </a:hlink>
      <a:folHlink>
        <a:srgbClr val="3BB9EB"/>
      </a:folHlink>
    </a:clrScheme>
    <a:fontScheme name="Region Nordjylland">
      <a:majorFont>
        <a:latin typeface="Source Sans Pro Black"/>
        <a:ea typeface=""/>
        <a:cs typeface="Arial"/>
      </a:majorFont>
      <a:minorFont>
        <a:latin typeface="Source Sans Pro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custClrLst/>
</a:theme>
</file>

<file path=ppt/theme/theme3.xml><?xml version="1.0" encoding="utf-8"?>
<a:theme xmlns:a="http://schemas.openxmlformats.org/drawingml/2006/main" name="Office Theme">
  <a:themeElements>
    <a:clrScheme name="RegionNordjylland">
      <a:dk1>
        <a:srgbClr val="000000"/>
      </a:dk1>
      <a:lt1>
        <a:srgbClr val="FFFFFF"/>
      </a:lt1>
      <a:dk2>
        <a:srgbClr val="002138"/>
      </a:dk2>
      <a:lt2>
        <a:srgbClr val="FFFFFF"/>
      </a:lt2>
      <a:accent1>
        <a:srgbClr val="0063A9"/>
      </a:accent1>
      <a:accent2>
        <a:srgbClr val="3BB9EB"/>
      </a:accent2>
      <a:accent3>
        <a:srgbClr val="40DCAF"/>
      </a:accent3>
      <a:accent4>
        <a:srgbClr val="F6BD2E"/>
      </a:accent4>
      <a:accent5>
        <a:srgbClr val="BBCCD4"/>
      </a:accent5>
      <a:accent6>
        <a:srgbClr val="6A8D9E"/>
      </a:accent6>
      <a:hlink>
        <a:srgbClr val="3BB9EB"/>
      </a:hlink>
      <a:folHlink>
        <a:srgbClr val="3BB9EB"/>
      </a:folHlink>
    </a:clrScheme>
    <a:fontScheme name="Region Nordjylland">
      <a:majorFont>
        <a:latin typeface="Source Sans Pro Black"/>
        <a:ea typeface=""/>
        <a:cs typeface="Arial"/>
      </a:majorFont>
      <a:minorFont>
        <a:latin typeface="Source Sans Pro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1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.xml"/></Relationships>
</file>

<file path=customXml/_rels/item1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.xml"/></Relationships>
</file>

<file path=customXml/_rels/item1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4.xml"/></Relationships>
</file>

<file path=customXml/_rels/item1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5.xml"/></Relationships>
</file>

<file path=customXml/_rels/item1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6.xml"/></Relationships>
</file>

<file path=customXml/_rels/item1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7.xml"/></Relationships>
</file>

<file path=customXml/_rels/item1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8.xml"/></Relationships>
</file>

<file path=customXml/_rels/item1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9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2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0.xml"/></Relationships>
</file>

<file path=customXml/_rels/item2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1.xml"/></Relationships>
</file>

<file path=customXml/_rels/item2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2.xml"/></Relationships>
</file>

<file path=customXml/_rels/item2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3.xml"/></Relationships>
</file>

<file path=customXml/_rels/item2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4.xml"/></Relationships>
</file>

<file path=customXml/_rels/item2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5.xml"/></Relationships>
</file>

<file path=customXml/_rels/item2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6.xml"/></Relationships>
</file>

<file path=customXml/_rels/item2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7.xml"/></Relationships>
</file>

<file path=customXml/_rels/item2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8.xml"/></Relationships>
</file>

<file path=customXml/_rels/item2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9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3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0.xml"/></Relationships>
</file>

<file path=customXml/_rels/item3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1.xml"/></Relationships>
</file>

<file path=customXml/_rels/item3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2.xml"/></Relationships>
</file>

<file path=customXml/_rels/item3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3.xml"/></Relationships>
</file>

<file path=customXml/_rels/item3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4.xml"/></Relationships>
</file>

<file path=customXml/_rels/item3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5.xml"/></Relationships>
</file>

<file path=customXml/_rels/item3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6.xml"/></Relationships>
</file>

<file path=customXml/_rels/item3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7.xml"/></Relationships>
</file>

<file path=customXml/_rels/item3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8.xml"/></Relationships>
</file>

<file path=customXml/_rels/item3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9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4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0.xml"/></Relationships>
</file>

<file path=customXml/_rels/item4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1.xml"/></Relationships>
</file>

<file path=customXml/_rels/item4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2.xml"/></Relationships>
</file>

<file path=customXml/_rels/item4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3.xml"/></Relationships>
</file>

<file path=customXml/_rels/item4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4.xml"/></Relationships>
</file>

<file path=customXml/_rels/item4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5.xml"/></Relationships>
</file>

<file path=customXml/_rels/item4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6.xml"/></Relationships>
</file>

<file path=customXml/_rels/item4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7.xml"/></Relationships>
</file>

<file path=customXml/_rels/item4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8.xml"/></Relationships>
</file>

<file path=customXml/_rels/item4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9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5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0.xml"/></Relationships>
</file>

<file path=customXml/_rels/item5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1.xml"/></Relationships>
</file>

<file path=customXml/_rels/item5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2.xml"/></Relationships>
</file>

<file path=customXml/_rels/item5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3.xml"/></Relationships>
</file>

<file path=customXml/_rels/item5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4.xml"/></Relationships>
</file>

<file path=customXml/_rels/item5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5.xml"/></Relationships>
</file>

<file path=customXml/_rels/item5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6.xml"/></Relationships>
</file>

<file path=customXml/_rels/item5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7.xml"/></Relationships>
</file>

<file path=customXml/_rels/item5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8.xml"/></Relationships>
</file>

<file path=customXml/_rels/item5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9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6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0.xml"/></Relationships>
</file>

<file path=customXml/_rels/item6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1.xml"/></Relationships>
</file>

<file path=customXml/_rels/item6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2.xml"/></Relationships>
</file>

<file path=customXml/_rels/item6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3.xml"/></Relationships>
</file>

<file path=customXml/_rels/item6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4.xml"/></Relationships>
</file>

<file path=customXml/_rels/item6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5.xml"/></Relationships>
</file>

<file path=customXml/_rels/item6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6.xml"/></Relationships>
</file>

<file path=customXml/_rels/item6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7.xml"/></Relationships>
</file>

<file path=customXml/_rels/item6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8.xml"/></Relationships>
</file>

<file path=customXml/_rels/item6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9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7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0.xml"/></Relationships>
</file>

<file path=customXml/_rels/item7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1.xml"/></Relationships>
</file>

<file path=customXml/_rels/item7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2.xml"/></Relationships>
</file>

<file path=customXml/_rels/item7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3.xml"/></Relationships>
</file>

<file path=customXml/_rels/item7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4.xml"/></Relationships>
</file>

<file path=customXml/_rels/item7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5.xml"/></Relationships>
</file>

<file path=customXml/_rels/item7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6.xml"/></Relationships>
</file>

<file path=customXml/_rels/item7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7.xml"/></Relationships>
</file>

<file path=customXml/_rels/item7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8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TemplafySlideFormConfiguration><![CDATA[{"formFields":[],"formDataEntries":[]}]]></TemplafySlideFormConfiguration>
</file>

<file path=customXml/item10.xml><?xml version="1.0" encoding="utf-8"?>
<TemplafySlideFormConfiguration><![CDATA[{"formFields":[],"formDataEntries":[]}]]></TemplafySlideFormConfiguration>
</file>

<file path=customXml/item11.xml><?xml version="1.0" encoding="utf-8"?>
<TemplafySlideTemplateConfiguration><![CDATA[{"slideVersion":0,"isValidatorEnabled":false,"isLocked":false,"elementsMetadata":[],"slideId":"638455024477165330","enableDocumentContentUpdater":true,"version":"1.12"}]]></TemplafySlideTemplateConfiguration>
</file>

<file path=customXml/item12.xml><?xml version="1.0" encoding="utf-8"?>
<TemplafySlideTemplateConfiguration><![CDATA[{"slideVersion":0,"isValidatorEnabled":false,"isLocked":false,"elementsMetadata":[],"slideId":"638466283413486357","enableDocumentContentUpdater":true,"version":"1.12"}]]></TemplafySlideTemplateConfiguration>
</file>

<file path=customXml/item13.xml><?xml version="1.0" encoding="utf-8"?>
<TemplafySlideTemplateConfiguration><![CDATA[{"slideVersion":0,"isValidatorEnabled":false,"isLocked":false,"elementsMetadata":[],"slideId":"638109273433181083","enableDocumentContentUpdater":true,"version":"1.12"}]]></TemplafySlideTemplateConfiguration>
</file>

<file path=customXml/item14.xml><?xml version="1.0" encoding="utf-8"?>
<TemplafySlideFormConfiguration><![CDATA[{"formFields":[],"formDataEntries":[]}]]></TemplafySlideFormConfiguration>
</file>

<file path=customXml/item15.xml><?xml version="1.0" encoding="utf-8"?>
<TemplafySlideFormConfiguration><![CDATA[{"formFields":[],"formDataEntries":[]}]]></TemplafySlideFormConfiguration>
</file>

<file path=customXml/item16.xml><?xml version="1.0" encoding="utf-8"?>
<TemplafySlideTemplateConfiguration><![CDATA[{"slideVersion":0,"isValidatorEnabled":false,"isLocked":false,"elementsMetadata":[],"slideId":"638427455069336950","enableDocumentContentUpdater":true,"version":"1.12"}]]></TemplafySlideTemplateConfiguration>
</file>

<file path=customXml/item17.xml><?xml version="1.0" encoding="utf-8"?>
<TemplafySlideTemplateConfiguration><![CDATA[{"slideVersion":0,"isValidatorEnabled":false,"isLocked":false,"elementsMetadata":[],"slideId":"638375507311592908","enableDocumentContentUpdater":true,"version":"1.12"}]]></TemplafySlideTemplateConfiguration>
</file>

<file path=customXml/item18.xml><?xml version="1.0" encoding="utf-8"?>
<TemplafySlideFormConfiguration><![CDATA[{"formFields":[],"formDataEntries":[]}]]></TemplafySlideFormConfiguration>
</file>

<file path=customXml/item19.xml><?xml version="1.0" encoding="utf-8"?>
<TemplafySlideTemplateConfiguration><![CDATA[{"slideVersion":0,"isValidatorEnabled":false,"isLocked":false,"elementsMetadata":[],"slideId":"638278670941936948","enableDocumentContentUpdater":true,"version":"1.12"}]]></TemplafySlideTemplateConfiguration>
</file>

<file path=customXml/item2.xml><?xml version="1.0" encoding="utf-8"?>
<TemplafyFormConfiguration><![CDATA[{"formFields":[],"formDataEntries":[]}]]></TemplafyFormConfiguration>
</file>

<file path=customXml/item20.xml><?xml version="1.0" encoding="utf-8"?>
<TemplafySlideTemplateConfiguration><![CDATA[{"slideVersion":0,"isValidatorEnabled":false,"isLocked":false,"elementsMetadata":[],"slideId":"638428867847183558","enableDocumentContentUpdater":true,"version":"1.12"}]]></TemplafySlideTemplateConfiguration>
</file>

<file path=customXml/item21.xml><?xml version="1.0" encoding="utf-8"?>
<TemplafySlideFormConfiguration><![CDATA[{"formFields":[],"formDataEntries":[]}]]></TemplafySlideFormConfiguration>
</file>

<file path=customXml/item22.xml><?xml version="1.0" encoding="utf-8"?>
<TemplafySlideTemplateConfiguration><![CDATA[{"slideVersion":0,"isValidatorEnabled":false,"isLocked":false,"elementsMetadata":[],"slideId":"638428884141800581","enableDocumentContentUpdater":true,"version":"1.12"}]]></TemplafySlideTemplateConfiguration>
</file>

<file path=customXml/item23.xml><?xml version="1.0" encoding="utf-8"?>
<TemplafySlideFormConfiguration><![CDATA[{"formFields":[],"formDataEntries":[]}]]></TemplafySlideFormConfiguration>
</file>

<file path=customXml/item24.xml><?xml version="1.0" encoding="utf-8"?>
<TemplafySlideTemplateConfiguration><![CDATA[{"slideVersion":0,"isValidatorEnabled":false,"isLocked":false,"elementsMetadata":[],"slideId":"638455024477165330","enableDocumentContentUpdater":true,"version":"1.12"}]]></TemplafySlideTemplateConfiguration>
</file>

<file path=customXml/item25.xml><?xml version="1.0" encoding="utf-8"?>
<TemplafySlideFormConfiguration><![CDATA[{"formFields":[],"formDataEntries":[]}]]></TemplafySlideFormConfiguration>
</file>

<file path=customXml/item26.xml><?xml version="1.0" encoding="utf-8"?>
<TemplafySlideFormConfiguration><![CDATA[{"formFields":[],"formDataEntries":[]}]]></TemplafySlideFormConfiguration>
</file>

<file path=customXml/item27.xml><?xml version="1.0" encoding="utf-8"?>
<TemplafySlideTemplateConfiguration><![CDATA[{"slideVersion":0,"isValidatorEnabled":false,"isLocked":false,"elementsMetadata":[],"slideId":"638248337461044599","enableDocumentContentUpdater":true,"version":"1.12"}]]></TemplafySlideTemplateConfiguration>
</file>

<file path=customXml/item28.xml><?xml version="1.0" encoding="utf-8"?>
<TemplafySlideFormConfiguration><![CDATA[{"formFields":[],"formDataEntries":[]}]]></TemplafySlideFormConfiguration>
</file>

<file path=customXml/item29.xml><?xml version="1.0" encoding="utf-8"?>
<TemplafySlideFormConfiguration><![CDATA[{"formFields":[],"formDataEntries":[]}]]></TemplafySlideFormConfiguration>
</file>

<file path=customXml/item3.xml><?xml version="1.0" encoding="utf-8"?>
<TemplafySlideTemplateConfiguration><![CDATA[{"slideVersion":0,"isValidatorEnabled":false,"isLocked":false,"elementsMetadata":[],"slideId":"638248337461200863","enableDocumentContentUpdater":true,"version":"1.12"}]]></TemplafySlideTemplateConfiguration>
</file>

<file path=customXml/item30.xml><?xml version="1.0" encoding="utf-8"?>
<TemplafySlideTemplateConfiguration><![CDATA[{"slideVersion":0,"isValidatorEnabled":false,"isLocked":false,"elementsMetadata":[],"slideId":"638455024477165330","enableDocumentContentUpdater":true,"version":"1.12"}]]></TemplafySlideTemplateConfiguration>
</file>

<file path=customXml/item31.xml><?xml version="1.0" encoding="utf-8"?>
<TemplafySlideTemplateConfiguration><![CDATA[{"slideVersion":0,"isValidatorEnabled":false,"isLocked":false,"elementsMetadata":[],"slideId":"638454183213786841","enableDocumentContentUpdater":true,"version":"1.12"}]]></TemplafySlideTemplateConfiguration>
</file>

<file path=customXml/item32.xml><?xml version="1.0" encoding="utf-8"?>
<TemplafySlideTemplateConfiguration><![CDATA[{"slideVersion":0,"isValidatorEnabled":false,"isLocked":false,"elementsMetadata":[],"slideId":"638251195585828275","enableDocumentContentUpdater":true,"version":"1.12"}]]></TemplafySlideTemplateConfiguration>
</file>

<file path=customXml/item33.xml><?xml version="1.0" encoding="utf-8"?>
<TemplafySlideFormConfiguration><![CDATA[{"formFields":[],"formDataEntries":[]}]]></TemplafySlideFormConfiguration>
</file>

<file path=customXml/item34.xml><?xml version="1.0" encoding="utf-8"?>
<TemplafySlideFormConfiguration><![CDATA[{"formFields":[],"formDataEntries":[]}]]></TemplafySlideFormConfiguration>
</file>

<file path=customXml/item35.xml><?xml version="1.0" encoding="utf-8"?>
<TemplafySlideFormConfiguration><![CDATA[{"formFields":[],"formDataEntries":[]}]]></TemplafySlideFormConfiguration>
</file>

<file path=customXml/item36.xml><?xml version="1.0" encoding="utf-8"?>
<TemplafySlideTemplateConfiguration><![CDATA[{"slideVersion":0,"isValidatorEnabled":false,"isLocked":false,"elementsMetadata":[],"slideId":"638440251627554033","enableDocumentContentUpdater":true,"version":"1.12"}]]></TemplafySlideTemplateConfiguration>
</file>

<file path=customXml/item37.xml><?xml version="1.0" encoding="utf-8"?>
<TemplafySlideFormConfiguration><![CDATA[{"formFields":[],"formDataEntries":[]}]]></TemplafySlideFormConfiguration>
</file>

<file path=customXml/item38.xml><?xml version="1.0" encoding="utf-8"?>
<TemplafySlideFormConfiguration><![CDATA[{"formFields":[],"formDataEntries":[]}]]></TemplafySlideFormConfiguration>
</file>

<file path=customXml/item39.xml><?xml version="1.0" encoding="utf-8"?>
<TemplafySlideFormConfiguration><![CDATA[{"formFields":[],"formDataEntries":[]}]]></TemplafySlideFormConfiguration>
</file>

<file path=customXml/item4.xml><?xml version="1.0" encoding="utf-8"?>
<TemplafySlideTemplateConfiguration><![CDATA[{"slideVersion":0,"isValidatorEnabled":false,"isLocked":false,"elementsMetadata":[],"slideId":"638109273433337348","enableDocumentContentUpdater":true,"version":"1.12"}]]></TemplafySlideTemplateConfiguration>
</file>

<file path=customXml/item40.xml><?xml version="1.0" encoding="utf-8"?>
<TemplafySlideTemplateConfiguration><![CDATA[{"slideVersion":0,"isValidatorEnabled":false,"isLocked":false,"elementsMetadata":[],"slideId":"638428884141800582","enableDocumentContentUpdater":true,"version":"1.12"}]]></TemplafySlideTemplateConfiguration>
</file>

<file path=customXml/item41.xml><?xml version="1.0" encoding="utf-8"?>
<TemplafySlideFormConfiguration><![CDATA[{"formFields":[],"formDataEntries":[]}]]></TemplafySlideFormConfiguration>
</file>

<file path=customXml/item42.xml><?xml version="1.0" encoding="utf-8"?>
<TemplafySlideFormConfiguration><![CDATA[{"formFields":[],"formDataEntries":[]}]]></TemplafySlideFormConfiguration>
</file>

<file path=customXml/item43.xml><?xml version="1.0" encoding="utf-8"?>
<TemplafySlideTemplateConfiguration><![CDATA[{"slideVersion":0,"isValidatorEnabled":false,"isLocked":false,"elementsMetadata":[],"slideId":"638109273433806060","enableDocumentContentUpdater":true,"version":"1.12"}]]></TemplafySlideTemplateConfiguration>
</file>

<file path=customXml/item44.xml><?xml version="1.0" encoding="utf-8"?>
<TemplafySlideTemplateConfiguration><![CDATA[{"slideVersion":0,"isValidatorEnabled":false,"isLocked":false,"elementsMetadata":[],"slideId":"638251195584734508","enableDocumentContentUpdater":true,"version":"1.12"}]]></TemplafySlideTemplateConfiguration>
</file>

<file path=customXml/item45.xml><?xml version="1.0" encoding="utf-8"?>
<TemplafySlideTemplateConfiguration><![CDATA[{"slideVersion":0,"isValidatorEnabled":false,"isLocked":false,"elementsMetadata":[],"slideId":"638248337460888343","enableDocumentContentUpdater":true,"version":"1.12"}]]></TemplafySlideTemplateConfiguration>
</file>

<file path=customXml/item46.xml><?xml version="1.0" encoding="utf-8"?>
<TemplafySlideTemplateConfiguration><![CDATA[{"slideVersion":0,"isValidatorEnabled":false,"isLocked":false,"elementsMetadata":[],"slideId":"638109273432556040","enableDocumentContentUpdater":true,"version":"1.12"}]]></TemplafySlideTemplateConfiguration>
</file>

<file path=customXml/item47.xml><?xml version="1.0" encoding="utf-8"?>
<TemplafyTemplateConfiguration><![CDATA[{"elementsMetadata":[{"type":"shape","id":"a0059651-bcd3-4887-9a47-c67c9f484cc8","elementConfiguration":{"inheritDimensions":"inheritNone","height":"3 cm","binding":"UserProfile.Institution.Pp_logoBlack","disableUpdates":false,"type":"image"}},{"type":"shape","id":"36f534e5-2174-4855-bc75-707f7f8878ee","elementConfiguration":{"binding":"Translations.Takforidag","disableUpdates":false,"type":"text"}},{"type":"shape","id":"f0698ab1-9bb8-45f5-998c-1af2984fd4c7","elementConfiguration":{"binding":"UserProfile.Mobile","disableUpdates":false,"type":"text"}},{"type":"shape","id":"ef751d9f-ddd7-452c-90dc-181868efbaf5","elementConfiguration":{"binding":"UserProfile.Email","disableUpdates":false,"type":"text"}},{"type":"shape","id":"2df4689b-1943-428f-a22d-d79b4a168130","elementConfiguration":{"binding":"UserProfile.DepartmentFreeText","disableUpdates":false,"type":"text"}},{"type":"shape","id":"16abd543-98fb-4940-91c0-d671a4353747","elementConfiguration":{"binding":"UserProfile.Clinic","disableUpdates":false,"type":"text"}},{"type":"shape","id":"35e37393-a2b4-43a9-a109-bd525f7c5239","elementConfiguration":{"binding":"UserProfile.Name","disableUpdates":false,"type":"text"}},{"type":"shape","id":"613c7815-2f52-4de1-a26c-6d29763cb531","elementConfiguration":{"binding":"UserProfile.Title","disableUpdates":false,"type":"text"}},{"type":"shape","id":"35b0f913-4593-446f-a8ee-256b2f988cdf","elementConfiguration":{"inheritDimensions":"inheritNone","height":"3 cm","binding":"UserProfile.Institution.Pp_logoBlack","disableUpdates":false,"type":"image"}},{"type":"shape","id":"0110cb2a-2735-4262-acc4-e6753eae58c3","elementConfiguration":{"inheritDimensions":"inheritNone","height":"3 cm","binding":"UserProfile.Institution.Pp_logoWhite","disableUpdates":false,"type":"image"}},{"type":"shape","id":"5bd62791-5994-42c0-9320-f7717d6eeb1b","elementConfiguration":{"binding":"UserProfile.Institution.Institution","disableUpdates":false,"type":"text"}},{"type":"shape","id":"595d85c6-07ce-460c-ae52-2dfee2257677","elementConfiguration":{"binding":"UserProfile.Mobile","disableUpdates":false,"type":"text"}},{"type":"shape","id":"8c3bb756-95de-4f29-8ac6-d59203a37e16","elementConfiguration":{"binding":"UserProfile.Email","disableUpdates":false,"type":"text"}},{"type":"shape","id":"0cc2f83a-ed63-44e5-a80e-0441a171f7b7","elementConfiguration":{"binding":"UserProfile.DepartmentFreeText","disableUpdates":false,"type":"text"}},{"type":"shape","id":"4902a8af-f7fe-4b04-8565-84ffd2303b6f","elementConfiguration":{"binding":"UserProfile.Clinic","disableUpdates":false,"type":"text"}},{"type":"shape","id":"71400b96-bd9e-470e-ac40-737959c364c9","elementConfiguration":{"binding":"UserProfile.Name","disableUpdates":false,"type":"text"}},{"type":"shape","id":"3c9bdf5d-c3ff-4226-8af8-d942b443c8bd","elementConfiguration":{"binding":"UserProfile.Title","disableUpdates":false,"type":"text"}},{"type":"shape","id":"eea53e49-e830-4823-96e4-304d956eb74c","elementConfiguration":{"binding":"Translations.Takforidag","disableUpdates":false,"type":"text"}},{"type":"shape","id":"21edca02-e53e-4ad2-9f9c-7c29780944c9","elementConfiguration":{"inheritDimensions":"inheritNone","height":"3 cm","binding":"UserProfile.Institution.Pp_logoWhite","disableUpdates":false,"type":"image"}},{"type":"shape","id":"c38897ee-6dc9-45a1-a28c-58b063e6c530","elementConfiguration":{"inheritDimensions":"inheritNone","height":"3 cm","binding":"UserProfile.Institution.Pp_logoWhite","disableUpdates":false,"type":"image"}},{"type":"shape","id":"a3e6e9c1-a68a-4fbb-9db1-8e8e146a4e66","elementConfiguration":{"inheritDimensions":"inheritNone","height":"3 cm","binding":"UserProfile.Institution.Pp_logoWhite","disableUpdates":false,"type":"image"}},{"type":"shape","id":"fe172498-aa0c-46c7-aa97-c5e9a5c7116d","elementConfiguration":{"inheritDimensions":"inheritNone","height":"3 cm","binding":"UserProfile.Institution.Pp_logoBlack","disableUpdates":false,"type":"image"}},{"type":"shape","id":"4a649737-8825-4008-9602-2e8f06813997","elementConfiguration":{"inheritDimensions":"inheritNone","height":"3 cm","binding":"UserProfile.Institution.Pp_logoWhite","disableUpdates":false,"type":"image"}},{"type":"shape","id":"c30e4e67-db8f-4e2f-bd8a-485a95e39329","elementConfiguration":{"inheritDimensions":"inheritNone","height":"3 cm","binding":"UserProfile.Institution.Pp_logoBlack","disableUpdates":false,"type":"image"}}],"transformationConfigurations":[{"propertyName":"color","propertyValue":"{{UserProfile.Institution.Pp_institutlinje}}","disableUpdates":false,"type":"customDocumentProperty"},{"propertyName":"logoname","propertyValue":"{{UserProfile.Institution.Pp_logoWhite}}","disableUpdates":false,"type":"customDocumentProperty"}],"templateName":"","templateDescription":"","enableDocumentContentUpdater":true,"version":"1.12"}]]></TemplafyTemplateConfiguration>
</file>

<file path=customXml/item48.xml><?xml version="1.0" encoding="utf-8"?>
<TemplafySlideTemplateConfiguration><![CDATA[{"slideVersion":0,"isValidatorEnabled":false,"isLocked":false,"elementsMetadata":[],"slideId":"638428140416467670","enableDocumentContentUpdater":true,"version":"1.12"}]]></TemplafySlideTemplateConfiguration>
</file>

<file path=customXml/item49.xml><?xml version="1.0" encoding="utf-8"?>
<TemplafySlideFormConfiguration><![CDATA[{"formFields":[],"formDataEntries":[]}]]></TemplafySlideFormConfiguration>
</file>

<file path=customXml/item5.xml><?xml version="1.0" encoding="utf-8"?>
<TemplafySlideTemplateConfiguration><![CDATA[{"slideVersion":0,"isValidatorEnabled":false,"isLocked":false,"elementsMetadata":[],"slideId":"638109273433493550","enableDocumentContentUpdater":true,"version":"1.12"}]]></TemplafySlideTemplateConfiguration>
</file>

<file path=customXml/item50.xml><?xml version="1.0" encoding="utf-8"?>
<TemplafySlideTemplateConfiguration><![CDATA[{"slideVersion":0,"isValidatorEnabled":false,"isLocked":false,"elementsMetadata":[],"slideId":"638109273433493548","enableDocumentContentUpdater":true,"version":"1.12"}]]></TemplafySlideTemplateConfiguration>
</file>

<file path=customXml/item51.xml><?xml version="1.0" encoding="utf-8"?>
<TemplafySlideFormConfiguration><![CDATA[{"formFields":[],"formDataEntries":[]}]]></TemplafySlideFormConfiguration>
</file>

<file path=customXml/item52.xml><?xml version="1.0" encoding="utf-8"?>
<TemplafySlideTemplateConfiguration><![CDATA[{"slideVersion":0,"isValidatorEnabled":false,"isLocked":false,"elementsMetadata":[],"slideId":"638466283413955113","enableDocumentContentUpdater":true,"version":"1.12"}]]></TemplafySlideTemplateConfiguration>
</file>

<file path=customXml/item53.xml><?xml version="1.0" encoding="utf-8"?>
<TemplafySlideFormConfiguration><![CDATA[{"formFields":[],"formDataEntries":[]}]]></TemplafySlideFormConfiguration>
</file>

<file path=customXml/item54.xml><?xml version="1.0" encoding="utf-8"?>
<TemplafySlideTemplateConfiguration><![CDATA[{"slideVersion":0,"isValidatorEnabled":false,"isLocked":false,"elementsMetadata":[],"slideId":"638428140416467670","enableDocumentContentUpdater":true,"version":"1.12"}]]></TemplafySlideTemplateConfiguration>
</file>

<file path=customXml/item55.xml><?xml version="1.0" encoding="utf-8"?>
<TemplafySlideFormConfiguration><![CDATA[{"formFields":[],"formDataEntries":[]}]]></TemplafySlideFormConfiguration>
</file>

<file path=customXml/item56.xml><?xml version="1.0" encoding="utf-8"?>
<TemplafySlideTemplateConfiguration><![CDATA[{"slideVersion":0,"isValidatorEnabled":false,"isLocked":false,"elementsMetadata":[],"slideId":"638375507311749179","enableDocumentContentUpdater":true,"version":"1.12"}]]></TemplafySlideTemplateConfiguration>
</file>

<file path=customXml/item57.xml><?xml version="1.0" encoding="utf-8"?>
<TemplafySlideFormConfiguration><![CDATA[{"formFields":[],"formDataEntries":[]}]]></TemplafySlideFormConfiguration>
</file>

<file path=customXml/item58.xml><?xml version="1.0" encoding="utf-8"?>
<TemplafySlideTemplateConfiguration><![CDATA[{"slideVersion":0,"isValidatorEnabled":false,"isLocked":false,"elementsMetadata":[],"slideId":"638109273432868586","enableDocumentContentUpdater":true,"version":"1.12"}]]></TemplafySlideTemplateConfiguration>
</file>

<file path=customXml/item59.xml><?xml version="1.0" encoding="utf-8"?>
<TemplafySlideFormConfiguration><![CDATA[{"formFields":[],"formDataEntries":[]}]]></TemplafySlideFormConfiguration>
</file>

<file path=customXml/item6.xml><?xml version="1.0" encoding="utf-8"?>
<TemplafySlideFormConfiguration><![CDATA[{"formFields":[],"formDataEntries":[]}]]></TemplafySlideFormConfiguration>
</file>

<file path=customXml/item60.xml><?xml version="1.0" encoding="utf-8"?>
<TemplafySlideTemplateConfiguration><![CDATA[{"slideVersion":0,"isValidatorEnabled":false,"isLocked":false,"elementsMetadata":[],"slideId":"638440251627554033","enableDocumentContentUpdater":true,"version":"1.12"}]]></TemplafySlideTemplateConfiguration>
</file>

<file path=customXml/item61.xml><?xml version="1.0" encoding="utf-8"?>
<TemplafySlideFormConfiguration><![CDATA[{"formFields":[],"formDataEntries":[]}]]></TemplafySlideFormConfiguration>
</file>

<file path=customXml/item62.xml><?xml version="1.0" encoding="utf-8"?>
<TemplafySlideTemplateConfiguration><![CDATA[{"slideVersion":0,"isValidatorEnabled":false,"isLocked":false,"elementsMetadata":[],"slideId":"638109273433024821","enableDocumentContentUpdater":true,"version":"1.12"}]]></TemplafySlideTemplateConfiguration>
</file>

<file path=customXml/item63.xml><?xml version="1.0" encoding="utf-8"?>
<TemplafySlideTemplateConfiguration><![CDATA[{"slideVersion":0,"isValidatorEnabled":false,"isLocked":false,"elementsMetadata":[],"slideId":"638109273433181085","enableDocumentContentUpdater":true,"version":"1.12"}]]></TemplafySlideTemplateConfiguration>
</file>

<file path=customXml/item64.xml><?xml version="1.0" encoding="utf-8"?>
<TemplafySlideFormConfiguration><![CDATA[{"formFields":[],"formDataEntries":[]}]]></TemplafySlideFormConfiguration>
</file>

<file path=customXml/item65.xml><?xml version="1.0" encoding="utf-8"?>
<TemplafySlideTemplateConfiguration><![CDATA[{"slideVersion":0,"isValidatorEnabled":false,"isLocked":false,"elementsMetadata":[],"slideId":"638251195584109616","enableDocumentContentUpdater":true,"version":"1.12"}]]></TemplafySlideTemplateConfiguration>
</file>

<file path=customXml/item66.xml><?xml version="1.0" encoding="utf-8"?>
<TemplafySlideTemplateConfiguration><![CDATA[{"slideVersion":0,"isValidatorEnabled":false,"isLocked":false,"elementsMetadata":[],"slideId":"638247670024610083","enableDocumentContentUpdater":true,"version":"1.12"}]]></TemplafySlideTemplateConfiguration>
</file>

<file path=customXml/item67.xml><?xml version="1.0" encoding="utf-8"?>
<TemplafySlideFormConfiguration><![CDATA[{"formFields":[],"formDataEntries":[]}]]></TemplafySlideFormConfiguration>
</file>

<file path=customXml/item68.xml><?xml version="1.0" encoding="utf-8"?>
<TemplafySlideFormConfiguration><![CDATA[{"formFields":[],"formDataEntries":[]}]]></TemplafySlideFormConfiguration>
</file>

<file path=customXml/item69.xml><?xml version="1.0" encoding="utf-8"?>
<TemplafySlideFormConfiguration><![CDATA[{"formFields":[],"formDataEntries":[]}]]></TemplafySlideFormConfiguration>
</file>

<file path=customXml/item7.xml><?xml version="1.0" encoding="utf-8"?>
<TemplafySlideFormConfiguration><![CDATA[{"formFields":[],"formDataEntries":[]}]]></TemplafySlideFormConfiguration>
</file>

<file path=customXml/item70.xml><?xml version="1.0" encoding="utf-8"?>
<TemplafySlideFormConfiguration><![CDATA[{"formFields":[],"formDataEntries":[]}]]></TemplafySlideFormConfiguration>
</file>

<file path=customXml/item71.xml><?xml version="1.0" encoding="utf-8"?>
<TemplafySlideFormConfiguration><![CDATA[{"formFields":[],"formDataEntries":[]}]]></TemplafySlideFormConfiguration>
</file>

<file path=customXml/item72.xml><?xml version="1.0" encoding="utf-8"?>
<TemplafySlideTemplateConfiguration><![CDATA[{"slideVersion":0,"isValidatorEnabled":false,"isLocked":false,"elementsMetadata":[],"slideId":"638251195585672093","enableDocumentContentUpdater":true,"version":"1.12"}]]></TemplafySlideTemplateConfiguration>
</file>

<file path=customXml/item73.xml><?xml version="1.0" encoding="utf-8"?>
<TemplafySlideTemplateConfiguration><![CDATA[{"slideVersion":0,"isValidatorEnabled":false,"isLocked":false,"elementsMetadata":[],"slideId":"638248418394490595","enableDocumentContentUpdater":true,"version":"1.12"}]]></TemplafySlideTemplateConfiguration>
</file>

<file path=customXml/item74.xml><?xml version="1.0" encoding="utf-8"?>
<TemplafySlideTemplateConfiguration><![CDATA[{"slideVersion":0,"isValidatorEnabled":false,"isLocked":false,"elementsMetadata":[],"slideId":"638489713426360088","enableDocumentContentUpdater":true,"version":"1.12"}]]></TemplafySlideTemplateConfiguration>
</file>

<file path=customXml/item75.xml><?xml version="1.0" encoding="utf-8"?>
<TemplafySlideFormConfiguration><![CDATA[{"formFields":[],"formDataEntries":[]}]]></TemplafySlideFormConfiguration>
</file>

<file path=customXml/item76.xml><?xml version="1.0" encoding="utf-8"?>
<TemplafySlideTemplateConfiguration><![CDATA[{"slideVersion":0,"isValidatorEnabled":false,"isLocked":false,"elementsMetadata":[],"slideId":"638109273432868584","enableDocumentContentUpdater":true,"version":"1.12"}]]></TemplafySlideTemplateConfiguration>
</file>

<file path=customXml/item77.xml><?xml version="1.0" encoding="utf-8"?>
<TemplafySlideFormConfiguration><![CDATA[{"formFields":[],"formDataEntries":[]}]]></TemplafySlideFormConfiguration>
</file>

<file path=customXml/item78.xml><?xml version="1.0" encoding="utf-8"?>
<TemplafySlideFormConfiguration><![CDATA[{"formFields":[],"formDataEntries":[]}]]></TemplafySlideFormConfiguration>
</file>

<file path=customXml/item8.xml><?xml version="1.0" encoding="utf-8"?>
<TemplafySlideFormConfiguration><![CDATA[{"formFields":[],"formDataEntries":[]}]]></TemplafySlideFormConfiguration>
</file>

<file path=customXml/item9.xml><?xml version="1.0" encoding="utf-8"?>
<TemplafySlideTemplateConfiguration><![CDATA[{"slideVersion":0,"isValidatorEnabled":false,"isLocked":false,"elementsMetadata":[],"slideId":"638107619174082226","enableDocumentContentUpdater":true,"version":"1.12"}]]></TemplafySlideTemplateConfiguration>
</file>

<file path=customXml/itemProps1.xml><?xml version="1.0" encoding="utf-8"?>
<ds:datastoreItem xmlns:ds="http://schemas.openxmlformats.org/officeDocument/2006/customXml" ds:itemID="{5774F9DF-479F-4CE4-9E8C-0F5662AB2B42}">
  <ds:schemaRefs/>
</ds:datastoreItem>
</file>

<file path=customXml/itemProps10.xml><?xml version="1.0" encoding="utf-8"?>
<ds:datastoreItem xmlns:ds="http://schemas.openxmlformats.org/officeDocument/2006/customXml" ds:itemID="{8DC2D6FD-215D-452A-B970-745EA92F620D}">
  <ds:schemaRefs/>
</ds:datastoreItem>
</file>

<file path=customXml/itemProps11.xml><?xml version="1.0" encoding="utf-8"?>
<ds:datastoreItem xmlns:ds="http://schemas.openxmlformats.org/officeDocument/2006/customXml" ds:itemID="{848D600C-5731-4BB2-AEA0-8D667CE00934}">
  <ds:schemaRefs/>
</ds:datastoreItem>
</file>

<file path=customXml/itemProps12.xml><?xml version="1.0" encoding="utf-8"?>
<ds:datastoreItem xmlns:ds="http://schemas.openxmlformats.org/officeDocument/2006/customXml" ds:itemID="{B9C0A43C-6C05-464E-A316-C4A561648A29}">
  <ds:schemaRefs/>
</ds:datastoreItem>
</file>

<file path=customXml/itemProps13.xml><?xml version="1.0" encoding="utf-8"?>
<ds:datastoreItem xmlns:ds="http://schemas.openxmlformats.org/officeDocument/2006/customXml" ds:itemID="{1C3872DF-F798-45ED-ABB5-C11EAA6A83CA}">
  <ds:schemaRefs/>
</ds:datastoreItem>
</file>

<file path=customXml/itemProps14.xml><?xml version="1.0" encoding="utf-8"?>
<ds:datastoreItem xmlns:ds="http://schemas.openxmlformats.org/officeDocument/2006/customXml" ds:itemID="{D4F78AA8-77AA-4C43-A3FE-573B29E82E5D}">
  <ds:schemaRefs/>
</ds:datastoreItem>
</file>

<file path=customXml/itemProps15.xml><?xml version="1.0" encoding="utf-8"?>
<ds:datastoreItem xmlns:ds="http://schemas.openxmlformats.org/officeDocument/2006/customXml" ds:itemID="{330C8996-26F4-4CED-B550-A8EBDCC00360}">
  <ds:schemaRefs/>
</ds:datastoreItem>
</file>

<file path=customXml/itemProps16.xml><?xml version="1.0" encoding="utf-8"?>
<ds:datastoreItem xmlns:ds="http://schemas.openxmlformats.org/officeDocument/2006/customXml" ds:itemID="{9AF246BC-04F5-49B6-9F0F-AF38042783FE}">
  <ds:schemaRefs/>
</ds:datastoreItem>
</file>

<file path=customXml/itemProps17.xml><?xml version="1.0" encoding="utf-8"?>
<ds:datastoreItem xmlns:ds="http://schemas.openxmlformats.org/officeDocument/2006/customXml" ds:itemID="{3800A514-6AEE-4858-B659-F93004AF72E7}">
  <ds:schemaRefs/>
</ds:datastoreItem>
</file>

<file path=customXml/itemProps18.xml><?xml version="1.0" encoding="utf-8"?>
<ds:datastoreItem xmlns:ds="http://schemas.openxmlformats.org/officeDocument/2006/customXml" ds:itemID="{B547D128-4A7B-43BC-9B01-87DAFCFFEA5D}">
  <ds:schemaRefs/>
</ds:datastoreItem>
</file>

<file path=customXml/itemProps19.xml><?xml version="1.0" encoding="utf-8"?>
<ds:datastoreItem xmlns:ds="http://schemas.openxmlformats.org/officeDocument/2006/customXml" ds:itemID="{BBB77CBA-92DA-4023-AA2B-D715D6CD7C85}">
  <ds:schemaRefs/>
</ds:datastoreItem>
</file>

<file path=customXml/itemProps2.xml><?xml version="1.0" encoding="utf-8"?>
<ds:datastoreItem xmlns:ds="http://schemas.openxmlformats.org/officeDocument/2006/customXml" ds:itemID="{F957E976-8AE6-4658-9487-7E4904B5DA7B}">
  <ds:schemaRefs/>
</ds:datastoreItem>
</file>

<file path=customXml/itemProps20.xml><?xml version="1.0" encoding="utf-8"?>
<ds:datastoreItem xmlns:ds="http://schemas.openxmlformats.org/officeDocument/2006/customXml" ds:itemID="{6B85666E-81C9-460A-9EDE-28AC6E0002D5}">
  <ds:schemaRefs/>
</ds:datastoreItem>
</file>

<file path=customXml/itemProps21.xml><?xml version="1.0" encoding="utf-8"?>
<ds:datastoreItem xmlns:ds="http://schemas.openxmlformats.org/officeDocument/2006/customXml" ds:itemID="{65AE8B84-C3E3-4160-A25F-DA2F7D436FB7}">
  <ds:schemaRefs/>
</ds:datastoreItem>
</file>

<file path=customXml/itemProps22.xml><?xml version="1.0" encoding="utf-8"?>
<ds:datastoreItem xmlns:ds="http://schemas.openxmlformats.org/officeDocument/2006/customXml" ds:itemID="{CA279B7B-4AA9-4FA5-9FEC-383EE49FCCE2}">
  <ds:schemaRefs/>
</ds:datastoreItem>
</file>

<file path=customXml/itemProps23.xml><?xml version="1.0" encoding="utf-8"?>
<ds:datastoreItem xmlns:ds="http://schemas.openxmlformats.org/officeDocument/2006/customXml" ds:itemID="{5C980357-D64F-4429-B0F2-DB450C3705C0}">
  <ds:schemaRefs/>
</ds:datastoreItem>
</file>

<file path=customXml/itemProps24.xml><?xml version="1.0" encoding="utf-8"?>
<ds:datastoreItem xmlns:ds="http://schemas.openxmlformats.org/officeDocument/2006/customXml" ds:itemID="{9D2476C4-65A6-4C88-8FDA-0D8A79CCA27D}">
  <ds:schemaRefs/>
</ds:datastoreItem>
</file>

<file path=customXml/itemProps25.xml><?xml version="1.0" encoding="utf-8"?>
<ds:datastoreItem xmlns:ds="http://schemas.openxmlformats.org/officeDocument/2006/customXml" ds:itemID="{A73501CC-F7A3-49C0-A6E0-C871327F93D3}">
  <ds:schemaRefs/>
</ds:datastoreItem>
</file>

<file path=customXml/itemProps26.xml><?xml version="1.0" encoding="utf-8"?>
<ds:datastoreItem xmlns:ds="http://schemas.openxmlformats.org/officeDocument/2006/customXml" ds:itemID="{860356C3-A29F-45F8-9E3E-313F492DB7B2}">
  <ds:schemaRefs/>
</ds:datastoreItem>
</file>

<file path=customXml/itemProps27.xml><?xml version="1.0" encoding="utf-8"?>
<ds:datastoreItem xmlns:ds="http://schemas.openxmlformats.org/officeDocument/2006/customXml" ds:itemID="{F572B7CE-3A01-4F7D-B363-0C6DA1534C40}">
  <ds:schemaRefs/>
</ds:datastoreItem>
</file>

<file path=customXml/itemProps28.xml><?xml version="1.0" encoding="utf-8"?>
<ds:datastoreItem xmlns:ds="http://schemas.openxmlformats.org/officeDocument/2006/customXml" ds:itemID="{9668979E-ECE3-43F6-AD5D-EDBC6FA1562B}">
  <ds:schemaRefs/>
</ds:datastoreItem>
</file>

<file path=customXml/itemProps29.xml><?xml version="1.0" encoding="utf-8"?>
<ds:datastoreItem xmlns:ds="http://schemas.openxmlformats.org/officeDocument/2006/customXml" ds:itemID="{00526584-CBBF-4A62-9DFE-A5EC3B71EE50}">
  <ds:schemaRefs/>
</ds:datastoreItem>
</file>

<file path=customXml/itemProps3.xml><?xml version="1.0" encoding="utf-8"?>
<ds:datastoreItem xmlns:ds="http://schemas.openxmlformats.org/officeDocument/2006/customXml" ds:itemID="{A977E8A9-92AE-4210-8D9B-9D45172DD287}">
  <ds:schemaRefs/>
</ds:datastoreItem>
</file>

<file path=customXml/itemProps30.xml><?xml version="1.0" encoding="utf-8"?>
<ds:datastoreItem xmlns:ds="http://schemas.openxmlformats.org/officeDocument/2006/customXml" ds:itemID="{ACD33E02-445A-49C6-9CFC-B7ABA067B6CD}">
  <ds:schemaRefs/>
</ds:datastoreItem>
</file>

<file path=customXml/itemProps31.xml><?xml version="1.0" encoding="utf-8"?>
<ds:datastoreItem xmlns:ds="http://schemas.openxmlformats.org/officeDocument/2006/customXml" ds:itemID="{3E6CAF12-184C-4406-A0FC-5B7210892713}">
  <ds:schemaRefs/>
</ds:datastoreItem>
</file>

<file path=customXml/itemProps32.xml><?xml version="1.0" encoding="utf-8"?>
<ds:datastoreItem xmlns:ds="http://schemas.openxmlformats.org/officeDocument/2006/customXml" ds:itemID="{95EE903C-3CCD-4601-BD4F-8E6F73699571}">
  <ds:schemaRefs/>
</ds:datastoreItem>
</file>

<file path=customXml/itemProps33.xml><?xml version="1.0" encoding="utf-8"?>
<ds:datastoreItem xmlns:ds="http://schemas.openxmlformats.org/officeDocument/2006/customXml" ds:itemID="{BAA64BAA-4B69-4D53-826C-96E6C38FFC5D}">
  <ds:schemaRefs/>
</ds:datastoreItem>
</file>

<file path=customXml/itemProps34.xml><?xml version="1.0" encoding="utf-8"?>
<ds:datastoreItem xmlns:ds="http://schemas.openxmlformats.org/officeDocument/2006/customXml" ds:itemID="{84333B0F-63F1-4345-B689-3B3A6CC0D979}">
  <ds:schemaRefs/>
</ds:datastoreItem>
</file>

<file path=customXml/itemProps35.xml><?xml version="1.0" encoding="utf-8"?>
<ds:datastoreItem xmlns:ds="http://schemas.openxmlformats.org/officeDocument/2006/customXml" ds:itemID="{BE4FDF0D-BA18-4843-8C46-91C111549A82}">
  <ds:schemaRefs/>
</ds:datastoreItem>
</file>

<file path=customXml/itemProps36.xml><?xml version="1.0" encoding="utf-8"?>
<ds:datastoreItem xmlns:ds="http://schemas.openxmlformats.org/officeDocument/2006/customXml" ds:itemID="{41D7FFBA-EAC8-4D6C-A45D-1B8D5FA86CEE}">
  <ds:schemaRefs/>
</ds:datastoreItem>
</file>

<file path=customXml/itemProps37.xml><?xml version="1.0" encoding="utf-8"?>
<ds:datastoreItem xmlns:ds="http://schemas.openxmlformats.org/officeDocument/2006/customXml" ds:itemID="{4E2B52DB-3932-42BE-AB91-42E231A373BC}">
  <ds:schemaRefs/>
</ds:datastoreItem>
</file>

<file path=customXml/itemProps38.xml><?xml version="1.0" encoding="utf-8"?>
<ds:datastoreItem xmlns:ds="http://schemas.openxmlformats.org/officeDocument/2006/customXml" ds:itemID="{70B56B2D-1498-439B-B8AA-4CFA90410AC7}">
  <ds:schemaRefs/>
</ds:datastoreItem>
</file>

<file path=customXml/itemProps39.xml><?xml version="1.0" encoding="utf-8"?>
<ds:datastoreItem xmlns:ds="http://schemas.openxmlformats.org/officeDocument/2006/customXml" ds:itemID="{DF7E040F-C4F9-4C22-9D47-2AB4C114967B}">
  <ds:schemaRefs/>
</ds:datastoreItem>
</file>

<file path=customXml/itemProps4.xml><?xml version="1.0" encoding="utf-8"?>
<ds:datastoreItem xmlns:ds="http://schemas.openxmlformats.org/officeDocument/2006/customXml" ds:itemID="{CB1DF8D9-51A4-4575-AB8F-3A5DD9DCF07D}">
  <ds:schemaRefs/>
</ds:datastoreItem>
</file>

<file path=customXml/itemProps40.xml><?xml version="1.0" encoding="utf-8"?>
<ds:datastoreItem xmlns:ds="http://schemas.openxmlformats.org/officeDocument/2006/customXml" ds:itemID="{78B7A63F-9C49-4D9D-95CA-EA300E2A8255}">
  <ds:schemaRefs/>
</ds:datastoreItem>
</file>

<file path=customXml/itemProps41.xml><?xml version="1.0" encoding="utf-8"?>
<ds:datastoreItem xmlns:ds="http://schemas.openxmlformats.org/officeDocument/2006/customXml" ds:itemID="{7A7E05ED-82B0-47DA-889D-53807E9A71BA}">
  <ds:schemaRefs/>
</ds:datastoreItem>
</file>

<file path=customXml/itemProps42.xml><?xml version="1.0" encoding="utf-8"?>
<ds:datastoreItem xmlns:ds="http://schemas.openxmlformats.org/officeDocument/2006/customXml" ds:itemID="{1D829F07-9D97-4D8E-AD7B-05837179A864}">
  <ds:schemaRefs/>
</ds:datastoreItem>
</file>

<file path=customXml/itemProps43.xml><?xml version="1.0" encoding="utf-8"?>
<ds:datastoreItem xmlns:ds="http://schemas.openxmlformats.org/officeDocument/2006/customXml" ds:itemID="{DC46CB06-994A-4CF0-BF6F-35D7CC951780}">
  <ds:schemaRefs/>
</ds:datastoreItem>
</file>

<file path=customXml/itemProps44.xml><?xml version="1.0" encoding="utf-8"?>
<ds:datastoreItem xmlns:ds="http://schemas.openxmlformats.org/officeDocument/2006/customXml" ds:itemID="{E394B817-39E2-48B2-AF54-4A4B4E28FA5E}">
  <ds:schemaRefs/>
</ds:datastoreItem>
</file>

<file path=customXml/itemProps45.xml><?xml version="1.0" encoding="utf-8"?>
<ds:datastoreItem xmlns:ds="http://schemas.openxmlformats.org/officeDocument/2006/customXml" ds:itemID="{1FA7070E-74DD-4151-9ED7-8355AECF1F28}">
  <ds:schemaRefs/>
</ds:datastoreItem>
</file>

<file path=customXml/itemProps46.xml><?xml version="1.0" encoding="utf-8"?>
<ds:datastoreItem xmlns:ds="http://schemas.openxmlformats.org/officeDocument/2006/customXml" ds:itemID="{DB3F1917-971C-4839-B6C2-99D1069BC258}">
  <ds:schemaRefs/>
</ds:datastoreItem>
</file>

<file path=customXml/itemProps47.xml><?xml version="1.0" encoding="utf-8"?>
<ds:datastoreItem xmlns:ds="http://schemas.openxmlformats.org/officeDocument/2006/customXml" ds:itemID="{44FACA78-17B7-42AB-AA93-055AF08DDBDF}">
  <ds:schemaRefs/>
</ds:datastoreItem>
</file>

<file path=customXml/itemProps48.xml><?xml version="1.0" encoding="utf-8"?>
<ds:datastoreItem xmlns:ds="http://schemas.openxmlformats.org/officeDocument/2006/customXml" ds:itemID="{F9780315-79F0-483A-8BD5-8C35C442BEB3}">
  <ds:schemaRefs/>
</ds:datastoreItem>
</file>

<file path=customXml/itemProps49.xml><?xml version="1.0" encoding="utf-8"?>
<ds:datastoreItem xmlns:ds="http://schemas.openxmlformats.org/officeDocument/2006/customXml" ds:itemID="{262291A9-00A0-4DE7-AD01-8AEF5B7FC3D6}">
  <ds:schemaRefs/>
</ds:datastoreItem>
</file>

<file path=customXml/itemProps5.xml><?xml version="1.0" encoding="utf-8"?>
<ds:datastoreItem xmlns:ds="http://schemas.openxmlformats.org/officeDocument/2006/customXml" ds:itemID="{847C3BB2-A401-4221-99C4-DEB052271ACD}">
  <ds:schemaRefs/>
</ds:datastoreItem>
</file>

<file path=customXml/itemProps50.xml><?xml version="1.0" encoding="utf-8"?>
<ds:datastoreItem xmlns:ds="http://schemas.openxmlformats.org/officeDocument/2006/customXml" ds:itemID="{07A91AD3-EC0D-4B72-8213-4ED497C83C17}">
  <ds:schemaRefs/>
</ds:datastoreItem>
</file>

<file path=customXml/itemProps51.xml><?xml version="1.0" encoding="utf-8"?>
<ds:datastoreItem xmlns:ds="http://schemas.openxmlformats.org/officeDocument/2006/customXml" ds:itemID="{AC163E93-0797-4441-ADC6-7D9375244762}">
  <ds:schemaRefs/>
</ds:datastoreItem>
</file>

<file path=customXml/itemProps52.xml><?xml version="1.0" encoding="utf-8"?>
<ds:datastoreItem xmlns:ds="http://schemas.openxmlformats.org/officeDocument/2006/customXml" ds:itemID="{3D48D541-5C19-4442-9A9B-8AC7B380EC58}">
  <ds:schemaRefs/>
</ds:datastoreItem>
</file>

<file path=customXml/itemProps53.xml><?xml version="1.0" encoding="utf-8"?>
<ds:datastoreItem xmlns:ds="http://schemas.openxmlformats.org/officeDocument/2006/customXml" ds:itemID="{845D9AD7-88C7-4D1F-B1CA-C359FB37B039}">
  <ds:schemaRefs/>
</ds:datastoreItem>
</file>

<file path=customXml/itemProps54.xml><?xml version="1.0" encoding="utf-8"?>
<ds:datastoreItem xmlns:ds="http://schemas.openxmlformats.org/officeDocument/2006/customXml" ds:itemID="{ABC4DE88-AB63-4B17-9A79-D876E0B3AFB3}">
  <ds:schemaRefs/>
</ds:datastoreItem>
</file>

<file path=customXml/itemProps55.xml><?xml version="1.0" encoding="utf-8"?>
<ds:datastoreItem xmlns:ds="http://schemas.openxmlformats.org/officeDocument/2006/customXml" ds:itemID="{56600FA8-2843-494E-B342-E90E6C9C67FD}">
  <ds:schemaRefs/>
</ds:datastoreItem>
</file>

<file path=customXml/itemProps56.xml><?xml version="1.0" encoding="utf-8"?>
<ds:datastoreItem xmlns:ds="http://schemas.openxmlformats.org/officeDocument/2006/customXml" ds:itemID="{7AD17193-EEBD-48E7-86D0-584618FC9B91}">
  <ds:schemaRefs/>
</ds:datastoreItem>
</file>

<file path=customXml/itemProps57.xml><?xml version="1.0" encoding="utf-8"?>
<ds:datastoreItem xmlns:ds="http://schemas.openxmlformats.org/officeDocument/2006/customXml" ds:itemID="{0BBC346D-483B-4195-8365-7EC34BD8773C}">
  <ds:schemaRefs/>
</ds:datastoreItem>
</file>

<file path=customXml/itemProps58.xml><?xml version="1.0" encoding="utf-8"?>
<ds:datastoreItem xmlns:ds="http://schemas.openxmlformats.org/officeDocument/2006/customXml" ds:itemID="{7644BDB1-F698-4755-B588-DF8BC683423B}">
  <ds:schemaRefs/>
</ds:datastoreItem>
</file>

<file path=customXml/itemProps59.xml><?xml version="1.0" encoding="utf-8"?>
<ds:datastoreItem xmlns:ds="http://schemas.openxmlformats.org/officeDocument/2006/customXml" ds:itemID="{B952AB4F-A24F-46D7-B1DA-550A76847E29}">
  <ds:schemaRefs/>
</ds:datastoreItem>
</file>

<file path=customXml/itemProps6.xml><?xml version="1.0" encoding="utf-8"?>
<ds:datastoreItem xmlns:ds="http://schemas.openxmlformats.org/officeDocument/2006/customXml" ds:itemID="{C1BCBE31-D469-4F25-B430-878D8FDD5667}">
  <ds:schemaRefs/>
</ds:datastoreItem>
</file>

<file path=customXml/itemProps60.xml><?xml version="1.0" encoding="utf-8"?>
<ds:datastoreItem xmlns:ds="http://schemas.openxmlformats.org/officeDocument/2006/customXml" ds:itemID="{D6EB614C-92AA-45DC-9462-4AB73513C7E5}">
  <ds:schemaRefs/>
</ds:datastoreItem>
</file>

<file path=customXml/itemProps61.xml><?xml version="1.0" encoding="utf-8"?>
<ds:datastoreItem xmlns:ds="http://schemas.openxmlformats.org/officeDocument/2006/customXml" ds:itemID="{BDB81D17-8DED-4E4D-BB9C-6C897A157A4F}">
  <ds:schemaRefs/>
</ds:datastoreItem>
</file>

<file path=customXml/itemProps62.xml><?xml version="1.0" encoding="utf-8"?>
<ds:datastoreItem xmlns:ds="http://schemas.openxmlformats.org/officeDocument/2006/customXml" ds:itemID="{F5BB867D-3C01-41B8-B89D-1271929894DF}">
  <ds:schemaRefs/>
</ds:datastoreItem>
</file>

<file path=customXml/itemProps63.xml><?xml version="1.0" encoding="utf-8"?>
<ds:datastoreItem xmlns:ds="http://schemas.openxmlformats.org/officeDocument/2006/customXml" ds:itemID="{3AEBFC7B-51FC-4E43-9A5C-3C8FEF2544FC}">
  <ds:schemaRefs/>
</ds:datastoreItem>
</file>

<file path=customXml/itemProps64.xml><?xml version="1.0" encoding="utf-8"?>
<ds:datastoreItem xmlns:ds="http://schemas.openxmlformats.org/officeDocument/2006/customXml" ds:itemID="{33A02ADF-A605-4C75-8055-34B0AB0321AC}">
  <ds:schemaRefs/>
</ds:datastoreItem>
</file>

<file path=customXml/itemProps65.xml><?xml version="1.0" encoding="utf-8"?>
<ds:datastoreItem xmlns:ds="http://schemas.openxmlformats.org/officeDocument/2006/customXml" ds:itemID="{C7995A18-0ECA-43B3-BBF6-70C84F95C8E3}">
  <ds:schemaRefs/>
</ds:datastoreItem>
</file>

<file path=customXml/itemProps66.xml><?xml version="1.0" encoding="utf-8"?>
<ds:datastoreItem xmlns:ds="http://schemas.openxmlformats.org/officeDocument/2006/customXml" ds:itemID="{B35244AC-35A0-449E-8D0F-BE537CC0A2C4}">
  <ds:schemaRefs/>
</ds:datastoreItem>
</file>

<file path=customXml/itemProps67.xml><?xml version="1.0" encoding="utf-8"?>
<ds:datastoreItem xmlns:ds="http://schemas.openxmlformats.org/officeDocument/2006/customXml" ds:itemID="{8BAD8226-5F50-4D8D-8F95-5337C5D72357}">
  <ds:schemaRefs/>
</ds:datastoreItem>
</file>

<file path=customXml/itemProps68.xml><?xml version="1.0" encoding="utf-8"?>
<ds:datastoreItem xmlns:ds="http://schemas.openxmlformats.org/officeDocument/2006/customXml" ds:itemID="{E1F798A6-E86E-4581-81BE-31DA7631E10C}">
  <ds:schemaRefs/>
</ds:datastoreItem>
</file>

<file path=customXml/itemProps69.xml><?xml version="1.0" encoding="utf-8"?>
<ds:datastoreItem xmlns:ds="http://schemas.openxmlformats.org/officeDocument/2006/customXml" ds:itemID="{AABCC15B-9CB5-4061-A6C8-2373D32C81D6}">
  <ds:schemaRefs/>
</ds:datastoreItem>
</file>

<file path=customXml/itemProps7.xml><?xml version="1.0" encoding="utf-8"?>
<ds:datastoreItem xmlns:ds="http://schemas.openxmlformats.org/officeDocument/2006/customXml" ds:itemID="{6896CDD1-5E98-42F8-BE2E-C4BC19DDF2C0}">
  <ds:schemaRefs/>
</ds:datastoreItem>
</file>

<file path=customXml/itemProps70.xml><?xml version="1.0" encoding="utf-8"?>
<ds:datastoreItem xmlns:ds="http://schemas.openxmlformats.org/officeDocument/2006/customXml" ds:itemID="{C346241D-5D83-4744-BB03-A35B92B8E11A}">
  <ds:schemaRefs/>
</ds:datastoreItem>
</file>

<file path=customXml/itemProps71.xml><?xml version="1.0" encoding="utf-8"?>
<ds:datastoreItem xmlns:ds="http://schemas.openxmlformats.org/officeDocument/2006/customXml" ds:itemID="{6DB42B5F-2242-48E1-AA55-B68DA1A1EB9D}">
  <ds:schemaRefs/>
</ds:datastoreItem>
</file>

<file path=customXml/itemProps72.xml><?xml version="1.0" encoding="utf-8"?>
<ds:datastoreItem xmlns:ds="http://schemas.openxmlformats.org/officeDocument/2006/customXml" ds:itemID="{25286A65-1240-475D-A9E5-A909F05DA0FF}">
  <ds:schemaRefs/>
</ds:datastoreItem>
</file>

<file path=customXml/itemProps73.xml><?xml version="1.0" encoding="utf-8"?>
<ds:datastoreItem xmlns:ds="http://schemas.openxmlformats.org/officeDocument/2006/customXml" ds:itemID="{F6AF13B1-7797-48AB-A4D5-EFF542DACB78}">
  <ds:schemaRefs/>
</ds:datastoreItem>
</file>

<file path=customXml/itemProps74.xml><?xml version="1.0" encoding="utf-8"?>
<ds:datastoreItem xmlns:ds="http://schemas.openxmlformats.org/officeDocument/2006/customXml" ds:itemID="{2BCDFFA6-2F92-462E-80B9-F07E7DFA18AF}">
  <ds:schemaRefs/>
</ds:datastoreItem>
</file>

<file path=customXml/itemProps75.xml><?xml version="1.0" encoding="utf-8"?>
<ds:datastoreItem xmlns:ds="http://schemas.openxmlformats.org/officeDocument/2006/customXml" ds:itemID="{FECB7235-7C62-48EB-B64D-A4917BBEFED0}">
  <ds:schemaRefs/>
</ds:datastoreItem>
</file>

<file path=customXml/itemProps76.xml><?xml version="1.0" encoding="utf-8"?>
<ds:datastoreItem xmlns:ds="http://schemas.openxmlformats.org/officeDocument/2006/customXml" ds:itemID="{AC924673-9C12-4856-BC30-9D31C134EB16}">
  <ds:schemaRefs/>
</ds:datastoreItem>
</file>

<file path=customXml/itemProps77.xml><?xml version="1.0" encoding="utf-8"?>
<ds:datastoreItem xmlns:ds="http://schemas.openxmlformats.org/officeDocument/2006/customXml" ds:itemID="{9BDCD803-F7FB-4AC1-A504-1E1B2E268D33}">
  <ds:schemaRefs/>
</ds:datastoreItem>
</file>

<file path=customXml/itemProps78.xml><?xml version="1.0" encoding="utf-8"?>
<ds:datastoreItem xmlns:ds="http://schemas.openxmlformats.org/officeDocument/2006/customXml" ds:itemID="{64342007-8D57-4917-BFEF-0244AB72FF2C}">
  <ds:schemaRefs/>
</ds:datastoreItem>
</file>

<file path=customXml/itemProps8.xml><?xml version="1.0" encoding="utf-8"?>
<ds:datastoreItem xmlns:ds="http://schemas.openxmlformats.org/officeDocument/2006/customXml" ds:itemID="{D8F6FA4E-2309-43BA-A6C2-78AAE6C82EFB}">
  <ds:schemaRefs/>
</ds:datastoreItem>
</file>

<file path=customXml/itemProps9.xml><?xml version="1.0" encoding="utf-8"?>
<ds:datastoreItem xmlns:ds="http://schemas.openxmlformats.org/officeDocument/2006/customXml" ds:itemID="{134EC5EA-27F1-4FE6-9B5F-438FBABBF7A0}">
  <ds:schemaRefs/>
</ds:datastoreItem>
</file>

<file path=docMetadata/LabelInfo.xml><?xml version="1.0" encoding="utf-8"?>
<clbl:labelList xmlns:clbl="http://schemas.microsoft.com/office/2020/mipLabelMetadata">
  <clbl:label id="{d99161eb-1619-4163-9c7e-1c13824d69e5}" enabled="0" method="" siteId="{d99161eb-1619-4163-9c7e-1c13824d69e5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87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7" baseType="lpstr">
      <vt:lpstr>Arial</vt:lpstr>
      <vt:lpstr>Source Sans Pro</vt:lpstr>
      <vt:lpstr>Source Sans Pro Black</vt:lpstr>
      <vt:lpstr>Source Sans Pro Light</vt:lpstr>
      <vt:lpstr>Symbol</vt:lpstr>
      <vt:lpstr>Præsentation</vt:lpstr>
      <vt:lpstr>PowerPoint-præsentation</vt:lpstr>
    </vt:vector>
  </TitlesOfParts>
  <Company>Region Nordjylland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Præsentation skabelon</dc:title>
  <dc:creator>Region Nordjylland</dc:creator>
  <cp:lastModifiedBy>Josefina Hindenburg Krausing</cp:lastModifiedBy>
  <cp:revision>134</cp:revision>
  <cp:lastPrinted>2025-08-08T07:29:13Z</cp:lastPrinted>
  <dcterms:created xsi:type="dcterms:W3CDTF">2023-11-07T11:42:04Z</dcterms:created>
  <dcterms:modified xsi:type="dcterms:W3CDTF">2025-09-29T06:23:53Z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 by:">
    <vt:lpwstr>www.skabelon.dk</vt:lpwstr>
  </property>
  <property fmtid="{D5CDD505-2E9C-101B-9397-08002B2CF9AE}" pid="3" name="ArtworkDefinitionTemplate">
    <vt:lpwstr>Presentation</vt:lpwstr>
  </property>
  <property fmtid="{D5CDD505-2E9C-101B-9397-08002B2CF9AE}" pid="4" name="HelpDocument">
    <vt:lpwstr>Region Nordjylland.html</vt:lpwstr>
  </property>
  <property fmtid="{D5CDD505-2E9C-101B-9397-08002B2CF9AE}" pid="5" name="RunSetTextContentFromTag">
    <vt:lpwstr>True</vt:lpwstr>
  </property>
  <property fmtid="{D5CDD505-2E9C-101B-9397-08002B2CF9AE}" pid="6" name="DocumentInfoFinished">
    <vt:lpwstr>True</vt:lpwstr>
  </property>
  <property fmtid="{D5CDD505-2E9C-101B-9397-08002B2CF9AE}" pid="7" name="TemplafyTimeStamp">
    <vt:lpwstr>2024-12-10T11:27:12.7622363Z</vt:lpwstr>
  </property>
  <property fmtid="{D5CDD505-2E9C-101B-9397-08002B2CF9AE}" pid="8" name="RegNjPPT">
    <vt:lpwstr>true</vt:lpwstr>
  </property>
  <property fmtid="{D5CDD505-2E9C-101B-9397-08002B2CF9AE}" pid="9" name="ShowPicture">
    <vt:lpwstr>true</vt:lpwstr>
  </property>
  <property fmtid="{D5CDD505-2E9C-101B-9397-08002B2CF9AE}" pid="10" name="TemplafyTenantId">
    <vt:lpwstr>regionnordjylland</vt:lpwstr>
  </property>
  <property fmtid="{D5CDD505-2E9C-101B-9397-08002B2CF9AE}" pid="11" name="TemplafyTemplateId">
    <vt:lpwstr>638440251622175968</vt:lpwstr>
  </property>
  <property fmtid="{D5CDD505-2E9C-101B-9397-08002B2CF9AE}" pid="12" name="TemplafyUserProfileId">
    <vt:lpwstr>638313944134348230</vt:lpwstr>
  </property>
  <property fmtid="{D5CDD505-2E9C-101B-9397-08002B2CF9AE}" pid="13" name="TemplafyLanguageCode">
    <vt:lpwstr>da-DK</vt:lpwstr>
  </property>
  <property fmtid="{D5CDD505-2E9C-101B-9397-08002B2CF9AE}" pid="14" name="color">
    <vt:lpwstr/>
  </property>
  <property fmtid="{D5CDD505-2E9C-101B-9397-08002B2CF9AE}" pid="15" name="logoname">
    <vt:lpwstr>Psykiatrien_DK_White.emf</vt:lpwstr>
  </property>
</Properties>
</file>