
<file path=[Content_Types].xml><?xml version="1.0" encoding="utf-8"?>
<Types xmlns="http://schemas.openxmlformats.org/package/2006/content-types">
  <Default Extension="bin" ContentType="image/png"/>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3.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4"/>
  </p:notesMasterIdLst>
  <p:sldIdLst>
    <p:sldId id="256" r:id="rId2"/>
    <p:sldId id="914" r:id="rId3"/>
    <p:sldId id="911" r:id="rId4"/>
    <p:sldId id="928" r:id="rId5"/>
    <p:sldId id="922" r:id="rId6"/>
    <p:sldId id="930" r:id="rId7"/>
    <p:sldId id="917" r:id="rId8"/>
    <p:sldId id="926" r:id="rId9"/>
    <p:sldId id="921" r:id="rId10"/>
    <p:sldId id="269" r:id="rId11"/>
    <p:sldId id="909" r:id="rId12"/>
    <p:sldId id="923" r:id="rId13"/>
    <p:sldId id="924" r:id="rId14"/>
    <p:sldId id="931" r:id="rId15"/>
    <p:sldId id="908" r:id="rId16"/>
    <p:sldId id="927" r:id="rId17"/>
    <p:sldId id="919" r:id="rId18"/>
    <p:sldId id="925" r:id="rId19"/>
    <p:sldId id="910" r:id="rId20"/>
    <p:sldId id="918" r:id="rId21"/>
    <p:sldId id="916" r:id="rId22"/>
    <p:sldId id="929" r:id="rId23"/>
  </p:sldIdLst>
  <p:sldSz cx="12192000" cy="6858000"/>
  <p:notesSz cx="6797675" cy="9926638"/>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B3B3"/>
    <a:srgbClr val="BECBBE"/>
    <a:srgbClr val="7D967D"/>
    <a:srgbClr val="CB6615"/>
    <a:srgbClr val="565656"/>
    <a:srgbClr val="1F4A60"/>
    <a:srgbClr val="009C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2362" autoAdjust="0"/>
  </p:normalViewPr>
  <p:slideViewPr>
    <p:cSldViewPr showGuides="1">
      <p:cViewPr varScale="1">
        <p:scale>
          <a:sx n="105" d="100"/>
          <a:sy n="105" d="100"/>
        </p:scale>
        <p:origin x="774" y="108"/>
      </p:cViewPr>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a-DK" dirty="0"/>
          </a:p>
        </p:txBody>
      </p:sp>
      <p:sp>
        <p:nvSpPr>
          <p:cNvPr id="3" name="Pladsholder til dato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F5EB28D1-58D8-4EBA-AD4A-3097FCE67AD9}" type="datetimeFigureOut">
              <a:rPr lang="da-DK" smtClean="0"/>
              <a:t>02-11-2023</a:t>
            </a:fld>
            <a:endParaRPr lang="da-DK" dirty="0"/>
          </a:p>
        </p:txBody>
      </p:sp>
      <p:sp>
        <p:nvSpPr>
          <p:cNvPr id="4" name="Pladsholder til slidebille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6" name="Pladsholder til sidefod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da-DK" dirty="0"/>
          </a:p>
        </p:txBody>
      </p:sp>
      <p:sp>
        <p:nvSpPr>
          <p:cNvPr id="7" name="Pladsholder til slide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22E91502-756A-4244-B8CC-0FD4F7A5EFF5}" type="slidenum">
              <a:rPr lang="da-DK" smtClean="0"/>
              <a:t>‹nr.›</a:t>
            </a:fld>
            <a:endParaRPr lang="da-DK" dirty="0"/>
          </a:p>
        </p:txBody>
      </p:sp>
    </p:spTree>
    <p:extLst>
      <p:ext uri="{BB962C8B-B14F-4D97-AF65-F5344CB8AC3E}">
        <p14:creationId xmlns:p14="http://schemas.microsoft.com/office/powerpoint/2010/main" val="342771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Der er som sådan ikke noget galt med den overskrift – eller er der? Den kan lyde som om, at man skal undgå konflikter og at man, hvis de opstår, skal rydde dem af vejen. Meget aktuelt, har jeg fået nogle indsigter, som har gjort, at jeg har valgt at understrege nogle andre pointer, end jeg oprindeligt havde tænkt. Derfor har jeg ændret overskriften på mit indlæg og tilsvarende vinklingen. Hvis I efter mit oplæg tænker, </a:t>
            </a:r>
            <a:r>
              <a:rPr lang="da-DK" dirty="0" err="1"/>
              <a:t>arghh</a:t>
            </a:r>
            <a:r>
              <a:rPr lang="da-DK" dirty="0"/>
              <a:t> – jeg var faktisk kommet for at høre om xx, så skriv gerne til mig eller spørg i slutningen af denne seance. </a:t>
            </a:r>
          </a:p>
          <a:p>
            <a:endParaRPr lang="da-DK" dirty="0"/>
          </a:p>
        </p:txBody>
      </p:sp>
      <p:sp>
        <p:nvSpPr>
          <p:cNvPr id="4" name="Pladsholder til slidenummer 3"/>
          <p:cNvSpPr>
            <a:spLocks noGrp="1"/>
          </p:cNvSpPr>
          <p:nvPr>
            <p:ph type="sldNum" sz="quarter" idx="5"/>
          </p:nvPr>
        </p:nvSpPr>
        <p:spPr/>
        <p:txBody>
          <a:bodyPr/>
          <a:lstStyle/>
          <a:p>
            <a:fld id="{22E91502-756A-4244-B8CC-0FD4F7A5EFF5}" type="slidenum">
              <a:rPr lang="da-DK" smtClean="0"/>
              <a:t>2</a:t>
            </a:fld>
            <a:endParaRPr lang="da-DK" dirty="0"/>
          </a:p>
        </p:txBody>
      </p:sp>
    </p:spTree>
    <p:extLst>
      <p:ext uri="{BB962C8B-B14F-4D97-AF65-F5344CB8AC3E}">
        <p14:creationId xmlns:p14="http://schemas.microsoft.com/office/powerpoint/2010/main" val="24311237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err="1"/>
              <a:t>Lencionis</a:t>
            </a:r>
            <a:r>
              <a:rPr lang="da-DK" dirty="0"/>
              <a:t> pointe: Vi har en tilbøjelighed til at være</a:t>
            </a:r>
            <a:br>
              <a:rPr lang="da-DK" dirty="0"/>
            </a:br>
            <a:endParaRPr lang="da-DK" dirty="0"/>
          </a:p>
        </p:txBody>
      </p:sp>
      <p:sp>
        <p:nvSpPr>
          <p:cNvPr id="4" name="Pladsholder til slidenummer 3"/>
          <p:cNvSpPr>
            <a:spLocks noGrp="1"/>
          </p:cNvSpPr>
          <p:nvPr>
            <p:ph type="sldNum" sz="quarter" idx="5"/>
          </p:nvPr>
        </p:nvSpPr>
        <p:spPr/>
        <p:txBody>
          <a:bodyPr/>
          <a:lstStyle/>
          <a:p>
            <a:fld id="{22E91502-756A-4244-B8CC-0FD4F7A5EFF5}" type="slidenum">
              <a:rPr lang="da-DK" smtClean="0"/>
              <a:t>15</a:t>
            </a:fld>
            <a:endParaRPr lang="da-DK" dirty="0"/>
          </a:p>
        </p:txBody>
      </p:sp>
    </p:spTree>
    <p:extLst>
      <p:ext uri="{BB962C8B-B14F-4D97-AF65-F5344CB8AC3E}">
        <p14:creationId xmlns:p14="http://schemas.microsoft.com/office/powerpoint/2010/main" val="30293382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Underbygges af Paul Gilbert og Amy Edmondson: Hvis der ikke er psykologisk tryghed. , så udgør det at gøre opmærksom på en bekymring, fejl, at sige sin mening en relationel risiko. Den interpersonelle frygt vi oplever, opfatter hjernen som en trussel på livet.</a:t>
            </a:r>
          </a:p>
          <a:p>
            <a:r>
              <a:rPr lang="da-DK" dirty="0"/>
              <a:t>Socialpsykologer vil sige, at vi tør ikke falde udenfor gruppen, det truer vores eksistens (rent evolutionært)</a:t>
            </a:r>
          </a:p>
        </p:txBody>
      </p:sp>
      <p:sp>
        <p:nvSpPr>
          <p:cNvPr id="4" name="Pladsholder til slidenummer 3"/>
          <p:cNvSpPr>
            <a:spLocks noGrp="1"/>
          </p:cNvSpPr>
          <p:nvPr>
            <p:ph type="sldNum" sz="quarter" idx="5"/>
          </p:nvPr>
        </p:nvSpPr>
        <p:spPr/>
        <p:txBody>
          <a:bodyPr/>
          <a:lstStyle/>
          <a:p>
            <a:fld id="{22E91502-756A-4244-B8CC-0FD4F7A5EFF5}" type="slidenum">
              <a:rPr lang="da-DK" smtClean="0"/>
              <a:t>16</a:t>
            </a:fld>
            <a:endParaRPr lang="da-DK" dirty="0"/>
          </a:p>
        </p:txBody>
      </p:sp>
    </p:spTree>
    <p:extLst>
      <p:ext uri="{BB962C8B-B14F-4D97-AF65-F5344CB8AC3E}">
        <p14:creationId xmlns:p14="http://schemas.microsoft.com/office/powerpoint/2010/main" val="39334703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Pointe med at når vi foregiver harmoni, så vokser konflikten under overfladen og den eskalerer. </a:t>
            </a:r>
          </a:p>
          <a:p>
            <a:r>
              <a:rPr lang="da-DK" dirty="0"/>
              <a:t>Konflikten kommer så langt op ad konflikttrappen, at vi føler os nødsaget til at ty til juridiske tiltag og vi mister troen på at dialog kan hjælpe os. </a:t>
            </a:r>
          </a:p>
          <a:p>
            <a:r>
              <a:rPr lang="da-DK" dirty="0"/>
              <a:t>Vi springer så at sige den sunde konflikt over og direkte i den destruktive</a:t>
            </a:r>
          </a:p>
          <a:p>
            <a:endParaRPr lang="da-DK" dirty="0"/>
          </a:p>
        </p:txBody>
      </p:sp>
      <p:sp>
        <p:nvSpPr>
          <p:cNvPr id="4" name="Pladsholder til slidenummer 3"/>
          <p:cNvSpPr>
            <a:spLocks noGrp="1"/>
          </p:cNvSpPr>
          <p:nvPr>
            <p:ph type="sldNum" sz="quarter" idx="5"/>
          </p:nvPr>
        </p:nvSpPr>
        <p:spPr/>
        <p:txBody>
          <a:bodyPr/>
          <a:lstStyle/>
          <a:p>
            <a:fld id="{22E91502-756A-4244-B8CC-0FD4F7A5EFF5}" type="slidenum">
              <a:rPr lang="da-DK" smtClean="0"/>
              <a:t>17</a:t>
            </a:fld>
            <a:endParaRPr lang="da-DK" dirty="0"/>
          </a:p>
        </p:txBody>
      </p:sp>
    </p:spTree>
    <p:extLst>
      <p:ext uri="{BB962C8B-B14F-4D97-AF65-F5344CB8AC3E}">
        <p14:creationId xmlns:p14="http://schemas.microsoft.com/office/powerpoint/2010/main" val="33174468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Pointe med øvelse:</a:t>
            </a:r>
          </a:p>
        </p:txBody>
      </p:sp>
      <p:sp>
        <p:nvSpPr>
          <p:cNvPr id="4" name="Pladsholder til slidenummer 3"/>
          <p:cNvSpPr>
            <a:spLocks noGrp="1"/>
          </p:cNvSpPr>
          <p:nvPr>
            <p:ph type="sldNum" sz="quarter" idx="5"/>
          </p:nvPr>
        </p:nvSpPr>
        <p:spPr/>
        <p:txBody>
          <a:bodyPr/>
          <a:lstStyle/>
          <a:p>
            <a:fld id="{22E91502-756A-4244-B8CC-0FD4F7A5EFF5}" type="slidenum">
              <a:rPr lang="da-DK" smtClean="0"/>
              <a:t>21</a:t>
            </a:fld>
            <a:endParaRPr lang="da-DK" dirty="0"/>
          </a:p>
        </p:txBody>
      </p:sp>
    </p:spTree>
    <p:extLst>
      <p:ext uri="{BB962C8B-B14F-4D97-AF65-F5344CB8AC3E}">
        <p14:creationId xmlns:p14="http://schemas.microsoft.com/office/powerpoint/2010/main" val="15674309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Pointe med øvelse:</a:t>
            </a:r>
          </a:p>
        </p:txBody>
      </p:sp>
      <p:sp>
        <p:nvSpPr>
          <p:cNvPr id="4" name="Pladsholder til slidenummer 3"/>
          <p:cNvSpPr>
            <a:spLocks noGrp="1"/>
          </p:cNvSpPr>
          <p:nvPr>
            <p:ph type="sldNum" sz="quarter" idx="5"/>
          </p:nvPr>
        </p:nvSpPr>
        <p:spPr/>
        <p:txBody>
          <a:bodyPr/>
          <a:lstStyle/>
          <a:p>
            <a:fld id="{22E91502-756A-4244-B8CC-0FD4F7A5EFF5}" type="slidenum">
              <a:rPr lang="da-DK" smtClean="0"/>
              <a:t>22</a:t>
            </a:fld>
            <a:endParaRPr lang="da-DK" dirty="0"/>
          </a:p>
        </p:txBody>
      </p:sp>
    </p:spTree>
    <p:extLst>
      <p:ext uri="{BB962C8B-B14F-4D97-AF65-F5344CB8AC3E}">
        <p14:creationId xmlns:p14="http://schemas.microsoft.com/office/powerpoint/2010/main" val="2515599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22E91502-756A-4244-B8CC-0FD4F7A5EFF5}" type="slidenum">
              <a:rPr lang="da-DK" smtClean="0"/>
              <a:t>3</a:t>
            </a:fld>
            <a:endParaRPr lang="da-DK" dirty="0"/>
          </a:p>
        </p:txBody>
      </p:sp>
    </p:spTree>
    <p:extLst>
      <p:ext uri="{BB962C8B-B14F-4D97-AF65-F5344CB8AC3E}">
        <p14:creationId xmlns:p14="http://schemas.microsoft.com/office/powerpoint/2010/main" val="17044777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22E91502-756A-4244-B8CC-0FD4F7A5EFF5}" type="slidenum">
              <a:rPr lang="da-DK" smtClean="0"/>
              <a:t>4</a:t>
            </a:fld>
            <a:endParaRPr lang="da-DK" dirty="0"/>
          </a:p>
        </p:txBody>
      </p:sp>
    </p:spTree>
    <p:extLst>
      <p:ext uri="{BB962C8B-B14F-4D97-AF65-F5344CB8AC3E}">
        <p14:creationId xmlns:p14="http://schemas.microsoft.com/office/powerpoint/2010/main" val="18991072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Pointe med øvelse: ordene vil oftest være negativt ladede og derfor er det ikke så underligt, at vi forbinder konflikter med </a:t>
            </a:r>
            <a:r>
              <a:rPr lang="da-DK" dirty="0" err="1"/>
              <a:t>ngt</a:t>
            </a:r>
            <a:r>
              <a:rPr lang="da-DK" dirty="0"/>
              <a:t> ubehageligt og derfor er det heller ikke så mærkeligt at mange af os er konfliktsky. </a:t>
            </a:r>
          </a:p>
          <a:p>
            <a:r>
              <a:rPr lang="da-DK" dirty="0"/>
              <a:t>Associationen mellem de negative følelser og konflikter medfører en sort/hvidt tænkning, hvor harmoni er godt og konflikter skidt. </a:t>
            </a:r>
          </a:p>
        </p:txBody>
      </p:sp>
      <p:sp>
        <p:nvSpPr>
          <p:cNvPr id="4" name="Pladsholder til slidenummer 3"/>
          <p:cNvSpPr>
            <a:spLocks noGrp="1"/>
          </p:cNvSpPr>
          <p:nvPr>
            <p:ph type="sldNum" sz="quarter" idx="5"/>
          </p:nvPr>
        </p:nvSpPr>
        <p:spPr/>
        <p:txBody>
          <a:bodyPr/>
          <a:lstStyle/>
          <a:p>
            <a:fld id="{22E91502-756A-4244-B8CC-0FD4F7A5EFF5}" type="slidenum">
              <a:rPr lang="da-DK" smtClean="0"/>
              <a:t>5</a:t>
            </a:fld>
            <a:endParaRPr lang="da-DK" dirty="0"/>
          </a:p>
        </p:txBody>
      </p:sp>
    </p:spTree>
    <p:extLst>
      <p:ext uri="{BB962C8B-B14F-4D97-AF65-F5344CB8AC3E}">
        <p14:creationId xmlns:p14="http://schemas.microsoft.com/office/powerpoint/2010/main" val="31940947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22E91502-756A-4244-B8CC-0FD4F7A5EFF5}" type="slidenum">
              <a:rPr lang="da-DK" smtClean="0"/>
              <a:t>6</a:t>
            </a:fld>
            <a:endParaRPr lang="da-DK" dirty="0"/>
          </a:p>
        </p:txBody>
      </p:sp>
    </p:spTree>
    <p:extLst>
      <p:ext uri="{BB962C8B-B14F-4D97-AF65-F5344CB8AC3E}">
        <p14:creationId xmlns:p14="http://schemas.microsoft.com/office/powerpoint/2010/main" val="40979766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22E91502-756A-4244-B8CC-0FD4F7A5EFF5}" type="slidenum">
              <a:rPr lang="da-DK" smtClean="0"/>
              <a:t>7</a:t>
            </a:fld>
            <a:endParaRPr lang="da-DK" dirty="0"/>
          </a:p>
        </p:txBody>
      </p:sp>
    </p:spTree>
    <p:extLst>
      <p:ext uri="{BB962C8B-B14F-4D97-AF65-F5344CB8AC3E}">
        <p14:creationId xmlns:p14="http://schemas.microsoft.com/office/powerpoint/2010/main" val="36729898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22E91502-756A-4244-B8CC-0FD4F7A5EFF5}" type="slidenum">
              <a:rPr lang="da-DK" smtClean="0"/>
              <a:t>8</a:t>
            </a:fld>
            <a:endParaRPr lang="da-DK" dirty="0"/>
          </a:p>
        </p:txBody>
      </p:sp>
    </p:spTree>
    <p:extLst>
      <p:ext uri="{BB962C8B-B14F-4D97-AF65-F5344CB8AC3E}">
        <p14:creationId xmlns:p14="http://schemas.microsoft.com/office/powerpoint/2010/main" val="3945759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Tanken har været at finde en hurtig vej til løsning af konflikter. Man kan jo bruge billedet om en ‘kræftpakke’ – hvor tanken har været, at så snart du opdager knuden – uenigheden – så er det bare med at få den behandlet i en fart. </a:t>
            </a:r>
          </a:p>
        </p:txBody>
      </p:sp>
      <p:sp>
        <p:nvSpPr>
          <p:cNvPr id="4" name="Pladsholder til slidenummer 3"/>
          <p:cNvSpPr>
            <a:spLocks noGrp="1"/>
          </p:cNvSpPr>
          <p:nvPr>
            <p:ph type="sldNum" sz="quarter" idx="5"/>
          </p:nvPr>
        </p:nvSpPr>
        <p:spPr/>
        <p:txBody>
          <a:bodyPr/>
          <a:lstStyle/>
          <a:p>
            <a:fld id="{22E91502-756A-4244-B8CC-0FD4F7A5EFF5}" type="slidenum">
              <a:rPr lang="da-DK" smtClean="0"/>
              <a:t>10</a:t>
            </a:fld>
            <a:endParaRPr lang="da-DK" dirty="0"/>
          </a:p>
        </p:txBody>
      </p:sp>
    </p:spTree>
    <p:extLst>
      <p:ext uri="{BB962C8B-B14F-4D97-AF65-F5344CB8AC3E}">
        <p14:creationId xmlns:p14="http://schemas.microsoft.com/office/powerpoint/2010/main" val="33402999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Pointe med øvelse: Vi er ofte uenige om hvad vi iagttager og oplever. Og have forskellige udlægninger af hvad der er sket i en bestemt situation. Og man er helt overbevist om at man har ret. Denne </a:t>
            </a:r>
            <a:r>
              <a:rPr lang="da-DK" dirty="0" err="1"/>
              <a:t>øvélse</a:t>
            </a:r>
            <a:r>
              <a:rPr lang="da-DK" dirty="0"/>
              <a:t> kan være en fælles reminder om, at der kan være en gorilla i rummet. </a:t>
            </a:r>
          </a:p>
        </p:txBody>
      </p:sp>
      <p:sp>
        <p:nvSpPr>
          <p:cNvPr id="4" name="Pladsholder til slidenummer 3"/>
          <p:cNvSpPr>
            <a:spLocks noGrp="1"/>
          </p:cNvSpPr>
          <p:nvPr>
            <p:ph type="sldNum" sz="quarter" idx="5"/>
          </p:nvPr>
        </p:nvSpPr>
        <p:spPr/>
        <p:txBody>
          <a:bodyPr/>
          <a:lstStyle/>
          <a:p>
            <a:fld id="{22E91502-756A-4244-B8CC-0FD4F7A5EFF5}" type="slidenum">
              <a:rPr lang="da-DK" smtClean="0"/>
              <a:t>14</a:t>
            </a:fld>
            <a:endParaRPr lang="da-DK" dirty="0"/>
          </a:p>
        </p:txBody>
      </p:sp>
    </p:spTree>
    <p:extLst>
      <p:ext uri="{BB962C8B-B14F-4D97-AF65-F5344CB8AC3E}">
        <p14:creationId xmlns:p14="http://schemas.microsoft.com/office/powerpoint/2010/main" val="14859276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bin"/><Relationship Id="rId5" Type="http://schemas.openxmlformats.org/officeDocument/2006/relationships/image" Target="../media/image4.wmf"/><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1.emf"/><Relationship Id="rId4" Type="http://schemas.openxmlformats.org/officeDocument/2006/relationships/image" Target="../media/image4.w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1.emf"/><Relationship Id="rId4" Type="http://schemas.openxmlformats.org/officeDocument/2006/relationships/image" Target="../media/image4.wmf"/></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4.wmf"/><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4.wmf"/><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4.wmf"/><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1.emf"/><Relationship Id="rId4" Type="http://schemas.openxmlformats.org/officeDocument/2006/relationships/image" Target="../media/image4.wmf"/></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1.emf"/><Relationship Id="rId4" Type="http://schemas.openxmlformats.org/officeDocument/2006/relationships/image" Target="../media/image4.wmf"/></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4.wmf"/><Relationship Id="rId5" Type="http://schemas.openxmlformats.org/officeDocument/2006/relationships/image" Target="../media/image3.pn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1.emf"/><Relationship Id="rId4" Type="http://schemas.openxmlformats.org/officeDocument/2006/relationships/image" Target="../media/image4.w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4.wmf"/><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1.emf"/><Relationship Id="rId4" Type="http://schemas.openxmlformats.org/officeDocument/2006/relationships/image" Target="../media/image4.w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1.emf"/><Relationship Id="rId4" Type="http://schemas.openxmlformats.org/officeDocument/2006/relationships/image" Target="../media/image4.w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1.emf"/><Relationship Id="rId4" Type="http://schemas.openxmlformats.org/officeDocument/2006/relationships/image" Target="../media/image4.w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1.emf"/><Relationship Id="rId4" Type="http://schemas.openxmlformats.org/officeDocument/2006/relationships/image" Target="../media/image4.w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1.emf"/><Relationship Id="rId4" Type="http://schemas.openxmlformats.org/officeDocument/2006/relationships/image" Target="../media/image4.w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Start_2">
    <p:spTree>
      <p:nvGrpSpPr>
        <p:cNvPr id="1" name=""/>
        <p:cNvGrpSpPr/>
        <p:nvPr/>
      </p:nvGrpSpPr>
      <p:grpSpPr>
        <a:xfrm>
          <a:off x="0" y="0"/>
          <a:ext cx="0" cy="0"/>
          <a:chOff x="0" y="0"/>
          <a:chExt cx="0" cy="0"/>
        </a:xfrm>
      </p:grpSpPr>
      <p:sp>
        <p:nvSpPr>
          <p:cNvPr id="10" name="Rektangel 9"/>
          <p:cNvSpPr/>
          <p:nvPr userDrawn="1"/>
        </p:nvSpPr>
        <p:spPr>
          <a:xfrm>
            <a:off x="7" y="1989152"/>
            <a:ext cx="12191423" cy="4871437"/>
          </a:xfrm>
          <a:prstGeom prst="rect">
            <a:avLst/>
          </a:prstGeom>
          <a:solidFill>
            <a:srgbClr val="7D9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786" dirty="0"/>
          </a:p>
        </p:txBody>
      </p:sp>
      <p:sp>
        <p:nvSpPr>
          <p:cNvPr id="21" name="Rektangel 20">
            <a:extLst>
              <a:ext uri="{FF2B5EF4-FFF2-40B4-BE49-F238E27FC236}">
                <a16:creationId xmlns:a16="http://schemas.microsoft.com/office/drawing/2014/main" id="{D6031C12-8933-4DF7-B9DD-4C7F8E5256F3}"/>
              </a:ext>
            </a:extLst>
          </p:cNvPr>
          <p:cNvSpPr/>
          <p:nvPr userDrawn="1"/>
        </p:nvSpPr>
        <p:spPr>
          <a:xfrm>
            <a:off x="11508432" y="1989152"/>
            <a:ext cx="683568" cy="48716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786" dirty="0">
              <a:solidFill>
                <a:srgbClr val="BECBBE"/>
              </a:solidFill>
            </a:endParaRPr>
          </a:p>
        </p:txBody>
      </p:sp>
      <p:sp>
        <p:nvSpPr>
          <p:cNvPr id="8" name="Titel 1"/>
          <p:cNvSpPr>
            <a:spLocks noGrp="1"/>
          </p:cNvSpPr>
          <p:nvPr>
            <p:ph type="title" hasCustomPrompt="1"/>
          </p:nvPr>
        </p:nvSpPr>
        <p:spPr>
          <a:xfrm>
            <a:off x="1366846" y="2720891"/>
            <a:ext cx="9435658" cy="1981738"/>
          </a:xfrm>
        </p:spPr>
        <p:txBody>
          <a:bodyPr anchor="t" anchorCtr="0"/>
          <a:lstStyle>
            <a:lvl1pPr>
              <a:defRPr sz="3772">
                <a:solidFill>
                  <a:schemeClr val="bg1"/>
                </a:solidFill>
              </a:defRPr>
            </a:lvl1pPr>
          </a:lstStyle>
          <a:p>
            <a:r>
              <a:rPr lang="da-DK" dirty="0"/>
              <a:t>Overskrift 38pt skrives her</a:t>
            </a:r>
            <a:br>
              <a:rPr lang="da-DK" dirty="0"/>
            </a:br>
            <a:r>
              <a:rPr lang="da-DK" dirty="0"/>
              <a:t>i to eller flere linjer</a:t>
            </a:r>
          </a:p>
        </p:txBody>
      </p:sp>
      <p:sp>
        <p:nvSpPr>
          <p:cNvPr id="3" name="Undertitel 2"/>
          <p:cNvSpPr>
            <a:spLocks noGrp="1"/>
          </p:cNvSpPr>
          <p:nvPr>
            <p:ph type="subTitle" idx="1" hasCustomPrompt="1"/>
          </p:nvPr>
        </p:nvSpPr>
        <p:spPr>
          <a:xfrm>
            <a:off x="1366846" y="5101432"/>
            <a:ext cx="9433105" cy="888504"/>
          </a:xfrm>
        </p:spPr>
        <p:txBody>
          <a:bodyPr/>
          <a:lstStyle>
            <a:lvl1pPr marL="0" indent="0" algn="l">
              <a:lnSpc>
                <a:spcPct val="89000"/>
              </a:lnSpc>
              <a:buNone/>
              <a:defRPr sz="1986" baseline="0">
                <a:solidFill>
                  <a:schemeClr val="bg1"/>
                </a:solidFill>
              </a:defRPr>
            </a:lvl1pPr>
            <a:lvl2pPr marL="454010" indent="0" algn="ctr">
              <a:buNone/>
              <a:defRPr>
                <a:solidFill>
                  <a:schemeClr val="tx1">
                    <a:tint val="75000"/>
                  </a:schemeClr>
                </a:solidFill>
              </a:defRPr>
            </a:lvl2pPr>
            <a:lvl3pPr marL="908018" indent="0" algn="ctr">
              <a:buNone/>
              <a:defRPr>
                <a:solidFill>
                  <a:schemeClr val="tx1">
                    <a:tint val="75000"/>
                  </a:schemeClr>
                </a:solidFill>
              </a:defRPr>
            </a:lvl3pPr>
            <a:lvl4pPr marL="1362028" indent="0" algn="ctr">
              <a:buNone/>
              <a:defRPr>
                <a:solidFill>
                  <a:schemeClr val="tx1">
                    <a:tint val="75000"/>
                  </a:schemeClr>
                </a:solidFill>
              </a:defRPr>
            </a:lvl4pPr>
            <a:lvl5pPr marL="1816037" indent="0" algn="ctr">
              <a:buNone/>
              <a:defRPr>
                <a:solidFill>
                  <a:schemeClr val="tx1">
                    <a:tint val="75000"/>
                  </a:schemeClr>
                </a:solidFill>
              </a:defRPr>
            </a:lvl5pPr>
            <a:lvl6pPr marL="2270046" indent="0" algn="ctr">
              <a:buNone/>
              <a:defRPr>
                <a:solidFill>
                  <a:schemeClr val="tx1">
                    <a:tint val="75000"/>
                  </a:schemeClr>
                </a:solidFill>
              </a:defRPr>
            </a:lvl6pPr>
            <a:lvl7pPr marL="2724055" indent="0" algn="ctr">
              <a:buNone/>
              <a:defRPr>
                <a:solidFill>
                  <a:schemeClr val="tx1">
                    <a:tint val="75000"/>
                  </a:schemeClr>
                </a:solidFill>
              </a:defRPr>
            </a:lvl7pPr>
            <a:lvl8pPr marL="3178065" indent="0" algn="ctr">
              <a:buNone/>
              <a:defRPr>
                <a:solidFill>
                  <a:schemeClr val="tx1">
                    <a:tint val="75000"/>
                  </a:schemeClr>
                </a:solidFill>
              </a:defRPr>
            </a:lvl8pPr>
            <a:lvl9pPr marL="3632073" indent="0" algn="ctr">
              <a:buNone/>
              <a:defRPr>
                <a:solidFill>
                  <a:schemeClr val="tx1">
                    <a:tint val="75000"/>
                  </a:schemeClr>
                </a:solidFill>
              </a:defRPr>
            </a:lvl9pPr>
          </a:lstStyle>
          <a:p>
            <a:r>
              <a:rPr lang="da-DK" dirty="0"/>
              <a:t>Underoverskrift 20pt skrives her i to linjer eller max tre linjer</a:t>
            </a:r>
          </a:p>
        </p:txBody>
      </p:sp>
      <p:sp>
        <p:nvSpPr>
          <p:cNvPr id="17" name="text" descr="{&quot;templafy&quot;:{&quot;id&quot;:&quot;842b4246-797b-48f4-b705-6a7460658176&quot;}}" title="Form.PresentationTitle">
            <a:extLst>
              <a:ext uri="{FF2B5EF4-FFF2-40B4-BE49-F238E27FC236}">
                <a16:creationId xmlns:a16="http://schemas.microsoft.com/office/drawing/2014/main" id="{6E96F3D6-F9A3-4A0A-AF11-9947015BA81A}"/>
              </a:ext>
            </a:extLst>
          </p:cNvPr>
          <p:cNvSpPr txBox="1"/>
          <p:nvPr userDrawn="1"/>
        </p:nvSpPr>
        <p:spPr>
          <a:xfrm>
            <a:off x="1368000" y="6289200"/>
            <a:ext cx="3780000" cy="180000"/>
          </a:xfrm>
          <a:prstGeom prst="rect">
            <a:avLst/>
          </a:prstGeom>
          <a:noFill/>
        </p:spPr>
        <p:txBody>
          <a:bodyPr wrap="square" lIns="0" tIns="0" rIns="0" bIns="0" rtlCol="0">
            <a:noAutofit/>
          </a:bodyPr>
          <a:lstStyle/>
          <a:p>
            <a:endParaRPr lang="da-DK" sz="993" dirty="0">
              <a:solidFill>
                <a:schemeClr val="bg1"/>
              </a:solidFill>
            </a:endParaRPr>
          </a:p>
        </p:txBody>
      </p:sp>
      <p:sp>
        <p:nvSpPr>
          <p:cNvPr id="19" name="text" descr="{&quot;templafy&quot;:{&quot;id&quot;:&quot;9a086a2f-4ea6-470d-8291-39c2ecb9cb2f&quot;}}" title="UserProfile.Name">
            <a:extLst>
              <a:ext uri="{FF2B5EF4-FFF2-40B4-BE49-F238E27FC236}">
                <a16:creationId xmlns:a16="http://schemas.microsoft.com/office/drawing/2014/main" id="{443C3F1B-6F22-44FD-9D20-8046FEEFD6D9}"/>
              </a:ext>
            </a:extLst>
          </p:cNvPr>
          <p:cNvSpPr txBox="1"/>
          <p:nvPr userDrawn="1"/>
        </p:nvSpPr>
        <p:spPr>
          <a:xfrm>
            <a:off x="7891207" y="6289200"/>
            <a:ext cx="3387600" cy="180000"/>
          </a:xfrm>
          <a:prstGeom prst="rect">
            <a:avLst/>
          </a:prstGeom>
          <a:noFill/>
        </p:spPr>
        <p:txBody>
          <a:bodyPr wrap="square" lIns="0" tIns="0" rIns="0" bIns="0" rtlCol="0">
            <a:noAutofit/>
          </a:bodyPr>
          <a:lstStyle/>
          <a:p>
            <a:pPr algn="r"/>
            <a:endParaRPr lang="da-DK" sz="993" dirty="0" err="1">
              <a:solidFill>
                <a:schemeClr val="bg1"/>
              </a:solidFill>
            </a:endParaRPr>
          </a:p>
        </p:txBody>
      </p:sp>
      <p:sp>
        <p:nvSpPr>
          <p:cNvPr id="5" name="Date Placeholder 4" hidden="1">
            <a:extLst>
              <a:ext uri="{FF2B5EF4-FFF2-40B4-BE49-F238E27FC236}">
                <a16:creationId xmlns:a16="http://schemas.microsoft.com/office/drawing/2014/main" id="{DB375924-8F1B-4A42-B386-30D658A1EE16}"/>
              </a:ext>
            </a:extLst>
          </p:cNvPr>
          <p:cNvSpPr>
            <a:spLocks noGrp="1"/>
          </p:cNvSpPr>
          <p:nvPr>
            <p:ph type="dt" sz="half" idx="10"/>
          </p:nvPr>
        </p:nvSpPr>
        <p:spPr/>
        <p:txBody>
          <a:bodyPr/>
          <a:lstStyle/>
          <a:p>
            <a:endParaRPr lang="da-DK" dirty="0"/>
          </a:p>
        </p:txBody>
      </p:sp>
      <p:sp>
        <p:nvSpPr>
          <p:cNvPr id="7" name="Footer Placeholder 6" hidden="1">
            <a:extLst>
              <a:ext uri="{FF2B5EF4-FFF2-40B4-BE49-F238E27FC236}">
                <a16:creationId xmlns:a16="http://schemas.microsoft.com/office/drawing/2014/main" id="{40073283-4609-4E3F-B89A-30DFFAA2EAA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1088646-E100-4B10-A869-A5FAC8DAF98D}"/>
              </a:ext>
            </a:extLst>
          </p:cNvPr>
          <p:cNvSpPr>
            <a:spLocks noGrp="1"/>
          </p:cNvSpPr>
          <p:nvPr>
            <p:ph type="sldNum" sz="quarter" idx="12"/>
          </p:nvPr>
        </p:nvSpPr>
        <p:spPr/>
        <p:txBody>
          <a:bodyPr/>
          <a:lstStyle/>
          <a:p>
            <a:fld id="{0DAB5548-7253-48D6-B95B-F3D312A72220}" type="slidenum">
              <a:rPr lang="da-DK" smtClean="0"/>
              <a:pPr/>
              <a:t>‹nr.›</a:t>
            </a:fld>
            <a:endParaRPr lang="da-DK" dirty="0"/>
          </a:p>
        </p:txBody>
      </p:sp>
      <p:pic>
        <p:nvPicPr>
          <p:cNvPr id="1461168943" name="image" descr="{&quot;templafy&quot;:{&quot;id&quot;:&quot;424fa5a3-58ad-43bf-a891-5a4cacf671ef&quot;}}"/>
          <p:cNvPicPr>
            <a:picLocks noChangeAspect="1"/>
          </p:cNvPicPr>
          <p:nvPr/>
        </p:nvPicPr>
        <p:blipFill>
          <a:blip r:embed="rId2"/>
          <a:stretch>
            <a:fillRect/>
          </a:stretch>
        </p:blipFill>
        <p:spPr>
          <a:xfrm>
            <a:off x="5773324" y="6314400"/>
            <a:ext cx="1324800" cy="421200"/>
          </a:xfrm>
          <a:prstGeom prst="rect">
            <a:avLst/>
          </a:prstGeom>
        </p:spPr>
      </p:pic>
      <p:pic>
        <p:nvPicPr>
          <p:cNvPr id="1997384557" name="image" descr="{&quot;templafy&quot;:{&quot;id&quot;:&quot;105fd023-7438-4317-bf18-a23df0f0cc94&quot;}}"/>
          <p:cNvPicPr>
            <a:picLocks noChangeAspect="1"/>
          </p:cNvPicPr>
          <p:nvPr/>
        </p:nvPicPr>
        <p:blipFill>
          <a:blip r:embed="rId2"/>
          <a:stretch>
            <a:fillRect/>
          </a:stretch>
        </p:blipFill>
        <p:spPr>
          <a:xfrm>
            <a:off x="11069013" y="872704"/>
            <a:ext cx="871200" cy="900000"/>
          </a:xfrm>
          <a:prstGeom prst="rect">
            <a:avLst/>
          </a:prstGeom>
        </p:spPr>
      </p:pic>
      <p:pic>
        <p:nvPicPr>
          <p:cNvPr id="666884847" name="image" descr="{&quot;templafy&quot;:{&quot;id&quot;:&quot;14e28276-130b-49f8-b943-0038a749b5fc&quot;}}"/>
          <p:cNvPicPr>
            <a:picLocks noChangeAspect="1"/>
          </p:cNvPicPr>
          <p:nvPr/>
        </p:nvPicPr>
        <p:blipFill>
          <a:blip r:embed="rId2"/>
          <a:stretch>
            <a:fillRect/>
          </a:stretch>
        </p:blipFill>
        <p:spPr>
          <a:xfrm>
            <a:off x="11069013" y="260648"/>
            <a:ext cx="871200" cy="900000"/>
          </a:xfrm>
          <a:prstGeom prst="rect">
            <a:avLst/>
          </a:prstGeom>
        </p:spPr>
      </p:pic>
      <p:sp>
        <p:nvSpPr>
          <p:cNvPr id="28" name="text" descr="{&quot;templafy&quot;:{&quot;id&quot;:&quot;be926ed5-106c-4289-af95-486f7cdd2454&quot;}}" title="UserProfile.Office.Virksomhed_{{DocumentLanguage}}">
            <a:extLst>
              <a:ext uri="{FF2B5EF4-FFF2-40B4-BE49-F238E27FC236}">
                <a16:creationId xmlns:a16="http://schemas.microsoft.com/office/drawing/2014/main" id="{516BAA53-8511-47D7-9AD0-B6F8B7A92F4D}"/>
              </a:ext>
            </a:extLst>
          </p:cNvPr>
          <p:cNvSpPr txBox="1"/>
          <p:nvPr userDrawn="1"/>
        </p:nvSpPr>
        <p:spPr>
          <a:xfrm>
            <a:off x="1366845" y="207098"/>
            <a:ext cx="6120000" cy="215444"/>
          </a:xfrm>
          <a:prstGeom prst="rect">
            <a:avLst/>
          </a:prstGeom>
          <a:noFill/>
        </p:spPr>
        <p:txBody>
          <a:bodyPr wrap="square" lIns="0" tIns="0" rIns="0" bIns="0" rtlCol="0">
            <a:noAutofit/>
          </a:bodyPr>
          <a:lstStyle/>
          <a:p>
            <a:r>
              <a:rPr lang="da-DK" sz="1393" b="1" noProof="0" dirty="0">
                <a:solidFill>
                  <a:srgbClr val="565656"/>
                </a:solidFill>
              </a:rPr>
              <a:t>Region Hovedstaden</a:t>
            </a:r>
          </a:p>
        </p:txBody>
      </p:sp>
      <p:sp>
        <p:nvSpPr>
          <p:cNvPr id="29" name="text" descr="{&quot;templafy&quot;:{&quot;id&quot;:&quot;2c6aa7af-5911-4484-8ce0-49bcdf008918&quot;}}" hidden="1" title="UserProfile.CenterFreeText">
            <a:extLst>
              <a:ext uri="{FF2B5EF4-FFF2-40B4-BE49-F238E27FC236}">
                <a16:creationId xmlns:a16="http://schemas.microsoft.com/office/drawing/2014/main" id="{5A30AC9F-7EFA-48B4-8857-325A6FCD653B}"/>
              </a:ext>
            </a:extLst>
          </p:cNvPr>
          <p:cNvSpPr txBox="1">
            <a:spLocks/>
          </p:cNvSpPr>
          <p:nvPr userDrawn="1"/>
        </p:nvSpPr>
        <p:spPr>
          <a:xfrm>
            <a:off x="1366845" y="404700"/>
            <a:ext cx="6120000" cy="422153"/>
          </a:xfrm>
          <a:prstGeom prst="rect">
            <a:avLst/>
          </a:prstGeom>
        </p:spPr>
        <p:txBody>
          <a:bodyPr lIns="0" tIns="0" rIns="0" bIns="0"/>
          <a:lstStyle>
            <a:lvl1pPr marL="0" indent="0" algn="l" defTabSz="914400" rtl="0" eaLnBrk="1" latinLnBrk="0" hangingPunct="1">
              <a:lnSpc>
                <a:spcPct val="100000"/>
              </a:lnSpc>
              <a:spcBef>
                <a:spcPts val="0"/>
              </a:spcBef>
              <a:spcAft>
                <a:spcPts val="1200"/>
              </a:spcAft>
              <a:buClr>
                <a:schemeClr val="accent6"/>
              </a:buClr>
              <a:buFont typeface="Arial" panose="020B0604020202020204" pitchFamily="34" charset="0"/>
              <a:buNone/>
              <a:defRPr lang="da-DK" sz="1200" b="1" kern="1200" baseline="0" dirty="0">
                <a:solidFill>
                  <a:srgbClr val="B3B3B3"/>
                </a:solidFill>
                <a:latin typeface="+mn-lt"/>
                <a:ea typeface="+mn-ea"/>
                <a:cs typeface="+mn-cs"/>
              </a:defRPr>
            </a:lvl1pPr>
            <a:lvl2pPr marL="504000" indent="-144000" algn="l" defTabSz="914400" rtl="0" eaLnBrk="1" latinLnBrk="0" hangingPunct="1">
              <a:spcBef>
                <a:spcPts val="0"/>
              </a:spcBef>
              <a:spcAft>
                <a:spcPts val="1200"/>
              </a:spcAft>
              <a:buClr>
                <a:schemeClr val="accent6"/>
              </a:buClr>
              <a:buFont typeface="Arial" panose="020B0604020202020204" pitchFamily="34" charset="0"/>
              <a:buChar char="•"/>
              <a:defRPr lang="da-DK" sz="2000" kern="1200" baseline="0" dirty="0" smtClean="0">
                <a:solidFill>
                  <a:schemeClr val="tx1"/>
                </a:solidFill>
                <a:latin typeface="+mn-lt"/>
                <a:ea typeface="+mn-ea"/>
                <a:cs typeface="+mn-cs"/>
              </a:defRPr>
            </a:lvl2pPr>
            <a:lvl3pPr marL="828000" indent="-126000" algn="l" defTabSz="914400" rtl="0" eaLnBrk="1" latinLnBrk="0" hangingPunct="1">
              <a:spcBef>
                <a:spcPts val="0"/>
              </a:spcBef>
              <a:spcAft>
                <a:spcPts val="1200"/>
              </a:spcAft>
              <a:buClr>
                <a:schemeClr val="accent6"/>
              </a:buClr>
              <a:buFont typeface="Arial" panose="020B0604020202020204" pitchFamily="34" charset="0"/>
              <a:buChar char="•"/>
              <a:defRPr lang="da-DK" sz="1800" kern="1200" dirty="0" smtClean="0">
                <a:solidFill>
                  <a:schemeClr val="tx1"/>
                </a:solidFill>
                <a:latin typeface="+mn-lt"/>
                <a:ea typeface="+mn-ea"/>
                <a:cs typeface="+mn-cs"/>
              </a:defRPr>
            </a:lvl3pPr>
            <a:lvl4pPr marL="118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600" kern="1200" dirty="0" smtClean="0">
                <a:solidFill>
                  <a:schemeClr val="tx1"/>
                </a:solidFill>
                <a:latin typeface="+mn-lt"/>
                <a:ea typeface="+mn-ea"/>
                <a:cs typeface="+mn-cs"/>
              </a:defRPr>
            </a:lvl4pPr>
            <a:lvl5pPr marL="154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400" kern="1200" dirty="0" smtClean="0">
                <a:solidFill>
                  <a:schemeClr val="tx1"/>
                </a:solidFill>
                <a:latin typeface="+mn-lt"/>
                <a:ea typeface="+mn-ea"/>
                <a:cs typeface="+mn-cs"/>
              </a:defRPr>
            </a:lvl5pPr>
            <a:lvl6pPr marL="1908000" indent="-90000" algn="l" defTabSz="914400" rtl="0" eaLnBrk="1" latinLnBrk="0" hangingPunct="1">
              <a:spcBef>
                <a:spcPts val="0"/>
              </a:spcBef>
              <a:spcAft>
                <a:spcPts val="1200"/>
              </a:spcAft>
              <a:buClr>
                <a:srgbClr val="7D7D7D"/>
              </a:buClr>
              <a:buFont typeface="Arial" panose="020B0604020202020204" pitchFamily="34" charset="0"/>
              <a:buChar char="•"/>
              <a:defRPr lang="da-DK" sz="1200" kern="1200" baseline="0" dirty="0">
                <a:solidFill>
                  <a:schemeClr val="tx1"/>
                </a:solidFill>
                <a:latin typeface="+mn-lt"/>
                <a:ea typeface="+mn-ea"/>
                <a:cs typeface="+mn-cs"/>
              </a:defRPr>
            </a:lvl6pPr>
            <a:lvl7pPr marL="2268000" indent="-90000" algn="l" defTabSz="914400" rtl="0" eaLnBrk="1" latinLnBrk="0" hangingPunct="1">
              <a:spcBef>
                <a:spcPts val="0"/>
              </a:spcBef>
              <a:spcAft>
                <a:spcPts val="1200"/>
              </a:spcAft>
              <a:buClr>
                <a:srgbClr val="7D7D7D"/>
              </a:buClr>
              <a:buFont typeface="Arial" panose="020B0604020202020204" pitchFamily="34" charset="0"/>
              <a:buChar char="•"/>
              <a:defRPr lang="da-DK" sz="1100" kern="1200" baseline="0" dirty="0">
                <a:solidFill>
                  <a:schemeClr val="tx1"/>
                </a:solidFill>
                <a:latin typeface="+mn-lt"/>
                <a:ea typeface="+mn-ea"/>
                <a:cs typeface="+mn-cs"/>
              </a:defRPr>
            </a:lvl7pPr>
            <a:lvl8pPr marL="2628000" indent="-90000" algn="l" defTabSz="914400" rtl="0" eaLnBrk="1" latinLnBrk="0" hangingPunct="1">
              <a:spcBef>
                <a:spcPts val="0"/>
              </a:spcBef>
              <a:spcAft>
                <a:spcPts val="1200"/>
              </a:spcAft>
              <a:buClr>
                <a:srgbClr val="7D7D7D"/>
              </a:buClr>
              <a:buFont typeface="Arial" panose="020B0604020202020204" pitchFamily="34" charset="0"/>
              <a:buChar char="•"/>
              <a:defRPr lang="da-DK" sz="1000" kern="1200" baseline="0" dirty="0">
                <a:solidFill>
                  <a:schemeClr val="tx1"/>
                </a:solidFill>
                <a:latin typeface="+mn-lt"/>
                <a:ea typeface="+mn-ea"/>
                <a:cs typeface="+mn-cs"/>
              </a:defRPr>
            </a:lvl8pPr>
            <a:lvl9pPr marL="2988000" indent="-90000" algn="l" defTabSz="914400" rtl="0" eaLnBrk="1" latinLnBrk="0" hangingPunct="1">
              <a:spcBef>
                <a:spcPts val="0"/>
              </a:spcBef>
              <a:spcAft>
                <a:spcPts val="1200"/>
              </a:spcAft>
              <a:buClr>
                <a:srgbClr val="808080"/>
              </a:buClr>
              <a:buFont typeface="Arial" panose="020B0604020202020204" pitchFamily="34" charset="0"/>
              <a:buChar char="•"/>
              <a:defRPr sz="900" kern="1200">
                <a:solidFill>
                  <a:schemeClr val="tx1"/>
                </a:solidFill>
                <a:latin typeface="+mn-lt"/>
                <a:ea typeface="+mn-ea"/>
                <a:cs typeface="+mn-cs"/>
              </a:defRPr>
            </a:lvl9pPr>
          </a:lstStyle>
          <a:p>
            <a:r>
              <a:rPr lang="en-GB" sz="1393" dirty="0"/>
              <a:t>Stab og Strategi</a:t>
            </a:r>
          </a:p>
        </p:txBody>
      </p:sp>
      <p:sp>
        <p:nvSpPr>
          <p:cNvPr id="30" name="text" descr="{&quot;templafy&quot;:{&quot;id&quot;:&quot;513ba0c2-53e2-4a51-a804-e8cd444452f1&quot;}}" title="UserProfile.Centers.Center_{{DocumentLanguage}}">
            <a:extLst>
              <a:ext uri="{FF2B5EF4-FFF2-40B4-BE49-F238E27FC236}">
                <a16:creationId xmlns:a16="http://schemas.microsoft.com/office/drawing/2014/main" id="{A6175086-BB3F-4D08-AA72-D59A277C3D84}"/>
              </a:ext>
            </a:extLst>
          </p:cNvPr>
          <p:cNvSpPr txBox="1">
            <a:spLocks/>
          </p:cNvSpPr>
          <p:nvPr userDrawn="1"/>
        </p:nvSpPr>
        <p:spPr>
          <a:xfrm>
            <a:off x="1366845" y="404678"/>
            <a:ext cx="6120000" cy="422153"/>
          </a:xfrm>
          <a:prstGeom prst="rect">
            <a:avLst/>
          </a:prstGeom>
        </p:spPr>
        <p:txBody>
          <a:bodyPr lIns="0" tIns="0" rIns="0" bIns="0"/>
          <a:lstStyle>
            <a:lvl1pPr marL="0" indent="0" algn="l" defTabSz="914400" rtl="0" eaLnBrk="1" latinLnBrk="0" hangingPunct="1">
              <a:lnSpc>
                <a:spcPct val="100000"/>
              </a:lnSpc>
              <a:spcBef>
                <a:spcPts val="0"/>
              </a:spcBef>
              <a:spcAft>
                <a:spcPts val="1200"/>
              </a:spcAft>
              <a:buClr>
                <a:schemeClr val="accent6"/>
              </a:buClr>
              <a:buFont typeface="Arial" panose="020B0604020202020204" pitchFamily="34" charset="0"/>
              <a:buNone/>
              <a:defRPr lang="da-DK" sz="1200" b="1" kern="1200" baseline="0" dirty="0">
                <a:solidFill>
                  <a:srgbClr val="B3B3B3"/>
                </a:solidFill>
                <a:latin typeface="+mn-lt"/>
                <a:ea typeface="+mn-ea"/>
                <a:cs typeface="+mn-cs"/>
              </a:defRPr>
            </a:lvl1pPr>
            <a:lvl2pPr marL="504000" indent="-144000" algn="l" defTabSz="914400" rtl="0" eaLnBrk="1" latinLnBrk="0" hangingPunct="1">
              <a:spcBef>
                <a:spcPts val="0"/>
              </a:spcBef>
              <a:spcAft>
                <a:spcPts val="1200"/>
              </a:spcAft>
              <a:buClr>
                <a:schemeClr val="accent6"/>
              </a:buClr>
              <a:buFont typeface="Arial" panose="020B0604020202020204" pitchFamily="34" charset="0"/>
              <a:buChar char="•"/>
              <a:defRPr lang="da-DK" sz="2000" kern="1200" baseline="0" dirty="0" smtClean="0">
                <a:solidFill>
                  <a:schemeClr val="tx1"/>
                </a:solidFill>
                <a:latin typeface="+mn-lt"/>
                <a:ea typeface="+mn-ea"/>
                <a:cs typeface="+mn-cs"/>
              </a:defRPr>
            </a:lvl2pPr>
            <a:lvl3pPr marL="828000" indent="-126000" algn="l" defTabSz="914400" rtl="0" eaLnBrk="1" latinLnBrk="0" hangingPunct="1">
              <a:spcBef>
                <a:spcPts val="0"/>
              </a:spcBef>
              <a:spcAft>
                <a:spcPts val="1200"/>
              </a:spcAft>
              <a:buClr>
                <a:schemeClr val="accent6"/>
              </a:buClr>
              <a:buFont typeface="Arial" panose="020B0604020202020204" pitchFamily="34" charset="0"/>
              <a:buChar char="•"/>
              <a:defRPr lang="da-DK" sz="1800" kern="1200" dirty="0" smtClean="0">
                <a:solidFill>
                  <a:schemeClr val="tx1"/>
                </a:solidFill>
                <a:latin typeface="+mn-lt"/>
                <a:ea typeface="+mn-ea"/>
                <a:cs typeface="+mn-cs"/>
              </a:defRPr>
            </a:lvl3pPr>
            <a:lvl4pPr marL="118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600" kern="1200" dirty="0" smtClean="0">
                <a:solidFill>
                  <a:schemeClr val="tx1"/>
                </a:solidFill>
                <a:latin typeface="+mn-lt"/>
                <a:ea typeface="+mn-ea"/>
                <a:cs typeface="+mn-cs"/>
              </a:defRPr>
            </a:lvl4pPr>
            <a:lvl5pPr marL="154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400" kern="1200" dirty="0" smtClean="0">
                <a:solidFill>
                  <a:schemeClr val="tx1"/>
                </a:solidFill>
                <a:latin typeface="+mn-lt"/>
                <a:ea typeface="+mn-ea"/>
                <a:cs typeface="+mn-cs"/>
              </a:defRPr>
            </a:lvl5pPr>
            <a:lvl6pPr marL="1908000" indent="-90000" algn="l" defTabSz="914400" rtl="0" eaLnBrk="1" latinLnBrk="0" hangingPunct="1">
              <a:spcBef>
                <a:spcPts val="0"/>
              </a:spcBef>
              <a:spcAft>
                <a:spcPts val="1200"/>
              </a:spcAft>
              <a:buClr>
                <a:srgbClr val="7D7D7D"/>
              </a:buClr>
              <a:buFont typeface="Arial" panose="020B0604020202020204" pitchFamily="34" charset="0"/>
              <a:buChar char="•"/>
              <a:defRPr lang="da-DK" sz="1200" kern="1200" baseline="0" dirty="0">
                <a:solidFill>
                  <a:schemeClr val="tx1"/>
                </a:solidFill>
                <a:latin typeface="+mn-lt"/>
                <a:ea typeface="+mn-ea"/>
                <a:cs typeface="+mn-cs"/>
              </a:defRPr>
            </a:lvl6pPr>
            <a:lvl7pPr marL="2268000" indent="-90000" algn="l" defTabSz="914400" rtl="0" eaLnBrk="1" latinLnBrk="0" hangingPunct="1">
              <a:spcBef>
                <a:spcPts val="0"/>
              </a:spcBef>
              <a:spcAft>
                <a:spcPts val="1200"/>
              </a:spcAft>
              <a:buClr>
                <a:srgbClr val="7D7D7D"/>
              </a:buClr>
              <a:buFont typeface="Arial" panose="020B0604020202020204" pitchFamily="34" charset="0"/>
              <a:buChar char="•"/>
              <a:defRPr lang="da-DK" sz="1100" kern="1200" baseline="0" dirty="0">
                <a:solidFill>
                  <a:schemeClr val="tx1"/>
                </a:solidFill>
                <a:latin typeface="+mn-lt"/>
                <a:ea typeface="+mn-ea"/>
                <a:cs typeface="+mn-cs"/>
              </a:defRPr>
            </a:lvl7pPr>
            <a:lvl8pPr marL="2628000" indent="-90000" algn="l" defTabSz="914400" rtl="0" eaLnBrk="1" latinLnBrk="0" hangingPunct="1">
              <a:spcBef>
                <a:spcPts val="0"/>
              </a:spcBef>
              <a:spcAft>
                <a:spcPts val="1200"/>
              </a:spcAft>
              <a:buClr>
                <a:srgbClr val="7D7D7D"/>
              </a:buClr>
              <a:buFont typeface="Arial" panose="020B0604020202020204" pitchFamily="34" charset="0"/>
              <a:buChar char="•"/>
              <a:defRPr lang="da-DK" sz="1000" kern="1200" baseline="0" dirty="0">
                <a:solidFill>
                  <a:schemeClr val="tx1"/>
                </a:solidFill>
                <a:latin typeface="+mn-lt"/>
                <a:ea typeface="+mn-ea"/>
                <a:cs typeface="+mn-cs"/>
              </a:defRPr>
            </a:lvl8pPr>
            <a:lvl9pPr marL="2988000" indent="-90000" algn="l" defTabSz="914400" rtl="0" eaLnBrk="1" latinLnBrk="0" hangingPunct="1">
              <a:spcBef>
                <a:spcPts val="0"/>
              </a:spcBef>
              <a:spcAft>
                <a:spcPts val="1200"/>
              </a:spcAft>
              <a:buClr>
                <a:srgbClr val="808080"/>
              </a:buClr>
              <a:buFont typeface="Arial" panose="020B0604020202020204" pitchFamily="34" charset="0"/>
              <a:buChar char="•"/>
              <a:defRPr sz="900" kern="1200">
                <a:solidFill>
                  <a:schemeClr val="tx1"/>
                </a:solidFill>
                <a:latin typeface="+mn-lt"/>
                <a:ea typeface="+mn-ea"/>
                <a:cs typeface="+mn-cs"/>
              </a:defRPr>
            </a:lvl9pPr>
          </a:lstStyle>
          <a:p>
            <a:r>
              <a:rPr lang="en-GB" sz="1393" dirty="0">
                <a:solidFill>
                  <a:srgbClr val="B3B3B3"/>
                </a:solidFill>
              </a:rPr>
              <a:t>Center for Ejendomme</a:t>
            </a:r>
          </a:p>
        </p:txBody>
      </p:sp>
      <p:sp>
        <p:nvSpPr>
          <p:cNvPr id="31" name="text" descr="{&quot;templafy&quot;:{&quot;id&quot;:&quot;67e8257b-4995-410a-a647-0d18d207931e&quot;}}" hidden="1" title="Form.Manuel_dato">
            <a:extLst>
              <a:ext uri="{FF2B5EF4-FFF2-40B4-BE49-F238E27FC236}">
                <a16:creationId xmlns:a16="http://schemas.microsoft.com/office/drawing/2014/main" id="{85898D87-959A-4A63-81D8-7ADE604F6901}"/>
              </a:ext>
            </a:extLst>
          </p:cNvPr>
          <p:cNvSpPr txBox="1"/>
          <p:nvPr userDrawn="1"/>
        </p:nvSpPr>
        <p:spPr>
          <a:xfrm>
            <a:off x="7891207" y="6289200"/>
            <a:ext cx="3387600" cy="180000"/>
          </a:xfrm>
          <a:prstGeom prst="rect">
            <a:avLst/>
          </a:prstGeom>
          <a:noFill/>
        </p:spPr>
        <p:txBody>
          <a:bodyPr wrap="square" lIns="0" tIns="0" rIns="0" bIns="0" rtlCol="0">
            <a:noAutofit/>
          </a:bodyPr>
          <a:lstStyle/>
          <a:p>
            <a:pPr algn="r"/>
            <a:endParaRPr lang="da-DK" sz="993" dirty="0" err="1">
              <a:solidFill>
                <a:schemeClr val="bg1"/>
              </a:solidFill>
            </a:endParaRPr>
          </a:p>
        </p:txBody>
      </p:sp>
      <p:pic>
        <p:nvPicPr>
          <p:cNvPr id="284276003" name="image" descr="{&quot;templafy&quot;:{&quot;id&quot;:&quot;1a6dd4e3-6194-42fe-ade7-46089b09ab12&quot;}}"/>
          <p:cNvPicPr>
            <a:picLocks noChangeAspect="1"/>
          </p:cNvPicPr>
          <p:nvPr/>
        </p:nvPicPr>
        <p:blipFill>
          <a:blip r:embed="rId3"/>
          <a:stretch>
            <a:fillRect/>
          </a:stretch>
        </p:blipFill>
        <p:spPr>
          <a:xfrm>
            <a:off x="7" y="0"/>
            <a:ext cx="684000" cy="6858000"/>
          </a:xfrm>
          <a:prstGeom prst="rect">
            <a:avLst/>
          </a:prstGeom>
        </p:spPr>
      </p:pic>
      <p:sp>
        <p:nvSpPr>
          <p:cNvPr id="37" name="Rektangel 36">
            <a:extLst>
              <a:ext uri="{FF2B5EF4-FFF2-40B4-BE49-F238E27FC236}">
                <a16:creationId xmlns:a16="http://schemas.microsoft.com/office/drawing/2014/main" id="{B2E933D4-B038-4914-8692-045FED1FDDC3}"/>
              </a:ext>
            </a:extLst>
          </p:cNvPr>
          <p:cNvSpPr/>
          <p:nvPr userDrawn="1"/>
        </p:nvSpPr>
        <p:spPr>
          <a:xfrm>
            <a:off x="0" y="1"/>
            <a:ext cx="683568" cy="19891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786" dirty="0"/>
          </a:p>
        </p:txBody>
      </p:sp>
      <p:pic>
        <p:nvPicPr>
          <p:cNvPr id="559286805" name="image" descr="{&quot;templafy&quot;:{&quot;id&quot;:&quot;b05eaf8e-c0b1-419b-9b4a-7e35002027f5&quot;}}"/>
          <p:cNvPicPr>
            <a:picLocks noChangeAspect="1"/>
          </p:cNvPicPr>
          <p:nvPr/>
        </p:nvPicPr>
        <p:blipFill>
          <a:blip r:embed="rId4"/>
          <a:stretch>
            <a:fillRect/>
          </a:stretch>
        </p:blipFill>
        <p:spPr>
          <a:xfrm>
            <a:off x="457200" y="1539577"/>
            <a:ext cx="687600" cy="687600"/>
          </a:xfrm>
          <a:prstGeom prst="rect">
            <a:avLst/>
          </a:prstGeom>
        </p:spPr>
      </p:pic>
      <p:pic>
        <p:nvPicPr>
          <p:cNvPr id="33" name="Region">
            <a:extLst>
              <a:ext uri="{FF2B5EF4-FFF2-40B4-BE49-F238E27FC236}">
                <a16:creationId xmlns:a16="http://schemas.microsoft.com/office/drawing/2014/main" id="{43630FF5-5651-45BC-A331-2D4A7676FAEC}"/>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13739" y="1584984"/>
            <a:ext cx="116417" cy="594784"/>
          </a:xfrm>
          <a:prstGeom prst="rect">
            <a:avLst/>
          </a:prstGeom>
        </p:spPr>
      </p:pic>
      <p:pic>
        <p:nvPicPr>
          <p:cNvPr id="1156342741" name="image" descr="{&quot;templafy&quot;:{&quot;id&quot;:&quot;ccc7b5bd-986a-485c-9f37-a88c66261047&quot;}}"/>
          <p:cNvPicPr>
            <a:picLocks noChangeAspect="1"/>
          </p:cNvPicPr>
          <p:nvPr/>
        </p:nvPicPr>
        <p:blipFill>
          <a:blip r:embed="rId2"/>
          <a:stretch>
            <a:fillRect/>
          </a:stretch>
        </p:blipFill>
        <p:spPr>
          <a:xfrm>
            <a:off x="9957600" y="97200"/>
            <a:ext cx="2178000" cy="684000"/>
          </a:xfrm>
          <a:prstGeom prst="rect">
            <a:avLst/>
          </a:prstGeom>
        </p:spPr>
      </p:pic>
      <p:pic>
        <p:nvPicPr>
          <p:cNvPr id="25" name="Billede 24">
            <a:extLst>
              <a:ext uri="{FF2B5EF4-FFF2-40B4-BE49-F238E27FC236}">
                <a16:creationId xmlns:a16="http://schemas.microsoft.com/office/drawing/2014/main" id="{FCFD7B33-1167-49AA-BA46-8A2CA39A2283}"/>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366838" y="980728"/>
            <a:ext cx="10825162" cy="1015280"/>
          </a:xfrm>
          <a:prstGeom prst="rect">
            <a:avLst/>
          </a:prstGeom>
        </p:spPr>
      </p:pic>
    </p:spTree>
    <p:extLst>
      <p:ext uri="{BB962C8B-B14F-4D97-AF65-F5344CB8AC3E}">
        <p14:creationId xmlns:p14="http://schemas.microsoft.com/office/powerpoint/2010/main" val="741068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3 billede og 2/3 tekstfelt">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F414A781-E1EA-496D-8900-B19CC30039BE}"/>
              </a:ext>
            </a:extLst>
          </p:cNvPr>
          <p:cNvSpPr>
            <a:spLocks noGrp="1"/>
          </p:cNvSpPr>
          <p:nvPr>
            <p:ph type="title" hasCustomPrompt="1"/>
          </p:nvPr>
        </p:nvSpPr>
        <p:spPr/>
        <p:txBody>
          <a:bodyPr/>
          <a:lstStyle>
            <a:lvl1pPr>
              <a:defRPr>
                <a:solidFill>
                  <a:srgbClr val="CB6615"/>
                </a:solidFill>
              </a:defRPr>
            </a:lvl1pPr>
          </a:lstStyle>
          <a:p>
            <a:r>
              <a:rPr lang="da-DK" dirty="0"/>
              <a:t>Overskrift 28pt i max. to linjer </a:t>
            </a:r>
            <a:br>
              <a:rPr lang="da-DK" dirty="0"/>
            </a:br>
            <a:r>
              <a:rPr lang="da-DK" dirty="0"/>
              <a:t>teksten vokser opad</a:t>
            </a:r>
            <a:endParaRPr lang="en-GB" dirty="0"/>
          </a:p>
        </p:txBody>
      </p:sp>
      <p:sp>
        <p:nvSpPr>
          <p:cNvPr id="25" name="Pladsholder til billede 2"/>
          <p:cNvSpPr>
            <a:spLocks noGrp="1"/>
          </p:cNvSpPr>
          <p:nvPr>
            <p:ph type="pic" sz="quarter" idx="16" hasCustomPrompt="1"/>
          </p:nvPr>
        </p:nvSpPr>
        <p:spPr>
          <a:xfrm>
            <a:off x="1368006" y="1974852"/>
            <a:ext cx="3503865" cy="3509963"/>
          </a:xfrm>
        </p:spPr>
        <p:txBody>
          <a:bodyPr tIns="612000" anchor="ctr" anchorCtr="0"/>
          <a:lstStyle>
            <a:lvl1pPr marL="0" indent="0" algn="ctr">
              <a:buNone/>
              <a:defRPr sz="1393" baseline="0">
                <a:solidFill>
                  <a:schemeClr val="accent6"/>
                </a:solidFill>
              </a:defRPr>
            </a:lvl1pPr>
          </a:lstStyle>
          <a:p>
            <a:r>
              <a:rPr lang="da-DK" dirty="0"/>
              <a:t>Klik på ikon for at indsætte billede</a:t>
            </a:r>
          </a:p>
        </p:txBody>
      </p:sp>
      <p:sp>
        <p:nvSpPr>
          <p:cNvPr id="17" name="Pladsholder til indhold 4"/>
          <p:cNvSpPr>
            <a:spLocks noGrp="1"/>
          </p:cNvSpPr>
          <p:nvPr>
            <p:ph sz="quarter" idx="14" hasCustomPrompt="1"/>
          </p:nvPr>
        </p:nvSpPr>
        <p:spPr>
          <a:xfrm>
            <a:off x="5147999" y="1989139"/>
            <a:ext cx="6356613" cy="3495675"/>
          </a:xfrm>
        </p:spPr>
        <p:txBody>
          <a:bodyPr/>
          <a:lstStyle>
            <a:lvl1pPr marL="125121" indent="-125121">
              <a:defRPr sz="1786"/>
            </a:lvl1pPr>
            <a:lvl2pPr marL="446859" indent="-107246">
              <a:defRPr sz="1586"/>
            </a:lvl2pPr>
            <a:lvl3pPr marL="804347" indent="-107246">
              <a:defRPr sz="1393"/>
            </a:lvl3pPr>
            <a:lvl4pPr marL="1143960" indent="-89371">
              <a:defRPr sz="1193"/>
            </a:lvl4pPr>
            <a:lvl5pPr marL="1501449" indent="-89371">
              <a:defRPr sz="993"/>
            </a:lvl5pPr>
            <a:lvl6pPr marL="1858935">
              <a:defRPr sz="993"/>
            </a:lvl6pPr>
            <a:lvl7pPr marL="2216422">
              <a:defRPr sz="993"/>
            </a:lvl7pPr>
            <a:lvl8pPr marL="2573911">
              <a:defRPr/>
            </a:lvl8pPr>
            <a:lvl9pPr marL="2931399">
              <a:defRPr sz="993"/>
            </a:lvl9pPr>
          </a:lstStyle>
          <a:p>
            <a:pPr lvl="0"/>
            <a:r>
              <a:rPr lang="da-DK" dirty="0"/>
              <a:t>Brødtekst 18pt skrives her</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 niveau</a:t>
            </a:r>
          </a:p>
          <a:p>
            <a:pPr lvl="6"/>
            <a:r>
              <a:rPr lang="da-DK" dirty="0"/>
              <a:t>7 niveau</a:t>
            </a:r>
          </a:p>
          <a:p>
            <a:pPr lvl="7"/>
            <a:r>
              <a:rPr lang="da-DK" dirty="0"/>
              <a:t>8 niveau</a:t>
            </a:r>
          </a:p>
          <a:p>
            <a:pPr lvl="8"/>
            <a:r>
              <a:rPr lang="da-DK" dirty="0"/>
              <a:t>9 niveau</a:t>
            </a:r>
          </a:p>
        </p:txBody>
      </p:sp>
      <p:sp>
        <p:nvSpPr>
          <p:cNvPr id="2" name="Date Placeholder 1" hidden="1">
            <a:extLst>
              <a:ext uri="{FF2B5EF4-FFF2-40B4-BE49-F238E27FC236}">
                <a16:creationId xmlns:a16="http://schemas.microsoft.com/office/drawing/2014/main" id="{C2AF5AB9-1CB1-496F-9EC0-8AEA03F4AD6D}"/>
              </a:ext>
            </a:extLst>
          </p:cNvPr>
          <p:cNvSpPr>
            <a:spLocks noGrp="1"/>
          </p:cNvSpPr>
          <p:nvPr>
            <p:ph type="dt" sz="half" idx="17"/>
          </p:nvPr>
        </p:nvSpPr>
        <p:spPr/>
        <p:txBody>
          <a:bodyPr/>
          <a:lstStyle/>
          <a:p>
            <a:endParaRPr lang="da-DK" dirty="0"/>
          </a:p>
        </p:txBody>
      </p:sp>
      <p:sp>
        <p:nvSpPr>
          <p:cNvPr id="3" name="Footer Placeholder 2" hidden="1">
            <a:extLst>
              <a:ext uri="{FF2B5EF4-FFF2-40B4-BE49-F238E27FC236}">
                <a16:creationId xmlns:a16="http://schemas.microsoft.com/office/drawing/2014/main" id="{920C77BC-0619-4B83-AE63-F3B07DBCC2C6}"/>
              </a:ext>
            </a:extLst>
          </p:cNvPr>
          <p:cNvSpPr>
            <a:spLocks noGrp="1"/>
          </p:cNvSpPr>
          <p:nvPr>
            <p:ph type="ftr" sz="quarter" idx="18"/>
          </p:nvPr>
        </p:nvSpPr>
        <p:spPr/>
        <p:txBody>
          <a:bodyPr/>
          <a:lstStyle/>
          <a:p>
            <a:endParaRPr lang="en-GB"/>
          </a:p>
        </p:txBody>
      </p:sp>
      <p:sp>
        <p:nvSpPr>
          <p:cNvPr id="8" name="Slide Number Placeholder 7">
            <a:extLst>
              <a:ext uri="{FF2B5EF4-FFF2-40B4-BE49-F238E27FC236}">
                <a16:creationId xmlns:a16="http://schemas.microsoft.com/office/drawing/2014/main" id="{33C6D3D0-36E3-4258-918C-894C1CE2B9DA}"/>
              </a:ext>
            </a:extLst>
          </p:cNvPr>
          <p:cNvSpPr>
            <a:spLocks noGrp="1"/>
          </p:cNvSpPr>
          <p:nvPr>
            <p:ph type="sldNum" sz="quarter" idx="19"/>
          </p:nvPr>
        </p:nvSpPr>
        <p:spPr/>
        <p:txBody>
          <a:bodyPr/>
          <a:lstStyle/>
          <a:p>
            <a:fld id="{0DAB5548-7253-48D6-B95B-F3D312A72220}" type="slidenum">
              <a:rPr lang="da-DK" smtClean="0"/>
              <a:pPr/>
              <a:t>‹nr.›</a:t>
            </a:fld>
            <a:endParaRPr lang="da-DK" dirty="0"/>
          </a:p>
        </p:txBody>
      </p:sp>
      <p:sp>
        <p:nvSpPr>
          <p:cNvPr id="9" name="text" descr="{&quot;templafy&quot;:{&quot;id&quot;:&quot;25d13214-b2fa-4629-8e2d-871490f83205&quot;}}" title="UserProfile.Office.Virksomhed_{{DocumentLanguage}}">
            <a:extLst>
              <a:ext uri="{FF2B5EF4-FFF2-40B4-BE49-F238E27FC236}">
                <a16:creationId xmlns:a16="http://schemas.microsoft.com/office/drawing/2014/main" id="{094D48D1-3A36-4256-98E2-3E09E16F9613}"/>
              </a:ext>
            </a:extLst>
          </p:cNvPr>
          <p:cNvSpPr txBox="1"/>
          <p:nvPr userDrawn="1"/>
        </p:nvSpPr>
        <p:spPr>
          <a:xfrm>
            <a:off x="1366845" y="207098"/>
            <a:ext cx="6120000" cy="215444"/>
          </a:xfrm>
          <a:prstGeom prst="rect">
            <a:avLst/>
          </a:prstGeom>
          <a:noFill/>
        </p:spPr>
        <p:txBody>
          <a:bodyPr wrap="square" lIns="0" tIns="0" rIns="0" bIns="0" rtlCol="0">
            <a:noAutofit/>
          </a:bodyPr>
          <a:lstStyle/>
          <a:p>
            <a:r>
              <a:rPr lang="da-DK" sz="1393" b="1" noProof="0" dirty="0">
                <a:solidFill>
                  <a:srgbClr val="565656"/>
                </a:solidFill>
              </a:rPr>
              <a:t>Region Hovedstaden</a:t>
            </a:r>
          </a:p>
        </p:txBody>
      </p:sp>
      <p:sp>
        <p:nvSpPr>
          <p:cNvPr id="10" name="text" descr="{&quot;templafy&quot;:{&quot;id&quot;:&quot;877696ac-1a5d-4311-ab46-50457e804ab1&quot;}}" hidden="1" title="UserProfile.CenterFreeText">
            <a:extLst>
              <a:ext uri="{FF2B5EF4-FFF2-40B4-BE49-F238E27FC236}">
                <a16:creationId xmlns:a16="http://schemas.microsoft.com/office/drawing/2014/main" id="{4A81FBCC-2D00-40FA-A91D-C1C678FFE578}"/>
              </a:ext>
            </a:extLst>
          </p:cNvPr>
          <p:cNvSpPr txBox="1">
            <a:spLocks/>
          </p:cNvSpPr>
          <p:nvPr userDrawn="1"/>
        </p:nvSpPr>
        <p:spPr>
          <a:xfrm>
            <a:off x="1366845" y="404700"/>
            <a:ext cx="6120000" cy="422153"/>
          </a:xfrm>
          <a:prstGeom prst="rect">
            <a:avLst/>
          </a:prstGeom>
        </p:spPr>
        <p:txBody>
          <a:bodyPr lIns="0" tIns="0" rIns="0" bIns="0"/>
          <a:lstStyle>
            <a:lvl1pPr marL="0" indent="0" algn="l" defTabSz="914400" rtl="0" eaLnBrk="1" latinLnBrk="0" hangingPunct="1">
              <a:lnSpc>
                <a:spcPct val="100000"/>
              </a:lnSpc>
              <a:spcBef>
                <a:spcPts val="0"/>
              </a:spcBef>
              <a:spcAft>
                <a:spcPts val="1200"/>
              </a:spcAft>
              <a:buClr>
                <a:schemeClr val="accent6"/>
              </a:buClr>
              <a:buFont typeface="Arial" panose="020B0604020202020204" pitchFamily="34" charset="0"/>
              <a:buNone/>
              <a:defRPr lang="da-DK" sz="1200" b="1" kern="1200" baseline="0" dirty="0">
                <a:solidFill>
                  <a:srgbClr val="B3B3B3"/>
                </a:solidFill>
                <a:latin typeface="+mn-lt"/>
                <a:ea typeface="+mn-ea"/>
                <a:cs typeface="+mn-cs"/>
              </a:defRPr>
            </a:lvl1pPr>
            <a:lvl2pPr marL="504000" indent="-144000" algn="l" defTabSz="914400" rtl="0" eaLnBrk="1" latinLnBrk="0" hangingPunct="1">
              <a:spcBef>
                <a:spcPts val="0"/>
              </a:spcBef>
              <a:spcAft>
                <a:spcPts val="1200"/>
              </a:spcAft>
              <a:buClr>
                <a:schemeClr val="accent6"/>
              </a:buClr>
              <a:buFont typeface="Arial" panose="020B0604020202020204" pitchFamily="34" charset="0"/>
              <a:buChar char="•"/>
              <a:defRPr lang="da-DK" sz="2000" kern="1200" baseline="0" dirty="0" smtClean="0">
                <a:solidFill>
                  <a:schemeClr val="tx1"/>
                </a:solidFill>
                <a:latin typeface="+mn-lt"/>
                <a:ea typeface="+mn-ea"/>
                <a:cs typeface="+mn-cs"/>
              </a:defRPr>
            </a:lvl2pPr>
            <a:lvl3pPr marL="828000" indent="-126000" algn="l" defTabSz="914400" rtl="0" eaLnBrk="1" latinLnBrk="0" hangingPunct="1">
              <a:spcBef>
                <a:spcPts val="0"/>
              </a:spcBef>
              <a:spcAft>
                <a:spcPts val="1200"/>
              </a:spcAft>
              <a:buClr>
                <a:schemeClr val="accent6"/>
              </a:buClr>
              <a:buFont typeface="Arial" panose="020B0604020202020204" pitchFamily="34" charset="0"/>
              <a:buChar char="•"/>
              <a:defRPr lang="da-DK" sz="1800" kern="1200" dirty="0" smtClean="0">
                <a:solidFill>
                  <a:schemeClr val="tx1"/>
                </a:solidFill>
                <a:latin typeface="+mn-lt"/>
                <a:ea typeface="+mn-ea"/>
                <a:cs typeface="+mn-cs"/>
              </a:defRPr>
            </a:lvl3pPr>
            <a:lvl4pPr marL="118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600" kern="1200" dirty="0" smtClean="0">
                <a:solidFill>
                  <a:schemeClr val="tx1"/>
                </a:solidFill>
                <a:latin typeface="+mn-lt"/>
                <a:ea typeface="+mn-ea"/>
                <a:cs typeface="+mn-cs"/>
              </a:defRPr>
            </a:lvl4pPr>
            <a:lvl5pPr marL="154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400" kern="1200" dirty="0" smtClean="0">
                <a:solidFill>
                  <a:schemeClr val="tx1"/>
                </a:solidFill>
                <a:latin typeface="+mn-lt"/>
                <a:ea typeface="+mn-ea"/>
                <a:cs typeface="+mn-cs"/>
              </a:defRPr>
            </a:lvl5pPr>
            <a:lvl6pPr marL="1908000" indent="-90000" algn="l" defTabSz="914400" rtl="0" eaLnBrk="1" latinLnBrk="0" hangingPunct="1">
              <a:spcBef>
                <a:spcPts val="0"/>
              </a:spcBef>
              <a:spcAft>
                <a:spcPts val="1200"/>
              </a:spcAft>
              <a:buClr>
                <a:srgbClr val="7D7D7D"/>
              </a:buClr>
              <a:buFont typeface="Arial" panose="020B0604020202020204" pitchFamily="34" charset="0"/>
              <a:buChar char="•"/>
              <a:defRPr lang="da-DK" sz="1200" kern="1200" baseline="0" dirty="0">
                <a:solidFill>
                  <a:schemeClr val="tx1"/>
                </a:solidFill>
                <a:latin typeface="+mn-lt"/>
                <a:ea typeface="+mn-ea"/>
                <a:cs typeface="+mn-cs"/>
              </a:defRPr>
            </a:lvl6pPr>
            <a:lvl7pPr marL="2268000" indent="-90000" algn="l" defTabSz="914400" rtl="0" eaLnBrk="1" latinLnBrk="0" hangingPunct="1">
              <a:spcBef>
                <a:spcPts val="0"/>
              </a:spcBef>
              <a:spcAft>
                <a:spcPts val="1200"/>
              </a:spcAft>
              <a:buClr>
                <a:srgbClr val="7D7D7D"/>
              </a:buClr>
              <a:buFont typeface="Arial" panose="020B0604020202020204" pitchFamily="34" charset="0"/>
              <a:buChar char="•"/>
              <a:defRPr lang="da-DK" sz="1100" kern="1200" baseline="0" dirty="0">
                <a:solidFill>
                  <a:schemeClr val="tx1"/>
                </a:solidFill>
                <a:latin typeface="+mn-lt"/>
                <a:ea typeface="+mn-ea"/>
                <a:cs typeface="+mn-cs"/>
              </a:defRPr>
            </a:lvl7pPr>
            <a:lvl8pPr marL="2628000" indent="-90000" algn="l" defTabSz="914400" rtl="0" eaLnBrk="1" latinLnBrk="0" hangingPunct="1">
              <a:spcBef>
                <a:spcPts val="0"/>
              </a:spcBef>
              <a:spcAft>
                <a:spcPts val="1200"/>
              </a:spcAft>
              <a:buClr>
                <a:srgbClr val="7D7D7D"/>
              </a:buClr>
              <a:buFont typeface="Arial" panose="020B0604020202020204" pitchFamily="34" charset="0"/>
              <a:buChar char="•"/>
              <a:defRPr lang="da-DK" sz="1000" kern="1200" baseline="0" dirty="0">
                <a:solidFill>
                  <a:schemeClr val="tx1"/>
                </a:solidFill>
                <a:latin typeface="+mn-lt"/>
                <a:ea typeface="+mn-ea"/>
                <a:cs typeface="+mn-cs"/>
              </a:defRPr>
            </a:lvl8pPr>
            <a:lvl9pPr marL="2988000" indent="-90000" algn="l" defTabSz="914400" rtl="0" eaLnBrk="1" latinLnBrk="0" hangingPunct="1">
              <a:spcBef>
                <a:spcPts val="0"/>
              </a:spcBef>
              <a:spcAft>
                <a:spcPts val="1200"/>
              </a:spcAft>
              <a:buClr>
                <a:srgbClr val="808080"/>
              </a:buClr>
              <a:buFont typeface="Arial" panose="020B0604020202020204" pitchFamily="34" charset="0"/>
              <a:buChar char="•"/>
              <a:defRPr sz="900" kern="1200">
                <a:solidFill>
                  <a:schemeClr val="tx1"/>
                </a:solidFill>
                <a:latin typeface="+mn-lt"/>
                <a:ea typeface="+mn-ea"/>
                <a:cs typeface="+mn-cs"/>
              </a:defRPr>
            </a:lvl9pPr>
          </a:lstStyle>
          <a:p>
            <a:r>
              <a:rPr lang="en-GB" sz="1393" dirty="0"/>
              <a:t>Stab og Strategi</a:t>
            </a:r>
          </a:p>
        </p:txBody>
      </p:sp>
      <p:sp>
        <p:nvSpPr>
          <p:cNvPr id="11" name="text" descr="{&quot;templafy&quot;:{&quot;id&quot;:&quot;2d1e7357-725e-420e-920d-af12fd1d5dcd&quot;}}" title="UserProfile.Centers.Center_{{DocumentLanguage}}">
            <a:extLst>
              <a:ext uri="{FF2B5EF4-FFF2-40B4-BE49-F238E27FC236}">
                <a16:creationId xmlns:a16="http://schemas.microsoft.com/office/drawing/2014/main" id="{A4EBEBF1-96B2-4FD9-9A1F-0DC4B6399BDD}"/>
              </a:ext>
            </a:extLst>
          </p:cNvPr>
          <p:cNvSpPr txBox="1">
            <a:spLocks/>
          </p:cNvSpPr>
          <p:nvPr userDrawn="1"/>
        </p:nvSpPr>
        <p:spPr>
          <a:xfrm>
            <a:off x="1366845" y="404678"/>
            <a:ext cx="6120000" cy="422153"/>
          </a:xfrm>
          <a:prstGeom prst="rect">
            <a:avLst/>
          </a:prstGeom>
        </p:spPr>
        <p:txBody>
          <a:bodyPr lIns="0" tIns="0" rIns="0" bIns="0"/>
          <a:lstStyle>
            <a:lvl1pPr marL="0" indent="0" algn="l" defTabSz="914400" rtl="0" eaLnBrk="1" latinLnBrk="0" hangingPunct="1">
              <a:lnSpc>
                <a:spcPct val="100000"/>
              </a:lnSpc>
              <a:spcBef>
                <a:spcPts val="0"/>
              </a:spcBef>
              <a:spcAft>
                <a:spcPts val="1200"/>
              </a:spcAft>
              <a:buClr>
                <a:schemeClr val="accent6"/>
              </a:buClr>
              <a:buFont typeface="Arial" panose="020B0604020202020204" pitchFamily="34" charset="0"/>
              <a:buNone/>
              <a:defRPr lang="da-DK" sz="1200" b="1" kern="1200" baseline="0" dirty="0">
                <a:solidFill>
                  <a:srgbClr val="B3B3B3"/>
                </a:solidFill>
                <a:latin typeface="+mn-lt"/>
                <a:ea typeface="+mn-ea"/>
                <a:cs typeface="+mn-cs"/>
              </a:defRPr>
            </a:lvl1pPr>
            <a:lvl2pPr marL="504000" indent="-144000" algn="l" defTabSz="914400" rtl="0" eaLnBrk="1" latinLnBrk="0" hangingPunct="1">
              <a:spcBef>
                <a:spcPts val="0"/>
              </a:spcBef>
              <a:spcAft>
                <a:spcPts val="1200"/>
              </a:spcAft>
              <a:buClr>
                <a:schemeClr val="accent6"/>
              </a:buClr>
              <a:buFont typeface="Arial" panose="020B0604020202020204" pitchFamily="34" charset="0"/>
              <a:buChar char="•"/>
              <a:defRPr lang="da-DK" sz="2000" kern="1200" baseline="0" dirty="0" smtClean="0">
                <a:solidFill>
                  <a:schemeClr val="tx1"/>
                </a:solidFill>
                <a:latin typeface="+mn-lt"/>
                <a:ea typeface="+mn-ea"/>
                <a:cs typeface="+mn-cs"/>
              </a:defRPr>
            </a:lvl2pPr>
            <a:lvl3pPr marL="828000" indent="-126000" algn="l" defTabSz="914400" rtl="0" eaLnBrk="1" latinLnBrk="0" hangingPunct="1">
              <a:spcBef>
                <a:spcPts val="0"/>
              </a:spcBef>
              <a:spcAft>
                <a:spcPts val="1200"/>
              </a:spcAft>
              <a:buClr>
                <a:schemeClr val="accent6"/>
              </a:buClr>
              <a:buFont typeface="Arial" panose="020B0604020202020204" pitchFamily="34" charset="0"/>
              <a:buChar char="•"/>
              <a:defRPr lang="da-DK" sz="1800" kern="1200" dirty="0" smtClean="0">
                <a:solidFill>
                  <a:schemeClr val="tx1"/>
                </a:solidFill>
                <a:latin typeface="+mn-lt"/>
                <a:ea typeface="+mn-ea"/>
                <a:cs typeface="+mn-cs"/>
              </a:defRPr>
            </a:lvl3pPr>
            <a:lvl4pPr marL="118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600" kern="1200" dirty="0" smtClean="0">
                <a:solidFill>
                  <a:schemeClr val="tx1"/>
                </a:solidFill>
                <a:latin typeface="+mn-lt"/>
                <a:ea typeface="+mn-ea"/>
                <a:cs typeface="+mn-cs"/>
              </a:defRPr>
            </a:lvl4pPr>
            <a:lvl5pPr marL="154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400" kern="1200" dirty="0" smtClean="0">
                <a:solidFill>
                  <a:schemeClr val="tx1"/>
                </a:solidFill>
                <a:latin typeface="+mn-lt"/>
                <a:ea typeface="+mn-ea"/>
                <a:cs typeface="+mn-cs"/>
              </a:defRPr>
            </a:lvl5pPr>
            <a:lvl6pPr marL="1908000" indent="-90000" algn="l" defTabSz="914400" rtl="0" eaLnBrk="1" latinLnBrk="0" hangingPunct="1">
              <a:spcBef>
                <a:spcPts val="0"/>
              </a:spcBef>
              <a:spcAft>
                <a:spcPts val="1200"/>
              </a:spcAft>
              <a:buClr>
                <a:srgbClr val="7D7D7D"/>
              </a:buClr>
              <a:buFont typeface="Arial" panose="020B0604020202020204" pitchFamily="34" charset="0"/>
              <a:buChar char="•"/>
              <a:defRPr lang="da-DK" sz="1200" kern="1200" baseline="0" dirty="0">
                <a:solidFill>
                  <a:schemeClr val="tx1"/>
                </a:solidFill>
                <a:latin typeface="+mn-lt"/>
                <a:ea typeface="+mn-ea"/>
                <a:cs typeface="+mn-cs"/>
              </a:defRPr>
            </a:lvl6pPr>
            <a:lvl7pPr marL="2268000" indent="-90000" algn="l" defTabSz="914400" rtl="0" eaLnBrk="1" latinLnBrk="0" hangingPunct="1">
              <a:spcBef>
                <a:spcPts val="0"/>
              </a:spcBef>
              <a:spcAft>
                <a:spcPts val="1200"/>
              </a:spcAft>
              <a:buClr>
                <a:srgbClr val="7D7D7D"/>
              </a:buClr>
              <a:buFont typeface="Arial" panose="020B0604020202020204" pitchFamily="34" charset="0"/>
              <a:buChar char="•"/>
              <a:defRPr lang="da-DK" sz="1100" kern="1200" baseline="0" dirty="0">
                <a:solidFill>
                  <a:schemeClr val="tx1"/>
                </a:solidFill>
                <a:latin typeface="+mn-lt"/>
                <a:ea typeface="+mn-ea"/>
                <a:cs typeface="+mn-cs"/>
              </a:defRPr>
            </a:lvl7pPr>
            <a:lvl8pPr marL="2628000" indent="-90000" algn="l" defTabSz="914400" rtl="0" eaLnBrk="1" latinLnBrk="0" hangingPunct="1">
              <a:spcBef>
                <a:spcPts val="0"/>
              </a:spcBef>
              <a:spcAft>
                <a:spcPts val="1200"/>
              </a:spcAft>
              <a:buClr>
                <a:srgbClr val="7D7D7D"/>
              </a:buClr>
              <a:buFont typeface="Arial" panose="020B0604020202020204" pitchFamily="34" charset="0"/>
              <a:buChar char="•"/>
              <a:defRPr lang="da-DK" sz="1000" kern="1200" baseline="0" dirty="0">
                <a:solidFill>
                  <a:schemeClr val="tx1"/>
                </a:solidFill>
                <a:latin typeface="+mn-lt"/>
                <a:ea typeface="+mn-ea"/>
                <a:cs typeface="+mn-cs"/>
              </a:defRPr>
            </a:lvl8pPr>
            <a:lvl9pPr marL="2988000" indent="-90000" algn="l" defTabSz="914400" rtl="0" eaLnBrk="1" latinLnBrk="0" hangingPunct="1">
              <a:spcBef>
                <a:spcPts val="0"/>
              </a:spcBef>
              <a:spcAft>
                <a:spcPts val="1200"/>
              </a:spcAft>
              <a:buClr>
                <a:srgbClr val="808080"/>
              </a:buClr>
              <a:buFont typeface="Arial" panose="020B0604020202020204" pitchFamily="34" charset="0"/>
              <a:buChar char="•"/>
              <a:defRPr sz="900" kern="1200">
                <a:solidFill>
                  <a:schemeClr val="tx1"/>
                </a:solidFill>
                <a:latin typeface="+mn-lt"/>
                <a:ea typeface="+mn-ea"/>
                <a:cs typeface="+mn-cs"/>
              </a:defRPr>
            </a:lvl9pPr>
          </a:lstStyle>
          <a:p>
            <a:r>
              <a:rPr lang="en-GB" sz="1393" dirty="0">
                <a:solidFill>
                  <a:srgbClr val="B3B3B3"/>
                </a:solidFill>
              </a:rPr>
              <a:t>Center for Ejendomme</a:t>
            </a:r>
          </a:p>
        </p:txBody>
      </p:sp>
      <p:sp>
        <p:nvSpPr>
          <p:cNvPr id="12" name="text" descr="{&quot;templafy&quot;:{&quot;id&quot;:&quot;83b49908-7344-4692-8c8a-614325f3de77&quot;}}" title="Form.PresentationTitle">
            <a:extLst>
              <a:ext uri="{FF2B5EF4-FFF2-40B4-BE49-F238E27FC236}">
                <a16:creationId xmlns:a16="http://schemas.microsoft.com/office/drawing/2014/main" id="{27955C15-87DF-44D3-BB7F-46DF20BDC193}"/>
              </a:ext>
            </a:extLst>
          </p:cNvPr>
          <p:cNvSpPr txBox="1"/>
          <p:nvPr userDrawn="1"/>
        </p:nvSpPr>
        <p:spPr>
          <a:xfrm>
            <a:off x="1368000" y="6289200"/>
            <a:ext cx="3780000" cy="180000"/>
          </a:xfrm>
          <a:prstGeom prst="rect">
            <a:avLst/>
          </a:prstGeom>
          <a:noFill/>
        </p:spPr>
        <p:txBody>
          <a:bodyPr wrap="square" lIns="0" tIns="0" rIns="0" bIns="0" rtlCol="0">
            <a:noAutofit/>
          </a:bodyPr>
          <a:lstStyle/>
          <a:p>
            <a:endParaRPr lang="da-DK" sz="993" dirty="0">
              <a:solidFill>
                <a:schemeClr val="bg1"/>
              </a:solidFill>
            </a:endParaRPr>
          </a:p>
        </p:txBody>
      </p:sp>
      <p:pic>
        <p:nvPicPr>
          <p:cNvPr id="2049058233" name="image" descr="{&quot;templafy&quot;:{&quot;id&quot;:&quot;a9852ff9-fb3f-4487-8445-ab5c15b45984&quot;}}"/>
          <p:cNvPicPr>
            <a:picLocks noChangeAspect="1"/>
          </p:cNvPicPr>
          <p:nvPr/>
        </p:nvPicPr>
        <p:blipFill>
          <a:blip r:embed="rId2"/>
          <a:stretch>
            <a:fillRect/>
          </a:stretch>
        </p:blipFill>
        <p:spPr>
          <a:xfrm>
            <a:off x="7" y="6174000"/>
            <a:ext cx="684000" cy="684000"/>
          </a:xfrm>
          <a:prstGeom prst="rect">
            <a:avLst/>
          </a:prstGeom>
        </p:spPr>
      </p:pic>
      <p:pic>
        <p:nvPicPr>
          <p:cNvPr id="1039717456" name="image" descr="{&quot;templafy&quot;:{&quot;id&quot;:&quot;76eec2e6-ab7d-45d8-a794-65218994eff1&quot;}}"/>
          <p:cNvPicPr>
            <a:picLocks noChangeAspect="1"/>
          </p:cNvPicPr>
          <p:nvPr/>
        </p:nvPicPr>
        <p:blipFill>
          <a:blip r:embed="rId3"/>
          <a:stretch>
            <a:fillRect/>
          </a:stretch>
        </p:blipFill>
        <p:spPr>
          <a:xfrm>
            <a:off x="457200" y="5718575"/>
            <a:ext cx="687600" cy="687600"/>
          </a:xfrm>
          <a:prstGeom prst="rect">
            <a:avLst/>
          </a:prstGeom>
        </p:spPr>
      </p:pic>
      <p:pic>
        <p:nvPicPr>
          <p:cNvPr id="20" name="Region">
            <a:extLst>
              <a:ext uri="{FF2B5EF4-FFF2-40B4-BE49-F238E27FC236}">
                <a16:creationId xmlns:a16="http://schemas.microsoft.com/office/drawing/2014/main" id="{3FF75CF8-876B-4249-86E6-24AEDF5729A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3739" y="5763982"/>
            <a:ext cx="116417" cy="594784"/>
          </a:xfrm>
          <a:prstGeom prst="rect">
            <a:avLst/>
          </a:prstGeom>
        </p:spPr>
      </p:pic>
      <p:pic>
        <p:nvPicPr>
          <p:cNvPr id="41059281" name="image" descr="{&quot;templafy&quot;:{&quot;id&quot;:&quot;d63ff1f8-3e5e-4c5e-aee0-eedefccc62a4&quot;}}"/>
          <p:cNvPicPr>
            <a:picLocks noChangeAspect="1"/>
          </p:cNvPicPr>
          <p:nvPr/>
        </p:nvPicPr>
        <p:blipFill>
          <a:blip r:embed="rId5"/>
          <a:stretch>
            <a:fillRect/>
          </a:stretch>
        </p:blipFill>
        <p:spPr>
          <a:xfrm>
            <a:off x="5773324" y="6314400"/>
            <a:ext cx="1324800" cy="421200"/>
          </a:xfrm>
          <a:prstGeom prst="rect">
            <a:avLst/>
          </a:prstGeom>
        </p:spPr>
      </p:pic>
      <p:pic>
        <p:nvPicPr>
          <p:cNvPr id="1192527690" name="image" descr="{&quot;templafy&quot;:{&quot;id&quot;:&quot;c9ef80d7-3bdc-4ae6-8827-7353615ac79d&quot;}}"/>
          <p:cNvPicPr>
            <a:picLocks noChangeAspect="1"/>
          </p:cNvPicPr>
          <p:nvPr/>
        </p:nvPicPr>
        <p:blipFill>
          <a:blip r:embed="rId5"/>
          <a:stretch>
            <a:fillRect/>
          </a:stretch>
        </p:blipFill>
        <p:spPr>
          <a:xfrm>
            <a:off x="11069013" y="872704"/>
            <a:ext cx="871200" cy="900000"/>
          </a:xfrm>
          <a:prstGeom prst="rect">
            <a:avLst/>
          </a:prstGeom>
        </p:spPr>
      </p:pic>
      <p:pic>
        <p:nvPicPr>
          <p:cNvPr id="996606821" name="image" descr="{&quot;templafy&quot;:{&quot;id&quot;:&quot;b386ea5e-12d1-42f1-92ad-908f11999e84&quot;}}"/>
          <p:cNvPicPr>
            <a:picLocks noChangeAspect="1"/>
          </p:cNvPicPr>
          <p:nvPr/>
        </p:nvPicPr>
        <p:blipFill>
          <a:blip r:embed="rId5"/>
          <a:stretch>
            <a:fillRect/>
          </a:stretch>
        </p:blipFill>
        <p:spPr>
          <a:xfrm>
            <a:off x="11069013" y="260648"/>
            <a:ext cx="871200" cy="900000"/>
          </a:xfrm>
          <a:prstGeom prst="rect">
            <a:avLst/>
          </a:prstGeom>
        </p:spPr>
      </p:pic>
      <p:sp>
        <p:nvSpPr>
          <p:cNvPr id="26" name="text" descr="{&quot;templafy&quot;:{&quot;id&quot;:&quot;0d3cba07-3c47-41c5-b637-61050a570993&quot;}}" title="UserProfile.Name">
            <a:extLst>
              <a:ext uri="{FF2B5EF4-FFF2-40B4-BE49-F238E27FC236}">
                <a16:creationId xmlns:a16="http://schemas.microsoft.com/office/drawing/2014/main" id="{91271CC7-CBC0-4401-960C-8A2FB37DB8CF}"/>
              </a:ext>
            </a:extLst>
          </p:cNvPr>
          <p:cNvSpPr txBox="1"/>
          <p:nvPr userDrawn="1"/>
        </p:nvSpPr>
        <p:spPr>
          <a:xfrm>
            <a:off x="7891207" y="6289200"/>
            <a:ext cx="3387600" cy="180000"/>
          </a:xfrm>
          <a:prstGeom prst="rect">
            <a:avLst/>
          </a:prstGeom>
          <a:noFill/>
        </p:spPr>
        <p:txBody>
          <a:bodyPr wrap="square" lIns="0" tIns="0" rIns="0" bIns="0" rtlCol="0">
            <a:noAutofit/>
          </a:bodyPr>
          <a:lstStyle/>
          <a:p>
            <a:pPr algn="r"/>
            <a:endParaRPr lang="da-DK" sz="993" dirty="0" err="1">
              <a:solidFill>
                <a:schemeClr val="bg1"/>
              </a:solidFill>
            </a:endParaRPr>
          </a:p>
        </p:txBody>
      </p:sp>
      <p:sp>
        <p:nvSpPr>
          <p:cNvPr id="27" name="text" descr="{&quot;templafy&quot;:{&quot;id&quot;:&quot;9f3f1790-a5a4-4a19-8e05-7c0517180874&quot;}}" hidden="1" title="Form.Manuel_dato">
            <a:extLst>
              <a:ext uri="{FF2B5EF4-FFF2-40B4-BE49-F238E27FC236}">
                <a16:creationId xmlns:a16="http://schemas.microsoft.com/office/drawing/2014/main" id="{EF71415C-C868-4AF0-9233-D343B0457C65}"/>
              </a:ext>
            </a:extLst>
          </p:cNvPr>
          <p:cNvSpPr txBox="1"/>
          <p:nvPr userDrawn="1"/>
        </p:nvSpPr>
        <p:spPr>
          <a:xfrm>
            <a:off x="7891207" y="6289200"/>
            <a:ext cx="3387600" cy="180000"/>
          </a:xfrm>
          <a:prstGeom prst="rect">
            <a:avLst/>
          </a:prstGeom>
          <a:noFill/>
        </p:spPr>
        <p:txBody>
          <a:bodyPr wrap="square" lIns="0" tIns="0" rIns="0" bIns="0" rtlCol="0">
            <a:noAutofit/>
          </a:bodyPr>
          <a:lstStyle/>
          <a:p>
            <a:pPr algn="r"/>
            <a:endParaRPr lang="da-DK" sz="993" dirty="0" err="1">
              <a:solidFill>
                <a:schemeClr val="bg1"/>
              </a:solidFill>
            </a:endParaRPr>
          </a:p>
        </p:txBody>
      </p:sp>
      <p:pic>
        <p:nvPicPr>
          <p:cNvPr id="1781951306" name="image" descr="{&quot;templafy&quot;:{&quot;id&quot;:&quot;5c5fb746-ef7c-4e12-a915-32eed1ac3ff3&quot;}}"/>
          <p:cNvPicPr>
            <a:picLocks noChangeAspect="1"/>
          </p:cNvPicPr>
          <p:nvPr/>
        </p:nvPicPr>
        <p:blipFill>
          <a:blip r:embed="rId5"/>
          <a:stretch>
            <a:fillRect/>
          </a:stretch>
        </p:blipFill>
        <p:spPr>
          <a:xfrm>
            <a:off x="9957600" y="97200"/>
            <a:ext cx="2178000" cy="684000"/>
          </a:xfrm>
          <a:prstGeom prst="rect">
            <a:avLst/>
          </a:prstGeom>
        </p:spPr>
      </p:pic>
    </p:spTree>
    <p:extLst>
      <p:ext uri="{BB962C8B-B14F-4D97-AF65-F5344CB8AC3E}">
        <p14:creationId xmlns:p14="http://schemas.microsoft.com/office/powerpoint/2010/main" val="1494214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3 tekstfelt og 1/3 billede">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F414A781-E1EA-496D-8900-B19CC30039BE}"/>
              </a:ext>
            </a:extLst>
          </p:cNvPr>
          <p:cNvSpPr>
            <a:spLocks noGrp="1"/>
          </p:cNvSpPr>
          <p:nvPr>
            <p:ph type="title" hasCustomPrompt="1"/>
          </p:nvPr>
        </p:nvSpPr>
        <p:spPr>
          <a:xfrm>
            <a:off x="1366837" y="872078"/>
            <a:ext cx="10137776" cy="826910"/>
          </a:xfrm>
        </p:spPr>
        <p:txBody>
          <a:bodyPr/>
          <a:lstStyle>
            <a:lvl1pPr>
              <a:defRPr>
                <a:solidFill>
                  <a:srgbClr val="CB6615"/>
                </a:solidFill>
              </a:defRPr>
            </a:lvl1pPr>
          </a:lstStyle>
          <a:p>
            <a:r>
              <a:rPr lang="da-DK" dirty="0"/>
              <a:t>Overskrift 28pt i max. to linjer </a:t>
            </a:r>
            <a:br>
              <a:rPr lang="da-DK" dirty="0"/>
            </a:br>
            <a:r>
              <a:rPr lang="da-DK" dirty="0"/>
              <a:t>teksten vokser opad</a:t>
            </a:r>
            <a:endParaRPr lang="en-GB" dirty="0"/>
          </a:p>
        </p:txBody>
      </p:sp>
      <p:sp>
        <p:nvSpPr>
          <p:cNvPr id="17" name="Pladsholder til indhold 4"/>
          <p:cNvSpPr>
            <a:spLocks noGrp="1"/>
          </p:cNvSpPr>
          <p:nvPr>
            <p:ph sz="quarter" idx="14" hasCustomPrompt="1"/>
          </p:nvPr>
        </p:nvSpPr>
        <p:spPr>
          <a:xfrm>
            <a:off x="1362637" y="1989139"/>
            <a:ext cx="6356613" cy="3495675"/>
          </a:xfrm>
        </p:spPr>
        <p:txBody>
          <a:bodyPr/>
          <a:lstStyle>
            <a:lvl1pPr marL="125121" indent="-125121">
              <a:defRPr sz="1786"/>
            </a:lvl1pPr>
            <a:lvl2pPr marL="446859" indent="-107246">
              <a:defRPr sz="1586"/>
            </a:lvl2pPr>
            <a:lvl3pPr marL="804347" indent="-107246">
              <a:defRPr sz="1393"/>
            </a:lvl3pPr>
            <a:lvl4pPr marL="1143960" indent="-89371">
              <a:defRPr sz="1193"/>
            </a:lvl4pPr>
            <a:lvl5pPr marL="1501449" indent="-89371">
              <a:defRPr sz="993"/>
            </a:lvl5pPr>
            <a:lvl6pPr marL="1858935">
              <a:defRPr sz="993"/>
            </a:lvl6pPr>
            <a:lvl7pPr marL="2216422">
              <a:defRPr sz="993"/>
            </a:lvl7pPr>
            <a:lvl8pPr marL="2573911">
              <a:defRPr/>
            </a:lvl8pPr>
            <a:lvl9pPr marL="2931399">
              <a:defRPr sz="993"/>
            </a:lvl9pPr>
          </a:lstStyle>
          <a:p>
            <a:pPr lvl="0"/>
            <a:r>
              <a:rPr lang="da-DK" dirty="0"/>
              <a:t>Brødtekst 18pt skrives her</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 niveau</a:t>
            </a:r>
          </a:p>
          <a:p>
            <a:pPr lvl="6"/>
            <a:r>
              <a:rPr lang="da-DK" dirty="0"/>
              <a:t>7 niveau</a:t>
            </a:r>
          </a:p>
          <a:p>
            <a:pPr lvl="7"/>
            <a:r>
              <a:rPr lang="da-DK" dirty="0"/>
              <a:t>8 niveau</a:t>
            </a:r>
          </a:p>
          <a:p>
            <a:pPr lvl="8"/>
            <a:r>
              <a:rPr lang="da-DK" dirty="0"/>
              <a:t>9 niveau</a:t>
            </a:r>
          </a:p>
        </p:txBody>
      </p:sp>
      <p:sp>
        <p:nvSpPr>
          <p:cNvPr id="25" name="Pladsholder til billede 2"/>
          <p:cNvSpPr>
            <a:spLocks noGrp="1"/>
          </p:cNvSpPr>
          <p:nvPr>
            <p:ph type="pic" sz="quarter" idx="16" hasCustomPrompt="1"/>
          </p:nvPr>
        </p:nvSpPr>
        <p:spPr>
          <a:xfrm>
            <a:off x="8000755" y="1974852"/>
            <a:ext cx="3503865" cy="3509963"/>
          </a:xfrm>
        </p:spPr>
        <p:txBody>
          <a:bodyPr tIns="612000" anchor="ctr" anchorCtr="0"/>
          <a:lstStyle>
            <a:lvl1pPr marL="0" indent="0" algn="ctr">
              <a:buNone/>
              <a:defRPr sz="1393" baseline="0">
                <a:solidFill>
                  <a:schemeClr val="accent6"/>
                </a:solidFill>
              </a:defRPr>
            </a:lvl1pPr>
          </a:lstStyle>
          <a:p>
            <a:r>
              <a:rPr lang="da-DK" dirty="0"/>
              <a:t>Klik på ikon for at indsætte billede</a:t>
            </a:r>
          </a:p>
        </p:txBody>
      </p:sp>
      <p:sp>
        <p:nvSpPr>
          <p:cNvPr id="2" name="Date Placeholder 1" hidden="1">
            <a:extLst>
              <a:ext uri="{FF2B5EF4-FFF2-40B4-BE49-F238E27FC236}">
                <a16:creationId xmlns:a16="http://schemas.microsoft.com/office/drawing/2014/main" id="{C9C0B2A7-3DFE-4CC8-8BE3-61DAC66F5EC8}"/>
              </a:ext>
            </a:extLst>
          </p:cNvPr>
          <p:cNvSpPr>
            <a:spLocks noGrp="1"/>
          </p:cNvSpPr>
          <p:nvPr>
            <p:ph type="dt" sz="half" idx="17"/>
          </p:nvPr>
        </p:nvSpPr>
        <p:spPr/>
        <p:txBody>
          <a:bodyPr/>
          <a:lstStyle/>
          <a:p>
            <a:endParaRPr lang="da-DK" dirty="0"/>
          </a:p>
        </p:txBody>
      </p:sp>
      <p:sp>
        <p:nvSpPr>
          <p:cNvPr id="3" name="Footer Placeholder 2" hidden="1">
            <a:extLst>
              <a:ext uri="{FF2B5EF4-FFF2-40B4-BE49-F238E27FC236}">
                <a16:creationId xmlns:a16="http://schemas.microsoft.com/office/drawing/2014/main" id="{514F3406-1C02-480E-802F-F1D258D79D74}"/>
              </a:ext>
            </a:extLst>
          </p:cNvPr>
          <p:cNvSpPr>
            <a:spLocks noGrp="1"/>
          </p:cNvSpPr>
          <p:nvPr>
            <p:ph type="ftr" sz="quarter" idx="18"/>
          </p:nvPr>
        </p:nvSpPr>
        <p:spPr/>
        <p:txBody>
          <a:bodyPr/>
          <a:lstStyle/>
          <a:p>
            <a:endParaRPr lang="en-GB"/>
          </a:p>
        </p:txBody>
      </p:sp>
      <p:sp>
        <p:nvSpPr>
          <p:cNvPr id="8" name="Slide Number Placeholder 7">
            <a:extLst>
              <a:ext uri="{FF2B5EF4-FFF2-40B4-BE49-F238E27FC236}">
                <a16:creationId xmlns:a16="http://schemas.microsoft.com/office/drawing/2014/main" id="{F2963BFD-3A41-4FEB-A354-A722F8187462}"/>
              </a:ext>
            </a:extLst>
          </p:cNvPr>
          <p:cNvSpPr>
            <a:spLocks noGrp="1"/>
          </p:cNvSpPr>
          <p:nvPr>
            <p:ph type="sldNum" sz="quarter" idx="19"/>
          </p:nvPr>
        </p:nvSpPr>
        <p:spPr/>
        <p:txBody>
          <a:bodyPr/>
          <a:lstStyle/>
          <a:p>
            <a:fld id="{0DAB5548-7253-48D6-B95B-F3D312A72220}" type="slidenum">
              <a:rPr lang="da-DK" smtClean="0"/>
              <a:pPr/>
              <a:t>‹nr.›</a:t>
            </a:fld>
            <a:endParaRPr lang="da-DK" dirty="0"/>
          </a:p>
        </p:txBody>
      </p:sp>
      <p:sp>
        <p:nvSpPr>
          <p:cNvPr id="14" name="text" descr="{&quot;templafy&quot;:{&quot;id&quot;:&quot;c22c6a9a-85d1-4ee9-938d-b504805479b7&quot;}}" title="UserProfile.Office.Virksomhed_{{DocumentLanguage}}">
            <a:extLst>
              <a:ext uri="{FF2B5EF4-FFF2-40B4-BE49-F238E27FC236}">
                <a16:creationId xmlns:a16="http://schemas.microsoft.com/office/drawing/2014/main" id="{A9AA1974-621E-41C6-B8A0-AB3BFE46445E}"/>
              </a:ext>
            </a:extLst>
          </p:cNvPr>
          <p:cNvSpPr txBox="1"/>
          <p:nvPr userDrawn="1"/>
        </p:nvSpPr>
        <p:spPr>
          <a:xfrm>
            <a:off x="1366845" y="207098"/>
            <a:ext cx="6120000" cy="215444"/>
          </a:xfrm>
          <a:prstGeom prst="rect">
            <a:avLst/>
          </a:prstGeom>
          <a:noFill/>
        </p:spPr>
        <p:txBody>
          <a:bodyPr wrap="square" lIns="0" tIns="0" rIns="0" bIns="0" rtlCol="0">
            <a:noAutofit/>
          </a:bodyPr>
          <a:lstStyle/>
          <a:p>
            <a:r>
              <a:rPr lang="da-DK" sz="1393" b="1" noProof="0" dirty="0">
                <a:solidFill>
                  <a:srgbClr val="565656"/>
                </a:solidFill>
              </a:rPr>
              <a:t>Region Hovedstaden</a:t>
            </a:r>
          </a:p>
        </p:txBody>
      </p:sp>
      <p:sp>
        <p:nvSpPr>
          <p:cNvPr id="15" name="text" descr="{&quot;templafy&quot;:{&quot;id&quot;:&quot;8258ff53-57d9-496c-92a6-23976b4dbc8c&quot;}}" hidden="1" title="UserProfile.CenterFreeText">
            <a:extLst>
              <a:ext uri="{FF2B5EF4-FFF2-40B4-BE49-F238E27FC236}">
                <a16:creationId xmlns:a16="http://schemas.microsoft.com/office/drawing/2014/main" id="{226DD646-CDFB-498F-AD59-3799A441C707}"/>
              </a:ext>
            </a:extLst>
          </p:cNvPr>
          <p:cNvSpPr txBox="1">
            <a:spLocks/>
          </p:cNvSpPr>
          <p:nvPr userDrawn="1"/>
        </p:nvSpPr>
        <p:spPr>
          <a:xfrm>
            <a:off x="1366845" y="404700"/>
            <a:ext cx="6120000" cy="422153"/>
          </a:xfrm>
          <a:prstGeom prst="rect">
            <a:avLst/>
          </a:prstGeom>
        </p:spPr>
        <p:txBody>
          <a:bodyPr lIns="0" tIns="0" rIns="0" bIns="0"/>
          <a:lstStyle>
            <a:lvl1pPr marL="0" indent="0" algn="l" defTabSz="914400" rtl="0" eaLnBrk="1" latinLnBrk="0" hangingPunct="1">
              <a:lnSpc>
                <a:spcPct val="100000"/>
              </a:lnSpc>
              <a:spcBef>
                <a:spcPts val="0"/>
              </a:spcBef>
              <a:spcAft>
                <a:spcPts val="1200"/>
              </a:spcAft>
              <a:buClr>
                <a:schemeClr val="accent6"/>
              </a:buClr>
              <a:buFont typeface="Arial" panose="020B0604020202020204" pitchFamily="34" charset="0"/>
              <a:buNone/>
              <a:defRPr lang="da-DK" sz="1200" b="1" kern="1200" baseline="0" dirty="0">
                <a:solidFill>
                  <a:srgbClr val="B3B3B3"/>
                </a:solidFill>
                <a:latin typeface="+mn-lt"/>
                <a:ea typeface="+mn-ea"/>
                <a:cs typeface="+mn-cs"/>
              </a:defRPr>
            </a:lvl1pPr>
            <a:lvl2pPr marL="504000" indent="-144000" algn="l" defTabSz="914400" rtl="0" eaLnBrk="1" latinLnBrk="0" hangingPunct="1">
              <a:spcBef>
                <a:spcPts val="0"/>
              </a:spcBef>
              <a:spcAft>
                <a:spcPts val="1200"/>
              </a:spcAft>
              <a:buClr>
                <a:schemeClr val="accent6"/>
              </a:buClr>
              <a:buFont typeface="Arial" panose="020B0604020202020204" pitchFamily="34" charset="0"/>
              <a:buChar char="•"/>
              <a:defRPr lang="da-DK" sz="2000" kern="1200" baseline="0" dirty="0" smtClean="0">
                <a:solidFill>
                  <a:schemeClr val="tx1"/>
                </a:solidFill>
                <a:latin typeface="+mn-lt"/>
                <a:ea typeface="+mn-ea"/>
                <a:cs typeface="+mn-cs"/>
              </a:defRPr>
            </a:lvl2pPr>
            <a:lvl3pPr marL="828000" indent="-126000" algn="l" defTabSz="914400" rtl="0" eaLnBrk="1" latinLnBrk="0" hangingPunct="1">
              <a:spcBef>
                <a:spcPts val="0"/>
              </a:spcBef>
              <a:spcAft>
                <a:spcPts val="1200"/>
              </a:spcAft>
              <a:buClr>
                <a:schemeClr val="accent6"/>
              </a:buClr>
              <a:buFont typeface="Arial" panose="020B0604020202020204" pitchFamily="34" charset="0"/>
              <a:buChar char="•"/>
              <a:defRPr lang="da-DK" sz="1800" kern="1200" dirty="0" smtClean="0">
                <a:solidFill>
                  <a:schemeClr val="tx1"/>
                </a:solidFill>
                <a:latin typeface="+mn-lt"/>
                <a:ea typeface="+mn-ea"/>
                <a:cs typeface="+mn-cs"/>
              </a:defRPr>
            </a:lvl3pPr>
            <a:lvl4pPr marL="118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600" kern="1200" dirty="0" smtClean="0">
                <a:solidFill>
                  <a:schemeClr val="tx1"/>
                </a:solidFill>
                <a:latin typeface="+mn-lt"/>
                <a:ea typeface="+mn-ea"/>
                <a:cs typeface="+mn-cs"/>
              </a:defRPr>
            </a:lvl4pPr>
            <a:lvl5pPr marL="154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400" kern="1200" dirty="0" smtClean="0">
                <a:solidFill>
                  <a:schemeClr val="tx1"/>
                </a:solidFill>
                <a:latin typeface="+mn-lt"/>
                <a:ea typeface="+mn-ea"/>
                <a:cs typeface="+mn-cs"/>
              </a:defRPr>
            </a:lvl5pPr>
            <a:lvl6pPr marL="1908000" indent="-90000" algn="l" defTabSz="914400" rtl="0" eaLnBrk="1" latinLnBrk="0" hangingPunct="1">
              <a:spcBef>
                <a:spcPts val="0"/>
              </a:spcBef>
              <a:spcAft>
                <a:spcPts val="1200"/>
              </a:spcAft>
              <a:buClr>
                <a:srgbClr val="7D7D7D"/>
              </a:buClr>
              <a:buFont typeface="Arial" panose="020B0604020202020204" pitchFamily="34" charset="0"/>
              <a:buChar char="•"/>
              <a:defRPr lang="da-DK" sz="1200" kern="1200" baseline="0" dirty="0">
                <a:solidFill>
                  <a:schemeClr val="tx1"/>
                </a:solidFill>
                <a:latin typeface="+mn-lt"/>
                <a:ea typeface="+mn-ea"/>
                <a:cs typeface="+mn-cs"/>
              </a:defRPr>
            </a:lvl6pPr>
            <a:lvl7pPr marL="2268000" indent="-90000" algn="l" defTabSz="914400" rtl="0" eaLnBrk="1" latinLnBrk="0" hangingPunct="1">
              <a:spcBef>
                <a:spcPts val="0"/>
              </a:spcBef>
              <a:spcAft>
                <a:spcPts val="1200"/>
              </a:spcAft>
              <a:buClr>
                <a:srgbClr val="7D7D7D"/>
              </a:buClr>
              <a:buFont typeface="Arial" panose="020B0604020202020204" pitchFamily="34" charset="0"/>
              <a:buChar char="•"/>
              <a:defRPr lang="da-DK" sz="1100" kern="1200" baseline="0" dirty="0">
                <a:solidFill>
                  <a:schemeClr val="tx1"/>
                </a:solidFill>
                <a:latin typeface="+mn-lt"/>
                <a:ea typeface="+mn-ea"/>
                <a:cs typeface="+mn-cs"/>
              </a:defRPr>
            </a:lvl7pPr>
            <a:lvl8pPr marL="2628000" indent="-90000" algn="l" defTabSz="914400" rtl="0" eaLnBrk="1" latinLnBrk="0" hangingPunct="1">
              <a:spcBef>
                <a:spcPts val="0"/>
              </a:spcBef>
              <a:spcAft>
                <a:spcPts val="1200"/>
              </a:spcAft>
              <a:buClr>
                <a:srgbClr val="7D7D7D"/>
              </a:buClr>
              <a:buFont typeface="Arial" panose="020B0604020202020204" pitchFamily="34" charset="0"/>
              <a:buChar char="•"/>
              <a:defRPr lang="da-DK" sz="1000" kern="1200" baseline="0" dirty="0">
                <a:solidFill>
                  <a:schemeClr val="tx1"/>
                </a:solidFill>
                <a:latin typeface="+mn-lt"/>
                <a:ea typeface="+mn-ea"/>
                <a:cs typeface="+mn-cs"/>
              </a:defRPr>
            </a:lvl8pPr>
            <a:lvl9pPr marL="2988000" indent="-90000" algn="l" defTabSz="914400" rtl="0" eaLnBrk="1" latinLnBrk="0" hangingPunct="1">
              <a:spcBef>
                <a:spcPts val="0"/>
              </a:spcBef>
              <a:spcAft>
                <a:spcPts val="1200"/>
              </a:spcAft>
              <a:buClr>
                <a:srgbClr val="808080"/>
              </a:buClr>
              <a:buFont typeface="Arial" panose="020B0604020202020204" pitchFamily="34" charset="0"/>
              <a:buChar char="•"/>
              <a:defRPr sz="900" kern="1200">
                <a:solidFill>
                  <a:schemeClr val="tx1"/>
                </a:solidFill>
                <a:latin typeface="+mn-lt"/>
                <a:ea typeface="+mn-ea"/>
                <a:cs typeface="+mn-cs"/>
              </a:defRPr>
            </a:lvl9pPr>
          </a:lstStyle>
          <a:p>
            <a:r>
              <a:rPr lang="en-GB" sz="1393" dirty="0"/>
              <a:t>Stab og Strategi</a:t>
            </a:r>
          </a:p>
        </p:txBody>
      </p:sp>
      <p:sp>
        <p:nvSpPr>
          <p:cNvPr id="16" name="text" descr="{&quot;templafy&quot;:{&quot;id&quot;:&quot;19127e60-2f14-4621-a38a-44d65ca37cbb&quot;}}" title="UserProfile.Centers.Center_{{DocumentLanguage}}">
            <a:extLst>
              <a:ext uri="{FF2B5EF4-FFF2-40B4-BE49-F238E27FC236}">
                <a16:creationId xmlns:a16="http://schemas.microsoft.com/office/drawing/2014/main" id="{55FBE99C-ABCF-43A8-91A8-908FE2CE9FC9}"/>
              </a:ext>
            </a:extLst>
          </p:cNvPr>
          <p:cNvSpPr txBox="1">
            <a:spLocks/>
          </p:cNvSpPr>
          <p:nvPr userDrawn="1"/>
        </p:nvSpPr>
        <p:spPr>
          <a:xfrm>
            <a:off x="1366845" y="404678"/>
            <a:ext cx="6120000" cy="422153"/>
          </a:xfrm>
          <a:prstGeom prst="rect">
            <a:avLst/>
          </a:prstGeom>
        </p:spPr>
        <p:txBody>
          <a:bodyPr lIns="0" tIns="0" rIns="0" bIns="0"/>
          <a:lstStyle>
            <a:lvl1pPr marL="0" indent="0" algn="l" defTabSz="914400" rtl="0" eaLnBrk="1" latinLnBrk="0" hangingPunct="1">
              <a:lnSpc>
                <a:spcPct val="100000"/>
              </a:lnSpc>
              <a:spcBef>
                <a:spcPts val="0"/>
              </a:spcBef>
              <a:spcAft>
                <a:spcPts val="1200"/>
              </a:spcAft>
              <a:buClr>
                <a:schemeClr val="accent6"/>
              </a:buClr>
              <a:buFont typeface="Arial" panose="020B0604020202020204" pitchFamily="34" charset="0"/>
              <a:buNone/>
              <a:defRPr lang="da-DK" sz="1200" b="1" kern="1200" baseline="0" dirty="0">
                <a:solidFill>
                  <a:srgbClr val="B3B3B3"/>
                </a:solidFill>
                <a:latin typeface="+mn-lt"/>
                <a:ea typeface="+mn-ea"/>
                <a:cs typeface="+mn-cs"/>
              </a:defRPr>
            </a:lvl1pPr>
            <a:lvl2pPr marL="504000" indent="-144000" algn="l" defTabSz="914400" rtl="0" eaLnBrk="1" latinLnBrk="0" hangingPunct="1">
              <a:spcBef>
                <a:spcPts val="0"/>
              </a:spcBef>
              <a:spcAft>
                <a:spcPts val="1200"/>
              </a:spcAft>
              <a:buClr>
                <a:schemeClr val="accent6"/>
              </a:buClr>
              <a:buFont typeface="Arial" panose="020B0604020202020204" pitchFamily="34" charset="0"/>
              <a:buChar char="•"/>
              <a:defRPr lang="da-DK" sz="2000" kern="1200" baseline="0" dirty="0" smtClean="0">
                <a:solidFill>
                  <a:schemeClr val="tx1"/>
                </a:solidFill>
                <a:latin typeface="+mn-lt"/>
                <a:ea typeface="+mn-ea"/>
                <a:cs typeface="+mn-cs"/>
              </a:defRPr>
            </a:lvl2pPr>
            <a:lvl3pPr marL="828000" indent="-126000" algn="l" defTabSz="914400" rtl="0" eaLnBrk="1" latinLnBrk="0" hangingPunct="1">
              <a:spcBef>
                <a:spcPts val="0"/>
              </a:spcBef>
              <a:spcAft>
                <a:spcPts val="1200"/>
              </a:spcAft>
              <a:buClr>
                <a:schemeClr val="accent6"/>
              </a:buClr>
              <a:buFont typeface="Arial" panose="020B0604020202020204" pitchFamily="34" charset="0"/>
              <a:buChar char="•"/>
              <a:defRPr lang="da-DK" sz="1800" kern="1200" dirty="0" smtClean="0">
                <a:solidFill>
                  <a:schemeClr val="tx1"/>
                </a:solidFill>
                <a:latin typeface="+mn-lt"/>
                <a:ea typeface="+mn-ea"/>
                <a:cs typeface="+mn-cs"/>
              </a:defRPr>
            </a:lvl3pPr>
            <a:lvl4pPr marL="118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600" kern="1200" dirty="0" smtClean="0">
                <a:solidFill>
                  <a:schemeClr val="tx1"/>
                </a:solidFill>
                <a:latin typeface="+mn-lt"/>
                <a:ea typeface="+mn-ea"/>
                <a:cs typeface="+mn-cs"/>
              </a:defRPr>
            </a:lvl4pPr>
            <a:lvl5pPr marL="154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400" kern="1200" dirty="0" smtClean="0">
                <a:solidFill>
                  <a:schemeClr val="tx1"/>
                </a:solidFill>
                <a:latin typeface="+mn-lt"/>
                <a:ea typeface="+mn-ea"/>
                <a:cs typeface="+mn-cs"/>
              </a:defRPr>
            </a:lvl5pPr>
            <a:lvl6pPr marL="1908000" indent="-90000" algn="l" defTabSz="914400" rtl="0" eaLnBrk="1" latinLnBrk="0" hangingPunct="1">
              <a:spcBef>
                <a:spcPts val="0"/>
              </a:spcBef>
              <a:spcAft>
                <a:spcPts val="1200"/>
              </a:spcAft>
              <a:buClr>
                <a:srgbClr val="7D7D7D"/>
              </a:buClr>
              <a:buFont typeface="Arial" panose="020B0604020202020204" pitchFamily="34" charset="0"/>
              <a:buChar char="•"/>
              <a:defRPr lang="da-DK" sz="1200" kern="1200" baseline="0" dirty="0">
                <a:solidFill>
                  <a:schemeClr val="tx1"/>
                </a:solidFill>
                <a:latin typeface="+mn-lt"/>
                <a:ea typeface="+mn-ea"/>
                <a:cs typeface="+mn-cs"/>
              </a:defRPr>
            </a:lvl6pPr>
            <a:lvl7pPr marL="2268000" indent="-90000" algn="l" defTabSz="914400" rtl="0" eaLnBrk="1" latinLnBrk="0" hangingPunct="1">
              <a:spcBef>
                <a:spcPts val="0"/>
              </a:spcBef>
              <a:spcAft>
                <a:spcPts val="1200"/>
              </a:spcAft>
              <a:buClr>
                <a:srgbClr val="7D7D7D"/>
              </a:buClr>
              <a:buFont typeface="Arial" panose="020B0604020202020204" pitchFamily="34" charset="0"/>
              <a:buChar char="•"/>
              <a:defRPr lang="da-DK" sz="1100" kern="1200" baseline="0" dirty="0">
                <a:solidFill>
                  <a:schemeClr val="tx1"/>
                </a:solidFill>
                <a:latin typeface="+mn-lt"/>
                <a:ea typeface="+mn-ea"/>
                <a:cs typeface="+mn-cs"/>
              </a:defRPr>
            </a:lvl7pPr>
            <a:lvl8pPr marL="2628000" indent="-90000" algn="l" defTabSz="914400" rtl="0" eaLnBrk="1" latinLnBrk="0" hangingPunct="1">
              <a:spcBef>
                <a:spcPts val="0"/>
              </a:spcBef>
              <a:spcAft>
                <a:spcPts val="1200"/>
              </a:spcAft>
              <a:buClr>
                <a:srgbClr val="7D7D7D"/>
              </a:buClr>
              <a:buFont typeface="Arial" panose="020B0604020202020204" pitchFamily="34" charset="0"/>
              <a:buChar char="•"/>
              <a:defRPr lang="da-DK" sz="1000" kern="1200" baseline="0" dirty="0">
                <a:solidFill>
                  <a:schemeClr val="tx1"/>
                </a:solidFill>
                <a:latin typeface="+mn-lt"/>
                <a:ea typeface="+mn-ea"/>
                <a:cs typeface="+mn-cs"/>
              </a:defRPr>
            </a:lvl8pPr>
            <a:lvl9pPr marL="2988000" indent="-90000" algn="l" defTabSz="914400" rtl="0" eaLnBrk="1" latinLnBrk="0" hangingPunct="1">
              <a:spcBef>
                <a:spcPts val="0"/>
              </a:spcBef>
              <a:spcAft>
                <a:spcPts val="1200"/>
              </a:spcAft>
              <a:buClr>
                <a:srgbClr val="808080"/>
              </a:buClr>
              <a:buFont typeface="Arial" panose="020B0604020202020204" pitchFamily="34" charset="0"/>
              <a:buChar char="•"/>
              <a:defRPr sz="900" kern="1200">
                <a:solidFill>
                  <a:schemeClr val="tx1"/>
                </a:solidFill>
                <a:latin typeface="+mn-lt"/>
                <a:ea typeface="+mn-ea"/>
                <a:cs typeface="+mn-cs"/>
              </a:defRPr>
            </a:lvl9pPr>
          </a:lstStyle>
          <a:p>
            <a:r>
              <a:rPr lang="en-GB" sz="1393" dirty="0">
                <a:solidFill>
                  <a:srgbClr val="B3B3B3"/>
                </a:solidFill>
              </a:rPr>
              <a:t>Center for Ejendomme</a:t>
            </a:r>
          </a:p>
        </p:txBody>
      </p:sp>
      <p:sp>
        <p:nvSpPr>
          <p:cNvPr id="18" name="text" descr="{&quot;templafy&quot;:{&quot;id&quot;:&quot;0f913ff4-ce98-4564-ae0a-fccb1e210db1&quot;}}" title="Form.PresentationTitle">
            <a:extLst>
              <a:ext uri="{FF2B5EF4-FFF2-40B4-BE49-F238E27FC236}">
                <a16:creationId xmlns:a16="http://schemas.microsoft.com/office/drawing/2014/main" id="{844659C8-9E78-4147-A1B5-86DCA238C0DB}"/>
              </a:ext>
            </a:extLst>
          </p:cNvPr>
          <p:cNvSpPr txBox="1"/>
          <p:nvPr userDrawn="1"/>
        </p:nvSpPr>
        <p:spPr>
          <a:xfrm>
            <a:off x="1368000" y="6289200"/>
            <a:ext cx="3780000" cy="180000"/>
          </a:xfrm>
          <a:prstGeom prst="rect">
            <a:avLst/>
          </a:prstGeom>
          <a:noFill/>
        </p:spPr>
        <p:txBody>
          <a:bodyPr wrap="square" lIns="0" tIns="0" rIns="0" bIns="0" rtlCol="0">
            <a:noAutofit/>
          </a:bodyPr>
          <a:lstStyle/>
          <a:p>
            <a:endParaRPr lang="da-DK" sz="993" dirty="0">
              <a:solidFill>
                <a:schemeClr val="bg1"/>
              </a:solidFill>
            </a:endParaRPr>
          </a:p>
        </p:txBody>
      </p:sp>
      <p:pic>
        <p:nvPicPr>
          <p:cNvPr id="1885466134" name="image" descr="{&quot;templafy&quot;:{&quot;id&quot;:&quot;f04c7669-5164-4ad3-922d-074c9c6e079c&quot;}}"/>
          <p:cNvPicPr>
            <a:picLocks noChangeAspect="1"/>
          </p:cNvPicPr>
          <p:nvPr/>
        </p:nvPicPr>
        <p:blipFill>
          <a:blip r:embed="rId2"/>
          <a:stretch>
            <a:fillRect/>
          </a:stretch>
        </p:blipFill>
        <p:spPr>
          <a:xfrm>
            <a:off x="7" y="6174000"/>
            <a:ext cx="684000" cy="684000"/>
          </a:xfrm>
          <a:prstGeom prst="rect">
            <a:avLst/>
          </a:prstGeom>
        </p:spPr>
      </p:pic>
      <p:pic>
        <p:nvPicPr>
          <p:cNvPr id="1584877788" name="image" descr="{&quot;templafy&quot;:{&quot;id&quot;:&quot;f0f09623-1954-4a90-9e79-cfdd2352434a&quot;}}"/>
          <p:cNvPicPr>
            <a:picLocks noChangeAspect="1"/>
          </p:cNvPicPr>
          <p:nvPr/>
        </p:nvPicPr>
        <p:blipFill>
          <a:blip r:embed="rId3"/>
          <a:stretch>
            <a:fillRect/>
          </a:stretch>
        </p:blipFill>
        <p:spPr>
          <a:xfrm>
            <a:off x="457200" y="5718575"/>
            <a:ext cx="687600" cy="687600"/>
          </a:xfrm>
          <a:prstGeom prst="rect">
            <a:avLst/>
          </a:prstGeom>
        </p:spPr>
      </p:pic>
      <p:pic>
        <p:nvPicPr>
          <p:cNvPr id="26" name="Region">
            <a:extLst>
              <a:ext uri="{FF2B5EF4-FFF2-40B4-BE49-F238E27FC236}">
                <a16:creationId xmlns:a16="http://schemas.microsoft.com/office/drawing/2014/main" id="{24C82E6E-6877-4E15-AFED-98065C94C16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3739" y="5763982"/>
            <a:ext cx="116417" cy="594784"/>
          </a:xfrm>
          <a:prstGeom prst="rect">
            <a:avLst/>
          </a:prstGeom>
        </p:spPr>
      </p:pic>
      <p:pic>
        <p:nvPicPr>
          <p:cNvPr id="2034571248" name="image" descr="{&quot;templafy&quot;:{&quot;id&quot;:&quot;b10c9937-b544-41c9-a6dc-b508d72f122d&quot;}}"/>
          <p:cNvPicPr>
            <a:picLocks noChangeAspect="1"/>
          </p:cNvPicPr>
          <p:nvPr/>
        </p:nvPicPr>
        <p:blipFill>
          <a:blip r:embed="rId5"/>
          <a:stretch>
            <a:fillRect/>
          </a:stretch>
        </p:blipFill>
        <p:spPr>
          <a:xfrm>
            <a:off x="5773324" y="6314400"/>
            <a:ext cx="1324800" cy="421200"/>
          </a:xfrm>
          <a:prstGeom prst="rect">
            <a:avLst/>
          </a:prstGeom>
        </p:spPr>
      </p:pic>
      <p:pic>
        <p:nvPicPr>
          <p:cNvPr id="605521755" name="image" descr="{&quot;templafy&quot;:{&quot;id&quot;:&quot;1f20dfe3-9787-48bc-a8da-ebae69eaa2b1&quot;}}"/>
          <p:cNvPicPr>
            <a:picLocks noChangeAspect="1"/>
          </p:cNvPicPr>
          <p:nvPr/>
        </p:nvPicPr>
        <p:blipFill>
          <a:blip r:embed="rId5"/>
          <a:stretch>
            <a:fillRect/>
          </a:stretch>
        </p:blipFill>
        <p:spPr>
          <a:xfrm>
            <a:off x="11069013" y="872704"/>
            <a:ext cx="871200" cy="900000"/>
          </a:xfrm>
          <a:prstGeom prst="rect">
            <a:avLst/>
          </a:prstGeom>
        </p:spPr>
      </p:pic>
      <p:pic>
        <p:nvPicPr>
          <p:cNvPr id="338323014" name="image" descr="{&quot;templafy&quot;:{&quot;id&quot;:&quot;022d9594-a365-4adb-88c9-96cd03eed77f&quot;}}"/>
          <p:cNvPicPr>
            <a:picLocks noChangeAspect="1"/>
          </p:cNvPicPr>
          <p:nvPr/>
        </p:nvPicPr>
        <p:blipFill>
          <a:blip r:embed="rId5"/>
          <a:stretch>
            <a:fillRect/>
          </a:stretch>
        </p:blipFill>
        <p:spPr>
          <a:xfrm>
            <a:off x="11069013" y="260648"/>
            <a:ext cx="871200" cy="900000"/>
          </a:xfrm>
          <a:prstGeom prst="rect">
            <a:avLst/>
          </a:prstGeom>
        </p:spPr>
      </p:pic>
      <p:sp>
        <p:nvSpPr>
          <p:cNvPr id="20" name="text" descr="{&quot;templafy&quot;:{&quot;id&quot;:&quot;ba61e53f-f507-470e-adb6-0dc5d22ba529&quot;}}" title="UserProfile.Name">
            <a:extLst>
              <a:ext uri="{FF2B5EF4-FFF2-40B4-BE49-F238E27FC236}">
                <a16:creationId xmlns:a16="http://schemas.microsoft.com/office/drawing/2014/main" id="{555E8161-E3E7-4EB8-85AB-CA766020B231}"/>
              </a:ext>
            </a:extLst>
          </p:cNvPr>
          <p:cNvSpPr txBox="1"/>
          <p:nvPr userDrawn="1"/>
        </p:nvSpPr>
        <p:spPr>
          <a:xfrm>
            <a:off x="7891207" y="6289200"/>
            <a:ext cx="3387600" cy="180000"/>
          </a:xfrm>
          <a:prstGeom prst="rect">
            <a:avLst/>
          </a:prstGeom>
          <a:noFill/>
        </p:spPr>
        <p:txBody>
          <a:bodyPr wrap="square" lIns="0" tIns="0" rIns="0" bIns="0" rtlCol="0">
            <a:noAutofit/>
          </a:bodyPr>
          <a:lstStyle/>
          <a:p>
            <a:pPr algn="r"/>
            <a:endParaRPr lang="da-DK" sz="993" dirty="0" err="1">
              <a:solidFill>
                <a:schemeClr val="bg1"/>
              </a:solidFill>
            </a:endParaRPr>
          </a:p>
        </p:txBody>
      </p:sp>
      <p:sp>
        <p:nvSpPr>
          <p:cNvPr id="21" name="text" descr="{&quot;templafy&quot;:{&quot;id&quot;:&quot;724da85c-8f8e-4eae-9188-7fdc5d3b2884&quot;}}" hidden="1" title="Form.Manuel_dato">
            <a:extLst>
              <a:ext uri="{FF2B5EF4-FFF2-40B4-BE49-F238E27FC236}">
                <a16:creationId xmlns:a16="http://schemas.microsoft.com/office/drawing/2014/main" id="{BC3CDEBC-4D98-43C9-A1ED-05AB4D332A6F}"/>
              </a:ext>
            </a:extLst>
          </p:cNvPr>
          <p:cNvSpPr txBox="1"/>
          <p:nvPr userDrawn="1"/>
        </p:nvSpPr>
        <p:spPr>
          <a:xfrm>
            <a:off x="7891207" y="6289200"/>
            <a:ext cx="3387600" cy="180000"/>
          </a:xfrm>
          <a:prstGeom prst="rect">
            <a:avLst/>
          </a:prstGeom>
          <a:noFill/>
        </p:spPr>
        <p:txBody>
          <a:bodyPr wrap="square" lIns="0" tIns="0" rIns="0" bIns="0" rtlCol="0">
            <a:noAutofit/>
          </a:bodyPr>
          <a:lstStyle/>
          <a:p>
            <a:pPr algn="r"/>
            <a:endParaRPr lang="da-DK" sz="993" dirty="0" err="1">
              <a:solidFill>
                <a:schemeClr val="bg1"/>
              </a:solidFill>
            </a:endParaRPr>
          </a:p>
        </p:txBody>
      </p:sp>
      <p:pic>
        <p:nvPicPr>
          <p:cNvPr id="74856923" name="image" descr="{&quot;templafy&quot;:{&quot;id&quot;:&quot;b2703d14-66d7-427d-8d11-46aefcb2979a&quot;}}"/>
          <p:cNvPicPr>
            <a:picLocks noChangeAspect="1"/>
          </p:cNvPicPr>
          <p:nvPr/>
        </p:nvPicPr>
        <p:blipFill>
          <a:blip r:embed="rId5"/>
          <a:stretch>
            <a:fillRect/>
          </a:stretch>
        </p:blipFill>
        <p:spPr>
          <a:xfrm>
            <a:off x="9957600" y="97200"/>
            <a:ext cx="2178000" cy="684000"/>
          </a:xfrm>
          <a:prstGeom prst="rect">
            <a:avLst/>
          </a:prstGeom>
        </p:spPr>
      </p:pic>
    </p:spTree>
    <p:extLst>
      <p:ext uri="{BB962C8B-B14F-4D97-AF65-F5344CB8AC3E}">
        <p14:creationId xmlns:p14="http://schemas.microsoft.com/office/powerpoint/2010/main" val="15719517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Fuldt billedformat">
    <p:spTree>
      <p:nvGrpSpPr>
        <p:cNvPr id="1" name=""/>
        <p:cNvGrpSpPr/>
        <p:nvPr/>
      </p:nvGrpSpPr>
      <p:grpSpPr>
        <a:xfrm>
          <a:off x="0" y="0"/>
          <a:ext cx="0" cy="0"/>
          <a:chOff x="0" y="0"/>
          <a:chExt cx="0" cy="0"/>
        </a:xfrm>
      </p:grpSpPr>
      <p:sp>
        <p:nvSpPr>
          <p:cNvPr id="15" name="Pladsholder til billede 2">
            <a:extLst>
              <a:ext uri="{FF2B5EF4-FFF2-40B4-BE49-F238E27FC236}">
                <a16:creationId xmlns:a16="http://schemas.microsoft.com/office/drawing/2014/main" id="{C870A587-0A3A-42CA-9458-234900FF9E46}"/>
              </a:ext>
            </a:extLst>
          </p:cNvPr>
          <p:cNvSpPr>
            <a:spLocks noGrp="1"/>
          </p:cNvSpPr>
          <p:nvPr>
            <p:ph type="pic" sz="quarter" idx="16" hasCustomPrompt="1"/>
          </p:nvPr>
        </p:nvSpPr>
        <p:spPr>
          <a:xfrm>
            <a:off x="7" y="1"/>
            <a:ext cx="12191999" cy="6858000"/>
          </a:xfrm>
        </p:spPr>
        <p:txBody>
          <a:bodyPr tIns="612000" anchor="ctr" anchorCtr="0"/>
          <a:lstStyle>
            <a:lvl1pPr marL="0" indent="0" algn="ctr">
              <a:buNone/>
              <a:defRPr sz="1393" baseline="0">
                <a:solidFill>
                  <a:schemeClr val="accent6"/>
                </a:solidFill>
              </a:defRPr>
            </a:lvl1pPr>
          </a:lstStyle>
          <a:p>
            <a:r>
              <a:rPr lang="da-DK" dirty="0"/>
              <a:t>Klik på ikon for at indsætte billede</a:t>
            </a:r>
          </a:p>
        </p:txBody>
      </p:sp>
      <p:sp>
        <p:nvSpPr>
          <p:cNvPr id="5" name="Date Placeholder 4" hidden="1">
            <a:extLst>
              <a:ext uri="{FF2B5EF4-FFF2-40B4-BE49-F238E27FC236}">
                <a16:creationId xmlns:a16="http://schemas.microsoft.com/office/drawing/2014/main" id="{1ADD90D0-F6A3-4F85-A196-6E7F39CAA9E3}"/>
              </a:ext>
            </a:extLst>
          </p:cNvPr>
          <p:cNvSpPr>
            <a:spLocks noGrp="1"/>
          </p:cNvSpPr>
          <p:nvPr>
            <p:ph type="dt" sz="half" idx="10"/>
          </p:nvPr>
        </p:nvSpPr>
        <p:spPr/>
        <p:txBody>
          <a:bodyPr/>
          <a:lstStyle/>
          <a:p>
            <a:endParaRPr lang="da-DK" dirty="0"/>
          </a:p>
        </p:txBody>
      </p:sp>
      <p:sp>
        <p:nvSpPr>
          <p:cNvPr id="6" name="Footer Placeholder 5" hidden="1">
            <a:extLst>
              <a:ext uri="{FF2B5EF4-FFF2-40B4-BE49-F238E27FC236}">
                <a16:creationId xmlns:a16="http://schemas.microsoft.com/office/drawing/2014/main" id="{84A09467-3A38-402F-9ED6-D89FA586BE76}"/>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25093577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fsnit start">
    <p:spTree>
      <p:nvGrpSpPr>
        <p:cNvPr id="1" name=""/>
        <p:cNvGrpSpPr/>
        <p:nvPr/>
      </p:nvGrpSpPr>
      <p:grpSpPr>
        <a:xfrm>
          <a:off x="0" y="0"/>
          <a:ext cx="0" cy="0"/>
          <a:chOff x="0" y="0"/>
          <a:chExt cx="0" cy="0"/>
        </a:xfrm>
      </p:grpSpPr>
      <p:sp>
        <p:nvSpPr>
          <p:cNvPr id="21" name="Hvid dæk boks"/>
          <p:cNvSpPr/>
          <p:nvPr userDrawn="1"/>
        </p:nvSpPr>
        <p:spPr>
          <a:xfrm>
            <a:off x="0" y="0"/>
            <a:ext cx="12192000" cy="68580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da-DK" sz="1786" dirty="0"/>
          </a:p>
        </p:txBody>
      </p:sp>
      <p:sp>
        <p:nvSpPr>
          <p:cNvPr id="8" name="Titel 1"/>
          <p:cNvSpPr>
            <a:spLocks noGrp="1"/>
          </p:cNvSpPr>
          <p:nvPr>
            <p:ph type="title" hasCustomPrompt="1"/>
          </p:nvPr>
        </p:nvSpPr>
        <p:spPr>
          <a:xfrm>
            <a:off x="1366844" y="2328869"/>
            <a:ext cx="10137775" cy="3155951"/>
          </a:xfrm>
        </p:spPr>
        <p:txBody>
          <a:bodyPr anchor="t" anchorCtr="0"/>
          <a:lstStyle>
            <a:lvl1pPr>
              <a:defRPr sz="3672">
                <a:solidFill>
                  <a:srgbClr val="CB6615"/>
                </a:solidFill>
              </a:defRPr>
            </a:lvl1pPr>
          </a:lstStyle>
          <a:p>
            <a:r>
              <a:rPr lang="da-DK" dirty="0"/>
              <a:t>Overskrift 38pt skrives her</a:t>
            </a:r>
            <a:br>
              <a:rPr lang="da-DK" dirty="0"/>
            </a:br>
            <a:r>
              <a:rPr lang="da-DK" dirty="0"/>
              <a:t>i to eller flere linjer</a:t>
            </a:r>
          </a:p>
        </p:txBody>
      </p:sp>
      <p:sp>
        <p:nvSpPr>
          <p:cNvPr id="2" name="Date Placeholder 1" hidden="1">
            <a:extLst>
              <a:ext uri="{FF2B5EF4-FFF2-40B4-BE49-F238E27FC236}">
                <a16:creationId xmlns:a16="http://schemas.microsoft.com/office/drawing/2014/main" id="{49DD8573-7CBB-4652-800A-962EBE3F490D}"/>
              </a:ext>
            </a:extLst>
          </p:cNvPr>
          <p:cNvSpPr>
            <a:spLocks noGrp="1"/>
          </p:cNvSpPr>
          <p:nvPr>
            <p:ph type="dt" sz="half" idx="10"/>
          </p:nvPr>
        </p:nvSpPr>
        <p:spPr/>
        <p:txBody>
          <a:bodyPr/>
          <a:lstStyle/>
          <a:p>
            <a:endParaRPr lang="da-DK" dirty="0"/>
          </a:p>
        </p:txBody>
      </p:sp>
      <p:sp>
        <p:nvSpPr>
          <p:cNvPr id="3" name="Footer Placeholder 2" hidden="1">
            <a:extLst>
              <a:ext uri="{FF2B5EF4-FFF2-40B4-BE49-F238E27FC236}">
                <a16:creationId xmlns:a16="http://schemas.microsoft.com/office/drawing/2014/main" id="{37273E1E-FA5D-4987-9D9D-4AC13F5E604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1A501F5-EB62-40C6-A824-362A150E22FF}"/>
              </a:ext>
            </a:extLst>
          </p:cNvPr>
          <p:cNvSpPr>
            <a:spLocks noGrp="1"/>
          </p:cNvSpPr>
          <p:nvPr>
            <p:ph type="sldNum" sz="quarter" idx="12"/>
          </p:nvPr>
        </p:nvSpPr>
        <p:spPr/>
        <p:txBody>
          <a:bodyPr/>
          <a:lstStyle>
            <a:lvl1pPr>
              <a:defRPr>
                <a:solidFill>
                  <a:schemeClr val="tx1"/>
                </a:solidFill>
              </a:defRPr>
            </a:lvl1pPr>
          </a:lstStyle>
          <a:p>
            <a:fld id="{0DAB5548-7253-48D6-B95B-F3D312A72220}" type="slidenum">
              <a:rPr lang="en-GB" smtClean="0"/>
              <a:pPr/>
              <a:t>‹nr.›</a:t>
            </a:fld>
            <a:endParaRPr lang="en-GB" dirty="0"/>
          </a:p>
        </p:txBody>
      </p:sp>
      <p:pic>
        <p:nvPicPr>
          <p:cNvPr id="483242599" name="image" descr="{&quot;templafy&quot;:{&quot;id&quot;:&quot;f05ae027-a940-49dc-be54-4fabe64480fc&quot;}}"/>
          <p:cNvPicPr>
            <a:picLocks noChangeAspect="1"/>
          </p:cNvPicPr>
          <p:nvPr/>
        </p:nvPicPr>
        <p:blipFill>
          <a:blip r:embed="rId2"/>
          <a:stretch>
            <a:fillRect/>
          </a:stretch>
        </p:blipFill>
        <p:spPr>
          <a:xfrm>
            <a:off x="5773324" y="6314400"/>
            <a:ext cx="1324800" cy="421200"/>
          </a:xfrm>
          <a:prstGeom prst="rect">
            <a:avLst/>
          </a:prstGeom>
        </p:spPr>
      </p:pic>
      <p:sp>
        <p:nvSpPr>
          <p:cNvPr id="16" name="text" descr="{&quot;templafy&quot;:{&quot;id&quot;:&quot;e72edfb5-b85d-47aa-ae61-bac91c7dce7c&quot;}}" title="UserProfile.Office.Virksomhed_{{DocumentLanguage}}">
            <a:extLst>
              <a:ext uri="{FF2B5EF4-FFF2-40B4-BE49-F238E27FC236}">
                <a16:creationId xmlns:a16="http://schemas.microsoft.com/office/drawing/2014/main" id="{FEADB208-04FC-4883-BFF3-8853B2AEB238}"/>
              </a:ext>
            </a:extLst>
          </p:cNvPr>
          <p:cNvSpPr txBox="1"/>
          <p:nvPr userDrawn="1"/>
        </p:nvSpPr>
        <p:spPr>
          <a:xfrm>
            <a:off x="1366845" y="207098"/>
            <a:ext cx="6120000" cy="215444"/>
          </a:xfrm>
          <a:prstGeom prst="rect">
            <a:avLst/>
          </a:prstGeom>
          <a:noFill/>
        </p:spPr>
        <p:txBody>
          <a:bodyPr wrap="square" lIns="0" tIns="0" rIns="0" bIns="0" rtlCol="0">
            <a:noAutofit/>
          </a:bodyPr>
          <a:lstStyle/>
          <a:p>
            <a:r>
              <a:rPr lang="da-DK" sz="1393" b="1" noProof="0" dirty="0">
                <a:solidFill>
                  <a:schemeClr val="tx1"/>
                </a:solidFill>
              </a:rPr>
              <a:t>Region Hovedstaden</a:t>
            </a:r>
          </a:p>
        </p:txBody>
      </p:sp>
      <p:sp>
        <p:nvSpPr>
          <p:cNvPr id="17" name="text" descr="{&quot;templafy&quot;:{&quot;id&quot;:&quot;d7fcd5a4-44d6-47f9-aab2-f54769ec5e8f&quot;}}" hidden="1" title="UserProfile.CenterFreeText">
            <a:extLst>
              <a:ext uri="{FF2B5EF4-FFF2-40B4-BE49-F238E27FC236}">
                <a16:creationId xmlns:a16="http://schemas.microsoft.com/office/drawing/2014/main" id="{453BA509-AEA3-42BA-BFA2-2D8120882C40}"/>
              </a:ext>
            </a:extLst>
          </p:cNvPr>
          <p:cNvSpPr txBox="1">
            <a:spLocks/>
          </p:cNvSpPr>
          <p:nvPr userDrawn="1"/>
        </p:nvSpPr>
        <p:spPr>
          <a:xfrm>
            <a:off x="1366845" y="404700"/>
            <a:ext cx="6120000" cy="422153"/>
          </a:xfrm>
          <a:prstGeom prst="rect">
            <a:avLst/>
          </a:prstGeom>
        </p:spPr>
        <p:txBody>
          <a:bodyPr lIns="0" tIns="0" rIns="0" bIns="0"/>
          <a:lstStyle>
            <a:lvl1pPr marL="0" indent="0" algn="l" defTabSz="914400" rtl="0" eaLnBrk="1" latinLnBrk="0" hangingPunct="1">
              <a:lnSpc>
                <a:spcPct val="100000"/>
              </a:lnSpc>
              <a:spcBef>
                <a:spcPts val="0"/>
              </a:spcBef>
              <a:spcAft>
                <a:spcPts val="1200"/>
              </a:spcAft>
              <a:buClr>
                <a:schemeClr val="accent6"/>
              </a:buClr>
              <a:buFont typeface="Arial" panose="020B0604020202020204" pitchFamily="34" charset="0"/>
              <a:buNone/>
              <a:defRPr lang="da-DK" sz="1200" b="1" kern="1200" baseline="0" dirty="0">
                <a:solidFill>
                  <a:srgbClr val="B3B3B3"/>
                </a:solidFill>
                <a:latin typeface="+mn-lt"/>
                <a:ea typeface="+mn-ea"/>
                <a:cs typeface="+mn-cs"/>
              </a:defRPr>
            </a:lvl1pPr>
            <a:lvl2pPr marL="504000" indent="-144000" algn="l" defTabSz="914400" rtl="0" eaLnBrk="1" latinLnBrk="0" hangingPunct="1">
              <a:spcBef>
                <a:spcPts val="0"/>
              </a:spcBef>
              <a:spcAft>
                <a:spcPts val="1200"/>
              </a:spcAft>
              <a:buClr>
                <a:schemeClr val="accent6"/>
              </a:buClr>
              <a:buFont typeface="Arial" panose="020B0604020202020204" pitchFamily="34" charset="0"/>
              <a:buChar char="•"/>
              <a:defRPr lang="da-DK" sz="2000" kern="1200" baseline="0" dirty="0" smtClean="0">
                <a:solidFill>
                  <a:schemeClr val="tx1"/>
                </a:solidFill>
                <a:latin typeface="+mn-lt"/>
                <a:ea typeface="+mn-ea"/>
                <a:cs typeface="+mn-cs"/>
              </a:defRPr>
            </a:lvl2pPr>
            <a:lvl3pPr marL="828000" indent="-126000" algn="l" defTabSz="914400" rtl="0" eaLnBrk="1" latinLnBrk="0" hangingPunct="1">
              <a:spcBef>
                <a:spcPts val="0"/>
              </a:spcBef>
              <a:spcAft>
                <a:spcPts val="1200"/>
              </a:spcAft>
              <a:buClr>
                <a:schemeClr val="accent6"/>
              </a:buClr>
              <a:buFont typeface="Arial" panose="020B0604020202020204" pitchFamily="34" charset="0"/>
              <a:buChar char="•"/>
              <a:defRPr lang="da-DK" sz="1800" kern="1200" dirty="0" smtClean="0">
                <a:solidFill>
                  <a:schemeClr val="tx1"/>
                </a:solidFill>
                <a:latin typeface="+mn-lt"/>
                <a:ea typeface="+mn-ea"/>
                <a:cs typeface="+mn-cs"/>
              </a:defRPr>
            </a:lvl3pPr>
            <a:lvl4pPr marL="118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600" kern="1200" dirty="0" smtClean="0">
                <a:solidFill>
                  <a:schemeClr val="tx1"/>
                </a:solidFill>
                <a:latin typeface="+mn-lt"/>
                <a:ea typeface="+mn-ea"/>
                <a:cs typeface="+mn-cs"/>
              </a:defRPr>
            </a:lvl4pPr>
            <a:lvl5pPr marL="154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400" kern="1200" dirty="0" smtClean="0">
                <a:solidFill>
                  <a:schemeClr val="tx1"/>
                </a:solidFill>
                <a:latin typeface="+mn-lt"/>
                <a:ea typeface="+mn-ea"/>
                <a:cs typeface="+mn-cs"/>
              </a:defRPr>
            </a:lvl5pPr>
            <a:lvl6pPr marL="1908000" indent="-90000" algn="l" defTabSz="914400" rtl="0" eaLnBrk="1" latinLnBrk="0" hangingPunct="1">
              <a:spcBef>
                <a:spcPts val="0"/>
              </a:spcBef>
              <a:spcAft>
                <a:spcPts val="1200"/>
              </a:spcAft>
              <a:buClr>
                <a:srgbClr val="7D7D7D"/>
              </a:buClr>
              <a:buFont typeface="Arial" panose="020B0604020202020204" pitchFamily="34" charset="0"/>
              <a:buChar char="•"/>
              <a:defRPr lang="da-DK" sz="1200" kern="1200" baseline="0" dirty="0">
                <a:solidFill>
                  <a:schemeClr val="tx1"/>
                </a:solidFill>
                <a:latin typeface="+mn-lt"/>
                <a:ea typeface="+mn-ea"/>
                <a:cs typeface="+mn-cs"/>
              </a:defRPr>
            </a:lvl6pPr>
            <a:lvl7pPr marL="2268000" indent="-90000" algn="l" defTabSz="914400" rtl="0" eaLnBrk="1" latinLnBrk="0" hangingPunct="1">
              <a:spcBef>
                <a:spcPts val="0"/>
              </a:spcBef>
              <a:spcAft>
                <a:spcPts val="1200"/>
              </a:spcAft>
              <a:buClr>
                <a:srgbClr val="7D7D7D"/>
              </a:buClr>
              <a:buFont typeface="Arial" panose="020B0604020202020204" pitchFamily="34" charset="0"/>
              <a:buChar char="•"/>
              <a:defRPr lang="da-DK" sz="1100" kern="1200" baseline="0" dirty="0">
                <a:solidFill>
                  <a:schemeClr val="tx1"/>
                </a:solidFill>
                <a:latin typeface="+mn-lt"/>
                <a:ea typeface="+mn-ea"/>
                <a:cs typeface="+mn-cs"/>
              </a:defRPr>
            </a:lvl7pPr>
            <a:lvl8pPr marL="2628000" indent="-90000" algn="l" defTabSz="914400" rtl="0" eaLnBrk="1" latinLnBrk="0" hangingPunct="1">
              <a:spcBef>
                <a:spcPts val="0"/>
              </a:spcBef>
              <a:spcAft>
                <a:spcPts val="1200"/>
              </a:spcAft>
              <a:buClr>
                <a:srgbClr val="7D7D7D"/>
              </a:buClr>
              <a:buFont typeface="Arial" panose="020B0604020202020204" pitchFamily="34" charset="0"/>
              <a:buChar char="•"/>
              <a:defRPr lang="da-DK" sz="1000" kern="1200" baseline="0" dirty="0">
                <a:solidFill>
                  <a:schemeClr val="tx1"/>
                </a:solidFill>
                <a:latin typeface="+mn-lt"/>
                <a:ea typeface="+mn-ea"/>
                <a:cs typeface="+mn-cs"/>
              </a:defRPr>
            </a:lvl8pPr>
            <a:lvl9pPr marL="2988000" indent="-90000" algn="l" defTabSz="914400" rtl="0" eaLnBrk="1" latinLnBrk="0" hangingPunct="1">
              <a:spcBef>
                <a:spcPts val="0"/>
              </a:spcBef>
              <a:spcAft>
                <a:spcPts val="1200"/>
              </a:spcAft>
              <a:buClr>
                <a:srgbClr val="808080"/>
              </a:buClr>
              <a:buFont typeface="Arial" panose="020B0604020202020204" pitchFamily="34" charset="0"/>
              <a:buChar char="•"/>
              <a:defRPr sz="900" kern="1200">
                <a:solidFill>
                  <a:schemeClr val="tx1"/>
                </a:solidFill>
                <a:latin typeface="+mn-lt"/>
                <a:ea typeface="+mn-ea"/>
                <a:cs typeface="+mn-cs"/>
              </a:defRPr>
            </a:lvl9pPr>
          </a:lstStyle>
          <a:p>
            <a:r>
              <a:rPr lang="en-GB" sz="1393" dirty="0">
                <a:solidFill>
                  <a:srgbClr val="B3B3B3"/>
                </a:solidFill>
              </a:rPr>
              <a:t>Stab og Strategi</a:t>
            </a:r>
          </a:p>
        </p:txBody>
      </p:sp>
      <p:sp>
        <p:nvSpPr>
          <p:cNvPr id="19" name="text" descr="{&quot;templafy&quot;:{&quot;id&quot;:&quot;2b6beaf8-372e-4872-8211-48c7a92a4d0f&quot;}}" title="UserProfile.Centers.Center_{{DocumentLanguage}}">
            <a:extLst>
              <a:ext uri="{FF2B5EF4-FFF2-40B4-BE49-F238E27FC236}">
                <a16:creationId xmlns:a16="http://schemas.microsoft.com/office/drawing/2014/main" id="{54DF22DF-2E32-46BB-9E30-FD81DB7AE5E3}"/>
              </a:ext>
            </a:extLst>
          </p:cNvPr>
          <p:cNvSpPr txBox="1">
            <a:spLocks/>
          </p:cNvSpPr>
          <p:nvPr userDrawn="1"/>
        </p:nvSpPr>
        <p:spPr>
          <a:xfrm>
            <a:off x="1366845" y="404678"/>
            <a:ext cx="6120000" cy="422153"/>
          </a:xfrm>
          <a:prstGeom prst="rect">
            <a:avLst/>
          </a:prstGeom>
        </p:spPr>
        <p:txBody>
          <a:bodyPr lIns="0" tIns="0" rIns="0" bIns="0"/>
          <a:lstStyle>
            <a:lvl1pPr marL="0" indent="0" algn="l" defTabSz="914400" rtl="0" eaLnBrk="1" latinLnBrk="0" hangingPunct="1">
              <a:lnSpc>
                <a:spcPct val="100000"/>
              </a:lnSpc>
              <a:spcBef>
                <a:spcPts val="0"/>
              </a:spcBef>
              <a:spcAft>
                <a:spcPts val="1200"/>
              </a:spcAft>
              <a:buClr>
                <a:schemeClr val="accent6"/>
              </a:buClr>
              <a:buFont typeface="Arial" panose="020B0604020202020204" pitchFamily="34" charset="0"/>
              <a:buNone/>
              <a:defRPr lang="da-DK" sz="1200" b="1" kern="1200" baseline="0" dirty="0">
                <a:solidFill>
                  <a:srgbClr val="B3B3B3"/>
                </a:solidFill>
                <a:latin typeface="+mn-lt"/>
                <a:ea typeface="+mn-ea"/>
                <a:cs typeface="+mn-cs"/>
              </a:defRPr>
            </a:lvl1pPr>
            <a:lvl2pPr marL="504000" indent="-144000" algn="l" defTabSz="914400" rtl="0" eaLnBrk="1" latinLnBrk="0" hangingPunct="1">
              <a:spcBef>
                <a:spcPts val="0"/>
              </a:spcBef>
              <a:spcAft>
                <a:spcPts val="1200"/>
              </a:spcAft>
              <a:buClr>
                <a:schemeClr val="accent6"/>
              </a:buClr>
              <a:buFont typeface="Arial" panose="020B0604020202020204" pitchFamily="34" charset="0"/>
              <a:buChar char="•"/>
              <a:defRPr lang="da-DK" sz="2000" kern="1200" baseline="0" dirty="0" smtClean="0">
                <a:solidFill>
                  <a:schemeClr val="tx1"/>
                </a:solidFill>
                <a:latin typeface="+mn-lt"/>
                <a:ea typeface="+mn-ea"/>
                <a:cs typeface="+mn-cs"/>
              </a:defRPr>
            </a:lvl2pPr>
            <a:lvl3pPr marL="828000" indent="-126000" algn="l" defTabSz="914400" rtl="0" eaLnBrk="1" latinLnBrk="0" hangingPunct="1">
              <a:spcBef>
                <a:spcPts val="0"/>
              </a:spcBef>
              <a:spcAft>
                <a:spcPts val="1200"/>
              </a:spcAft>
              <a:buClr>
                <a:schemeClr val="accent6"/>
              </a:buClr>
              <a:buFont typeface="Arial" panose="020B0604020202020204" pitchFamily="34" charset="0"/>
              <a:buChar char="•"/>
              <a:defRPr lang="da-DK" sz="1800" kern="1200" dirty="0" smtClean="0">
                <a:solidFill>
                  <a:schemeClr val="tx1"/>
                </a:solidFill>
                <a:latin typeface="+mn-lt"/>
                <a:ea typeface="+mn-ea"/>
                <a:cs typeface="+mn-cs"/>
              </a:defRPr>
            </a:lvl3pPr>
            <a:lvl4pPr marL="118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600" kern="1200" dirty="0" smtClean="0">
                <a:solidFill>
                  <a:schemeClr val="tx1"/>
                </a:solidFill>
                <a:latin typeface="+mn-lt"/>
                <a:ea typeface="+mn-ea"/>
                <a:cs typeface="+mn-cs"/>
              </a:defRPr>
            </a:lvl4pPr>
            <a:lvl5pPr marL="154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400" kern="1200" dirty="0" smtClean="0">
                <a:solidFill>
                  <a:schemeClr val="tx1"/>
                </a:solidFill>
                <a:latin typeface="+mn-lt"/>
                <a:ea typeface="+mn-ea"/>
                <a:cs typeface="+mn-cs"/>
              </a:defRPr>
            </a:lvl5pPr>
            <a:lvl6pPr marL="1908000" indent="-90000" algn="l" defTabSz="914400" rtl="0" eaLnBrk="1" latinLnBrk="0" hangingPunct="1">
              <a:spcBef>
                <a:spcPts val="0"/>
              </a:spcBef>
              <a:spcAft>
                <a:spcPts val="1200"/>
              </a:spcAft>
              <a:buClr>
                <a:srgbClr val="7D7D7D"/>
              </a:buClr>
              <a:buFont typeface="Arial" panose="020B0604020202020204" pitchFamily="34" charset="0"/>
              <a:buChar char="•"/>
              <a:defRPr lang="da-DK" sz="1200" kern="1200" baseline="0" dirty="0">
                <a:solidFill>
                  <a:schemeClr val="tx1"/>
                </a:solidFill>
                <a:latin typeface="+mn-lt"/>
                <a:ea typeface="+mn-ea"/>
                <a:cs typeface="+mn-cs"/>
              </a:defRPr>
            </a:lvl6pPr>
            <a:lvl7pPr marL="2268000" indent="-90000" algn="l" defTabSz="914400" rtl="0" eaLnBrk="1" latinLnBrk="0" hangingPunct="1">
              <a:spcBef>
                <a:spcPts val="0"/>
              </a:spcBef>
              <a:spcAft>
                <a:spcPts val="1200"/>
              </a:spcAft>
              <a:buClr>
                <a:srgbClr val="7D7D7D"/>
              </a:buClr>
              <a:buFont typeface="Arial" panose="020B0604020202020204" pitchFamily="34" charset="0"/>
              <a:buChar char="•"/>
              <a:defRPr lang="da-DK" sz="1100" kern="1200" baseline="0" dirty="0">
                <a:solidFill>
                  <a:schemeClr val="tx1"/>
                </a:solidFill>
                <a:latin typeface="+mn-lt"/>
                <a:ea typeface="+mn-ea"/>
                <a:cs typeface="+mn-cs"/>
              </a:defRPr>
            </a:lvl7pPr>
            <a:lvl8pPr marL="2628000" indent="-90000" algn="l" defTabSz="914400" rtl="0" eaLnBrk="1" latinLnBrk="0" hangingPunct="1">
              <a:spcBef>
                <a:spcPts val="0"/>
              </a:spcBef>
              <a:spcAft>
                <a:spcPts val="1200"/>
              </a:spcAft>
              <a:buClr>
                <a:srgbClr val="7D7D7D"/>
              </a:buClr>
              <a:buFont typeface="Arial" panose="020B0604020202020204" pitchFamily="34" charset="0"/>
              <a:buChar char="•"/>
              <a:defRPr lang="da-DK" sz="1000" kern="1200" baseline="0" dirty="0">
                <a:solidFill>
                  <a:schemeClr val="tx1"/>
                </a:solidFill>
                <a:latin typeface="+mn-lt"/>
                <a:ea typeface="+mn-ea"/>
                <a:cs typeface="+mn-cs"/>
              </a:defRPr>
            </a:lvl8pPr>
            <a:lvl9pPr marL="2988000" indent="-90000" algn="l" defTabSz="914400" rtl="0" eaLnBrk="1" latinLnBrk="0" hangingPunct="1">
              <a:spcBef>
                <a:spcPts val="0"/>
              </a:spcBef>
              <a:spcAft>
                <a:spcPts val="1200"/>
              </a:spcAft>
              <a:buClr>
                <a:srgbClr val="808080"/>
              </a:buClr>
              <a:buFont typeface="Arial" panose="020B0604020202020204" pitchFamily="34" charset="0"/>
              <a:buChar char="•"/>
              <a:defRPr sz="900" kern="1200">
                <a:solidFill>
                  <a:schemeClr val="tx1"/>
                </a:solidFill>
                <a:latin typeface="+mn-lt"/>
                <a:ea typeface="+mn-ea"/>
                <a:cs typeface="+mn-cs"/>
              </a:defRPr>
            </a:lvl9pPr>
          </a:lstStyle>
          <a:p>
            <a:r>
              <a:rPr lang="en-GB" sz="1393" dirty="0">
                <a:solidFill>
                  <a:srgbClr val="B3B3B3"/>
                </a:solidFill>
              </a:rPr>
              <a:t>Center for Ejendomme</a:t>
            </a:r>
          </a:p>
        </p:txBody>
      </p:sp>
      <p:sp>
        <p:nvSpPr>
          <p:cNvPr id="22" name="text" descr="{&quot;templafy&quot;:{&quot;id&quot;:&quot;644c5e51-3f3c-4b70-a540-9fbc10bf144e&quot;}}" title="Form.PresentationTitle">
            <a:extLst>
              <a:ext uri="{FF2B5EF4-FFF2-40B4-BE49-F238E27FC236}">
                <a16:creationId xmlns:a16="http://schemas.microsoft.com/office/drawing/2014/main" id="{31DBF82D-AED9-4C75-AB26-9B39D93076D8}"/>
              </a:ext>
            </a:extLst>
          </p:cNvPr>
          <p:cNvSpPr txBox="1"/>
          <p:nvPr userDrawn="1"/>
        </p:nvSpPr>
        <p:spPr>
          <a:xfrm>
            <a:off x="1368000" y="6289200"/>
            <a:ext cx="3780000" cy="180000"/>
          </a:xfrm>
          <a:prstGeom prst="rect">
            <a:avLst/>
          </a:prstGeom>
          <a:noFill/>
        </p:spPr>
        <p:txBody>
          <a:bodyPr wrap="square" lIns="0" tIns="0" rIns="0" bIns="0" rtlCol="0">
            <a:noAutofit/>
          </a:bodyPr>
          <a:lstStyle/>
          <a:p>
            <a:endParaRPr lang="da-DK" sz="993" dirty="0">
              <a:solidFill>
                <a:schemeClr val="tx1"/>
              </a:solidFill>
            </a:endParaRPr>
          </a:p>
        </p:txBody>
      </p:sp>
      <p:pic>
        <p:nvPicPr>
          <p:cNvPr id="1588064563" name="image" descr="{&quot;templafy&quot;:{&quot;id&quot;:&quot;d6011ffe-6c21-416e-b6f7-6f9f54f1b9c1&quot;}}"/>
          <p:cNvPicPr>
            <a:picLocks noChangeAspect="1"/>
          </p:cNvPicPr>
          <p:nvPr/>
        </p:nvPicPr>
        <p:blipFill>
          <a:blip r:embed="rId2"/>
          <a:stretch>
            <a:fillRect/>
          </a:stretch>
        </p:blipFill>
        <p:spPr>
          <a:xfrm>
            <a:off x="11069013" y="872704"/>
            <a:ext cx="871200" cy="900000"/>
          </a:xfrm>
          <a:prstGeom prst="rect">
            <a:avLst/>
          </a:prstGeom>
        </p:spPr>
      </p:pic>
      <p:pic>
        <p:nvPicPr>
          <p:cNvPr id="1431107140" name="image" descr="{&quot;templafy&quot;:{&quot;id&quot;:&quot;7ab6a94a-b43d-4ee0-8dde-323182788306&quot;}}"/>
          <p:cNvPicPr>
            <a:picLocks noChangeAspect="1"/>
          </p:cNvPicPr>
          <p:nvPr/>
        </p:nvPicPr>
        <p:blipFill>
          <a:blip r:embed="rId2"/>
          <a:stretch>
            <a:fillRect/>
          </a:stretch>
        </p:blipFill>
        <p:spPr>
          <a:xfrm>
            <a:off x="11069013" y="260648"/>
            <a:ext cx="871200" cy="900000"/>
          </a:xfrm>
          <a:prstGeom prst="rect">
            <a:avLst/>
          </a:prstGeom>
        </p:spPr>
      </p:pic>
      <p:sp>
        <p:nvSpPr>
          <p:cNvPr id="29" name="text" descr="{&quot;templafy&quot;:{&quot;id&quot;:&quot;36638881-0537-4993-bddb-0111665391e0&quot;}}" title="UserProfile.Name">
            <a:extLst>
              <a:ext uri="{FF2B5EF4-FFF2-40B4-BE49-F238E27FC236}">
                <a16:creationId xmlns:a16="http://schemas.microsoft.com/office/drawing/2014/main" id="{ED054364-705A-41F4-AFC5-8A7293874A86}"/>
              </a:ext>
            </a:extLst>
          </p:cNvPr>
          <p:cNvSpPr txBox="1"/>
          <p:nvPr userDrawn="1"/>
        </p:nvSpPr>
        <p:spPr>
          <a:xfrm>
            <a:off x="7891207" y="6289200"/>
            <a:ext cx="3387600" cy="180000"/>
          </a:xfrm>
          <a:prstGeom prst="rect">
            <a:avLst/>
          </a:prstGeom>
          <a:noFill/>
        </p:spPr>
        <p:txBody>
          <a:bodyPr wrap="square" lIns="0" tIns="0" rIns="0" bIns="0" rtlCol="0">
            <a:noAutofit/>
          </a:bodyPr>
          <a:lstStyle/>
          <a:p>
            <a:pPr algn="r"/>
            <a:endParaRPr lang="da-DK" sz="993" dirty="0" err="1">
              <a:solidFill>
                <a:schemeClr val="tx1"/>
              </a:solidFill>
            </a:endParaRPr>
          </a:p>
        </p:txBody>
      </p:sp>
      <p:sp>
        <p:nvSpPr>
          <p:cNvPr id="30" name="text" descr="{&quot;templafy&quot;:{&quot;id&quot;:&quot;a1782fa5-3378-4e4e-99eb-2325bca8455f&quot;}}" hidden="1" title="Form.Manuel_dato">
            <a:extLst>
              <a:ext uri="{FF2B5EF4-FFF2-40B4-BE49-F238E27FC236}">
                <a16:creationId xmlns:a16="http://schemas.microsoft.com/office/drawing/2014/main" id="{824D26E6-65DD-4D4A-90AB-8D1335ED0F78}"/>
              </a:ext>
            </a:extLst>
          </p:cNvPr>
          <p:cNvSpPr txBox="1"/>
          <p:nvPr userDrawn="1"/>
        </p:nvSpPr>
        <p:spPr>
          <a:xfrm>
            <a:off x="7891207" y="6289200"/>
            <a:ext cx="3387600" cy="180000"/>
          </a:xfrm>
          <a:prstGeom prst="rect">
            <a:avLst/>
          </a:prstGeom>
          <a:noFill/>
        </p:spPr>
        <p:txBody>
          <a:bodyPr wrap="square" lIns="0" tIns="0" rIns="0" bIns="0" rtlCol="0">
            <a:noAutofit/>
          </a:bodyPr>
          <a:lstStyle/>
          <a:p>
            <a:pPr algn="r"/>
            <a:endParaRPr lang="da-DK" sz="993" dirty="0" err="1">
              <a:solidFill>
                <a:schemeClr val="tx1"/>
              </a:solidFill>
            </a:endParaRPr>
          </a:p>
        </p:txBody>
      </p:sp>
      <p:pic>
        <p:nvPicPr>
          <p:cNvPr id="1690828957" name="image" descr="{&quot;templafy&quot;:{&quot;id&quot;:&quot;f3d3a359-bb73-41a1-9e98-4fe52a3c9753&quot;}}"/>
          <p:cNvPicPr>
            <a:picLocks noChangeAspect="1"/>
          </p:cNvPicPr>
          <p:nvPr/>
        </p:nvPicPr>
        <p:blipFill>
          <a:blip r:embed="rId3"/>
          <a:stretch>
            <a:fillRect/>
          </a:stretch>
        </p:blipFill>
        <p:spPr>
          <a:xfrm>
            <a:off x="7" y="0"/>
            <a:ext cx="684000" cy="6858000"/>
          </a:xfrm>
          <a:prstGeom prst="rect">
            <a:avLst/>
          </a:prstGeom>
        </p:spPr>
      </p:pic>
      <p:sp>
        <p:nvSpPr>
          <p:cNvPr id="18" name="Rektangel 17">
            <a:extLst>
              <a:ext uri="{FF2B5EF4-FFF2-40B4-BE49-F238E27FC236}">
                <a16:creationId xmlns:a16="http://schemas.microsoft.com/office/drawing/2014/main" id="{6FD4C43F-4081-4BC5-87EE-BACD7BEA5FCB}"/>
              </a:ext>
            </a:extLst>
          </p:cNvPr>
          <p:cNvSpPr/>
          <p:nvPr userDrawn="1"/>
        </p:nvSpPr>
        <p:spPr>
          <a:xfrm>
            <a:off x="0" y="1"/>
            <a:ext cx="683568" cy="19891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786" dirty="0"/>
          </a:p>
        </p:txBody>
      </p:sp>
      <p:pic>
        <p:nvPicPr>
          <p:cNvPr id="1173381240" name="image" descr="{&quot;templafy&quot;:{&quot;id&quot;:&quot;80269db7-67c9-4b57-a5e0-ec1fb1511400&quot;}}"/>
          <p:cNvPicPr>
            <a:picLocks noChangeAspect="1"/>
          </p:cNvPicPr>
          <p:nvPr/>
        </p:nvPicPr>
        <p:blipFill>
          <a:blip r:embed="rId4"/>
          <a:stretch>
            <a:fillRect/>
          </a:stretch>
        </p:blipFill>
        <p:spPr>
          <a:xfrm>
            <a:off x="457200" y="1542701"/>
            <a:ext cx="687600" cy="687600"/>
          </a:xfrm>
          <a:prstGeom prst="rect">
            <a:avLst/>
          </a:prstGeom>
        </p:spPr>
      </p:pic>
      <p:pic>
        <p:nvPicPr>
          <p:cNvPr id="25" name="Region">
            <a:extLst>
              <a:ext uri="{FF2B5EF4-FFF2-40B4-BE49-F238E27FC236}">
                <a16:creationId xmlns:a16="http://schemas.microsoft.com/office/drawing/2014/main" id="{53844F14-517A-4B48-AF56-A237DD5C572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13739" y="1588108"/>
            <a:ext cx="116417" cy="594784"/>
          </a:xfrm>
          <a:prstGeom prst="rect">
            <a:avLst/>
          </a:prstGeom>
        </p:spPr>
      </p:pic>
      <p:pic>
        <p:nvPicPr>
          <p:cNvPr id="700967830" name="image" descr="{&quot;templafy&quot;:{&quot;id&quot;:&quot;02c8662a-942c-4f0c-94b2-d95882fe0679&quot;}}"/>
          <p:cNvPicPr>
            <a:picLocks noChangeAspect="1"/>
          </p:cNvPicPr>
          <p:nvPr/>
        </p:nvPicPr>
        <p:blipFill>
          <a:blip r:embed="rId2"/>
          <a:stretch>
            <a:fillRect/>
          </a:stretch>
        </p:blipFill>
        <p:spPr>
          <a:xfrm>
            <a:off x="9957600" y="97200"/>
            <a:ext cx="2178000" cy="684000"/>
          </a:xfrm>
          <a:prstGeom prst="rect">
            <a:avLst/>
          </a:prstGeom>
        </p:spPr>
      </p:pic>
      <p:pic>
        <p:nvPicPr>
          <p:cNvPr id="23" name="Billede 22">
            <a:extLst>
              <a:ext uri="{FF2B5EF4-FFF2-40B4-BE49-F238E27FC236}">
                <a16:creationId xmlns:a16="http://schemas.microsoft.com/office/drawing/2014/main" id="{B7F3EF2F-75CF-4939-829F-26EAA9A2F99E}"/>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a:stretch/>
        </p:blipFill>
        <p:spPr>
          <a:xfrm>
            <a:off x="683568" y="5785270"/>
            <a:ext cx="11437874" cy="1072745"/>
          </a:xfrm>
          <a:prstGeom prst="rect">
            <a:avLst/>
          </a:prstGeom>
        </p:spPr>
      </p:pic>
    </p:spTree>
    <p:extLst>
      <p:ext uri="{BB962C8B-B14F-4D97-AF65-F5344CB8AC3E}">
        <p14:creationId xmlns:p14="http://schemas.microsoft.com/office/powerpoint/2010/main" val="27651253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fsnit start 2">
    <p:spTree>
      <p:nvGrpSpPr>
        <p:cNvPr id="1" name=""/>
        <p:cNvGrpSpPr/>
        <p:nvPr/>
      </p:nvGrpSpPr>
      <p:grpSpPr>
        <a:xfrm>
          <a:off x="0" y="0"/>
          <a:ext cx="0" cy="0"/>
          <a:chOff x="0" y="0"/>
          <a:chExt cx="0" cy="0"/>
        </a:xfrm>
      </p:grpSpPr>
      <p:sp>
        <p:nvSpPr>
          <p:cNvPr id="21" name="Hvid dæk boks"/>
          <p:cNvSpPr/>
          <p:nvPr userDrawn="1"/>
        </p:nvSpPr>
        <p:spPr>
          <a:xfrm>
            <a:off x="0" y="0"/>
            <a:ext cx="12192000" cy="68580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da-DK" sz="1786" dirty="0"/>
          </a:p>
        </p:txBody>
      </p:sp>
      <p:sp>
        <p:nvSpPr>
          <p:cNvPr id="23" name="Rektangel 22">
            <a:extLst>
              <a:ext uri="{FF2B5EF4-FFF2-40B4-BE49-F238E27FC236}">
                <a16:creationId xmlns:a16="http://schemas.microsoft.com/office/drawing/2014/main" id="{946ACD3F-77FE-46A7-B7B8-79E4AD64EA4A}"/>
              </a:ext>
            </a:extLst>
          </p:cNvPr>
          <p:cNvSpPr/>
          <p:nvPr userDrawn="1"/>
        </p:nvSpPr>
        <p:spPr>
          <a:xfrm>
            <a:off x="7" y="0"/>
            <a:ext cx="7464151" cy="6858000"/>
          </a:xfrm>
          <a:prstGeom prst="rect">
            <a:avLst/>
          </a:prstGeom>
          <a:solidFill>
            <a:srgbClr val="7D9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786" dirty="0"/>
          </a:p>
        </p:txBody>
      </p:sp>
      <p:sp>
        <p:nvSpPr>
          <p:cNvPr id="2" name="Date Placeholder 1" hidden="1">
            <a:extLst>
              <a:ext uri="{FF2B5EF4-FFF2-40B4-BE49-F238E27FC236}">
                <a16:creationId xmlns:a16="http://schemas.microsoft.com/office/drawing/2014/main" id="{49DD8573-7CBB-4652-800A-962EBE3F490D}"/>
              </a:ext>
            </a:extLst>
          </p:cNvPr>
          <p:cNvSpPr>
            <a:spLocks noGrp="1"/>
          </p:cNvSpPr>
          <p:nvPr>
            <p:ph type="dt" sz="half" idx="10"/>
          </p:nvPr>
        </p:nvSpPr>
        <p:spPr/>
        <p:txBody>
          <a:bodyPr/>
          <a:lstStyle/>
          <a:p>
            <a:endParaRPr lang="da-DK" dirty="0"/>
          </a:p>
        </p:txBody>
      </p:sp>
      <p:sp>
        <p:nvSpPr>
          <p:cNvPr id="3" name="Footer Placeholder 2" hidden="1">
            <a:extLst>
              <a:ext uri="{FF2B5EF4-FFF2-40B4-BE49-F238E27FC236}">
                <a16:creationId xmlns:a16="http://schemas.microsoft.com/office/drawing/2014/main" id="{37273E1E-FA5D-4987-9D9D-4AC13F5E604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1A501F5-EB62-40C6-A824-362A150E22FF}"/>
              </a:ext>
            </a:extLst>
          </p:cNvPr>
          <p:cNvSpPr>
            <a:spLocks noGrp="1"/>
          </p:cNvSpPr>
          <p:nvPr>
            <p:ph type="sldNum" sz="quarter" idx="12"/>
          </p:nvPr>
        </p:nvSpPr>
        <p:spPr/>
        <p:txBody>
          <a:bodyPr/>
          <a:lstStyle>
            <a:lvl1pPr>
              <a:defRPr>
                <a:solidFill>
                  <a:schemeClr val="tx1"/>
                </a:solidFill>
              </a:defRPr>
            </a:lvl1pPr>
          </a:lstStyle>
          <a:p>
            <a:fld id="{0DAB5548-7253-48D6-B95B-F3D312A72220}" type="slidenum">
              <a:rPr lang="en-GB" smtClean="0"/>
              <a:pPr/>
              <a:t>‹nr.›</a:t>
            </a:fld>
            <a:endParaRPr lang="en-GB" dirty="0"/>
          </a:p>
        </p:txBody>
      </p:sp>
      <p:sp>
        <p:nvSpPr>
          <p:cNvPr id="16" name="text" descr="{&quot;templafy&quot;:{&quot;id&quot;:&quot;69afe344-6972-44cf-9258-f26372184a4c&quot;}}" title="UserProfile.Office.Virksomhed_{{DocumentLanguage}}">
            <a:extLst>
              <a:ext uri="{FF2B5EF4-FFF2-40B4-BE49-F238E27FC236}">
                <a16:creationId xmlns:a16="http://schemas.microsoft.com/office/drawing/2014/main" id="{FEADB208-04FC-4883-BFF3-8853B2AEB238}"/>
              </a:ext>
            </a:extLst>
          </p:cNvPr>
          <p:cNvSpPr txBox="1"/>
          <p:nvPr userDrawn="1"/>
        </p:nvSpPr>
        <p:spPr>
          <a:xfrm>
            <a:off x="1366845" y="207098"/>
            <a:ext cx="6120000" cy="215444"/>
          </a:xfrm>
          <a:prstGeom prst="rect">
            <a:avLst/>
          </a:prstGeom>
          <a:noFill/>
        </p:spPr>
        <p:txBody>
          <a:bodyPr wrap="square" lIns="0" tIns="0" rIns="0" bIns="0" rtlCol="0">
            <a:noAutofit/>
          </a:bodyPr>
          <a:lstStyle/>
          <a:p>
            <a:r>
              <a:rPr lang="da-DK" sz="1393" b="1" noProof="0" dirty="0">
                <a:solidFill>
                  <a:schemeClr val="bg1"/>
                </a:solidFill>
              </a:rPr>
              <a:t>Region Hovedstaden</a:t>
            </a:r>
          </a:p>
        </p:txBody>
      </p:sp>
      <p:sp>
        <p:nvSpPr>
          <p:cNvPr id="17" name="text" descr="{&quot;templafy&quot;:{&quot;id&quot;:&quot;f0d98a78-320c-40ea-ad8f-6fafdf476fc5&quot;}}" hidden="1" title="UserProfile.CenterFreeText">
            <a:extLst>
              <a:ext uri="{FF2B5EF4-FFF2-40B4-BE49-F238E27FC236}">
                <a16:creationId xmlns:a16="http://schemas.microsoft.com/office/drawing/2014/main" id="{453BA509-AEA3-42BA-BFA2-2D8120882C40}"/>
              </a:ext>
            </a:extLst>
          </p:cNvPr>
          <p:cNvSpPr txBox="1">
            <a:spLocks/>
          </p:cNvSpPr>
          <p:nvPr userDrawn="1"/>
        </p:nvSpPr>
        <p:spPr>
          <a:xfrm>
            <a:off x="1366845" y="404700"/>
            <a:ext cx="6120000" cy="422153"/>
          </a:xfrm>
          <a:prstGeom prst="rect">
            <a:avLst/>
          </a:prstGeom>
        </p:spPr>
        <p:txBody>
          <a:bodyPr lIns="0" tIns="0" rIns="0" bIns="0"/>
          <a:lstStyle>
            <a:lvl1pPr marL="0" indent="0" algn="l" defTabSz="914400" rtl="0" eaLnBrk="1" latinLnBrk="0" hangingPunct="1">
              <a:lnSpc>
                <a:spcPct val="100000"/>
              </a:lnSpc>
              <a:spcBef>
                <a:spcPts val="0"/>
              </a:spcBef>
              <a:spcAft>
                <a:spcPts val="1200"/>
              </a:spcAft>
              <a:buClr>
                <a:schemeClr val="accent6"/>
              </a:buClr>
              <a:buFont typeface="Arial" panose="020B0604020202020204" pitchFamily="34" charset="0"/>
              <a:buNone/>
              <a:defRPr lang="da-DK" sz="1200" b="1" kern="1200" baseline="0" dirty="0">
                <a:solidFill>
                  <a:srgbClr val="B3B3B3"/>
                </a:solidFill>
                <a:latin typeface="+mn-lt"/>
                <a:ea typeface="+mn-ea"/>
                <a:cs typeface="+mn-cs"/>
              </a:defRPr>
            </a:lvl1pPr>
            <a:lvl2pPr marL="504000" indent="-144000" algn="l" defTabSz="914400" rtl="0" eaLnBrk="1" latinLnBrk="0" hangingPunct="1">
              <a:spcBef>
                <a:spcPts val="0"/>
              </a:spcBef>
              <a:spcAft>
                <a:spcPts val="1200"/>
              </a:spcAft>
              <a:buClr>
                <a:schemeClr val="accent6"/>
              </a:buClr>
              <a:buFont typeface="Arial" panose="020B0604020202020204" pitchFamily="34" charset="0"/>
              <a:buChar char="•"/>
              <a:defRPr lang="da-DK" sz="2000" kern="1200" baseline="0" dirty="0" smtClean="0">
                <a:solidFill>
                  <a:schemeClr val="tx1"/>
                </a:solidFill>
                <a:latin typeface="+mn-lt"/>
                <a:ea typeface="+mn-ea"/>
                <a:cs typeface="+mn-cs"/>
              </a:defRPr>
            </a:lvl2pPr>
            <a:lvl3pPr marL="828000" indent="-126000" algn="l" defTabSz="914400" rtl="0" eaLnBrk="1" latinLnBrk="0" hangingPunct="1">
              <a:spcBef>
                <a:spcPts val="0"/>
              </a:spcBef>
              <a:spcAft>
                <a:spcPts val="1200"/>
              </a:spcAft>
              <a:buClr>
                <a:schemeClr val="accent6"/>
              </a:buClr>
              <a:buFont typeface="Arial" panose="020B0604020202020204" pitchFamily="34" charset="0"/>
              <a:buChar char="•"/>
              <a:defRPr lang="da-DK" sz="1800" kern="1200" dirty="0" smtClean="0">
                <a:solidFill>
                  <a:schemeClr val="tx1"/>
                </a:solidFill>
                <a:latin typeface="+mn-lt"/>
                <a:ea typeface="+mn-ea"/>
                <a:cs typeface="+mn-cs"/>
              </a:defRPr>
            </a:lvl3pPr>
            <a:lvl4pPr marL="118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600" kern="1200" dirty="0" smtClean="0">
                <a:solidFill>
                  <a:schemeClr val="tx1"/>
                </a:solidFill>
                <a:latin typeface="+mn-lt"/>
                <a:ea typeface="+mn-ea"/>
                <a:cs typeface="+mn-cs"/>
              </a:defRPr>
            </a:lvl4pPr>
            <a:lvl5pPr marL="154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400" kern="1200" dirty="0" smtClean="0">
                <a:solidFill>
                  <a:schemeClr val="tx1"/>
                </a:solidFill>
                <a:latin typeface="+mn-lt"/>
                <a:ea typeface="+mn-ea"/>
                <a:cs typeface="+mn-cs"/>
              </a:defRPr>
            </a:lvl5pPr>
            <a:lvl6pPr marL="1908000" indent="-90000" algn="l" defTabSz="914400" rtl="0" eaLnBrk="1" latinLnBrk="0" hangingPunct="1">
              <a:spcBef>
                <a:spcPts val="0"/>
              </a:spcBef>
              <a:spcAft>
                <a:spcPts val="1200"/>
              </a:spcAft>
              <a:buClr>
                <a:srgbClr val="7D7D7D"/>
              </a:buClr>
              <a:buFont typeface="Arial" panose="020B0604020202020204" pitchFamily="34" charset="0"/>
              <a:buChar char="•"/>
              <a:defRPr lang="da-DK" sz="1200" kern="1200" baseline="0" dirty="0">
                <a:solidFill>
                  <a:schemeClr val="tx1"/>
                </a:solidFill>
                <a:latin typeface="+mn-lt"/>
                <a:ea typeface="+mn-ea"/>
                <a:cs typeface="+mn-cs"/>
              </a:defRPr>
            </a:lvl6pPr>
            <a:lvl7pPr marL="2268000" indent="-90000" algn="l" defTabSz="914400" rtl="0" eaLnBrk="1" latinLnBrk="0" hangingPunct="1">
              <a:spcBef>
                <a:spcPts val="0"/>
              </a:spcBef>
              <a:spcAft>
                <a:spcPts val="1200"/>
              </a:spcAft>
              <a:buClr>
                <a:srgbClr val="7D7D7D"/>
              </a:buClr>
              <a:buFont typeface="Arial" panose="020B0604020202020204" pitchFamily="34" charset="0"/>
              <a:buChar char="•"/>
              <a:defRPr lang="da-DK" sz="1100" kern="1200" baseline="0" dirty="0">
                <a:solidFill>
                  <a:schemeClr val="tx1"/>
                </a:solidFill>
                <a:latin typeface="+mn-lt"/>
                <a:ea typeface="+mn-ea"/>
                <a:cs typeface="+mn-cs"/>
              </a:defRPr>
            </a:lvl7pPr>
            <a:lvl8pPr marL="2628000" indent="-90000" algn="l" defTabSz="914400" rtl="0" eaLnBrk="1" latinLnBrk="0" hangingPunct="1">
              <a:spcBef>
                <a:spcPts val="0"/>
              </a:spcBef>
              <a:spcAft>
                <a:spcPts val="1200"/>
              </a:spcAft>
              <a:buClr>
                <a:srgbClr val="7D7D7D"/>
              </a:buClr>
              <a:buFont typeface="Arial" panose="020B0604020202020204" pitchFamily="34" charset="0"/>
              <a:buChar char="•"/>
              <a:defRPr lang="da-DK" sz="1000" kern="1200" baseline="0" dirty="0">
                <a:solidFill>
                  <a:schemeClr val="tx1"/>
                </a:solidFill>
                <a:latin typeface="+mn-lt"/>
                <a:ea typeface="+mn-ea"/>
                <a:cs typeface="+mn-cs"/>
              </a:defRPr>
            </a:lvl8pPr>
            <a:lvl9pPr marL="2988000" indent="-90000" algn="l" defTabSz="914400" rtl="0" eaLnBrk="1" latinLnBrk="0" hangingPunct="1">
              <a:spcBef>
                <a:spcPts val="0"/>
              </a:spcBef>
              <a:spcAft>
                <a:spcPts val="1200"/>
              </a:spcAft>
              <a:buClr>
                <a:srgbClr val="808080"/>
              </a:buClr>
              <a:buFont typeface="Arial" panose="020B0604020202020204" pitchFamily="34" charset="0"/>
              <a:buChar char="•"/>
              <a:defRPr sz="900" kern="1200">
                <a:solidFill>
                  <a:schemeClr val="tx1"/>
                </a:solidFill>
                <a:latin typeface="+mn-lt"/>
                <a:ea typeface="+mn-ea"/>
                <a:cs typeface="+mn-cs"/>
              </a:defRPr>
            </a:lvl9pPr>
          </a:lstStyle>
          <a:p>
            <a:r>
              <a:rPr lang="en-GB" sz="1393" dirty="0">
                <a:solidFill>
                  <a:schemeClr val="bg1"/>
                </a:solidFill>
              </a:rPr>
              <a:t>Stab og Strategi</a:t>
            </a:r>
          </a:p>
        </p:txBody>
      </p:sp>
      <p:sp>
        <p:nvSpPr>
          <p:cNvPr id="19" name="text" descr="{&quot;templafy&quot;:{&quot;id&quot;:&quot;110db611-4804-47de-a3d0-ea9f5ca217fe&quot;}}" title="UserProfile.Centers.Center_{{DocumentLanguage}}">
            <a:extLst>
              <a:ext uri="{FF2B5EF4-FFF2-40B4-BE49-F238E27FC236}">
                <a16:creationId xmlns:a16="http://schemas.microsoft.com/office/drawing/2014/main" id="{54DF22DF-2E32-46BB-9E30-FD81DB7AE5E3}"/>
              </a:ext>
            </a:extLst>
          </p:cNvPr>
          <p:cNvSpPr txBox="1">
            <a:spLocks/>
          </p:cNvSpPr>
          <p:nvPr userDrawn="1"/>
        </p:nvSpPr>
        <p:spPr>
          <a:xfrm>
            <a:off x="1366845" y="404678"/>
            <a:ext cx="6120000" cy="422153"/>
          </a:xfrm>
          <a:prstGeom prst="rect">
            <a:avLst/>
          </a:prstGeom>
        </p:spPr>
        <p:txBody>
          <a:bodyPr lIns="0" tIns="0" rIns="0" bIns="0"/>
          <a:lstStyle>
            <a:lvl1pPr marL="0" indent="0" algn="l" defTabSz="914400" rtl="0" eaLnBrk="1" latinLnBrk="0" hangingPunct="1">
              <a:lnSpc>
                <a:spcPct val="100000"/>
              </a:lnSpc>
              <a:spcBef>
                <a:spcPts val="0"/>
              </a:spcBef>
              <a:spcAft>
                <a:spcPts val="1200"/>
              </a:spcAft>
              <a:buClr>
                <a:schemeClr val="accent6"/>
              </a:buClr>
              <a:buFont typeface="Arial" panose="020B0604020202020204" pitchFamily="34" charset="0"/>
              <a:buNone/>
              <a:defRPr lang="da-DK" sz="1200" b="1" kern="1200" baseline="0" dirty="0">
                <a:solidFill>
                  <a:srgbClr val="B3B3B3"/>
                </a:solidFill>
                <a:latin typeface="+mn-lt"/>
                <a:ea typeface="+mn-ea"/>
                <a:cs typeface="+mn-cs"/>
              </a:defRPr>
            </a:lvl1pPr>
            <a:lvl2pPr marL="504000" indent="-144000" algn="l" defTabSz="914400" rtl="0" eaLnBrk="1" latinLnBrk="0" hangingPunct="1">
              <a:spcBef>
                <a:spcPts val="0"/>
              </a:spcBef>
              <a:spcAft>
                <a:spcPts val="1200"/>
              </a:spcAft>
              <a:buClr>
                <a:schemeClr val="accent6"/>
              </a:buClr>
              <a:buFont typeface="Arial" panose="020B0604020202020204" pitchFamily="34" charset="0"/>
              <a:buChar char="•"/>
              <a:defRPr lang="da-DK" sz="2000" kern="1200" baseline="0" dirty="0" smtClean="0">
                <a:solidFill>
                  <a:schemeClr val="tx1"/>
                </a:solidFill>
                <a:latin typeface="+mn-lt"/>
                <a:ea typeface="+mn-ea"/>
                <a:cs typeface="+mn-cs"/>
              </a:defRPr>
            </a:lvl2pPr>
            <a:lvl3pPr marL="828000" indent="-126000" algn="l" defTabSz="914400" rtl="0" eaLnBrk="1" latinLnBrk="0" hangingPunct="1">
              <a:spcBef>
                <a:spcPts val="0"/>
              </a:spcBef>
              <a:spcAft>
                <a:spcPts val="1200"/>
              </a:spcAft>
              <a:buClr>
                <a:schemeClr val="accent6"/>
              </a:buClr>
              <a:buFont typeface="Arial" panose="020B0604020202020204" pitchFamily="34" charset="0"/>
              <a:buChar char="•"/>
              <a:defRPr lang="da-DK" sz="1800" kern="1200" dirty="0" smtClean="0">
                <a:solidFill>
                  <a:schemeClr val="tx1"/>
                </a:solidFill>
                <a:latin typeface="+mn-lt"/>
                <a:ea typeface="+mn-ea"/>
                <a:cs typeface="+mn-cs"/>
              </a:defRPr>
            </a:lvl3pPr>
            <a:lvl4pPr marL="118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600" kern="1200" dirty="0" smtClean="0">
                <a:solidFill>
                  <a:schemeClr val="tx1"/>
                </a:solidFill>
                <a:latin typeface="+mn-lt"/>
                <a:ea typeface="+mn-ea"/>
                <a:cs typeface="+mn-cs"/>
              </a:defRPr>
            </a:lvl4pPr>
            <a:lvl5pPr marL="154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400" kern="1200" dirty="0" smtClean="0">
                <a:solidFill>
                  <a:schemeClr val="tx1"/>
                </a:solidFill>
                <a:latin typeface="+mn-lt"/>
                <a:ea typeface="+mn-ea"/>
                <a:cs typeface="+mn-cs"/>
              </a:defRPr>
            </a:lvl5pPr>
            <a:lvl6pPr marL="1908000" indent="-90000" algn="l" defTabSz="914400" rtl="0" eaLnBrk="1" latinLnBrk="0" hangingPunct="1">
              <a:spcBef>
                <a:spcPts val="0"/>
              </a:spcBef>
              <a:spcAft>
                <a:spcPts val="1200"/>
              </a:spcAft>
              <a:buClr>
                <a:srgbClr val="7D7D7D"/>
              </a:buClr>
              <a:buFont typeface="Arial" panose="020B0604020202020204" pitchFamily="34" charset="0"/>
              <a:buChar char="•"/>
              <a:defRPr lang="da-DK" sz="1200" kern="1200" baseline="0" dirty="0">
                <a:solidFill>
                  <a:schemeClr val="tx1"/>
                </a:solidFill>
                <a:latin typeface="+mn-lt"/>
                <a:ea typeface="+mn-ea"/>
                <a:cs typeface="+mn-cs"/>
              </a:defRPr>
            </a:lvl6pPr>
            <a:lvl7pPr marL="2268000" indent="-90000" algn="l" defTabSz="914400" rtl="0" eaLnBrk="1" latinLnBrk="0" hangingPunct="1">
              <a:spcBef>
                <a:spcPts val="0"/>
              </a:spcBef>
              <a:spcAft>
                <a:spcPts val="1200"/>
              </a:spcAft>
              <a:buClr>
                <a:srgbClr val="7D7D7D"/>
              </a:buClr>
              <a:buFont typeface="Arial" panose="020B0604020202020204" pitchFamily="34" charset="0"/>
              <a:buChar char="•"/>
              <a:defRPr lang="da-DK" sz="1100" kern="1200" baseline="0" dirty="0">
                <a:solidFill>
                  <a:schemeClr val="tx1"/>
                </a:solidFill>
                <a:latin typeface="+mn-lt"/>
                <a:ea typeface="+mn-ea"/>
                <a:cs typeface="+mn-cs"/>
              </a:defRPr>
            </a:lvl7pPr>
            <a:lvl8pPr marL="2628000" indent="-90000" algn="l" defTabSz="914400" rtl="0" eaLnBrk="1" latinLnBrk="0" hangingPunct="1">
              <a:spcBef>
                <a:spcPts val="0"/>
              </a:spcBef>
              <a:spcAft>
                <a:spcPts val="1200"/>
              </a:spcAft>
              <a:buClr>
                <a:srgbClr val="7D7D7D"/>
              </a:buClr>
              <a:buFont typeface="Arial" panose="020B0604020202020204" pitchFamily="34" charset="0"/>
              <a:buChar char="•"/>
              <a:defRPr lang="da-DK" sz="1000" kern="1200" baseline="0" dirty="0">
                <a:solidFill>
                  <a:schemeClr val="tx1"/>
                </a:solidFill>
                <a:latin typeface="+mn-lt"/>
                <a:ea typeface="+mn-ea"/>
                <a:cs typeface="+mn-cs"/>
              </a:defRPr>
            </a:lvl8pPr>
            <a:lvl9pPr marL="2988000" indent="-90000" algn="l" defTabSz="914400" rtl="0" eaLnBrk="1" latinLnBrk="0" hangingPunct="1">
              <a:spcBef>
                <a:spcPts val="0"/>
              </a:spcBef>
              <a:spcAft>
                <a:spcPts val="1200"/>
              </a:spcAft>
              <a:buClr>
                <a:srgbClr val="808080"/>
              </a:buClr>
              <a:buFont typeface="Arial" panose="020B0604020202020204" pitchFamily="34" charset="0"/>
              <a:buChar char="•"/>
              <a:defRPr sz="900" kern="1200">
                <a:solidFill>
                  <a:schemeClr val="tx1"/>
                </a:solidFill>
                <a:latin typeface="+mn-lt"/>
                <a:ea typeface="+mn-ea"/>
                <a:cs typeface="+mn-cs"/>
              </a:defRPr>
            </a:lvl9pPr>
          </a:lstStyle>
          <a:p>
            <a:r>
              <a:rPr lang="en-GB" sz="1393" dirty="0">
                <a:solidFill>
                  <a:schemeClr val="bg1"/>
                </a:solidFill>
              </a:rPr>
              <a:t>Center for Ejendomme</a:t>
            </a:r>
          </a:p>
        </p:txBody>
      </p:sp>
      <p:sp>
        <p:nvSpPr>
          <p:cNvPr id="22" name="text" descr="{&quot;templafy&quot;:{&quot;id&quot;:&quot;a919cf4f-6592-40c1-835e-a4272bd29560&quot;}}" title="Form.PresentationTitle">
            <a:extLst>
              <a:ext uri="{FF2B5EF4-FFF2-40B4-BE49-F238E27FC236}">
                <a16:creationId xmlns:a16="http://schemas.microsoft.com/office/drawing/2014/main" id="{31DBF82D-AED9-4C75-AB26-9B39D93076D8}"/>
              </a:ext>
            </a:extLst>
          </p:cNvPr>
          <p:cNvSpPr txBox="1"/>
          <p:nvPr userDrawn="1"/>
        </p:nvSpPr>
        <p:spPr>
          <a:xfrm>
            <a:off x="1368000" y="6289200"/>
            <a:ext cx="3780000" cy="180000"/>
          </a:xfrm>
          <a:prstGeom prst="rect">
            <a:avLst/>
          </a:prstGeom>
          <a:noFill/>
        </p:spPr>
        <p:txBody>
          <a:bodyPr wrap="square" lIns="0" tIns="0" rIns="0" bIns="0" rtlCol="0">
            <a:noAutofit/>
          </a:bodyPr>
          <a:lstStyle/>
          <a:p>
            <a:endParaRPr lang="da-DK" sz="993" dirty="0">
              <a:solidFill>
                <a:schemeClr val="bg1"/>
              </a:solidFill>
            </a:endParaRPr>
          </a:p>
        </p:txBody>
      </p:sp>
      <p:pic>
        <p:nvPicPr>
          <p:cNvPr id="917983453" name="image" descr="{&quot;templafy&quot;:{&quot;id&quot;:&quot;8ac05850-7026-4b1c-87de-613aa5b19933&quot;}}"/>
          <p:cNvPicPr>
            <a:picLocks noChangeAspect="1"/>
          </p:cNvPicPr>
          <p:nvPr/>
        </p:nvPicPr>
        <p:blipFill>
          <a:blip r:embed="rId2"/>
          <a:stretch>
            <a:fillRect/>
          </a:stretch>
        </p:blipFill>
        <p:spPr>
          <a:xfrm>
            <a:off x="11069013" y="872704"/>
            <a:ext cx="871200" cy="900000"/>
          </a:xfrm>
          <a:prstGeom prst="rect">
            <a:avLst/>
          </a:prstGeom>
        </p:spPr>
      </p:pic>
      <p:pic>
        <p:nvPicPr>
          <p:cNvPr id="1649627570" name="image" descr="{&quot;templafy&quot;:{&quot;id&quot;:&quot;8bf960e9-3a18-4b6b-8f14-626ba5397fa5&quot;}}"/>
          <p:cNvPicPr>
            <a:picLocks noChangeAspect="1"/>
          </p:cNvPicPr>
          <p:nvPr/>
        </p:nvPicPr>
        <p:blipFill>
          <a:blip r:embed="rId2"/>
          <a:stretch>
            <a:fillRect/>
          </a:stretch>
        </p:blipFill>
        <p:spPr>
          <a:xfrm>
            <a:off x="11069013" y="260648"/>
            <a:ext cx="871200" cy="900000"/>
          </a:xfrm>
          <a:prstGeom prst="rect">
            <a:avLst/>
          </a:prstGeom>
        </p:spPr>
      </p:pic>
      <p:sp>
        <p:nvSpPr>
          <p:cNvPr id="30" name="text" descr="{&quot;templafy&quot;:{&quot;id&quot;:&quot;ac1b0c19-d78e-4529-98cf-8b22ec4604df&quot;}}" hidden="1" title="Form.Manuel_dato">
            <a:extLst>
              <a:ext uri="{FF2B5EF4-FFF2-40B4-BE49-F238E27FC236}">
                <a16:creationId xmlns:a16="http://schemas.microsoft.com/office/drawing/2014/main" id="{824D26E6-65DD-4D4A-90AB-8D1335ED0F78}"/>
              </a:ext>
            </a:extLst>
          </p:cNvPr>
          <p:cNvSpPr txBox="1"/>
          <p:nvPr userDrawn="1"/>
        </p:nvSpPr>
        <p:spPr>
          <a:xfrm>
            <a:off x="7891207" y="6289200"/>
            <a:ext cx="3387600" cy="180000"/>
          </a:xfrm>
          <a:prstGeom prst="rect">
            <a:avLst/>
          </a:prstGeom>
          <a:noFill/>
        </p:spPr>
        <p:txBody>
          <a:bodyPr wrap="square" lIns="0" tIns="0" rIns="0" bIns="0" rtlCol="0">
            <a:noAutofit/>
          </a:bodyPr>
          <a:lstStyle/>
          <a:p>
            <a:pPr algn="r"/>
            <a:endParaRPr lang="da-DK" sz="993" dirty="0" err="1">
              <a:solidFill>
                <a:schemeClr val="tx1"/>
              </a:solidFill>
            </a:endParaRPr>
          </a:p>
        </p:txBody>
      </p:sp>
      <p:sp>
        <p:nvSpPr>
          <p:cNvPr id="32" name="Titel 1">
            <a:extLst>
              <a:ext uri="{FF2B5EF4-FFF2-40B4-BE49-F238E27FC236}">
                <a16:creationId xmlns:a16="http://schemas.microsoft.com/office/drawing/2014/main" id="{4CDF0DB2-1037-4B3D-9866-85FC4F8951B9}"/>
              </a:ext>
            </a:extLst>
          </p:cNvPr>
          <p:cNvSpPr>
            <a:spLocks noGrp="1"/>
          </p:cNvSpPr>
          <p:nvPr>
            <p:ph type="title" hasCustomPrompt="1"/>
          </p:nvPr>
        </p:nvSpPr>
        <p:spPr>
          <a:xfrm>
            <a:off x="1366836" y="872078"/>
            <a:ext cx="5209234" cy="826910"/>
          </a:xfrm>
        </p:spPr>
        <p:txBody>
          <a:bodyPr/>
          <a:lstStyle>
            <a:lvl1pPr>
              <a:defRPr>
                <a:solidFill>
                  <a:schemeClr val="bg1"/>
                </a:solidFill>
              </a:defRPr>
            </a:lvl1pPr>
          </a:lstStyle>
          <a:p>
            <a:r>
              <a:rPr lang="da-DK" dirty="0"/>
              <a:t>Overskrift 28pt i max. to linjer teksten vokser opad </a:t>
            </a:r>
            <a:endParaRPr lang="en-GB" dirty="0"/>
          </a:p>
        </p:txBody>
      </p:sp>
      <p:sp>
        <p:nvSpPr>
          <p:cNvPr id="33" name="Pladsholder til billede 2">
            <a:extLst>
              <a:ext uri="{FF2B5EF4-FFF2-40B4-BE49-F238E27FC236}">
                <a16:creationId xmlns:a16="http://schemas.microsoft.com/office/drawing/2014/main" id="{E4E17A79-F37E-41DA-B54E-BEA03CB50E11}"/>
              </a:ext>
            </a:extLst>
          </p:cNvPr>
          <p:cNvSpPr>
            <a:spLocks noGrp="1"/>
          </p:cNvSpPr>
          <p:nvPr>
            <p:ph type="pic" sz="quarter" idx="16" hasCustomPrompt="1"/>
          </p:nvPr>
        </p:nvSpPr>
        <p:spPr>
          <a:xfrm>
            <a:off x="7464150" y="6"/>
            <a:ext cx="4723729" cy="6857995"/>
          </a:xfrm>
        </p:spPr>
        <p:txBody>
          <a:bodyPr tIns="612000" anchor="ctr" anchorCtr="0"/>
          <a:lstStyle>
            <a:lvl1pPr marL="0" indent="0" algn="ctr">
              <a:buNone/>
              <a:defRPr sz="1393" baseline="0">
                <a:solidFill>
                  <a:schemeClr val="accent6"/>
                </a:solidFill>
              </a:defRPr>
            </a:lvl1pPr>
          </a:lstStyle>
          <a:p>
            <a:r>
              <a:rPr lang="da-DK" dirty="0"/>
              <a:t>Klik på ikon for at indsætte billede</a:t>
            </a:r>
          </a:p>
        </p:txBody>
      </p:sp>
      <p:sp>
        <p:nvSpPr>
          <p:cNvPr id="34" name="Pladsholder til indhold 2">
            <a:extLst>
              <a:ext uri="{FF2B5EF4-FFF2-40B4-BE49-F238E27FC236}">
                <a16:creationId xmlns:a16="http://schemas.microsoft.com/office/drawing/2014/main" id="{4F6C9FCB-BFA0-43B3-A8D2-73B806091F79}"/>
              </a:ext>
            </a:extLst>
          </p:cNvPr>
          <p:cNvSpPr>
            <a:spLocks noGrp="1"/>
          </p:cNvSpPr>
          <p:nvPr>
            <p:ph sz="quarter" idx="17" hasCustomPrompt="1"/>
          </p:nvPr>
        </p:nvSpPr>
        <p:spPr>
          <a:xfrm>
            <a:off x="1366836" y="2006071"/>
            <a:ext cx="5213351" cy="3831675"/>
          </a:xfrm>
        </p:spPr>
        <p:txBody>
          <a:bodyPr/>
          <a:lstStyle>
            <a:lvl1pPr marL="268116" indent="-268116">
              <a:defRPr baseline="0">
                <a:solidFill>
                  <a:schemeClr val="bg1"/>
                </a:solidFill>
              </a:defRPr>
            </a:lvl1pPr>
            <a:lvl2pPr marL="625604" indent="-268116">
              <a:defRPr>
                <a:solidFill>
                  <a:schemeClr val="bg1"/>
                </a:solidFill>
              </a:defRPr>
            </a:lvl2pPr>
            <a:lvl3pPr marL="929469" indent="-232366">
              <a:defRPr>
                <a:solidFill>
                  <a:schemeClr val="bg1"/>
                </a:solidFill>
              </a:defRPr>
            </a:lvl3pPr>
            <a:lvl4pPr marL="1286955" indent="-214492">
              <a:defRPr>
                <a:solidFill>
                  <a:schemeClr val="bg1"/>
                </a:solidFill>
              </a:defRPr>
            </a:lvl4pPr>
            <a:lvl5pPr marL="1644443" indent="-214492">
              <a:defRPr>
                <a:solidFill>
                  <a:schemeClr val="bg1"/>
                </a:solidFill>
              </a:defRPr>
            </a:lvl5pPr>
            <a:lvl6pPr marL="1984056" indent="-178744">
              <a:defRPr>
                <a:solidFill>
                  <a:schemeClr val="bg1"/>
                </a:solidFill>
              </a:defRPr>
            </a:lvl6pPr>
            <a:lvl7pPr marL="2341543" indent="-178744">
              <a:defRPr>
                <a:solidFill>
                  <a:schemeClr val="bg1"/>
                </a:solidFill>
              </a:defRPr>
            </a:lvl7pPr>
            <a:lvl8pPr marL="2699031" indent="-178744">
              <a:defRPr>
                <a:solidFill>
                  <a:schemeClr val="bg1"/>
                </a:solidFill>
              </a:defRPr>
            </a:lvl8pPr>
            <a:lvl9pPr marL="2699031" indent="-178744">
              <a:defRPr sz="993">
                <a:solidFill>
                  <a:schemeClr val="bg1"/>
                </a:solidFill>
              </a:defRPr>
            </a:lvl9pPr>
          </a:lstStyle>
          <a:p>
            <a:pPr lvl="0"/>
            <a:r>
              <a:rPr lang="da-DK" dirty="0"/>
              <a:t>Brødtekst 22pt skrives her, eller tabel og diagram indsættes</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a:t>
            </a:r>
          </a:p>
          <a:p>
            <a:pPr lvl="6"/>
            <a:r>
              <a:rPr lang="da-DK" dirty="0"/>
              <a:t>7</a:t>
            </a:r>
          </a:p>
          <a:p>
            <a:pPr lvl="7"/>
            <a:r>
              <a:rPr lang="da-DK" dirty="0"/>
              <a:t>8</a:t>
            </a:r>
          </a:p>
          <a:p>
            <a:pPr lvl="8"/>
            <a:r>
              <a:rPr lang="da-DK" dirty="0"/>
              <a:t>9</a:t>
            </a:r>
          </a:p>
          <a:p>
            <a:pPr lvl="8"/>
            <a:endParaRPr lang="da-DK" dirty="0"/>
          </a:p>
        </p:txBody>
      </p:sp>
      <p:pic>
        <p:nvPicPr>
          <p:cNvPr id="1876521146" name="image" descr="{&quot;templafy&quot;:{&quot;id&quot;:&quot;015b6600-0bf3-4de7-8436-a1589fd82981&quot;}}"/>
          <p:cNvPicPr>
            <a:picLocks noChangeAspect="1"/>
          </p:cNvPicPr>
          <p:nvPr/>
        </p:nvPicPr>
        <p:blipFill>
          <a:blip r:embed="rId3"/>
          <a:stretch>
            <a:fillRect/>
          </a:stretch>
        </p:blipFill>
        <p:spPr>
          <a:xfrm>
            <a:off x="7" y="0"/>
            <a:ext cx="684000" cy="6858000"/>
          </a:xfrm>
          <a:prstGeom prst="rect">
            <a:avLst/>
          </a:prstGeom>
        </p:spPr>
      </p:pic>
      <p:pic>
        <p:nvPicPr>
          <p:cNvPr id="2132415984" name="image" descr="{&quot;templafy&quot;:{&quot;id&quot;:&quot;839463b1-e1f1-471d-9516-a5cb5b26cc51&quot;}}"/>
          <p:cNvPicPr>
            <a:picLocks noChangeAspect="1"/>
          </p:cNvPicPr>
          <p:nvPr/>
        </p:nvPicPr>
        <p:blipFill>
          <a:blip r:embed="rId2"/>
          <a:stretch>
            <a:fillRect/>
          </a:stretch>
        </p:blipFill>
        <p:spPr>
          <a:xfrm>
            <a:off x="5773324" y="6314400"/>
            <a:ext cx="1324800" cy="421200"/>
          </a:xfrm>
          <a:prstGeom prst="rect">
            <a:avLst/>
          </a:prstGeom>
        </p:spPr>
      </p:pic>
      <p:pic>
        <p:nvPicPr>
          <p:cNvPr id="2038705364" name="image" descr="{&quot;templafy&quot;:{&quot;id&quot;:&quot;4de3551c-3d30-462a-8f67-6a8c92c589d2&quot;}}"/>
          <p:cNvPicPr>
            <a:picLocks noChangeAspect="1"/>
          </p:cNvPicPr>
          <p:nvPr/>
        </p:nvPicPr>
        <p:blipFill>
          <a:blip r:embed="rId4"/>
          <a:stretch>
            <a:fillRect/>
          </a:stretch>
        </p:blipFill>
        <p:spPr>
          <a:xfrm>
            <a:off x="457200" y="5718575"/>
            <a:ext cx="687600" cy="687600"/>
          </a:xfrm>
          <a:prstGeom prst="rect">
            <a:avLst/>
          </a:prstGeom>
        </p:spPr>
      </p:pic>
      <p:pic>
        <p:nvPicPr>
          <p:cNvPr id="37" name="Region">
            <a:extLst>
              <a:ext uri="{FF2B5EF4-FFF2-40B4-BE49-F238E27FC236}">
                <a16:creationId xmlns:a16="http://schemas.microsoft.com/office/drawing/2014/main" id="{55A8AFF3-487B-4DB0-800C-166C195F23C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13739" y="5763982"/>
            <a:ext cx="116417" cy="594784"/>
          </a:xfrm>
          <a:prstGeom prst="rect">
            <a:avLst/>
          </a:prstGeom>
        </p:spPr>
      </p:pic>
      <p:pic>
        <p:nvPicPr>
          <p:cNvPr id="1018502579" name="image" descr="{&quot;templafy&quot;:{&quot;id&quot;:&quot;71e03dfd-1f8e-4ac2-a4ed-12a6cfb722ac&quot;}}"/>
          <p:cNvPicPr>
            <a:picLocks noChangeAspect="1"/>
          </p:cNvPicPr>
          <p:nvPr/>
        </p:nvPicPr>
        <p:blipFill>
          <a:blip r:embed="rId2"/>
          <a:stretch>
            <a:fillRect/>
          </a:stretch>
        </p:blipFill>
        <p:spPr>
          <a:xfrm>
            <a:off x="9957600" y="97200"/>
            <a:ext cx="2178000" cy="684000"/>
          </a:xfrm>
          <a:prstGeom prst="rect">
            <a:avLst/>
          </a:prstGeom>
        </p:spPr>
      </p:pic>
    </p:spTree>
    <p:extLst>
      <p:ext uri="{BB962C8B-B14F-4D97-AF65-F5344CB8AC3E}">
        <p14:creationId xmlns:p14="http://schemas.microsoft.com/office/powerpoint/2010/main" val="42770010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Afsnit start 2">
    <p:spTree>
      <p:nvGrpSpPr>
        <p:cNvPr id="1" name=""/>
        <p:cNvGrpSpPr/>
        <p:nvPr/>
      </p:nvGrpSpPr>
      <p:grpSpPr>
        <a:xfrm>
          <a:off x="0" y="0"/>
          <a:ext cx="0" cy="0"/>
          <a:chOff x="0" y="0"/>
          <a:chExt cx="0" cy="0"/>
        </a:xfrm>
      </p:grpSpPr>
      <p:sp>
        <p:nvSpPr>
          <p:cNvPr id="21" name="Hvid dæk boks"/>
          <p:cNvSpPr/>
          <p:nvPr userDrawn="1"/>
        </p:nvSpPr>
        <p:spPr>
          <a:xfrm>
            <a:off x="0" y="0"/>
            <a:ext cx="12192000" cy="68580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da-DK" sz="1786" dirty="0"/>
          </a:p>
        </p:txBody>
      </p:sp>
      <p:sp>
        <p:nvSpPr>
          <p:cNvPr id="23" name="Rektangel 22">
            <a:extLst>
              <a:ext uri="{FF2B5EF4-FFF2-40B4-BE49-F238E27FC236}">
                <a16:creationId xmlns:a16="http://schemas.microsoft.com/office/drawing/2014/main" id="{946ACD3F-77FE-46A7-B7B8-79E4AD64EA4A}"/>
              </a:ext>
            </a:extLst>
          </p:cNvPr>
          <p:cNvSpPr/>
          <p:nvPr userDrawn="1"/>
        </p:nvSpPr>
        <p:spPr>
          <a:xfrm>
            <a:off x="7" y="0"/>
            <a:ext cx="7464151" cy="6858000"/>
          </a:xfrm>
          <a:prstGeom prst="rect">
            <a:avLst/>
          </a:prstGeom>
          <a:solidFill>
            <a:srgbClr val="CB66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786" dirty="0"/>
          </a:p>
        </p:txBody>
      </p:sp>
      <p:sp>
        <p:nvSpPr>
          <p:cNvPr id="2" name="Date Placeholder 1" hidden="1">
            <a:extLst>
              <a:ext uri="{FF2B5EF4-FFF2-40B4-BE49-F238E27FC236}">
                <a16:creationId xmlns:a16="http://schemas.microsoft.com/office/drawing/2014/main" id="{49DD8573-7CBB-4652-800A-962EBE3F490D}"/>
              </a:ext>
            </a:extLst>
          </p:cNvPr>
          <p:cNvSpPr>
            <a:spLocks noGrp="1"/>
          </p:cNvSpPr>
          <p:nvPr>
            <p:ph type="dt" sz="half" idx="10"/>
          </p:nvPr>
        </p:nvSpPr>
        <p:spPr/>
        <p:txBody>
          <a:bodyPr/>
          <a:lstStyle/>
          <a:p>
            <a:endParaRPr lang="da-DK" dirty="0"/>
          </a:p>
        </p:txBody>
      </p:sp>
      <p:sp>
        <p:nvSpPr>
          <p:cNvPr id="3" name="Footer Placeholder 2" hidden="1">
            <a:extLst>
              <a:ext uri="{FF2B5EF4-FFF2-40B4-BE49-F238E27FC236}">
                <a16:creationId xmlns:a16="http://schemas.microsoft.com/office/drawing/2014/main" id="{37273E1E-FA5D-4987-9D9D-4AC13F5E604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1A501F5-EB62-40C6-A824-362A150E22FF}"/>
              </a:ext>
            </a:extLst>
          </p:cNvPr>
          <p:cNvSpPr>
            <a:spLocks noGrp="1"/>
          </p:cNvSpPr>
          <p:nvPr>
            <p:ph type="sldNum" sz="quarter" idx="12"/>
          </p:nvPr>
        </p:nvSpPr>
        <p:spPr/>
        <p:txBody>
          <a:bodyPr/>
          <a:lstStyle>
            <a:lvl1pPr>
              <a:defRPr>
                <a:solidFill>
                  <a:schemeClr val="tx1"/>
                </a:solidFill>
              </a:defRPr>
            </a:lvl1pPr>
          </a:lstStyle>
          <a:p>
            <a:fld id="{0DAB5548-7253-48D6-B95B-F3D312A72220}" type="slidenum">
              <a:rPr lang="en-GB" smtClean="0"/>
              <a:pPr/>
              <a:t>‹nr.›</a:t>
            </a:fld>
            <a:endParaRPr lang="en-GB" dirty="0"/>
          </a:p>
        </p:txBody>
      </p:sp>
      <p:sp>
        <p:nvSpPr>
          <p:cNvPr id="16" name="text" descr="{&quot;templafy&quot;:{&quot;id&quot;:&quot;69afe344-6972-44cf-9258-f26372184a4c&quot;}}" title="UserProfile.Office.Virksomhed_{{DocumentLanguage}}">
            <a:extLst>
              <a:ext uri="{FF2B5EF4-FFF2-40B4-BE49-F238E27FC236}">
                <a16:creationId xmlns:a16="http://schemas.microsoft.com/office/drawing/2014/main" id="{FEADB208-04FC-4883-BFF3-8853B2AEB238}"/>
              </a:ext>
            </a:extLst>
          </p:cNvPr>
          <p:cNvSpPr txBox="1"/>
          <p:nvPr userDrawn="1"/>
        </p:nvSpPr>
        <p:spPr>
          <a:xfrm>
            <a:off x="1366845" y="207098"/>
            <a:ext cx="6120000" cy="215444"/>
          </a:xfrm>
          <a:prstGeom prst="rect">
            <a:avLst/>
          </a:prstGeom>
          <a:noFill/>
        </p:spPr>
        <p:txBody>
          <a:bodyPr wrap="square" lIns="0" tIns="0" rIns="0" bIns="0" rtlCol="0">
            <a:noAutofit/>
          </a:bodyPr>
          <a:lstStyle/>
          <a:p>
            <a:r>
              <a:rPr lang="da-DK" sz="1393" b="1" noProof="0" dirty="0">
                <a:solidFill>
                  <a:schemeClr val="bg1"/>
                </a:solidFill>
              </a:rPr>
              <a:t>Region Hovedstaden</a:t>
            </a:r>
          </a:p>
        </p:txBody>
      </p:sp>
      <p:sp>
        <p:nvSpPr>
          <p:cNvPr id="17" name="text" descr="{&quot;templafy&quot;:{&quot;id&quot;:&quot;f0d98a78-320c-40ea-ad8f-6fafdf476fc5&quot;}}" hidden="1" title="UserProfile.CenterFreeText">
            <a:extLst>
              <a:ext uri="{FF2B5EF4-FFF2-40B4-BE49-F238E27FC236}">
                <a16:creationId xmlns:a16="http://schemas.microsoft.com/office/drawing/2014/main" id="{453BA509-AEA3-42BA-BFA2-2D8120882C40}"/>
              </a:ext>
            </a:extLst>
          </p:cNvPr>
          <p:cNvSpPr txBox="1">
            <a:spLocks/>
          </p:cNvSpPr>
          <p:nvPr userDrawn="1"/>
        </p:nvSpPr>
        <p:spPr>
          <a:xfrm>
            <a:off x="1366845" y="404700"/>
            <a:ext cx="6120000" cy="422153"/>
          </a:xfrm>
          <a:prstGeom prst="rect">
            <a:avLst/>
          </a:prstGeom>
        </p:spPr>
        <p:txBody>
          <a:bodyPr lIns="0" tIns="0" rIns="0" bIns="0"/>
          <a:lstStyle>
            <a:lvl1pPr marL="0" indent="0" algn="l" defTabSz="914400" rtl="0" eaLnBrk="1" latinLnBrk="0" hangingPunct="1">
              <a:lnSpc>
                <a:spcPct val="100000"/>
              </a:lnSpc>
              <a:spcBef>
                <a:spcPts val="0"/>
              </a:spcBef>
              <a:spcAft>
                <a:spcPts val="1200"/>
              </a:spcAft>
              <a:buClr>
                <a:schemeClr val="accent6"/>
              </a:buClr>
              <a:buFont typeface="Arial" panose="020B0604020202020204" pitchFamily="34" charset="0"/>
              <a:buNone/>
              <a:defRPr lang="da-DK" sz="1200" b="1" kern="1200" baseline="0" dirty="0">
                <a:solidFill>
                  <a:srgbClr val="B3B3B3"/>
                </a:solidFill>
                <a:latin typeface="+mn-lt"/>
                <a:ea typeface="+mn-ea"/>
                <a:cs typeface="+mn-cs"/>
              </a:defRPr>
            </a:lvl1pPr>
            <a:lvl2pPr marL="504000" indent="-144000" algn="l" defTabSz="914400" rtl="0" eaLnBrk="1" latinLnBrk="0" hangingPunct="1">
              <a:spcBef>
                <a:spcPts val="0"/>
              </a:spcBef>
              <a:spcAft>
                <a:spcPts val="1200"/>
              </a:spcAft>
              <a:buClr>
                <a:schemeClr val="accent6"/>
              </a:buClr>
              <a:buFont typeface="Arial" panose="020B0604020202020204" pitchFamily="34" charset="0"/>
              <a:buChar char="•"/>
              <a:defRPr lang="da-DK" sz="2000" kern="1200" baseline="0" dirty="0" smtClean="0">
                <a:solidFill>
                  <a:schemeClr val="tx1"/>
                </a:solidFill>
                <a:latin typeface="+mn-lt"/>
                <a:ea typeface="+mn-ea"/>
                <a:cs typeface="+mn-cs"/>
              </a:defRPr>
            </a:lvl2pPr>
            <a:lvl3pPr marL="828000" indent="-126000" algn="l" defTabSz="914400" rtl="0" eaLnBrk="1" latinLnBrk="0" hangingPunct="1">
              <a:spcBef>
                <a:spcPts val="0"/>
              </a:spcBef>
              <a:spcAft>
                <a:spcPts val="1200"/>
              </a:spcAft>
              <a:buClr>
                <a:schemeClr val="accent6"/>
              </a:buClr>
              <a:buFont typeface="Arial" panose="020B0604020202020204" pitchFamily="34" charset="0"/>
              <a:buChar char="•"/>
              <a:defRPr lang="da-DK" sz="1800" kern="1200" dirty="0" smtClean="0">
                <a:solidFill>
                  <a:schemeClr val="tx1"/>
                </a:solidFill>
                <a:latin typeface="+mn-lt"/>
                <a:ea typeface="+mn-ea"/>
                <a:cs typeface="+mn-cs"/>
              </a:defRPr>
            </a:lvl3pPr>
            <a:lvl4pPr marL="118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600" kern="1200" dirty="0" smtClean="0">
                <a:solidFill>
                  <a:schemeClr val="tx1"/>
                </a:solidFill>
                <a:latin typeface="+mn-lt"/>
                <a:ea typeface="+mn-ea"/>
                <a:cs typeface="+mn-cs"/>
              </a:defRPr>
            </a:lvl4pPr>
            <a:lvl5pPr marL="154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400" kern="1200" dirty="0" smtClean="0">
                <a:solidFill>
                  <a:schemeClr val="tx1"/>
                </a:solidFill>
                <a:latin typeface="+mn-lt"/>
                <a:ea typeface="+mn-ea"/>
                <a:cs typeface="+mn-cs"/>
              </a:defRPr>
            </a:lvl5pPr>
            <a:lvl6pPr marL="1908000" indent="-90000" algn="l" defTabSz="914400" rtl="0" eaLnBrk="1" latinLnBrk="0" hangingPunct="1">
              <a:spcBef>
                <a:spcPts val="0"/>
              </a:spcBef>
              <a:spcAft>
                <a:spcPts val="1200"/>
              </a:spcAft>
              <a:buClr>
                <a:srgbClr val="7D7D7D"/>
              </a:buClr>
              <a:buFont typeface="Arial" panose="020B0604020202020204" pitchFamily="34" charset="0"/>
              <a:buChar char="•"/>
              <a:defRPr lang="da-DK" sz="1200" kern="1200" baseline="0" dirty="0">
                <a:solidFill>
                  <a:schemeClr val="tx1"/>
                </a:solidFill>
                <a:latin typeface="+mn-lt"/>
                <a:ea typeface="+mn-ea"/>
                <a:cs typeface="+mn-cs"/>
              </a:defRPr>
            </a:lvl6pPr>
            <a:lvl7pPr marL="2268000" indent="-90000" algn="l" defTabSz="914400" rtl="0" eaLnBrk="1" latinLnBrk="0" hangingPunct="1">
              <a:spcBef>
                <a:spcPts val="0"/>
              </a:spcBef>
              <a:spcAft>
                <a:spcPts val="1200"/>
              </a:spcAft>
              <a:buClr>
                <a:srgbClr val="7D7D7D"/>
              </a:buClr>
              <a:buFont typeface="Arial" panose="020B0604020202020204" pitchFamily="34" charset="0"/>
              <a:buChar char="•"/>
              <a:defRPr lang="da-DK" sz="1100" kern="1200" baseline="0" dirty="0">
                <a:solidFill>
                  <a:schemeClr val="tx1"/>
                </a:solidFill>
                <a:latin typeface="+mn-lt"/>
                <a:ea typeface="+mn-ea"/>
                <a:cs typeface="+mn-cs"/>
              </a:defRPr>
            </a:lvl7pPr>
            <a:lvl8pPr marL="2628000" indent="-90000" algn="l" defTabSz="914400" rtl="0" eaLnBrk="1" latinLnBrk="0" hangingPunct="1">
              <a:spcBef>
                <a:spcPts val="0"/>
              </a:spcBef>
              <a:spcAft>
                <a:spcPts val="1200"/>
              </a:spcAft>
              <a:buClr>
                <a:srgbClr val="7D7D7D"/>
              </a:buClr>
              <a:buFont typeface="Arial" panose="020B0604020202020204" pitchFamily="34" charset="0"/>
              <a:buChar char="•"/>
              <a:defRPr lang="da-DK" sz="1000" kern="1200" baseline="0" dirty="0">
                <a:solidFill>
                  <a:schemeClr val="tx1"/>
                </a:solidFill>
                <a:latin typeface="+mn-lt"/>
                <a:ea typeface="+mn-ea"/>
                <a:cs typeface="+mn-cs"/>
              </a:defRPr>
            </a:lvl8pPr>
            <a:lvl9pPr marL="2988000" indent="-90000" algn="l" defTabSz="914400" rtl="0" eaLnBrk="1" latinLnBrk="0" hangingPunct="1">
              <a:spcBef>
                <a:spcPts val="0"/>
              </a:spcBef>
              <a:spcAft>
                <a:spcPts val="1200"/>
              </a:spcAft>
              <a:buClr>
                <a:srgbClr val="808080"/>
              </a:buClr>
              <a:buFont typeface="Arial" panose="020B0604020202020204" pitchFamily="34" charset="0"/>
              <a:buChar char="•"/>
              <a:defRPr sz="900" kern="1200">
                <a:solidFill>
                  <a:schemeClr val="tx1"/>
                </a:solidFill>
                <a:latin typeface="+mn-lt"/>
                <a:ea typeface="+mn-ea"/>
                <a:cs typeface="+mn-cs"/>
              </a:defRPr>
            </a:lvl9pPr>
          </a:lstStyle>
          <a:p>
            <a:r>
              <a:rPr lang="en-GB" sz="1393" dirty="0">
                <a:solidFill>
                  <a:schemeClr val="bg1"/>
                </a:solidFill>
              </a:rPr>
              <a:t>Stab og Strategi</a:t>
            </a:r>
          </a:p>
        </p:txBody>
      </p:sp>
      <p:sp>
        <p:nvSpPr>
          <p:cNvPr id="19" name="text" descr="{&quot;templafy&quot;:{&quot;id&quot;:&quot;110db611-4804-47de-a3d0-ea9f5ca217fe&quot;}}" title="UserProfile.Centers.Center_{{DocumentLanguage}}">
            <a:extLst>
              <a:ext uri="{FF2B5EF4-FFF2-40B4-BE49-F238E27FC236}">
                <a16:creationId xmlns:a16="http://schemas.microsoft.com/office/drawing/2014/main" id="{54DF22DF-2E32-46BB-9E30-FD81DB7AE5E3}"/>
              </a:ext>
            </a:extLst>
          </p:cNvPr>
          <p:cNvSpPr txBox="1">
            <a:spLocks/>
          </p:cNvSpPr>
          <p:nvPr userDrawn="1"/>
        </p:nvSpPr>
        <p:spPr>
          <a:xfrm>
            <a:off x="1366845" y="404678"/>
            <a:ext cx="6120000" cy="422153"/>
          </a:xfrm>
          <a:prstGeom prst="rect">
            <a:avLst/>
          </a:prstGeom>
        </p:spPr>
        <p:txBody>
          <a:bodyPr lIns="0" tIns="0" rIns="0" bIns="0"/>
          <a:lstStyle>
            <a:lvl1pPr marL="0" indent="0" algn="l" defTabSz="914400" rtl="0" eaLnBrk="1" latinLnBrk="0" hangingPunct="1">
              <a:lnSpc>
                <a:spcPct val="100000"/>
              </a:lnSpc>
              <a:spcBef>
                <a:spcPts val="0"/>
              </a:spcBef>
              <a:spcAft>
                <a:spcPts val="1200"/>
              </a:spcAft>
              <a:buClr>
                <a:schemeClr val="accent6"/>
              </a:buClr>
              <a:buFont typeface="Arial" panose="020B0604020202020204" pitchFamily="34" charset="0"/>
              <a:buNone/>
              <a:defRPr lang="da-DK" sz="1200" b="1" kern="1200" baseline="0" dirty="0">
                <a:solidFill>
                  <a:srgbClr val="B3B3B3"/>
                </a:solidFill>
                <a:latin typeface="+mn-lt"/>
                <a:ea typeface="+mn-ea"/>
                <a:cs typeface="+mn-cs"/>
              </a:defRPr>
            </a:lvl1pPr>
            <a:lvl2pPr marL="504000" indent="-144000" algn="l" defTabSz="914400" rtl="0" eaLnBrk="1" latinLnBrk="0" hangingPunct="1">
              <a:spcBef>
                <a:spcPts val="0"/>
              </a:spcBef>
              <a:spcAft>
                <a:spcPts val="1200"/>
              </a:spcAft>
              <a:buClr>
                <a:schemeClr val="accent6"/>
              </a:buClr>
              <a:buFont typeface="Arial" panose="020B0604020202020204" pitchFamily="34" charset="0"/>
              <a:buChar char="•"/>
              <a:defRPr lang="da-DK" sz="2000" kern="1200" baseline="0" dirty="0" smtClean="0">
                <a:solidFill>
                  <a:schemeClr val="tx1"/>
                </a:solidFill>
                <a:latin typeface="+mn-lt"/>
                <a:ea typeface="+mn-ea"/>
                <a:cs typeface="+mn-cs"/>
              </a:defRPr>
            </a:lvl2pPr>
            <a:lvl3pPr marL="828000" indent="-126000" algn="l" defTabSz="914400" rtl="0" eaLnBrk="1" latinLnBrk="0" hangingPunct="1">
              <a:spcBef>
                <a:spcPts val="0"/>
              </a:spcBef>
              <a:spcAft>
                <a:spcPts val="1200"/>
              </a:spcAft>
              <a:buClr>
                <a:schemeClr val="accent6"/>
              </a:buClr>
              <a:buFont typeface="Arial" panose="020B0604020202020204" pitchFamily="34" charset="0"/>
              <a:buChar char="•"/>
              <a:defRPr lang="da-DK" sz="1800" kern="1200" dirty="0" smtClean="0">
                <a:solidFill>
                  <a:schemeClr val="tx1"/>
                </a:solidFill>
                <a:latin typeface="+mn-lt"/>
                <a:ea typeface="+mn-ea"/>
                <a:cs typeface="+mn-cs"/>
              </a:defRPr>
            </a:lvl3pPr>
            <a:lvl4pPr marL="118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600" kern="1200" dirty="0" smtClean="0">
                <a:solidFill>
                  <a:schemeClr val="tx1"/>
                </a:solidFill>
                <a:latin typeface="+mn-lt"/>
                <a:ea typeface="+mn-ea"/>
                <a:cs typeface="+mn-cs"/>
              </a:defRPr>
            </a:lvl4pPr>
            <a:lvl5pPr marL="154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400" kern="1200" dirty="0" smtClean="0">
                <a:solidFill>
                  <a:schemeClr val="tx1"/>
                </a:solidFill>
                <a:latin typeface="+mn-lt"/>
                <a:ea typeface="+mn-ea"/>
                <a:cs typeface="+mn-cs"/>
              </a:defRPr>
            </a:lvl5pPr>
            <a:lvl6pPr marL="1908000" indent="-90000" algn="l" defTabSz="914400" rtl="0" eaLnBrk="1" latinLnBrk="0" hangingPunct="1">
              <a:spcBef>
                <a:spcPts val="0"/>
              </a:spcBef>
              <a:spcAft>
                <a:spcPts val="1200"/>
              </a:spcAft>
              <a:buClr>
                <a:srgbClr val="7D7D7D"/>
              </a:buClr>
              <a:buFont typeface="Arial" panose="020B0604020202020204" pitchFamily="34" charset="0"/>
              <a:buChar char="•"/>
              <a:defRPr lang="da-DK" sz="1200" kern="1200" baseline="0" dirty="0">
                <a:solidFill>
                  <a:schemeClr val="tx1"/>
                </a:solidFill>
                <a:latin typeface="+mn-lt"/>
                <a:ea typeface="+mn-ea"/>
                <a:cs typeface="+mn-cs"/>
              </a:defRPr>
            </a:lvl6pPr>
            <a:lvl7pPr marL="2268000" indent="-90000" algn="l" defTabSz="914400" rtl="0" eaLnBrk="1" latinLnBrk="0" hangingPunct="1">
              <a:spcBef>
                <a:spcPts val="0"/>
              </a:spcBef>
              <a:spcAft>
                <a:spcPts val="1200"/>
              </a:spcAft>
              <a:buClr>
                <a:srgbClr val="7D7D7D"/>
              </a:buClr>
              <a:buFont typeface="Arial" panose="020B0604020202020204" pitchFamily="34" charset="0"/>
              <a:buChar char="•"/>
              <a:defRPr lang="da-DK" sz="1100" kern="1200" baseline="0" dirty="0">
                <a:solidFill>
                  <a:schemeClr val="tx1"/>
                </a:solidFill>
                <a:latin typeface="+mn-lt"/>
                <a:ea typeface="+mn-ea"/>
                <a:cs typeface="+mn-cs"/>
              </a:defRPr>
            </a:lvl7pPr>
            <a:lvl8pPr marL="2628000" indent="-90000" algn="l" defTabSz="914400" rtl="0" eaLnBrk="1" latinLnBrk="0" hangingPunct="1">
              <a:spcBef>
                <a:spcPts val="0"/>
              </a:spcBef>
              <a:spcAft>
                <a:spcPts val="1200"/>
              </a:spcAft>
              <a:buClr>
                <a:srgbClr val="7D7D7D"/>
              </a:buClr>
              <a:buFont typeface="Arial" panose="020B0604020202020204" pitchFamily="34" charset="0"/>
              <a:buChar char="•"/>
              <a:defRPr lang="da-DK" sz="1000" kern="1200" baseline="0" dirty="0">
                <a:solidFill>
                  <a:schemeClr val="tx1"/>
                </a:solidFill>
                <a:latin typeface="+mn-lt"/>
                <a:ea typeface="+mn-ea"/>
                <a:cs typeface="+mn-cs"/>
              </a:defRPr>
            </a:lvl8pPr>
            <a:lvl9pPr marL="2988000" indent="-90000" algn="l" defTabSz="914400" rtl="0" eaLnBrk="1" latinLnBrk="0" hangingPunct="1">
              <a:spcBef>
                <a:spcPts val="0"/>
              </a:spcBef>
              <a:spcAft>
                <a:spcPts val="1200"/>
              </a:spcAft>
              <a:buClr>
                <a:srgbClr val="808080"/>
              </a:buClr>
              <a:buFont typeface="Arial" panose="020B0604020202020204" pitchFamily="34" charset="0"/>
              <a:buChar char="•"/>
              <a:defRPr sz="900" kern="1200">
                <a:solidFill>
                  <a:schemeClr val="tx1"/>
                </a:solidFill>
                <a:latin typeface="+mn-lt"/>
                <a:ea typeface="+mn-ea"/>
                <a:cs typeface="+mn-cs"/>
              </a:defRPr>
            </a:lvl9pPr>
          </a:lstStyle>
          <a:p>
            <a:r>
              <a:rPr lang="en-GB" sz="1393" dirty="0">
                <a:solidFill>
                  <a:schemeClr val="bg1"/>
                </a:solidFill>
              </a:rPr>
              <a:t>Center for Ejendomme</a:t>
            </a:r>
          </a:p>
        </p:txBody>
      </p:sp>
      <p:sp>
        <p:nvSpPr>
          <p:cNvPr id="22" name="text" descr="{&quot;templafy&quot;:{&quot;id&quot;:&quot;a919cf4f-6592-40c1-835e-a4272bd29560&quot;}}" title="Form.PresentationTitle">
            <a:extLst>
              <a:ext uri="{FF2B5EF4-FFF2-40B4-BE49-F238E27FC236}">
                <a16:creationId xmlns:a16="http://schemas.microsoft.com/office/drawing/2014/main" id="{31DBF82D-AED9-4C75-AB26-9B39D93076D8}"/>
              </a:ext>
            </a:extLst>
          </p:cNvPr>
          <p:cNvSpPr txBox="1"/>
          <p:nvPr userDrawn="1"/>
        </p:nvSpPr>
        <p:spPr>
          <a:xfrm>
            <a:off x="1368000" y="6289200"/>
            <a:ext cx="3780000" cy="180000"/>
          </a:xfrm>
          <a:prstGeom prst="rect">
            <a:avLst/>
          </a:prstGeom>
          <a:noFill/>
        </p:spPr>
        <p:txBody>
          <a:bodyPr wrap="square" lIns="0" tIns="0" rIns="0" bIns="0" rtlCol="0">
            <a:noAutofit/>
          </a:bodyPr>
          <a:lstStyle/>
          <a:p>
            <a:endParaRPr lang="da-DK" sz="993" dirty="0">
              <a:solidFill>
                <a:schemeClr val="bg1"/>
              </a:solidFill>
            </a:endParaRPr>
          </a:p>
        </p:txBody>
      </p:sp>
      <p:pic>
        <p:nvPicPr>
          <p:cNvPr id="917983453" name="image" descr="{&quot;templafy&quot;:{&quot;id&quot;:&quot;8ac05850-7026-4b1c-87de-613aa5b19933&quot;}}"/>
          <p:cNvPicPr>
            <a:picLocks noChangeAspect="1"/>
          </p:cNvPicPr>
          <p:nvPr/>
        </p:nvPicPr>
        <p:blipFill>
          <a:blip r:embed="rId2"/>
          <a:stretch>
            <a:fillRect/>
          </a:stretch>
        </p:blipFill>
        <p:spPr>
          <a:xfrm>
            <a:off x="11069013" y="872704"/>
            <a:ext cx="871200" cy="900000"/>
          </a:xfrm>
          <a:prstGeom prst="rect">
            <a:avLst/>
          </a:prstGeom>
        </p:spPr>
      </p:pic>
      <p:pic>
        <p:nvPicPr>
          <p:cNvPr id="1649627570" name="image" descr="{&quot;templafy&quot;:{&quot;id&quot;:&quot;8bf960e9-3a18-4b6b-8f14-626ba5397fa5&quot;}}"/>
          <p:cNvPicPr>
            <a:picLocks noChangeAspect="1"/>
          </p:cNvPicPr>
          <p:nvPr/>
        </p:nvPicPr>
        <p:blipFill>
          <a:blip r:embed="rId2"/>
          <a:stretch>
            <a:fillRect/>
          </a:stretch>
        </p:blipFill>
        <p:spPr>
          <a:xfrm>
            <a:off x="11069013" y="260648"/>
            <a:ext cx="871200" cy="900000"/>
          </a:xfrm>
          <a:prstGeom prst="rect">
            <a:avLst/>
          </a:prstGeom>
        </p:spPr>
      </p:pic>
      <p:sp>
        <p:nvSpPr>
          <p:cNvPr id="30" name="text" descr="{&quot;templafy&quot;:{&quot;id&quot;:&quot;ac1b0c19-d78e-4529-98cf-8b22ec4604df&quot;}}" hidden="1" title="Form.Manuel_dato">
            <a:extLst>
              <a:ext uri="{FF2B5EF4-FFF2-40B4-BE49-F238E27FC236}">
                <a16:creationId xmlns:a16="http://schemas.microsoft.com/office/drawing/2014/main" id="{824D26E6-65DD-4D4A-90AB-8D1335ED0F78}"/>
              </a:ext>
            </a:extLst>
          </p:cNvPr>
          <p:cNvSpPr txBox="1"/>
          <p:nvPr userDrawn="1"/>
        </p:nvSpPr>
        <p:spPr>
          <a:xfrm>
            <a:off x="7891207" y="6289200"/>
            <a:ext cx="3387600" cy="180000"/>
          </a:xfrm>
          <a:prstGeom prst="rect">
            <a:avLst/>
          </a:prstGeom>
          <a:noFill/>
        </p:spPr>
        <p:txBody>
          <a:bodyPr wrap="square" lIns="0" tIns="0" rIns="0" bIns="0" rtlCol="0">
            <a:noAutofit/>
          </a:bodyPr>
          <a:lstStyle/>
          <a:p>
            <a:pPr algn="r"/>
            <a:endParaRPr lang="da-DK" sz="993" dirty="0" err="1">
              <a:solidFill>
                <a:schemeClr val="tx1"/>
              </a:solidFill>
            </a:endParaRPr>
          </a:p>
        </p:txBody>
      </p:sp>
      <p:sp>
        <p:nvSpPr>
          <p:cNvPr id="32" name="Titel 1">
            <a:extLst>
              <a:ext uri="{FF2B5EF4-FFF2-40B4-BE49-F238E27FC236}">
                <a16:creationId xmlns:a16="http://schemas.microsoft.com/office/drawing/2014/main" id="{4CDF0DB2-1037-4B3D-9866-85FC4F8951B9}"/>
              </a:ext>
            </a:extLst>
          </p:cNvPr>
          <p:cNvSpPr>
            <a:spLocks noGrp="1"/>
          </p:cNvSpPr>
          <p:nvPr>
            <p:ph type="title" hasCustomPrompt="1"/>
          </p:nvPr>
        </p:nvSpPr>
        <p:spPr>
          <a:xfrm>
            <a:off x="1366836" y="872078"/>
            <a:ext cx="5209234" cy="826910"/>
          </a:xfrm>
        </p:spPr>
        <p:txBody>
          <a:bodyPr/>
          <a:lstStyle>
            <a:lvl1pPr>
              <a:defRPr>
                <a:solidFill>
                  <a:schemeClr val="bg1"/>
                </a:solidFill>
              </a:defRPr>
            </a:lvl1pPr>
          </a:lstStyle>
          <a:p>
            <a:r>
              <a:rPr lang="da-DK" dirty="0"/>
              <a:t>Overskrift 28pt i max. to linjer teksten vokser opad </a:t>
            </a:r>
            <a:endParaRPr lang="en-GB" dirty="0"/>
          </a:p>
        </p:txBody>
      </p:sp>
      <p:sp>
        <p:nvSpPr>
          <p:cNvPr id="33" name="Pladsholder til billede 2">
            <a:extLst>
              <a:ext uri="{FF2B5EF4-FFF2-40B4-BE49-F238E27FC236}">
                <a16:creationId xmlns:a16="http://schemas.microsoft.com/office/drawing/2014/main" id="{E4E17A79-F37E-41DA-B54E-BEA03CB50E11}"/>
              </a:ext>
            </a:extLst>
          </p:cNvPr>
          <p:cNvSpPr>
            <a:spLocks noGrp="1"/>
          </p:cNvSpPr>
          <p:nvPr>
            <p:ph type="pic" sz="quarter" idx="16" hasCustomPrompt="1"/>
          </p:nvPr>
        </p:nvSpPr>
        <p:spPr>
          <a:xfrm>
            <a:off x="7464150" y="6"/>
            <a:ext cx="4723729" cy="6857995"/>
          </a:xfrm>
        </p:spPr>
        <p:txBody>
          <a:bodyPr tIns="612000" anchor="ctr" anchorCtr="0"/>
          <a:lstStyle>
            <a:lvl1pPr marL="0" indent="0" algn="ctr">
              <a:buNone/>
              <a:defRPr sz="1393" baseline="0">
                <a:solidFill>
                  <a:schemeClr val="accent6"/>
                </a:solidFill>
              </a:defRPr>
            </a:lvl1pPr>
          </a:lstStyle>
          <a:p>
            <a:r>
              <a:rPr lang="da-DK" dirty="0"/>
              <a:t>Klik på ikon for at indsætte billede</a:t>
            </a:r>
          </a:p>
        </p:txBody>
      </p:sp>
      <p:sp>
        <p:nvSpPr>
          <p:cNvPr id="34" name="Pladsholder til indhold 2">
            <a:extLst>
              <a:ext uri="{FF2B5EF4-FFF2-40B4-BE49-F238E27FC236}">
                <a16:creationId xmlns:a16="http://schemas.microsoft.com/office/drawing/2014/main" id="{4F6C9FCB-BFA0-43B3-A8D2-73B806091F79}"/>
              </a:ext>
            </a:extLst>
          </p:cNvPr>
          <p:cNvSpPr>
            <a:spLocks noGrp="1"/>
          </p:cNvSpPr>
          <p:nvPr>
            <p:ph sz="quarter" idx="17" hasCustomPrompt="1"/>
          </p:nvPr>
        </p:nvSpPr>
        <p:spPr>
          <a:xfrm>
            <a:off x="1366836" y="2006071"/>
            <a:ext cx="5213351" cy="3831675"/>
          </a:xfrm>
        </p:spPr>
        <p:txBody>
          <a:bodyPr/>
          <a:lstStyle>
            <a:lvl1pPr marL="268116" indent="-268116">
              <a:defRPr baseline="0">
                <a:solidFill>
                  <a:schemeClr val="bg1"/>
                </a:solidFill>
              </a:defRPr>
            </a:lvl1pPr>
            <a:lvl2pPr marL="625604" indent="-268116">
              <a:defRPr>
                <a:solidFill>
                  <a:schemeClr val="bg1"/>
                </a:solidFill>
              </a:defRPr>
            </a:lvl2pPr>
            <a:lvl3pPr marL="929469" indent="-232366">
              <a:defRPr>
                <a:solidFill>
                  <a:schemeClr val="bg1"/>
                </a:solidFill>
              </a:defRPr>
            </a:lvl3pPr>
            <a:lvl4pPr marL="1286955" indent="-214492">
              <a:defRPr>
                <a:solidFill>
                  <a:schemeClr val="bg1"/>
                </a:solidFill>
              </a:defRPr>
            </a:lvl4pPr>
            <a:lvl5pPr marL="1644443" indent="-214492">
              <a:defRPr>
                <a:solidFill>
                  <a:schemeClr val="bg1"/>
                </a:solidFill>
              </a:defRPr>
            </a:lvl5pPr>
            <a:lvl6pPr marL="1984056" indent="-178744">
              <a:defRPr>
                <a:solidFill>
                  <a:schemeClr val="bg1"/>
                </a:solidFill>
              </a:defRPr>
            </a:lvl6pPr>
            <a:lvl7pPr marL="2341543" indent="-178744">
              <a:defRPr>
                <a:solidFill>
                  <a:schemeClr val="bg1"/>
                </a:solidFill>
              </a:defRPr>
            </a:lvl7pPr>
            <a:lvl8pPr marL="2699031" indent="-178744">
              <a:defRPr>
                <a:solidFill>
                  <a:schemeClr val="bg1"/>
                </a:solidFill>
              </a:defRPr>
            </a:lvl8pPr>
            <a:lvl9pPr marL="2699031" indent="-178744">
              <a:defRPr sz="993">
                <a:solidFill>
                  <a:schemeClr val="bg1"/>
                </a:solidFill>
              </a:defRPr>
            </a:lvl9pPr>
          </a:lstStyle>
          <a:p>
            <a:pPr lvl="0"/>
            <a:r>
              <a:rPr lang="da-DK" dirty="0"/>
              <a:t>Brødtekst 22pt skrives her, eller tabel og diagram indsættes</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a:t>
            </a:r>
          </a:p>
          <a:p>
            <a:pPr lvl="6"/>
            <a:r>
              <a:rPr lang="da-DK" dirty="0"/>
              <a:t>7</a:t>
            </a:r>
          </a:p>
          <a:p>
            <a:pPr lvl="7"/>
            <a:r>
              <a:rPr lang="da-DK" dirty="0"/>
              <a:t>8</a:t>
            </a:r>
          </a:p>
          <a:p>
            <a:pPr lvl="8"/>
            <a:r>
              <a:rPr lang="da-DK" dirty="0"/>
              <a:t>9</a:t>
            </a:r>
          </a:p>
          <a:p>
            <a:pPr lvl="8"/>
            <a:endParaRPr lang="da-DK" dirty="0"/>
          </a:p>
        </p:txBody>
      </p:sp>
      <p:pic>
        <p:nvPicPr>
          <p:cNvPr id="1876521146" name="image" descr="{&quot;templafy&quot;:{&quot;id&quot;:&quot;015b6600-0bf3-4de7-8436-a1589fd82981&quot;}}"/>
          <p:cNvPicPr>
            <a:picLocks noChangeAspect="1"/>
          </p:cNvPicPr>
          <p:nvPr/>
        </p:nvPicPr>
        <p:blipFill>
          <a:blip r:embed="rId3"/>
          <a:stretch>
            <a:fillRect/>
          </a:stretch>
        </p:blipFill>
        <p:spPr>
          <a:xfrm>
            <a:off x="7" y="0"/>
            <a:ext cx="684000" cy="6858000"/>
          </a:xfrm>
          <a:prstGeom prst="rect">
            <a:avLst/>
          </a:prstGeom>
        </p:spPr>
      </p:pic>
      <p:pic>
        <p:nvPicPr>
          <p:cNvPr id="2132415984" name="image" descr="{&quot;templafy&quot;:{&quot;id&quot;:&quot;839463b1-e1f1-471d-9516-a5cb5b26cc51&quot;}}"/>
          <p:cNvPicPr>
            <a:picLocks noChangeAspect="1"/>
          </p:cNvPicPr>
          <p:nvPr/>
        </p:nvPicPr>
        <p:blipFill>
          <a:blip r:embed="rId2"/>
          <a:stretch>
            <a:fillRect/>
          </a:stretch>
        </p:blipFill>
        <p:spPr>
          <a:xfrm>
            <a:off x="5773324" y="6314400"/>
            <a:ext cx="1324800" cy="421200"/>
          </a:xfrm>
          <a:prstGeom prst="rect">
            <a:avLst/>
          </a:prstGeom>
        </p:spPr>
      </p:pic>
      <p:pic>
        <p:nvPicPr>
          <p:cNvPr id="2038705364" name="image" descr="{&quot;templafy&quot;:{&quot;id&quot;:&quot;4de3551c-3d30-462a-8f67-6a8c92c589d2&quot;}}"/>
          <p:cNvPicPr>
            <a:picLocks noChangeAspect="1"/>
          </p:cNvPicPr>
          <p:nvPr/>
        </p:nvPicPr>
        <p:blipFill>
          <a:blip r:embed="rId4"/>
          <a:stretch>
            <a:fillRect/>
          </a:stretch>
        </p:blipFill>
        <p:spPr>
          <a:xfrm>
            <a:off x="457200" y="5718575"/>
            <a:ext cx="687600" cy="687600"/>
          </a:xfrm>
          <a:prstGeom prst="rect">
            <a:avLst/>
          </a:prstGeom>
        </p:spPr>
      </p:pic>
      <p:pic>
        <p:nvPicPr>
          <p:cNvPr id="37" name="Region">
            <a:extLst>
              <a:ext uri="{FF2B5EF4-FFF2-40B4-BE49-F238E27FC236}">
                <a16:creationId xmlns:a16="http://schemas.microsoft.com/office/drawing/2014/main" id="{55A8AFF3-487B-4DB0-800C-166C195F23C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13739" y="5763982"/>
            <a:ext cx="116417" cy="594784"/>
          </a:xfrm>
          <a:prstGeom prst="rect">
            <a:avLst/>
          </a:prstGeom>
        </p:spPr>
      </p:pic>
      <p:pic>
        <p:nvPicPr>
          <p:cNvPr id="1018502579" name="image" descr="{&quot;templafy&quot;:{&quot;id&quot;:&quot;71e03dfd-1f8e-4ac2-a4ed-12a6cfb722ac&quot;}}"/>
          <p:cNvPicPr>
            <a:picLocks noChangeAspect="1"/>
          </p:cNvPicPr>
          <p:nvPr/>
        </p:nvPicPr>
        <p:blipFill>
          <a:blip r:embed="rId2"/>
          <a:stretch>
            <a:fillRect/>
          </a:stretch>
        </p:blipFill>
        <p:spPr>
          <a:xfrm>
            <a:off x="9957600" y="97200"/>
            <a:ext cx="2178000" cy="684000"/>
          </a:xfrm>
          <a:prstGeom prst="rect">
            <a:avLst/>
          </a:prstGeom>
        </p:spPr>
      </p:pic>
    </p:spTree>
    <p:extLst>
      <p:ext uri="{BB962C8B-B14F-4D97-AF65-F5344CB8AC3E}">
        <p14:creationId xmlns:p14="http://schemas.microsoft.com/office/powerpoint/2010/main" val="9436463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5" name="Date Placeholder 4" hidden="1">
            <a:extLst>
              <a:ext uri="{FF2B5EF4-FFF2-40B4-BE49-F238E27FC236}">
                <a16:creationId xmlns:a16="http://schemas.microsoft.com/office/drawing/2014/main" id="{1ADD90D0-F6A3-4F85-A196-6E7F39CAA9E3}"/>
              </a:ext>
            </a:extLst>
          </p:cNvPr>
          <p:cNvSpPr>
            <a:spLocks noGrp="1"/>
          </p:cNvSpPr>
          <p:nvPr>
            <p:ph type="dt" sz="half" idx="10"/>
          </p:nvPr>
        </p:nvSpPr>
        <p:spPr/>
        <p:txBody>
          <a:bodyPr/>
          <a:lstStyle/>
          <a:p>
            <a:endParaRPr lang="da-DK" dirty="0"/>
          </a:p>
        </p:txBody>
      </p:sp>
      <p:sp>
        <p:nvSpPr>
          <p:cNvPr id="6" name="Footer Placeholder 5" hidden="1">
            <a:extLst>
              <a:ext uri="{FF2B5EF4-FFF2-40B4-BE49-F238E27FC236}">
                <a16:creationId xmlns:a16="http://schemas.microsoft.com/office/drawing/2014/main" id="{84A09467-3A38-402F-9ED6-D89FA586BE7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7ADB719-CE50-4868-A2BA-4256CC1D41A6}"/>
              </a:ext>
            </a:extLst>
          </p:cNvPr>
          <p:cNvSpPr>
            <a:spLocks noGrp="1"/>
          </p:cNvSpPr>
          <p:nvPr>
            <p:ph type="sldNum" sz="quarter" idx="12"/>
          </p:nvPr>
        </p:nvSpPr>
        <p:spPr/>
        <p:txBody>
          <a:bodyPr/>
          <a:lstStyle/>
          <a:p>
            <a:fld id="{0DAB5548-7253-48D6-B95B-F3D312A72220}" type="slidenum">
              <a:rPr lang="da-DK" smtClean="0"/>
              <a:pPr/>
              <a:t>‹nr.›</a:t>
            </a:fld>
            <a:endParaRPr lang="da-DK" dirty="0"/>
          </a:p>
        </p:txBody>
      </p:sp>
      <p:pic>
        <p:nvPicPr>
          <p:cNvPr id="534486216" name="image" descr="{&quot;templafy&quot;:{&quot;id&quot;:&quot;7336ee15-5d85-4592-a0fe-48c026e62bb3&quot;}}"/>
          <p:cNvPicPr>
            <a:picLocks noChangeAspect="1"/>
          </p:cNvPicPr>
          <p:nvPr/>
        </p:nvPicPr>
        <p:blipFill>
          <a:blip r:embed="rId2"/>
          <a:stretch>
            <a:fillRect/>
          </a:stretch>
        </p:blipFill>
        <p:spPr>
          <a:xfrm>
            <a:off x="7" y="6174000"/>
            <a:ext cx="684000" cy="684000"/>
          </a:xfrm>
          <a:prstGeom prst="rect">
            <a:avLst/>
          </a:prstGeom>
        </p:spPr>
      </p:pic>
      <p:pic>
        <p:nvPicPr>
          <p:cNvPr id="1909026921" name="image" descr="{&quot;templafy&quot;:{&quot;id&quot;:&quot;2638c85a-20a4-49a2-b8e2-03d46a6563dd&quot;}}"/>
          <p:cNvPicPr>
            <a:picLocks noChangeAspect="1"/>
          </p:cNvPicPr>
          <p:nvPr/>
        </p:nvPicPr>
        <p:blipFill>
          <a:blip r:embed="rId3"/>
          <a:stretch>
            <a:fillRect/>
          </a:stretch>
        </p:blipFill>
        <p:spPr>
          <a:xfrm>
            <a:off x="457200" y="5718575"/>
            <a:ext cx="687600" cy="687600"/>
          </a:xfrm>
          <a:prstGeom prst="rect">
            <a:avLst/>
          </a:prstGeom>
        </p:spPr>
      </p:pic>
      <p:pic>
        <p:nvPicPr>
          <p:cNvPr id="10" name="Region">
            <a:extLst>
              <a:ext uri="{FF2B5EF4-FFF2-40B4-BE49-F238E27FC236}">
                <a16:creationId xmlns:a16="http://schemas.microsoft.com/office/drawing/2014/main" id="{F7978959-2DB0-44DD-987A-82DCD344EDE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3739" y="5763982"/>
            <a:ext cx="116417" cy="594784"/>
          </a:xfrm>
          <a:prstGeom prst="rect">
            <a:avLst/>
          </a:prstGeom>
        </p:spPr>
      </p:pic>
      <p:sp>
        <p:nvSpPr>
          <p:cNvPr id="11" name="text" descr="{&quot;templafy&quot;:{&quot;id&quot;:&quot;084c029a-e3dc-49eb-968d-e311925b3d97&quot;}}" title="UserProfile.Office.Virksomhed_{{DocumentLanguage}}">
            <a:extLst>
              <a:ext uri="{FF2B5EF4-FFF2-40B4-BE49-F238E27FC236}">
                <a16:creationId xmlns:a16="http://schemas.microsoft.com/office/drawing/2014/main" id="{B4D4DF00-AF3E-4DC7-ABCD-B4BE3CF93D63}"/>
              </a:ext>
            </a:extLst>
          </p:cNvPr>
          <p:cNvSpPr txBox="1"/>
          <p:nvPr userDrawn="1"/>
        </p:nvSpPr>
        <p:spPr>
          <a:xfrm>
            <a:off x="1366845" y="207098"/>
            <a:ext cx="6120000" cy="215444"/>
          </a:xfrm>
          <a:prstGeom prst="rect">
            <a:avLst/>
          </a:prstGeom>
          <a:noFill/>
        </p:spPr>
        <p:txBody>
          <a:bodyPr wrap="square" lIns="0" tIns="0" rIns="0" bIns="0" rtlCol="0">
            <a:noAutofit/>
          </a:bodyPr>
          <a:lstStyle/>
          <a:p>
            <a:r>
              <a:rPr lang="da-DK" sz="1393" b="1" noProof="0" dirty="0">
                <a:solidFill>
                  <a:srgbClr val="565656"/>
                </a:solidFill>
              </a:rPr>
              <a:t>Region Hovedstaden</a:t>
            </a:r>
          </a:p>
        </p:txBody>
      </p:sp>
      <p:sp>
        <p:nvSpPr>
          <p:cNvPr id="12" name="text" descr="{&quot;templafy&quot;:{&quot;id&quot;:&quot;b75d7fdd-1ec2-4598-8c94-2cae61bdebd0&quot;}}" hidden="1" title="UserProfile.CenterFreeText">
            <a:extLst>
              <a:ext uri="{FF2B5EF4-FFF2-40B4-BE49-F238E27FC236}">
                <a16:creationId xmlns:a16="http://schemas.microsoft.com/office/drawing/2014/main" id="{F46AE864-C9BA-42F1-BDB3-A7972E5A9F46}"/>
              </a:ext>
            </a:extLst>
          </p:cNvPr>
          <p:cNvSpPr txBox="1">
            <a:spLocks/>
          </p:cNvSpPr>
          <p:nvPr userDrawn="1"/>
        </p:nvSpPr>
        <p:spPr>
          <a:xfrm>
            <a:off x="1366845" y="417614"/>
            <a:ext cx="6120000" cy="422153"/>
          </a:xfrm>
          <a:prstGeom prst="rect">
            <a:avLst/>
          </a:prstGeom>
        </p:spPr>
        <p:txBody>
          <a:bodyPr lIns="0" tIns="0" rIns="0" bIns="0"/>
          <a:lstStyle>
            <a:lvl1pPr marL="0" indent="0" algn="l" defTabSz="914400" rtl="0" eaLnBrk="1" latinLnBrk="0" hangingPunct="1">
              <a:lnSpc>
                <a:spcPct val="100000"/>
              </a:lnSpc>
              <a:spcBef>
                <a:spcPts val="0"/>
              </a:spcBef>
              <a:spcAft>
                <a:spcPts val="1200"/>
              </a:spcAft>
              <a:buClr>
                <a:schemeClr val="accent6"/>
              </a:buClr>
              <a:buFont typeface="Arial" panose="020B0604020202020204" pitchFamily="34" charset="0"/>
              <a:buNone/>
              <a:defRPr lang="da-DK" sz="1200" b="1" kern="1200" baseline="0" dirty="0">
                <a:solidFill>
                  <a:srgbClr val="B3B3B3"/>
                </a:solidFill>
                <a:latin typeface="+mn-lt"/>
                <a:ea typeface="+mn-ea"/>
                <a:cs typeface="+mn-cs"/>
              </a:defRPr>
            </a:lvl1pPr>
            <a:lvl2pPr marL="504000" indent="-144000" algn="l" defTabSz="914400" rtl="0" eaLnBrk="1" latinLnBrk="0" hangingPunct="1">
              <a:spcBef>
                <a:spcPts val="0"/>
              </a:spcBef>
              <a:spcAft>
                <a:spcPts val="1200"/>
              </a:spcAft>
              <a:buClr>
                <a:schemeClr val="accent6"/>
              </a:buClr>
              <a:buFont typeface="Arial" panose="020B0604020202020204" pitchFamily="34" charset="0"/>
              <a:buChar char="•"/>
              <a:defRPr lang="da-DK" sz="2000" kern="1200" baseline="0" dirty="0" smtClean="0">
                <a:solidFill>
                  <a:schemeClr val="tx1"/>
                </a:solidFill>
                <a:latin typeface="+mn-lt"/>
                <a:ea typeface="+mn-ea"/>
                <a:cs typeface="+mn-cs"/>
              </a:defRPr>
            </a:lvl2pPr>
            <a:lvl3pPr marL="828000" indent="-126000" algn="l" defTabSz="914400" rtl="0" eaLnBrk="1" latinLnBrk="0" hangingPunct="1">
              <a:spcBef>
                <a:spcPts val="0"/>
              </a:spcBef>
              <a:spcAft>
                <a:spcPts val="1200"/>
              </a:spcAft>
              <a:buClr>
                <a:schemeClr val="accent6"/>
              </a:buClr>
              <a:buFont typeface="Arial" panose="020B0604020202020204" pitchFamily="34" charset="0"/>
              <a:buChar char="•"/>
              <a:defRPr lang="da-DK" sz="1800" kern="1200" dirty="0" smtClean="0">
                <a:solidFill>
                  <a:schemeClr val="tx1"/>
                </a:solidFill>
                <a:latin typeface="+mn-lt"/>
                <a:ea typeface="+mn-ea"/>
                <a:cs typeface="+mn-cs"/>
              </a:defRPr>
            </a:lvl3pPr>
            <a:lvl4pPr marL="118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600" kern="1200" dirty="0" smtClean="0">
                <a:solidFill>
                  <a:schemeClr val="tx1"/>
                </a:solidFill>
                <a:latin typeface="+mn-lt"/>
                <a:ea typeface="+mn-ea"/>
                <a:cs typeface="+mn-cs"/>
              </a:defRPr>
            </a:lvl4pPr>
            <a:lvl5pPr marL="154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400" kern="1200" dirty="0" smtClean="0">
                <a:solidFill>
                  <a:schemeClr val="tx1"/>
                </a:solidFill>
                <a:latin typeface="+mn-lt"/>
                <a:ea typeface="+mn-ea"/>
                <a:cs typeface="+mn-cs"/>
              </a:defRPr>
            </a:lvl5pPr>
            <a:lvl6pPr marL="1908000" indent="-90000" algn="l" defTabSz="914400" rtl="0" eaLnBrk="1" latinLnBrk="0" hangingPunct="1">
              <a:spcBef>
                <a:spcPts val="0"/>
              </a:spcBef>
              <a:spcAft>
                <a:spcPts val="1200"/>
              </a:spcAft>
              <a:buClr>
                <a:srgbClr val="7D7D7D"/>
              </a:buClr>
              <a:buFont typeface="Arial" panose="020B0604020202020204" pitchFamily="34" charset="0"/>
              <a:buChar char="•"/>
              <a:defRPr lang="da-DK" sz="1200" kern="1200" baseline="0" dirty="0">
                <a:solidFill>
                  <a:schemeClr val="tx1"/>
                </a:solidFill>
                <a:latin typeface="+mn-lt"/>
                <a:ea typeface="+mn-ea"/>
                <a:cs typeface="+mn-cs"/>
              </a:defRPr>
            </a:lvl6pPr>
            <a:lvl7pPr marL="2268000" indent="-90000" algn="l" defTabSz="914400" rtl="0" eaLnBrk="1" latinLnBrk="0" hangingPunct="1">
              <a:spcBef>
                <a:spcPts val="0"/>
              </a:spcBef>
              <a:spcAft>
                <a:spcPts val="1200"/>
              </a:spcAft>
              <a:buClr>
                <a:srgbClr val="7D7D7D"/>
              </a:buClr>
              <a:buFont typeface="Arial" panose="020B0604020202020204" pitchFamily="34" charset="0"/>
              <a:buChar char="•"/>
              <a:defRPr lang="da-DK" sz="1100" kern="1200" baseline="0" dirty="0">
                <a:solidFill>
                  <a:schemeClr val="tx1"/>
                </a:solidFill>
                <a:latin typeface="+mn-lt"/>
                <a:ea typeface="+mn-ea"/>
                <a:cs typeface="+mn-cs"/>
              </a:defRPr>
            </a:lvl7pPr>
            <a:lvl8pPr marL="2628000" indent="-90000" algn="l" defTabSz="914400" rtl="0" eaLnBrk="1" latinLnBrk="0" hangingPunct="1">
              <a:spcBef>
                <a:spcPts val="0"/>
              </a:spcBef>
              <a:spcAft>
                <a:spcPts val="1200"/>
              </a:spcAft>
              <a:buClr>
                <a:srgbClr val="7D7D7D"/>
              </a:buClr>
              <a:buFont typeface="Arial" panose="020B0604020202020204" pitchFamily="34" charset="0"/>
              <a:buChar char="•"/>
              <a:defRPr lang="da-DK" sz="1000" kern="1200" baseline="0" dirty="0">
                <a:solidFill>
                  <a:schemeClr val="tx1"/>
                </a:solidFill>
                <a:latin typeface="+mn-lt"/>
                <a:ea typeface="+mn-ea"/>
                <a:cs typeface="+mn-cs"/>
              </a:defRPr>
            </a:lvl8pPr>
            <a:lvl9pPr marL="2988000" indent="-90000" algn="l" defTabSz="914400" rtl="0" eaLnBrk="1" latinLnBrk="0" hangingPunct="1">
              <a:spcBef>
                <a:spcPts val="0"/>
              </a:spcBef>
              <a:spcAft>
                <a:spcPts val="1200"/>
              </a:spcAft>
              <a:buClr>
                <a:srgbClr val="808080"/>
              </a:buClr>
              <a:buFont typeface="Arial" panose="020B0604020202020204" pitchFamily="34" charset="0"/>
              <a:buChar char="•"/>
              <a:defRPr sz="900" kern="1200">
                <a:solidFill>
                  <a:schemeClr val="tx1"/>
                </a:solidFill>
                <a:latin typeface="+mn-lt"/>
                <a:ea typeface="+mn-ea"/>
                <a:cs typeface="+mn-cs"/>
              </a:defRPr>
            </a:lvl9pPr>
          </a:lstStyle>
          <a:p>
            <a:r>
              <a:rPr lang="en-GB" sz="1393" dirty="0"/>
              <a:t>Stab og Strategi</a:t>
            </a:r>
          </a:p>
        </p:txBody>
      </p:sp>
      <p:sp>
        <p:nvSpPr>
          <p:cNvPr id="13" name="text" descr="{&quot;templafy&quot;:{&quot;id&quot;:&quot;608acb8c-413f-4513-8ff5-bf6bd7698222&quot;}}" title="UserProfile.Centers.Center_{{DocumentLanguage}}">
            <a:extLst>
              <a:ext uri="{FF2B5EF4-FFF2-40B4-BE49-F238E27FC236}">
                <a16:creationId xmlns:a16="http://schemas.microsoft.com/office/drawing/2014/main" id="{69118E20-973C-46A3-AAC4-295762DCC1E1}"/>
              </a:ext>
            </a:extLst>
          </p:cNvPr>
          <p:cNvSpPr txBox="1">
            <a:spLocks/>
          </p:cNvSpPr>
          <p:nvPr userDrawn="1"/>
        </p:nvSpPr>
        <p:spPr>
          <a:xfrm>
            <a:off x="1366845" y="417592"/>
            <a:ext cx="6120000" cy="422153"/>
          </a:xfrm>
          <a:prstGeom prst="rect">
            <a:avLst/>
          </a:prstGeom>
        </p:spPr>
        <p:txBody>
          <a:bodyPr lIns="0" tIns="0" rIns="0" bIns="0"/>
          <a:lstStyle>
            <a:lvl1pPr marL="0" indent="0" algn="l" defTabSz="914400" rtl="0" eaLnBrk="1" latinLnBrk="0" hangingPunct="1">
              <a:lnSpc>
                <a:spcPct val="100000"/>
              </a:lnSpc>
              <a:spcBef>
                <a:spcPts val="0"/>
              </a:spcBef>
              <a:spcAft>
                <a:spcPts val="1200"/>
              </a:spcAft>
              <a:buClr>
                <a:schemeClr val="accent6"/>
              </a:buClr>
              <a:buFont typeface="Arial" panose="020B0604020202020204" pitchFamily="34" charset="0"/>
              <a:buNone/>
              <a:defRPr lang="da-DK" sz="1200" b="1" kern="1200" baseline="0" dirty="0">
                <a:solidFill>
                  <a:srgbClr val="B3B3B3"/>
                </a:solidFill>
                <a:latin typeface="+mn-lt"/>
                <a:ea typeface="+mn-ea"/>
                <a:cs typeface="+mn-cs"/>
              </a:defRPr>
            </a:lvl1pPr>
            <a:lvl2pPr marL="504000" indent="-144000" algn="l" defTabSz="914400" rtl="0" eaLnBrk="1" latinLnBrk="0" hangingPunct="1">
              <a:spcBef>
                <a:spcPts val="0"/>
              </a:spcBef>
              <a:spcAft>
                <a:spcPts val="1200"/>
              </a:spcAft>
              <a:buClr>
                <a:schemeClr val="accent6"/>
              </a:buClr>
              <a:buFont typeface="Arial" panose="020B0604020202020204" pitchFamily="34" charset="0"/>
              <a:buChar char="•"/>
              <a:defRPr lang="da-DK" sz="2000" kern="1200" baseline="0" dirty="0" smtClean="0">
                <a:solidFill>
                  <a:schemeClr val="tx1"/>
                </a:solidFill>
                <a:latin typeface="+mn-lt"/>
                <a:ea typeface="+mn-ea"/>
                <a:cs typeface="+mn-cs"/>
              </a:defRPr>
            </a:lvl2pPr>
            <a:lvl3pPr marL="828000" indent="-126000" algn="l" defTabSz="914400" rtl="0" eaLnBrk="1" latinLnBrk="0" hangingPunct="1">
              <a:spcBef>
                <a:spcPts val="0"/>
              </a:spcBef>
              <a:spcAft>
                <a:spcPts val="1200"/>
              </a:spcAft>
              <a:buClr>
                <a:schemeClr val="accent6"/>
              </a:buClr>
              <a:buFont typeface="Arial" panose="020B0604020202020204" pitchFamily="34" charset="0"/>
              <a:buChar char="•"/>
              <a:defRPr lang="da-DK" sz="1800" kern="1200" dirty="0" smtClean="0">
                <a:solidFill>
                  <a:schemeClr val="tx1"/>
                </a:solidFill>
                <a:latin typeface="+mn-lt"/>
                <a:ea typeface="+mn-ea"/>
                <a:cs typeface="+mn-cs"/>
              </a:defRPr>
            </a:lvl3pPr>
            <a:lvl4pPr marL="118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600" kern="1200" dirty="0" smtClean="0">
                <a:solidFill>
                  <a:schemeClr val="tx1"/>
                </a:solidFill>
                <a:latin typeface="+mn-lt"/>
                <a:ea typeface="+mn-ea"/>
                <a:cs typeface="+mn-cs"/>
              </a:defRPr>
            </a:lvl4pPr>
            <a:lvl5pPr marL="154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400" kern="1200" dirty="0" smtClean="0">
                <a:solidFill>
                  <a:schemeClr val="tx1"/>
                </a:solidFill>
                <a:latin typeface="+mn-lt"/>
                <a:ea typeface="+mn-ea"/>
                <a:cs typeface="+mn-cs"/>
              </a:defRPr>
            </a:lvl5pPr>
            <a:lvl6pPr marL="1908000" indent="-90000" algn="l" defTabSz="914400" rtl="0" eaLnBrk="1" latinLnBrk="0" hangingPunct="1">
              <a:spcBef>
                <a:spcPts val="0"/>
              </a:spcBef>
              <a:spcAft>
                <a:spcPts val="1200"/>
              </a:spcAft>
              <a:buClr>
                <a:srgbClr val="7D7D7D"/>
              </a:buClr>
              <a:buFont typeface="Arial" panose="020B0604020202020204" pitchFamily="34" charset="0"/>
              <a:buChar char="•"/>
              <a:defRPr lang="da-DK" sz="1200" kern="1200" baseline="0" dirty="0">
                <a:solidFill>
                  <a:schemeClr val="tx1"/>
                </a:solidFill>
                <a:latin typeface="+mn-lt"/>
                <a:ea typeface="+mn-ea"/>
                <a:cs typeface="+mn-cs"/>
              </a:defRPr>
            </a:lvl6pPr>
            <a:lvl7pPr marL="2268000" indent="-90000" algn="l" defTabSz="914400" rtl="0" eaLnBrk="1" latinLnBrk="0" hangingPunct="1">
              <a:spcBef>
                <a:spcPts val="0"/>
              </a:spcBef>
              <a:spcAft>
                <a:spcPts val="1200"/>
              </a:spcAft>
              <a:buClr>
                <a:srgbClr val="7D7D7D"/>
              </a:buClr>
              <a:buFont typeface="Arial" panose="020B0604020202020204" pitchFamily="34" charset="0"/>
              <a:buChar char="•"/>
              <a:defRPr lang="da-DK" sz="1100" kern="1200" baseline="0" dirty="0">
                <a:solidFill>
                  <a:schemeClr val="tx1"/>
                </a:solidFill>
                <a:latin typeface="+mn-lt"/>
                <a:ea typeface="+mn-ea"/>
                <a:cs typeface="+mn-cs"/>
              </a:defRPr>
            </a:lvl7pPr>
            <a:lvl8pPr marL="2628000" indent="-90000" algn="l" defTabSz="914400" rtl="0" eaLnBrk="1" latinLnBrk="0" hangingPunct="1">
              <a:spcBef>
                <a:spcPts val="0"/>
              </a:spcBef>
              <a:spcAft>
                <a:spcPts val="1200"/>
              </a:spcAft>
              <a:buClr>
                <a:srgbClr val="7D7D7D"/>
              </a:buClr>
              <a:buFont typeface="Arial" panose="020B0604020202020204" pitchFamily="34" charset="0"/>
              <a:buChar char="•"/>
              <a:defRPr lang="da-DK" sz="1000" kern="1200" baseline="0" dirty="0">
                <a:solidFill>
                  <a:schemeClr val="tx1"/>
                </a:solidFill>
                <a:latin typeface="+mn-lt"/>
                <a:ea typeface="+mn-ea"/>
                <a:cs typeface="+mn-cs"/>
              </a:defRPr>
            </a:lvl8pPr>
            <a:lvl9pPr marL="2988000" indent="-90000" algn="l" defTabSz="914400" rtl="0" eaLnBrk="1" latinLnBrk="0" hangingPunct="1">
              <a:spcBef>
                <a:spcPts val="0"/>
              </a:spcBef>
              <a:spcAft>
                <a:spcPts val="1200"/>
              </a:spcAft>
              <a:buClr>
                <a:srgbClr val="808080"/>
              </a:buClr>
              <a:buFont typeface="Arial" panose="020B0604020202020204" pitchFamily="34" charset="0"/>
              <a:buChar char="•"/>
              <a:defRPr sz="900" kern="1200">
                <a:solidFill>
                  <a:schemeClr val="tx1"/>
                </a:solidFill>
                <a:latin typeface="+mn-lt"/>
                <a:ea typeface="+mn-ea"/>
                <a:cs typeface="+mn-cs"/>
              </a:defRPr>
            </a:lvl9pPr>
          </a:lstStyle>
          <a:p>
            <a:r>
              <a:rPr lang="en-GB" sz="1393" dirty="0">
                <a:solidFill>
                  <a:srgbClr val="B3B3B3"/>
                </a:solidFill>
              </a:rPr>
              <a:t>Center for Ejendomme</a:t>
            </a:r>
          </a:p>
        </p:txBody>
      </p:sp>
      <p:sp>
        <p:nvSpPr>
          <p:cNvPr id="14" name="text" descr="{&quot;templafy&quot;:{&quot;id&quot;:&quot;de351c46-45a7-4f08-9935-0d39947cb891&quot;}}" title="Form.PresentationTitle">
            <a:extLst>
              <a:ext uri="{FF2B5EF4-FFF2-40B4-BE49-F238E27FC236}">
                <a16:creationId xmlns:a16="http://schemas.microsoft.com/office/drawing/2014/main" id="{C47B8F7A-A89D-4C0E-9C22-3FFB44C7AD50}"/>
              </a:ext>
            </a:extLst>
          </p:cNvPr>
          <p:cNvSpPr txBox="1"/>
          <p:nvPr userDrawn="1"/>
        </p:nvSpPr>
        <p:spPr>
          <a:xfrm>
            <a:off x="1368000" y="6289200"/>
            <a:ext cx="3780000" cy="180000"/>
          </a:xfrm>
          <a:prstGeom prst="rect">
            <a:avLst/>
          </a:prstGeom>
          <a:noFill/>
        </p:spPr>
        <p:txBody>
          <a:bodyPr wrap="square" lIns="0" tIns="0" rIns="0" bIns="0" rtlCol="0">
            <a:noAutofit/>
          </a:bodyPr>
          <a:lstStyle/>
          <a:p>
            <a:endParaRPr lang="da-DK" sz="993" dirty="0">
              <a:solidFill>
                <a:schemeClr val="bg1"/>
              </a:solidFill>
            </a:endParaRPr>
          </a:p>
        </p:txBody>
      </p:sp>
      <p:pic>
        <p:nvPicPr>
          <p:cNvPr id="141681025" name="image" descr="{&quot;templafy&quot;:{&quot;id&quot;:&quot;7508f19f-7958-46aa-b4a5-55c3839ea853&quot;}}"/>
          <p:cNvPicPr>
            <a:picLocks noChangeAspect="1"/>
          </p:cNvPicPr>
          <p:nvPr/>
        </p:nvPicPr>
        <p:blipFill>
          <a:blip r:embed="rId5"/>
          <a:stretch>
            <a:fillRect/>
          </a:stretch>
        </p:blipFill>
        <p:spPr>
          <a:xfrm>
            <a:off x="5773324" y="6314400"/>
            <a:ext cx="1324800" cy="421200"/>
          </a:xfrm>
          <a:prstGeom prst="rect">
            <a:avLst/>
          </a:prstGeom>
        </p:spPr>
      </p:pic>
      <p:pic>
        <p:nvPicPr>
          <p:cNvPr id="1312290805" name="image" descr="{&quot;templafy&quot;:{&quot;id&quot;:&quot;a816ea3c-77d7-4924-b60a-db2130d5964d&quot;}}"/>
          <p:cNvPicPr>
            <a:picLocks noChangeAspect="1"/>
          </p:cNvPicPr>
          <p:nvPr/>
        </p:nvPicPr>
        <p:blipFill>
          <a:blip r:embed="rId5"/>
          <a:stretch>
            <a:fillRect/>
          </a:stretch>
        </p:blipFill>
        <p:spPr>
          <a:xfrm>
            <a:off x="11069013" y="872704"/>
            <a:ext cx="871200" cy="900000"/>
          </a:xfrm>
          <a:prstGeom prst="rect">
            <a:avLst/>
          </a:prstGeom>
        </p:spPr>
      </p:pic>
      <p:pic>
        <p:nvPicPr>
          <p:cNvPr id="1712755635" name="image" descr="{&quot;templafy&quot;:{&quot;id&quot;:&quot;04d1245c-920e-4320-a799-bf452a7d2bc1&quot;}}"/>
          <p:cNvPicPr>
            <a:picLocks noChangeAspect="1"/>
          </p:cNvPicPr>
          <p:nvPr/>
        </p:nvPicPr>
        <p:blipFill>
          <a:blip r:embed="rId5"/>
          <a:stretch>
            <a:fillRect/>
          </a:stretch>
        </p:blipFill>
        <p:spPr>
          <a:xfrm>
            <a:off x="11069013" y="260648"/>
            <a:ext cx="871200" cy="900000"/>
          </a:xfrm>
          <a:prstGeom prst="rect">
            <a:avLst/>
          </a:prstGeom>
        </p:spPr>
      </p:pic>
      <p:sp>
        <p:nvSpPr>
          <p:cNvPr id="17" name="text" descr="{&quot;templafy&quot;:{&quot;id&quot;:&quot;b07641ad-6589-4f20-9690-7502ad0bdb1f&quot;}}" title="UserProfile.Name">
            <a:extLst>
              <a:ext uri="{FF2B5EF4-FFF2-40B4-BE49-F238E27FC236}">
                <a16:creationId xmlns:a16="http://schemas.microsoft.com/office/drawing/2014/main" id="{3D127054-B0BA-42D5-B9B5-3029C95093B7}"/>
              </a:ext>
            </a:extLst>
          </p:cNvPr>
          <p:cNvSpPr txBox="1"/>
          <p:nvPr userDrawn="1"/>
        </p:nvSpPr>
        <p:spPr>
          <a:xfrm>
            <a:off x="7891207" y="6289200"/>
            <a:ext cx="3387600" cy="180000"/>
          </a:xfrm>
          <a:prstGeom prst="rect">
            <a:avLst/>
          </a:prstGeom>
          <a:noFill/>
        </p:spPr>
        <p:txBody>
          <a:bodyPr wrap="square" lIns="0" tIns="0" rIns="0" bIns="0" rtlCol="0">
            <a:noAutofit/>
          </a:bodyPr>
          <a:lstStyle/>
          <a:p>
            <a:pPr algn="r"/>
            <a:endParaRPr lang="da-DK" sz="993" dirty="0" err="1">
              <a:solidFill>
                <a:schemeClr val="bg1"/>
              </a:solidFill>
            </a:endParaRPr>
          </a:p>
        </p:txBody>
      </p:sp>
      <p:sp>
        <p:nvSpPr>
          <p:cNvPr id="18" name="text" descr="{&quot;templafy&quot;:{&quot;id&quot;:&quot;d1cee3be-8571-4722-9c62-0a872cb3f542&quot;}}" hidden="1" title="Form.Manuel_dato">
            <a:extLst>
              <a:ext uri="{FF2B5EF4-FFF2-40B4-BE49-F238E27FC236}">
                <a16:creationId xmlns:a16="http://schemas.microsoft.com/office/drawing/2014/main" id="{135BC48F-12FB-4B9D-AF58-8793099603C0}"/>
              </a:ext>
            </a:extLst>
          </p:cNvPr>
          <p:cNvSpPr txBox="1"/>
          <p:nvPr userDrawn="1"/>
        </p:nvSpPr>
        <p:spPr>
          <a:xfrm>
            <a:off x="7891207" y="6289200"/>
            <a:ext cx="3387600" cy="180000"/>
          </a:xfrm>
          <a:prstGeom prst="rect">
            <a:avLst/>
          </a:prstGeom>
          <a:noFill/>
        </p:spPr>
        <p:txBody>
          <a:bodyPr wrap="square" lIns="0" tIns="0" rIns="0" bIns="0" rtlCol="0">
            <a:noAutofit/>
          </a:bodyPr>
          <a:lstStyle/>
          <a:p>
            <a:pPr algn="r"/>
            <a:endParaRPr lang="da-DK" sz="993" dirty="0" err="1">
              <a:solidFill>
                <a:schemeClr val="bg1"/>
              </a:solidFill>
            </a:endParaRPr>
          </a:p>
        </p:txBody>
      </p:sp>
      <p:pic>
        <p:nvPicPr>
          <p:cNvPr id="2090268023" name="image" descr="{&quot;templafy&quot;:{&quot;id&quot;:&quot;397b4620-cef9-4308-9542-3c7407b6fd70&quot;}}"/>
          <p:cNvPicPr>
            <a:picLocks noChangeAspect="1"/>
          </p:cNvPicPr>
          <p:nvPr/>
        </p:nvPicPr>
        <p:blipFill>
          <a:blip r:embed="rId5"/>
          <a:stretch>
            <a:fillRect/>
          </a:stretch>
        </p:blipFill>
        <p:spPr>
          <a:xfrm>
            <a:off x="9957600" y="97200"/>
            <a:ext cx="2178000" cy="684000"/>
          </a:xfrm>
          <a:prstGeom prst="rect">
            <a:avLst/>
          </a:prstGeom>
        </p:spPr>
      </p:pic>
    </p:spTree>
    <p:extLst>
      <p:ext uri="{BB962C8B-B14F-4D97-AF65-F5344CB8AC3E}">
        <p14:creationId xmlns:p14="http://schemas.microsoft.com/office/powerpoint/2010/main" val="23186192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lut ">
    <p:spTree>
      <p:nvGrpSpPr>
        <p:cNvPr id="1" name=""/>
        <p:cNvGrpSpPr/>
        <p:nvPr/>
      </p:nvGrpSpPr>
      <p:grpSpPr>
        <a:xfrm>
          <a:off x="0" y="0"/>
          <a:ext cx="0" cy="0"/>
          <a:chOff x="0" y="0"/>
          <a:chExt cx="0" cy="0"/>
        </a:xfrm>
      </p:grpSpPr>
      <p:sp>
        <p:nvSpPr>
          <p:cNvPr id="8" name="Rektangel 7"/>
          <p:cNvSpPr/>
          <p:nvPr userDrawn="1"/>
        </p:nvSpPr>
        <p:spPr>
          <a:xfrm>
            <a:off x="7" y="0"/>
            <a:ext cx="12191423" cy="6858000"/>
          </a:xfrm>
          <a:prstGeom prst="rect">
            <a:avLst/>
          </a:prstGeom>
          <a:solidFill>
            <a:srgbClr val="7D9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786" dirty="0"/>
          </a:p>
        </p:txBody>
      </p:sp>
      <p:sp>
        <p:nvSpPr>
          <p:cNvPr id="29" name="Rektangel 28">
            <a:extLst>
              <a:ext uri="{FF2B5EF4-FFF2-40B4-BE49-F238E27FC236}">
                <a16:creationId xmlns:a16="http://schemas.microsoft.com/office/drawing/2014/main" id="{AB805BE9-6F51-4341-9FCD-D36438E5A89E}"/>
              </a:ext>
            </a:extLst>
          </p:cNvPr>
          <p:cNvSpPr/>
          <p:nvPr userDrawn="1"/>
        </p:nvSpPr>
        <p:spPr>
          <a:xfrm>
            <a:off x="11514880" y="1"/>
            <a:ext cx="68356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786" dirty="0"/>
          </a:p>
        </p:txBody>
      </p:sp>
      <p:pic>
        <p:nvPicPr>
          <p:cNvPr id="2008574082" name="image" descr="{&quot;templafy&quot;:{&quot;id&quot;:&quot;827f4caa-2dd4-4a7d-9814-ad5b55dded62&quot;}}"/>
          <p:cNvPicPr>
            <a:picLocks noChangeAspect="1"/>
          </p:cNvPicPr>
          <p:nvPr/>
        </p:nvPicPr>
        <p:blipFill>
          <a:blip r:embed="rId2"/>
          <a:stretch>
            <a:fillRect/>
          </a:stretch>
        </p:blipFill>
        <p:spPr>
          <a:xfrm>
            <a:off x="7" y="0"/>
            <a:ext cx="684000" cy="6858000"/>
          </a:xfrm>
          <a:prstGeom prst="rect">
            <a:avLst/>
          </a:prstGeom>
        </p:spPr>
      </p:pic>
      <p:sp>
        <p:nvSpPr>
          <p:cNvPr id="2" name="Titel 1"/>
          <p:cNvSpPr>
            <a:spLocks noGrp="1"/>
          </p:cNvSpPr>
          <p:nvPr>
            <p:ph type="title" hasCustomPrompt="1"/>
          </p:nvPr>
        </p:nvSpPr>
        <p:spPr>
          <a:xfrm>
            <a:off x="1366844" y="1016747"/>
            <a:ext cx="10137775" cy="1312131"/>
          </a:xfrm>
        </p:spPr>
        <p:txBody>
          <a:bodyPr/>
          <a:lstStyle>
            <a:lvl1pPr>
              <a:lnSpc>
                <a:spcPct val="85000"/>
              </a:lnSpc>
              <a:defRPr>
                <a:solidFill>
                  <a:schemeClr val="bg1"/>
                </a:solidFill>
              </a:defRPr>
            </a:lvl1pPr>
          </a:lstStyle>
          <a:p>
            <a:r>
              <a:rPr lang="da-DK" dirty="0"/>
              <a:t>Overskrift 28pt i max. to linjer </a:t>
            </a:r>
            <a:br>
              <a:rPr lang="da-DK" dirty="0"/>
            </a:br>
            <a:r>
              <a:rPr lang="da-DK" dirty="0"/>
              <a:t>teksten vokser opad</a:t>
            </a:r>
          </a:p>
        </p:txBody>
      </p:sp>
      <p:sp>
        <p:nvSpPr>
          <p:cNvPr id="11" name="Pladsholder til tekst 2"/>
          <p:cNvSpPr>
            <a:spLocks noGrp="1"/>
          </p:cNvSpPr>
          <p:nvPr>
            <p:ph type="body" sz="quarter" idx="15" hasCustomPrompt="1"/>
          </p:nvPr>
        </p:nvSpPr>
        <p:spPr>
          <a:xfrm>
            <a:off x="1366837" y="2585610"/>
            <a:ext cx="4644000" cy="648000"/>
          </a:xfrm>
        </p:spPr>
        <p:txBody>
          <a:bodyPr/>
          <a:lstStyle>
            <a:lvl1pPr marL="0" indent="0">
              <a:lnSpc>
                <a:spcPct val="85000"/>
              </a:lnSpc>
              <a:buFont typeface="Arial" panose="020B0604020202020204" pitchFamily="34" charset="0"/>
              <a:buNone/>
              <a:defRPr sz="1586" baseline="0">
                <a:solidFill>
                  <a:schemeClr val="bg1"/>
                </a:solidFill>
              </a:defRPr>
            </a:lvl1pPr>
            <a:lvl2pPr>
              <a:defRPr sz="1786">
                <a:solidFill>
                  <a:schemeClr val="bg1"/>
                </a:solidFill>
              </a:defRPr>
            </a:lvl2pPr>
            <a:lvl3pPr marL="321739">
              <a:defRPr sz="1586">
                <a:solidFill>
                  <a:schemeClr val="bg1"/>
                </a:solidFill>
              </a:defRPr>
            </a:lvl3pPr>
            <a:lvl4pPr marL="536232">
              <a:defRPr lang="da-DK" sz="1393" kern="1200" dirty="0" smtClean="0">
                <a:solidFill>
                  <a:schemeClr val="bg1"/>
                </a:solidFill>
                <a:latin typeface="+mn-lt"/>
                <a:ea typeface="+mn-ea"/>
                <a:cs typeface="+mn-cs"/>
              </a:defRPr>
            </a:lvl4pPr>
            <a:lvl5pPr marL="714975" indent="-89371">
              <a:defRPr sz="1193">
                <a:solidFill>
                  <a:schemeClr val="bg1"/>
                </a:solidFill>
              </a:defRPr>
            </a:lvl5pPr>
          </a:lstStyle>
          <a:p>
            <a:pPr lvl="0"/>
            <a:r>
              <a:rPr lang="da-DK" dirty="0"/>
              <a:t>Tak tekst 16pt i to eller max 3 linjer</a:t>
            </a:r>
          </a:p>
        </p:txBody>
      </p:sp>
      <p:sp>
        <p:nvSpPr>
          <p:cNvPr id="17" name="Pladsholder til tekst 3"/>
          <p:cNvSpPr>
            <a:spLocks noGrp="1"/>
          </p:cNvSpPr>
          <p:nvPr>
            <p:ph type="body" sz="quarter" idx="16" hasCustomPrompt="1"/>
          </p:nvPr>
        </p:nvSpPr>
        <p:spPr>
          <a:xfrm>
            <a:off x="1366837" y="3490922"/>
            <a:ext cx="4644000" cy="648000"/>
          </a:xfrm>
        </p:spPr>
        <p:txBody>
          <a:bodyPr/>
          <a:lstStyle>
            <a:lvl1pPr marL="0" indent="0">
              <a:lnSpc>
                <a:spcPct val="85000"/>
              </a:lnSpc>
              <a:buNone/>
              <a:defRPr sz="1586">
                <a:solidFill>
                  <a:schemeClr val="bg1"/>
                </a:solidFill>
              </a:defRPr>
            </a:lvl1pPr>
            <a:lvl2pPr>
              <a:defRPr sz="1786">
                <a:solidFill>
                  <a:schemeClr val="bg1"/>
                </a:solidFill>
              </a:defRPr>
            </a:lvl2pPr>
            <a:lvl3pPr marL="321739">
              <a:defRPr sz="1586">
                <a:solidFill>
                  <a:schemeClr val="bg1"/>
                </a:solidFill>
              </a:defRPr>
            </a:lvl3pPr>
            <a:lvl4pPr marL="536232">
              <a:defRPr lang="da-DK" sz="1393" kern="1200" dirty="0" smtClean="0">
                <a:solidFill>
                  <a:schemeClr val="bg1"/>
                </a:solidFill>
                <a:latin typeface="+mn-lt"/>
                <a:ea typeface="+mn-ea"/>
                <a:cs typeface="+mn-cs"/>
              </a:defRPr>
            </a:lvl4pPr>
            <a:lvl5pPr marL="714975" indent="-89371">
              <a:defRPr sz="1193">
                <a:solidFill>
                  <a:schemeClr val="bg1"/>
                </a:solidFill>
              </a:defRPr>
            </a:lvl5pPr>
          </a:lstStyle>
          <a:p>
            <a:pPr lvl="0"/>
            <a:r>
              <a:rPr lang="da-DK" dirty="0"/>
              <a:t>Tak tekst 16pt i to eller max 3 linjer</a:t>
            </a:r>
          </a:p>
        </p:txBody>
      </p:sp>
      <p:sp>
        <p:nvSpPr>
          <p:cNvPr id="18" name="Pladsholder til tekst 4"/>
          <p:cNvSpPr>
            <a:spLocks noGrp="1"/>
          </p:cNvSpPr>
          <p:nvPr>
            <p:ph type="body" sz="quarter" idx="17" hasCustomPrompt="1"/>
          </p:nvPr>
        </p:nvSpPr>
        <p:spPr>
          <a:xfrm>
            <a:off x="6304551" y="2584800"/>
            <a:ext cx="4644000" cy="648000"/>
          </a:xfrm>
        </p:spPr>
        <p:txBody>
          <a:bodyPr/>
          <a:lstStyle>
            <a:lvl1pPr marL="0" indent="0">
              <a:lnSpc>
                <a:spcPct val="85000"/>
              </a:lnSpc>
              <a:buNone/>
              <a:defRPr sz="1586">
                <a:solidFill>
                  <a:schemeClr val="bg1"/>
                </a:solidFill>
              </a:defRPr>
            </a:lvl1pPr>
            <a:lvl2pPr>
              <a:defRPr sz="1786">
                <a:solidFill>
                  <a:schemeClr val="bg1"/>
                </a:solidFill>
              </a:defRPr>
            </a:lvl2pPr>
            <a:lvl3pPr marL="321739">
              <a:defRPr sz="1586">
                <a:solidFill>
                  <a:schemeClr val="bg1"/>
                </a:solidFill>
              </a:defRPr>
            </a:lvl3pPr>
            <a:lvl4pPr marL="536232">
              <a:defRPr lang="da-DK" sz="1393" kern="1200" dirty="0" smtClean="0">
                <a:solidFill>
                  <a:schemeClr val="bg1"/>
                </a:solidFill>
                <a:latin typeface="+mn-lt"/>
                <a:ea typeface="+mn-ea"/>
                <a:cs typeface="+mn-cs"/>
              </a:defRPr>
            </a:lvl4pPr>
            <a:lvl5pPr marL="714975" indent="-89371">
              <a:defRPr sz="1193">
                <a:solidFill>
                  <a:schemeClr val="bg1"/>
                </a:solidFill>
              </a:defRPr>
            </a:lvl5pPr>
          </a:lstStyle>
          <a:p>
            <a:pPr lvl="0"/>
            <a:r>
              <a:rPr lang="da-DK" dirty="0"/>
              <a:t>Tak tekst 16pt i to eller max 3 linjer</a:t>
            </a:r>
          </a:p>
        </p:txBody>
      </p:sp>
      <p:sp>
        <p:nvSpPr>
          <p:cNvPr id="19" name="Pladsholder til tekst5"/>
          <p:cNvSpPr>
            <a:spLocks noGrp="1"/>
          </p:cNvSpPr>
          <p:nvPr>
            <p:ph type="body" sz="quarter" idx="18" hasCustomPrompt="1"/>
          </p:nvPr>
        </p:nvSpPr>
        <p:spPr>
          <a:xfrm>
            <a:off x="6304551" y="3492000"/>
            <a:ext cx="4644000" cy="648000"/>
          </a:xfrm>
        </p:spPr>
        <p:txBody>
          <a:bodyPr/>
          <a:lstStyle>
            <a:lvl1pPr marL="0" indent="0">
              <a:lnSpc>
                <a:spcPct val="85000"/>
              </a:lnSpc>
              <a:buNone/>
              <a:defRPr sz="1586">
                <a:solidFill>
                  <a:schemeClr val="bg1"/>
                </a:solidFill>
              </a:defRPr>
            </a:lvl1pPr>
            <a:lvl2pPr>
              <a:defRPr sz="1786">
                <a:solidFill>
                  <a:schemeClr val="bg1"/>
                </a:solidFill>
              </a:defRPr>
            </a:lvl2pPr>
            <a:lvl3pPr marL="321739">
              <a:defRPr sz="1586">
                <a:solidFill>
                  <a:schemeClr val="bg1"/>
                </a:solidFill>
              </a:defRPr>
            </a:lvl3pPr>
            <a:lvl4pPr marL="536232">
              <a:defRPr lang="da-DK" sz="1393" kern="1200" dirty="0" smtClean="0">
                <a:solidFill>
                  <a:schemeClr val="bg1"/>
                </a:solidFill>
                <a:latin typeface="+mn-lt"/>
                <a:ea typeface="+mn-ea"/>
                <a:cs typeface="+mn-cs"/>
              </a:defRPr>
            </a:lvl4pPr>
            <a:lvl5pPr marL="714975" indent="-89371">
              <a:defRPr sz="1193">
                <a:solidFill>
                  <a:schemeClr val="bg1"/>
                </a:solidFill>
              </a:defRPr>
            </a:lvl5pPr>
          </a:lstStyle>
          <a:p>
            <a:pPr lvl="0"/>
            <a:r>
              <a:rPr lang="da-DK" dirty="0"/>
              <a:t>Tak tekst 16pt i to eller max 3 linjer</a:t>
            </a:r>
          </a:p>
        </p:txBody>
      </p:sp>
      <p:pic>
        <p:nvPicPr>
          <p:cNvPr id="943661788" name="image" descr="{&quot;templafy&quot;:{&quot;id&quot;:&quot;718e951b-277a-4545-b338-33aac145b9b5&quot;}}"/>
          <p:cNvPicPr>
            <a:picLocks noChangeAspect="1"/>
          </p:cNvPicPr>
          <p:nvPr/>
        </p:nvPicPr>
        <p:blipFill>
          <a:blip r:embed="rId3"/>
          <a:stretch>
            <a:fillRect/>
          </a:stretch>
        </p:blipFill>
        <p:spPr>
          <a:xfrm>
            <a:off x="457200" y="4806975"/>
            <a:ext cx="687600" cy="687600"/>
          </a:xfrm>
          <a:prstGeom prst="rect">
            <a:avLst/>
          </a:prstGeom>
        </p:spPr>
      </p:pic>
      <p:pic>
        <p:nvPicPr>
          <p:cNvPr id="32" name="Region">
            <a:extLst>
              <a:ext uri="{FF2B5EF4-FFF2-40B4-BE49-F238E27FC236}">
                <a16:creationId xmlns:a16="http://schemas.microsoft.com/office/drawing/2014/main" id="{7DBE4519-D315-4551-8FFF-23278A41F74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3739" y="4852382"/>
            <a:ext cx="116417" cy="594784"/>
          </a:xfrm>
          <a:prstGeom prst="rect">
            <a:avLst/>
          </a:prstGeom>
        </p:spPr>
      </p:pic>
      <p:sp>
        <p:nvSpPr>
          <p:cNvPr id="3" name="Date Placeholder 2" hidden="1">
            <a:extLst>
              <a:ext uri="{FF2B5EF4-FFF2-40B4-BE49-F238E27FC236}">
                <a16:creationId xmlns:a16="http://schemas.microsoft.com/office/drawing/2014/main" id="{4E5C5C65-92B8-4B3F-BE1B-63180EB0E183}"/>
              </a:ext>
            </a:extLst>
          </p:cNvPr>
          <p:cNvSpPr>
            <a:spLocks noGrp="1"/>
          </p:cNvSpPr>
          <p:nvPr>
            <p:ph type="dt" sz="half" idx="19"/>
          </p:nvPr>
        </p:nvSpPr>
        <p:spPr/>
        <p:txBody>
          <a:bodyPr/>
          <a:lstStyle/>
          <a:p>
            <a:endParaRPr lang="da-DK" dirty="0"/>
          </a:p>
        </p:txBody>
      </p:sp>
      <p:sp>
        <p:nvSpPr>
          <p:cNvPr id="7" name="Footer Placeholder 6" hidden="1">
            <a:extLst>
              <a:ext uri="{FF2B5EF4-FFF2-40B4-BE49-F238E27FC236}">
                <a16:creationId xmlns:a16="http://schemas.microsoft.com/office/drawing/2014/main" id="{9908E025-A0FB-4A57-BEE6-3B848F4574F7}"/>
              </a:ext>
            </a:extLst>
          </p:cNvPr>
          <p:cNvSpPr>
            <a:spLocks noGrp="1"/>
          </p:cNvSpPr>
          <p:nvPr>
            <p:ph type="ftr" sz="quarter" idx="20"/>
          </p:nvPr>
        </p:nvSpPr>
        <p:spPr/>
        <p:txBody>
          <a:bodyPr/>
          <a:lstStyle/>
          <a:p>
            <a:endParaRPr lang="en-GB"/>
          </a:p>
        </p:txBody>
      </p:sp>
      <p:sp>
        <p:nvSpPr>
          <p:cNvPr id="9" name="Slide Number Placeholder 8">
            <a:extLst>
              <a:ext uri="{FF2B5EF4-FFF2-40B4-BE49-F238E27FC236}">
                <a16:creationId xmlns:a16="http://schemas.microsoft.com/office/drawing/2014/main" id="{BAD89C57-8555-49A1-8F50-00267BCA1260}"/>
              </a:ext>
            </a:extLst>
          </p:cNvPr>
          <p:cNvSpPr>
            <a:spLocks noGrp="1"/>
          </p:cNvSpPr>
          <p:nvPr>
            <p:ph type="sldNum" sz="quarter" idx="21"/>
          </p:nvPr>
        </p:nvSpPr>
        <p:spPr/>
        <p:txBody>
          <a:bodyPr/>
          <a:lstStyle/>
          <a:p>
            <a:fld id="{0DAB5548-7253-48D6-B95B-F3D312A72220}" type="slidenum">
              <a:rPr lang="da-DK" smtClean="0"/>
              <a:pPr/>
              <a:t>‹nr.›</a:t>
            </a:fld>
            <a:endParaRPr lang="da-DK" dirty="0"/>
          </a:p>
        </p:txBody>
      </p:sp>
      <p:pic>
        <p:nvPicPr>
          <p:cNvPr id="1523505208" name="image" descr="{&quot;templafy&quot;:{&quot;id&quot;:&quot;0af34c57-606d-4789-9a5d-1f2ee6c15615&quot;}}"/>
          <p:cNvPicPr>
            <a:picLocks noChangeAspect="1"/>
          </p:cNvPicPr>
          <p:nvPr/>
        </p:nvPicPr>
        <p:blipFill>
          <a:blip r:embed="rId5"/>
          <a:stretch>
            <a:fillRect/>
          </a:stretch>
        </p:blipFill>
        <p:spPr>
          <a:xfrm>
            <a:off x="5773324" y="6314400"/>
            <a:ext cx="1324800" cy="421200"/>
          </a:xfrm>
          <a:prstGeom prst="rect">
            <a:avLst/>
          </a:prstGeom>
        </p:spPr>
      </p:pic>
      <p:sp>
        <p:nvSpPr>
          <p:cNvPr id="24" name="text" descr="{&quot;templafy&quot;:{&quot;id&quot;:&quot;e00094de-be7b-437e-9ec1-82db236db102&quot;}}" title="UserProfile.Office.Virksomhed_{{DocumentLanguage}}">
            <a:extLst>
              <a:ext uri="{FF2B5EF4-FFF2-40B4-BE49-F238E27FC236}">
                <a16:creationId xmlns:a16="http://schemas.microsoft.com/office/drawing/2014/main" id="{B86E3A09-07D7-4572-B9B4-424492595535}"/>
              </a:ext>
            </a:extLst>
          </p:cNvPr>
          <p:cNvSpPr txBox="1"/>
          <p:nvPr userDrawn="1"/>
        </p:nvSpPr>
        <p:spPr>
          <a:xfrm>
            <a:off x="1366845" y="207098"/>
            <a:ext cx="6120000" cy="215444"/>
          </a:xfrm>
          <a:prstGeom prst="rect">
            <a:avLst/>
          </a:prstGeom>
          <a:noFill/>
        </p:spPr>
        <p:txBody>
          <a:bodyPr wrap="square" lIns="0" tIns="0" rIns="0" bIns="0" rtlCol="0">
            <a:noAutofit/>
          </a:bodyPr>
          <a:lstStyle/>
          <a:p>
            <a:r>
              <a:rPr lang="da-DK" sz="1393" b="1" noProof="0" dirty="0">
                <a:solidFill>
                  <a:schemeClr val="bg1"/>
                </a:solidFill>
              </a:rPr>
              <a:t>Region Hovedstaden</a:t>
            </a:r>
          </a:p>
        </p:txBody>
      </p:sp>
      <p:sp>
        <p:nvSpPr>
          <p:cNvPr id="27" name="text" descr="{&quot;templafy&quot;:{&quot;id&quot;:&quot;a4f2c1f5-1c19-4c91-aedc-5037c5f4c86e&quot;}}" hidden="1" title="UserProfile.CenterFreeText">
            <a:extLst>
              <a:ext uri="{FF2B5EF4-FFF2-40B4-BE49-F238E27FC236}">
                <a16:creationId xmlns:a16="http://schemas.microsoft.com/office/drawing/2014/main" id="{5F299E72-7220-4037-A022-AB131B48EEA5}"/>
              </a:ext>
            </a:extLst>
          </p:cNvPr>
          <p:cNvSpPr txBox="1">
            <a:spLocks/>
          </p:cNvSpPr>
          <p:nvPr userDrawn="1"/>
        </p:nvSpPr>
        <p:spPr>
          <a:xfrm>
            <a:off x="1366845" y="404700"/>
            <a:ext cx="6120000" cy="422153"/>
          </a:xfrm>
          <a:prstGeom prst="rect">
            <a:avLst/>
          </a:prstGeom>
        </p:spPr>
        <p:txBody>
          <a:bodyPr lIns="0" tIns="0" rIns="0" bIns="0"/>
          <a:lstStyle>
            <a:lvl1pPr marL="0" indent="0" algn="l" defTabSz="914400" rtl="0" eaLnBrk="1" latinLnBrk="0" hangingPunct="1">
              <a:lnSpc>
                <a:spcPct val="100000"/>
              </a:lnSpc>
              <a:spcBef>
                <a:spcPts val="0"/>
              </a:spcBef>
              <a:spcAft>
                <a:spcPts val="1200"/>
              </a:spcAft>
              <a:buClr>
                <a:schemeClr val="accent6"/>
              </a:buClr>
              <a:buFont typeface="Arial" panose="020B0604020202020204" pitchFamily="34" charset="0"/>
              <a:buNone/>
              <a:defRPr lang="da-DK" sz="1200" b="1" kern="1200" baseline="0" dirty="0">
                <a:solidFill>
                  <a:srgbClr val="B3B3B3"/>
                </a:solidFill>
                <a:latin typeface="+mn-lt"/>
                <a:ea typeface="+mn-ea"/>
                <a:cs typeface="+mn-cs"/>
              </a:defRPr>
            </a:lvl1pPr>
            <a:lvl2pPr marL="504000" indent="-144000" algn="l" defTabSz="914400" rtl="0" eaLnBrk="1" latinLnBrk="0" hangingPunct="1">
              <a:spcBef>
                <a:spcPts val="0"/>
              </a:spcBef>
              <a:spcAft>
                <a:spcPts val="1200"/>
              </a:spcAft>
              <a:buClr>
                <a:schemeClr val="accent6"/>
              </a:buClr>
              <a:buFont typeface="Arial" panose="020B0604020202020204" pitchFamily="34" charset="0"/>
              <a:buChar char="•"/>
              <a:defRPr lang="da-DK" sz="2000" kern="1200" baseline="0" dirty="0" smtClean="0">
                <a:solidFill>
                  <a:schemeClr val="tx1"/>
                </a:solidFill>
                <a:latin typeface="+mn-lt"/>
                <a:ea typeface="+mn-ea"/>
                <a:cs typeface="+mn-cs"/>
              </a:defRPr>
            </a:lvl2pPr>
            <a:lvl3pPr marL="828000" indent="-126000" algn="l" defTabSz="914400" rtl="0" eaLnBrk="1" latinLnBrk="0" hangingPunct="1">
              <a:spcBef>
                <a:spcPts val="0"/>
              </a:spcBef>
              <a:spcAft>
                <a:spcPts val="1200"/>
              </a:spcAft>
              <a:buClr>
                <a:schemeClr val="accent6"/>
              </a:buClr>
              <a:buFont typeface="Arial" panose="020B0604020202020204" pitchFamily="34" charset="0"/>
              <a:buChar char="•"/>
              <a:defRPr lang="da-DK" sz="1800" kern="1200" dirty="0" smtClean="0">
                <a:solidFill>
                  <a:schemeClr val="tx1"/>
                </a:solidFill>
                <a:latin typeface="+mn-lt"/>
                <a:ea typeface="+mn-ea"/>
                <a:cs typeface="+mn-cs"/>
              </a:defRPr>
            </a:lvl3pPr>
            <a:lvl4pPr marL="118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600" kern="1200" dirty="0" smtClean="0">
                <a:solidFill>
                  <a:schemeClr val="tx1"/>
                </a:solidFill>
                <a:latin typeface="+mn-lt"/>
                <a:ea typeface="+mn-ea"/>
                <a:cs typeface="+mn-cs"/>
              </a:defRPr>
            </a:lvl4pPr>
            <a:lvl5pPr marL="154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400" kern="1200" dirty="0" smtClean="0">
                <a:solidFill>
                  <a:schemeClr val="tx1"/>
                </a:solidFill>
                <a:latin typeface="+mn-lt"/>
                <a:ea typeface="+mn-ea"/>
                <a:cs typeface="+mn-cs"/>
              </a:defRPr>
            </a:lvl5pPr>
            <a:lvl6pPr marL="1908000" indent="-90000" algn="l" defTabSz="914400" rtl="0" eaLnBrk="1" latinLnBrk="0" hangingPunct="1">
              <a:spcBef>
                <a:spcPts val="0"/>
              </a:spcBef>
              <a:spcAft>
                <a:spcPts val="1200"/>
              </a:spcAft>
              <a:buClr>
                <a:srgbClr val="7D7D7D"/>
              </a:buClr>
              <a:buFont typeface="Arial" panose="020B0604020202020204" pitchFamily="34" charset="0"/>
              <a:buChar char="•"/>
              <a:defRPr lang="da-DK" sz="1200" kern="1200" baseline="0" dirty="0">
                <a:solidFill>
                  <a:schemeClr val="tx1"/>
                </a:solidFill>
                <a:latin typeface="+mn-lt"/>
                <a:ea typeface="+mn-ea"/>
                <a:cs typeface="+mn-cs"/>
              </a:defRPr>
            </a:lvl6pPr>
            <a:lvl7pPr marL="2268000" indent="-90000" algn="l" defTabSz="914400" rtl="0" eaLnBrk="1" latinLnBrk="0" hangingPunct="1">
              <a:spcBef>
                <a:spcPts val="0"/>
              </a:spcBef>
              <a:spcAft>
                <a:spcPts val="1200"/>
              </a:spcAft>
              <a:buClr>
                <a:srgbClr val="7D7D7D"/>
              </a:buClr>
              <a:buFont typeface="Arial" panose="020B0604020202020204" pitchFamily="34" charset="0"/>
              <a:buChar char="•"/>
              <a:defRPr lang="da-DK" sz="1100" kern="1200" baseline="0" dirty="0">
                <a:solidFill>
                  <a:schemeClr val="tx1"/>
                </a:solidFill>
                <a:latin typeface="+mn-lt"/>
                <a:ea typeface="+mn-ea"/>
                <a:cs typeface="+mn-cs"/>
              </a:defRPr>
            </a:lvl7pPr>
            <a:lvl8pPr marL="2628000" indent="-90000" algn="l" defTabSz="914400" rtl="0" eaLnBrk="1" latinLnBrk="0" hangingPunct="1">
              <a:spcBef>
                <a:spcPts val="0"/>
              </a:spcBef>
              <a:spcAft>
                <a:spcPts val="1200"/>
              </a:spcAft>
              <a:buClr>
                <a:srgbClr val="7D7D7D"/>
              </a:buClr>
              <a:buFont typeface="Arial" panose="020B0604020202020204" pitchFamily="34" charset="0"/>
              <a:buChar char="•"/>
              <a:defRPr lang="da-DK" sz="1000" kern="1200" baseline="0" dirty="0">
                <a:solidFill>
                  <a:schemeClr val="tx1"/>
                </a:solidFill>
                <a:latin typeface="+mn-lt"/>
                <a:ea typeface="+mn-ea"/>
                <a:cs typeface="+mn-cs"/>
              </a:defRPr>
            </a:lvl8pPr>
            <a:lvl9pPr marL="2988000" indent="-90000" algn="l" defTabSz="914400" rtl="0" eaLnBrk="1" latinLnBrk="0" hangingPunct="1">
              <a:spcBef>
                <a:spcPts val="0"/>
              </a:spcBef>
              <a:spcAft>
                <a:spcPts val="1200"/>
              </a:spcAft>
              <a:buClr>
                <a:srgbClr val="808080"/>
              </a:buClr>
              <a:buFont typeface="Arial" panose="020B0604020202020204" pitchFamily="34" charset="0"/>
              <a:buChar char="•"/>
              <a:defRPr sz="900" kern="1200">
                <a:solidFill>
                  <a:schemeClr val="tx1"/>
                </a:solidFill>
                <a:latin typeface="+mn-lt"/>
                <a:ea typeface="+mn-ea"/>
                <a:cs typeface="+mn-cs"/>
              </a:defRPr>
            </a:lvl9pPr>
          </a:lstStyle>
          <a:p>
            <a:r>
              <a:rPr lang="en-GB" sz="1393" dirty="0">
                <a:solidFill>
                  <a:schemeClr val="bg1"/>
                </a:solidFill>
              </a:rPr>
              <a:t>Stab og Strategi</a:t>
            </a:r>
          </a:p>
        </p:txBody>
      </p:sp>
      <p:sp>
        <p:nvSpPr>
          <p:cNvPr id="28" name="text" descr="{&quot;templafy&quot;:{&quot;id&quot;:&quot;0def6d8f-2375-4246-8383-cde2357e03bb&quot;}}" title="UserProfile.Centers.Center_{{DocumentLanguage}}">
            <a:extLst>
              <a:ext uri="{FF2B5EF4-FFF2-40B4-BE49-F238E27FC236}">
                <a16:creationId xmlns:a16="http://schemas.microsoft.com/office/drawing/2014/main" id="{E470E0A8-A54B-4294-8741-350F4F6D0CD1}"/>
              </a:ext>
            </a:extLst>
          </p:cNvPr>
          <p:cNvSpPr txBox="1">
            <a:spLocks/>
          </p:cNvSpPr>
          <p:nvPr userDrawn="1"/>
        </p:nvSpPr>
        <p:spPr>
          <a:xfrm>
            <a:off x="1366845" y="404678"/>
            <a:ext cx="6120000" cy="422153"/>
          </a:xfrm>
          <a:prstGeom prst="rect">
            <a:avLst/>
          </a:prstGeom>
        </p:spPr>
        <p:txBody>
          <a:bodyPr lIns="0" tIns="0" rIns="0" bIns="0"/>
          <a:lstStyle>
            <a:lvl1pPr marL="0" indent="0" algn="l" defTabSz="914400" rtl="0" eaLnBrk="1" latinLnBrk="0" hangingPunct="1">
              <a:lnSpc>
                <a:spcPct val="100000"/>
              </a:lnSpc>
              <a:spcBef>
                <a:spcPts val="0"/>
              </a:spcBef>
              <a:spcAft>
                <a:spcPts val="1200"/>
              </a:spcAft>
              <a:buClr>
                <a:schemeClr val="accent6"/>
              </a:buClr>
              <a:buFont typeface="Arial" panose="020B0604020202020204" pitchFamily="34" charset="0"/>
              <a:buNone/>
              <a:defRPr lang="da-DK" sz="1200" b="1" kern="1200" baseline="0" dirty="0">
                <a:solidFill>
                  <a:srgbClr val="B3B3B3"/>
                </a:solidFill>
                <a:latin typeface="+mn-lt"/>
                <a:ea typeface="+mn-ea"/>
                <a:cs typeface="+mn-cs"/>
              </a:defRPr>
            </a:lvl1pPr>
            <a:lvl2pPr marL="504000" indent="-144000" algn="l" defTabSz="914400" rtl="0" eaLnBrk="1" latinLnBrk="0" hangingPunct="1">
              <a:spcBef>
                <a:spcPts val="0"/>
              </a:spcBef>
              <a:spcAft>
                <a:spcPts val="1200"/>
              </a:spcAft>
              <a:buClr>
                <a:schemeClr val="accent6"/>
              </a:buClr>
              <a:buFont typeface="Arial" panose="020B0604020202020204" pitchFamily="34" charset="0"/>
              <a:buChar char="•"/>
              <a:defRPr lang="da-DK" sz="2000" kern="1200" baseline="0" dirty="0" smtClean="0">
                <a:solidFill>
                  <a:schemeClr val="tx1"/>
                </a:solidFill>
                <a:latin typeface="+mn-lt"/>
                <a:ea typeface="+mn-ea"/>
                <a:cs typeface="+mn-cs"/>
              </a:defRPr>
            </a:lvl2pPr>
            <a:lvl3pPr marL="828000" indent="-126000" algn="l" defTabSz="914400" rtl="0" eaLnBrk="1" latinLnBrk="0" hangingPunct="1">
              <a:spcBef>
                <a:spcPts val="0"/>
              </a:spcBef>
              <a:spcAft>
                <a:spcPts val="1200"/>
              </a:spcAft>
              <a:buClr>
                <a:schemeClr val="accent6"/>
              </a:buClr>
              <a:buFont typeface="Arial" panose="020B0604020202020204" pitchFamily="34" charset="0"/>
              <a:buChar char="•"/>
              <a:defRPr lang="da-DK" sz="1800" kern="1200" dirty="0" smtClean="0">
                <a:solidFill>
                  <a:schemeClr val="tx1"/>
                </a:solidFill>
                <a:latin typeface="+mn-lt"/>
                <a:ea typeface="+mn-ea"/>
                <a:cs typeface="+mn-cs"/>
              </a:defRPr>
            </a:lvl3pPr>
            <a:lvl4pPr marL="118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600" kern="1200" dirty="0" smtClean="0">
                <a:solidFill>
                  <a:schemeClr val="tx1"/>
                </a:solidFill>
                <a:latin typeface="+mn-lt"/>
                <a:ea typeface="+mn-ea"/>
                <a:cs typeface="+mn-cs"/>
              </a:defRPr>
            </a:lvl4pPr>
            <a:lvl5pPr marL="154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400" kern="1200" dirty="0" smtClean="0">
                <a:solidFill>
                  <a:schemeClr val="tx1"/>
                </a:solidFill>
                <a:latin typeface="+mn-lt"/>
                <a:ea typeface="+mn-ea"/>
                <a:cs typeface="+mn-cs"/>
              </a:defRPr>
            </a:lvl5pPr>
            <a:lvl6pPr marL="1908000" indent="-90000" algn="l" defTabSz="914400" rtl="0" eaLnBrk="1" latinLnBrk="0" hangingPunct="1">
              <a:spcBef>
                <a:spcPts val="0"/>
              </a:spcBef>
              <a:spcAft>
                <a:spcPts val="1200"/>
              </a:spcAft>
              <a:buClr>
                <a:srgbClr val="7D7D7D"/>
              </a:buClr>
              <a:buFont typeface="Arial" panose="020B0604020202020204" pitchFamily="34" charset="0"/>
              <a:buChar char="•"/>
              <a:defRPr lang="da-DK" sz="1200" kern="1200" baseline="0" dirty="0">
                <a:solidFill>
                  <a:schemeClr val="tx1"/>
                </a:solidFill>
                <a:latin typeface="+mn-lt"/>
                <a:ea typeface="+mn-ea"/>
                <a:cs typeface="+mn-cs"/>
              </a:defRPr>
            </a:lvl6pPr>
            <a:lvl7pPr marL="2268000" indent="-90000" algn="l" defTabSz="914400" rtl="0" eaLnBrk="1" latinLnBrk="0" hangingPunct="1">
              <a:spcBef>
                <a:spcPts val="0"/>
              </a:spcBef>
              <a:spcAft>
                <a:spcPts val="1200"/>
              </a:spcAft>
              <a:buClr>
                <a:srgbClr val="7D7D7D"/>
              </a:buClr>
              <a:buFont typeface="Arial" panose="020B0604020202020204" pitchFamily="34" charset="0"/>
              <a:buChar char="•"/>
              <a:defRPr lang="da-DK" sz="1100" kern="1200" baseline="0" dirty="0">
                <a:solidFill>
                  <a:schemeClr val="tx1"/>
                </a:solidFill>
                <a:latin typeface="+mn-lt"/>
                <a:ea typeface="+mn-ea"/>
                <a:cs typeface="+mn-cs"/>
              </a:defRPr>
            </a:lvl7pPr>
            <a:lvl8pPr marL="2628000" indent="-90000" algn="l" defTabSz="914400" rtl="0" eaLnBrk="1" latinLnBrk="0" hangingPunct="1">
              <a:spcBef>
                <a:spcPts val="0"/>
              </a:spcBef>
              <a:spcAft>
                <a:spcPts val="1200"/>
              </a:spcAft>
              <a:buClr>
                <a:srgbClr val="7D7D7D"/>
              </a:buClr>
              <a:buFont typeface="Arial" panose="020B0604020202020204" pitchFamily="34" charset="0"/>
              <a:buChar char="•"/>
              <a:defRPr lang="da-DK" sz="1000" kern="1200" baseline="0" dirty="0">
                <a:solidFill>
                  <a:schemeClr val="tx1"/>
                </a:solidFill>
                <a:latin typeface="+mn-lt"/>
                <a:ea typeface="+mn-ea"/>
                <a:cs typeface="+mn-cs"/>
              </a:defRPr>
            </a:lvl8pPr>
            <a:lvl9pPr marL="2988000" indent="-90000" algn="l" defTabSz="914400" rtl="0" eaLnBrk="1" latinLnBrk="0" hangingPunct="1">
              <a:spcBef>
                <a:spcPts val="0"/>
              </a:spcBef>
              <a:spcAft>
                <a:spcPts val="1200"/>
              </a:spcAft>
              <a:buClr>
                <a:srgbClr val="808080"/>
              </a:buClr>
              <a:buFont typeface="Arial" panose="020B0604020202020204" pitchFamily="34" charset="0"/>
              <a:buChar char="•"/>
              <a:defRPr sz="900" kern="1200">
                <a:solidFill>
                  <a:schemeClr val="tx1"/>
                </a:solidFill>
                <a:latin typeface="+mn-lt"/>
                <a:ea typeface="+mn-ea"/>
                <a:cs typeface="+mn-cs"/>
              </a:defRPr>
            </a:lvl9pPr>
          </a:lstStyle>
          <a:p>
            <a:r>
              <a:rPr lang="en-GB" sz="1393" dirty="0">
                <a:solidFill>
                  <a:schemeClr val="bg1"/>
                </a:solidFill>
              </a:rPr>
              <a:t>Center for Ejendomme</a:t>
            </a:r>
          </a:p>
        </p:txBody>
      </p:sp>
      <p:sp>
        <p:nvSpPr>
          <p:cNvPr id="36" name="text" descr="{&quot;templafy&quot;:{&quot;id&quot;:&quot;522dd8b9-0035-42ec-96ee-84440d29416b&quot;}}" title="Form.PresentationTitle">
            <a:extLst>
              <a:ext uri="{FF2B5EF4-FFF2-40B4-BE49-F238E27FC236}">
                <a16:creationId xmlns:a16="http://schemas.microsoft.com/office/drawing/2014/main" id="{AC371463-26EB-4629-B7E5-E75885298EA4}"/>
              </a:ext>
            </a:extLst>
          </p:cNvPr>
          <p:cNvSpPr txBox="1"/>
          <p:nvPr userDrawn="1"/>
        </p:nvSpPr>
        <p:spPr>
          <a:xfrm>
            <a:off x="1368000" y="6289200"/>
            <a:ext cx="3780000" cy="180000"/>
          </a:xfrm>
          <a:prstGeom prst="rect">
            <a:avLst/>
          </a:prstGeom>
          <a:noFill/>
        </p:spPr>
        <p:txBody>
          <a:bodyPr wrap="square" lIns="0" tIns="0" rIns="0" bIns="0" rtlCol="0">
            <a:noAutofit/>
          </a:bodyPr>
          <a:lstStyle/>
          <a:p>
            <a:endParaRPr lang="da-DK" sz="993" dirty="0">
              <a:solidFill>
                <a:schemeClr val="bg1"/>
              </a:solidFill>
            </a:endParaRPr>
          </a:p>
        </p:txBody>
      </p:sp>
      <p:pic>
        <p:nvPicPr>
          <p:cNvPr id="1987950584" name="image" descr="{&quot;templafy&quot;:{&quot;id&quot;:&quot;c395d29a-bbdb-4355-8459-3bd23497c743&quot;}}"/>
          <p:cNvPicPr>
            <a:picLocks noChangeAspect="1"/>
          </p:cNvPicPr>
          <p:nvPr/>
        </p:nvPicPr>
        <p:blipFill>
          <a:blip r:embed="rId5"/>
          <a:stretch>
            <a:fillRect/>
          </a:stretch>
        </p:blipFill>
        <p:spPr>
          <a:xfrm>
            <a:off x="11069013" y="872704"/>
            <a:ext cx="871200" cy="900000"/>
          </a:xfrm>
          <a:prstGeom prst="rect">
            <a:avLst/>
          </a:prstGeom>
        </p:spPr>
      </p:pic>
      <p:pic>
        <p:nvPicPr>
          <p:cNvPr id="1951378069" name="image" descr="{&quot;templafy&quot;:{&quot;id&quot;:&quot;f49336a3-d730-4bd2-850d-830021309a19&quot;}}"/>
          <p:cNvPicPr>
            <a:picLocks noChangeAspect="1"/>
          </p:cNvPicPr>
          <p:nvPr/>
        </p:nvPicPr>
        <p:blipFill>
          <a:blip r:embed="rId5"/>
          <a:stretch>
            <a:fillRect/>
          </a:stretch>
        </p:blipFill>
        <p:spPr>
          <a:xfrm>
            <a:off x="11069013" y="260648"/>
            <a:ext cx="871200" cy="900000"/>
          </a:xfrm>
          <a:prstGeom prst="rect">
            <a:avLst/>
          </a:prstGeom>
        </p:spPr>
      </p:pic>
      <p:sp>
        <p:nvSpPr>
          <p:cNvPr id="25" name="text" descr="{&quot;templafy&quot;:{&quot;id&quot;:&quot;f00040b3-f5ad-4d8c-8c96-8fcd3f1a7fbf&quot;}}" title="UserProfile.Name">
            <a:extLst>
              <a:ext uri="{FF2B5EF4-FFF2-40B4-BE49-F238E27FC236}">
                <a16:creationId xmlns:a16="http://schemas.microsoft.com/office/drawing/2014/main" id="{2D9BE457-D838-4671-A534-D2113083BAD4}"/>
              </a:ext>
            </a:extLst>
          </p:cNvPr>
          <p:cNvSpPr txBox="1"/>
          <p:nvPr userDrawn="1"/>
        </p:nvSpPr>
        <p:spPr>
          <a:xfrm>
            <a:off x="7891207" y="6289200"/>
            <a:ext cx="3387600" cy="180000"/>
          </a:xfrm>
          <a:prstGeom prst="rect">
            <a:avLst/>
          </a:prstGeom>
          <a:noFill/>
        </p:spPr>
        <p:txBody>
          <a:bodyPr wrap="square" lIns="0" tIns="0" rIns="0" bIns="0" rtlCol="0">
            <a:noAutofit/>
          </a:bodyPr>
          <a:lstStyle/>
          <a:p>
            <a:pPr algn="r"/>
            <a:r>
              <a:rPr lang="da-DK" sz="993" dirty="0" err="1">
                <a:solidFill>
                  <a:schemeClr val="bg1"/>
                </a:solidFill>
              </a:rPr>
              <a:t>Åse Marie Fosdal Ghasemi</a:t>
            </a:r>
          </a:p>
        </p:txBody>
      </p:sp>
      <p:sp>
        <p:nvSpPr>
          <p:cNvPr id="30" name="text" descr="{&quot;templafy&quot;:{&quot;id&quot;:&quot;0a3dc5c4-32e7-46eb-bdd8-34376b6ab831&quot;}}" hidden="1" title="Form.Manuel_dato">
            <a:extLst>
              <a:ext uri="{FF2B5EF4-FFF2-40B4-BE49-F238E27FC236}">
                <a16:creationId xmlns:a16="http://schemas.microsoft.com/office/drawing/2014/main" id="{22340F70-8ECE-4613-ADC1-E4F33D756A14}"/>
              </a:ext>
            </a:extLst>
          </p:cNvPr>
          <p:cNvSpPr txBox="1"/>
          <p:nvPr userDrawn="1"/>
        </p:nvSpPr>
        <p:spPr>
          <a:xfrm>
            <a:off x="7891207" y="6289200"/>
            <a:ext cx="3387600" cy="180000"/>
          </a:xfrm>
          <a:prstGeom prst="rect">
            <a:avLst/>
          </a:prstGeom>
          <a:noFill/>
        </p:spPr>
        <p:txBody>
          <a:bodyPr wrap="square" lIns="0" tIns="0" rIns="0" bIns="0" rtlCol="0">
            <a:noAutofit/>
          </a:bodyPr>
          <a:lstStyle/>
          <a:p>
            <a:pPr algn="r"/>
            <a:endParaRPr lang="da-DK" sz="993" dirty="0" err="1">
              <a:solidFill>
                <a:schemeClr val="bg1"/>
              </a:solidFill>
            </a:endParaRPr>
          </a:p>
        </p:txBody>
      </p:sp>
      <p:pic>
        <p:nvPicPr>
          <p:cNvPr id="1569810125" name="image" descr="{&quot;templafy&quot;:{&quot;id&quot;:&quot;a961de10-1f64-4941-a6bb-8bef2cbda5f0&quot;}}"/>
          <p:cNvPicPr>
            <a:picLocks noChangeAspect="1"/>
          </p:cNvPicPr>
          <p:nvPr/>
        </p:nvPicPr>
        <p:blipFill>
          <a:blip r:embed="rId5"/>
          <a:stretch>
            <a:fillRect/>
          </a:stretch>
        </p:blipFill>
        <p:spPr>
          <a:xfrm>
            <a:off x="9957600" y="97200"/>
            <a:ext cx="2178000" cy="684000"/>
          </a:xfrm>
          <a:prstGeom prst="rect">
            <a:avLst/>
          </a:prstGeom>
        </p:spPr>
      </p:pic>
    </p:spTree>
    <p:extLst>
      <p:ext uri="{BB962C8B-B14F-4D97-AF65-F5344CB8AC3E}">
        <p14:creationId xmlns:p14="http://schemas.microsoft.com/office/powerpoint/2010/main" val="38590279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Brugerguide">
    <p:spTree>
      <p:nvGrpSpPr>
        <p:cNvPr id="1" name=""/>
        <p:cNvGrpSpPr/>
        <p:nvPr/>
      </p:nvGrpSpPr>
      <p:grpSpPr>
        <a:xfrm>
          <a:off x="0" y="0"/>
          <a:ext cx="0" cy="0"/>
          <a:chOff x="0" y="0"/>
          <a:chExt cx="0" cy="0"/>
        </a:xfrm>
      </p:grpSpPr>
      <p:sp>
        <p:nvSpPr>
          <p:cNvPr id="9" name="Fast overskrift"/>
          <p:cNvSpPr txBox="1"/>
          <p:nvPr userDrawn="1"/>
        </p:nvSpPr>
        <p:spPr>
          <a:xfrm>
            <a:off x="539755" y="539751"/>
            <a:ext cx="11109325" cy="650171"/>
          </a:xfrm>
          <a:prstGeom prst="rect">
            <a:avLst/>
          </a:prstGeom>
          <a:noFill/>
        </p:spPr>
        <p:txBody>
          <a:bodyPr wrap="square" lIns="0" tIns="0" rIns="0" bIns="0" rtlCol="0" anchor="b" anchorCtr="0">
            <a:noAutofit/>
          </a:bodyPr>
          <a:lstStyle/>
          <a:p>
            <a:r>
              <a:rPr lang="da-DK" sz="3179" b="0" noProof="1">
                <a:solidFill>
                  <a:schemeClr val="tx1"/>
                </a:solidFill>
                <a:latin typeface="Arial" panose="020B0604020202020204" pitchFamily="34" charset="0"/>
                <a:cs typeface="Arial" panose="020B0604020202020204" pitchFamily="34" charset="0"/>
              </a:rPr>
              <a:t>Brugerguide - Slet før anvendelse</a:t>
            </a:r>
          </a:p>
        </p:txBody>
      </p:sp>
      <p:sp>
        <p:nvSpPr>
          <p:cNvPr id="16" name="Text Box 2">
            <a:extLst>
              <a:ext uri="{FF2B5EF4-FFF2-40B4-BE49-F238E27FC236}">
                <a16:creationId xmlns:a16="http://schemas.microsoft.com/office/drawing/2014/main" id="{9ED1F91D-CAD7-4803-B48E-26A1E9D1349D}"/>
              </a:ext>
            </a:extLst>
          </p:cNvPr>
          <p:cNvSpPr txBox="1">
            <a:spLocks noChangeArrowheads="1"/>
          </p:cNvSpPr>
          <p:nvPr userDrawn="1"/>
        </p:nvSpPr>
        <p:spPr bwMode="auto">
          <a:xfrm>
            <a:off x="558800" y="1479533"/>
            <a:ext cx="2280360" cy="3847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2954"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593"/>
              </a:spcAft>
              <a:defRPr/>
            </a:pPr>
            <a:r>
              <a:rPr lang="da-DK" sz="893" b="1" noProof="1">
                <a:latin typeface="Arial" panose="020B0604020202020204" pitchFamily="34" charset="0"/>
                <a:cs typeface="Arial" panose="020B0604020202020204" pitchFamily="34" charset="0"/>
              </a:rPr>
              <a:t>Brug</a:t>
            </a:r>
            <a:r>
              <a:rPr lang="da-DK" sz="893" b="1" baseline="0" noProof="1">
                <a:latin typeface="Arial" panose="020B0604020202020204" pitchFamily="34" charset="0"/>
                <a:cs typeface="Arial" panose="020B0604020202020204" pitchFamily="34" charset="0"/>
              </a:rPr>
              <a:t> tekst typografier</a:t>
            </a:r>
            <a:endParaRPr lang="da-DK" sz="893" b="1" noProof="1">
              <a:latin typeface="Arial" panose="020B0604020202020204" pitchFamily="34" charset="0"/>
              <a:cs typeface="Arial" panose="020B0604020202020204" pitchFamily="34" charset="0"/>
            </a:endParaRPr>
          </a:p>
          <a:p>
            <a:pPr eaLnBrk="1" hangingPunct="1">
              <a:spcAft>
                <a:spcPts val="593"/>
              </a:spcAft>
              <a:defRPr/>
            </a:pPr>
            <a:r>
              <a:rPr lang="da-DK" altLang="da-DK" sz="893" b="0" noProof="1">
                <a:solidFill>
                  <a:schemeClr val="tx1"/>
                </a:solidFill>
                <a:latin typeface="Arial" panose="020B0604020202020204" pitchFamily="34" charset="0"/>
                <a:cs typeface="Arial" panose="020B0604020202020204" pitchFamily="34" charset="0"/>
              </a:rPr>
              <a:t>Brug</a:t>
            </a:r>
            <a:r>
              <a:rPr lang="da-DK" altLang="da-DK" sz="893" b="1" noProof="1">
                <a:solidFill>
                  <a:schemeClr val="tx1"/>
                </a:solidFill>
                <a:latin typeface="Arial" panose="020B0604020202020204" pitchFamily="34" charset="0"/>
                <a:cs typeface="Arial" panose="020B0604020202020204" pitchFamily="34" charset="0"/>
              </a:rPr>
              <a:t> TAB </a:t>
            </a:r>
            <a:r>
              <a:rPr lang="da-DK" altLang="da-DK" sz="893" b="0" noProof="1">
                <a:solidFill>
                  <a:schemeClr val="tx1"/>
                </a:solidFill>
                <a:latin typeface="Arial" panose="020B0604020202020204" pitchFamily="34" charset="0"/>
                <a:cs typeface="Arial" panose="020B0604020202020204" pitchFamily="34" charset="0"/>
              </a:rPr>
              <a:t>for at gå frem i tekst-niveauer. Klik </a:t>
            </a:r>
            <a:r>
              <a:rPr lang="da-DK" altLang="da-DK" sz="893" b="1" noProof="1">
                <a:solidFill>
                  <a:schemeClr val="tx1"/>
                </a:solidFill>
                <a:latin typeface="Arial" panose="020B0604020202020204" pitchFamily="34" charset="0"/>
                <a:cs typeface="Arial" panose="020B0604020202020204" pitchFamily="34" charset="0"/>
              </a:rPr>
              <a:t>ENTER</a:t>
            </a:r>
            <a:r>
              <a:rPr lang="da-DK" altLang="da-DK" sz="893" b="0" noProof="1">
                <a:solidFill>
                  <a:schemeClr val="tx1"/>
                </a:solidFill>
                <a:latin typeface="Arial" panose="020B0604020202020204" pitchFamily="34" charset="0"/>
                <a:cs typeface="Arial" panose="020B0604020202020204" pitchFamily="34" charset="0"/>
              </a:rPr>
              <a:t>, derefter </a:t>
            </a:r>
            <a:r>
              <a:rPr lang="da-DK" altLang="da-DK" sz="893" b="1" noProof="1">
                <a:solidFill>
                  <a:schemeClr val="tx1"/>
                </a:solidFill>
                <a:latin typeface="Arial" panose="020B0604020202020204" pitchFamily="34" charset="0"/>
                <a:cs typeface="Arial" panose="020B0604020202020204" pitchFamily="34" charset="0"/>
              </a:rPr>
              <a:t>TAB</a:t>
            </a:r>
            <a:r>
              <a:rPr lang="da-DK" altLang="da-DK" sz="893" b="0" noProof="1">
                <a:solidFill>
                  <a:schemeClr val="tx1"/>
                </a:solidFill>
                <a:latin typeface="Arial" panose="020B0604020202020204" pitchFamily="34" charset="0"/>
                <a:cs typeface="Arial" panose="020B0604020202020204" pitchFamily="34" charset="0"/>
              </a:rPr>
              <a:t> for at skifte fra et niveau til et næste</a:t>
            </a:r>
          </a:p>
          <a:p>
            <a:pPr eaLnBrk="1" hangingPunct="1">
              <a:spcAft>
                <a:spcPts val="593"/>
              </a:spcAft>
              <a:defRPr/>
            </a:pPr>
            <a:r>
              <a:rPr lang="da-DK" altLang="da-DK" sz="893" b="0" noProof="1">
                <a:solidFill>
                  <a:schemeClr val="tx1"/>
                </a:solidFill>
                <a:latin typeface="Arial" panose="020B0604020202020204" pitchFamily="34" charset="0"/>
                <a:cs typeface="Arial" panose="020B0604020202020204" pitchFamily="34" charset="0"/>
              </a:rPr>
              <a:t>For at gå tilbage i tekst-niveauer, </a:t>
            </a:r>
            <a:br>
              <a:rPr lang="da-DK" altLang="da-DK" sz="893" b="0" noProof="1">
                <a:solidFill>
                  <a:schemeClr val="tx1"/>
                </a:solidFill>
                <a:latin typeface="Arial" panose="020B0604020202020204" pitchFamily="34" charset="0"/>
                <a:cs typeface="Arial" panose="020B0604020202020204" pitchFamily="34" charset="0"/>
              </a:rPr>
            </a:br>
            <a:r>
              <a:rPr lang="da-DK" altLang="da-DK" sz="893" b="0" noProof="1">
                <a:solidFill>
                  <a:schemeClr val="tx1"/>
                </a:solidFill>
                <a:latin typeface="Arial" panose="020B0604020202020204" pitchFamily="34" charset="0"/>
                <a:cs typeface="Arial" panose="020B0604020202020204" pitchFamily="34" charset="0"/>
              </a:rPr>
              <a:t>brug </a:t>
            </a:r>
            <a:r>
              <a:rPr lang="da-DK" altLang="da-DK" sz="893" b="1" noProof="1">
                <a:solidFill>
                  <a:schemeClr val="tx1"/>
                </a:solidFill>
                <a:latin typeface="Arial" panose="020B0604020202020204" pitchFamily="34" charset="0"/>
                <a:cs typeface="Arial" panose="020B0604020202020204" pitchFamily="34" charset="0"/>
              </a:rPr>
              <a:t>SHIFT+TAB</a:t>
            </a:r>
            <a:endParaRPr lang="da-DK" altLang="da-DK" sz="893" b="0" noProof="1">
              <a:solidFill>
                <a:schemeClr val="tx1"/>
              </a:solidFill>
              <a:latin typeface="Arial" panose="020B0604020202020204" pitchFamily="34" charset="0"/>
              <a:cs typeface="Arial" panose="020B0604020202020204" pitchFamily="34" charset="0"/>
            </a:endParaRPr>
          </a:p>
          <a:p>
            <a:pPr eaLnBrk="1" hangingPunct="1">
              <a:spcAft>
                <a:spcPts val="593"/>
              </a:spcAft>
              <a:defRPr/>
            </a:pPr>
            <a:r>
              <a:rPr lang="da-DK" altLang="da-DK" sz="893" b="0" noProof="1">
                <a:solidFill>
                  <a:schemeClr val="tx1"/>
                </a:solidFill>
                <a:latin typeface="Arial" panose="020B0604020202020204" pitchFamily="34" charset="0"/>
                <a:cs typeface="Arial" panose="020B0604020202020204" pitchFamily="34" charset="0"/>
              </a:rPr>
              <a:t>Alternativt kan </a:t>
            </a:r>
            <a:br>
              <a:rPr lang="da-DK" altLang="da-DK" sz="893" b="0" noProof="1">
                <a:solidFill>
                  <a:schemeClr val="tx1"/>
                </a:solidFill>
                <a:latin typeface="Arial" panose="020B0604020202020204" pitchFamily="34" charset="0"/>
                <a:cs typeface="Arial" panose="020B0604020202020204" pitchFamily="34" charset="0"/>
              </a:rPr>
            </a:br>
            <a:r>
              <a:rPr lang="da-DK" altLang="da-DK" sz="893" b="1" noProof="1">
                <a:solidFill>
                  <a:schemeClr val="tx1"/>
                </a:solidFill>
                <a:latin typeface="Arial" panose="020B0604020202020204" pitchFamily="34" charset="0"/>
                <a:cs typeface="Arial" panose="020B0604020202020204" pitchFamily="34" charset="0"/>
              </a:rPr>
              <a:t>Forøg</a:t>
            </a:r>
            <a:r>
              <a:rPr lang="da-DK" altLang="da-DK" sz="893" b="0" noProof="1">
                <a:solidFill>
                  <a:schemeClr val="tx1"/>
                </a:solidFill>
                <a:latin typeface="Arial" panose="020B0604020202020204" pitchFamily="34" charset="0"/>
                <a:cs typeface="Arial" panose="020B0604020202020204" pitchFamily="34" charset="0"/>
              </a:rPr>
              <a:t> og </a:t>
            </a:r>
            <a:r>
              <a:rPr lang="da-DK" altLang="da-DK" sz="893" b="1" noProof="1">
                <a:solidFill>
                  <a:schemeClr val="tx1"/>
                </a:solidFill>
                <a:latin typeface="Arial" panose="020B0604020202020204" pitchFamily="34" charset="0"/>
                <a:cs typeface="Arial" panose="020B0604020202020204" pitchFamily="34" charset="0"/>
              </a:rPr>
              <a:t>Formindsk</a:t>
            </a:r>
            <a:r>
              <a:rPr lang="da-DK" altLang="da-DK" sz="893" b="0" noProof="1">
                <a:solidFill>
                  <a:schemeClr val="tx1"/>
                </a:solidFill>
                <a:latin typeface="Arial" panose="020B0604020202020204" pitchFamily="34" charset="0"/>
                <a:cs typeface="Arial" panose="020B0604020202020204" pitchFamily="34" charset="0"/>
              </a:rPr>
              <a:t> listeniveau bruges</a:t>
            </a:r>
          </a:p>
          <a:p>
            <a:pPr eaLnBrk="1" hangingPunct="1">
              <a:spcBef>
                <a:spcPts val="1193"/>
              </a:spcBef>
              <a:spcAft>
                <a:spcPts val="593"/>
              </a:spcAft>
              <a:defRPr/>
            </a:pPr>
            <a:r>
              <a:rPr lang="da-DK" sz="893" b="1" noProof="1">
                <a:solidFill>
                  <a:schemeClr val="tx1"/>
                </a:solidFill>
                <a:latin typeface="Arial" panose="020B0604020202020204" pitchFamily="34" charset="0"/>
                <a:cs typeface="Arial" panose="020B0604020202020204" pitchFamily="34" charset="0"/>
              </a:rPr>
              <a:t>Ændre slide layouts</a:t>
            </a:r>
            <a:endParaRPr lang="da-DK" altLang="da-DK" sz="893" b="0" noProof="1">
              <a:solidFill>
                <a:schemeClr val="tx1"/>
              </a:solidFill>
              <a:latin typeface="Arial" panose="020B0604020202020204" pitchFamily="34" charset="0"/>
              <a:cs typeface="Arial" panose="020B0604020202020204" pitchFamily="34" charset="0"/>
            </a:endParaRPr>
          </a:p>
          <a:p>
            <a:pPr eaLnBrk="1" hangingPunct="1">
              <a:spcAft>
                <a:spcPts val="593"/>
              </a:spcAft>
              <a:defRPr/>
            </a:pPr>
            <a:r>
              <a:rPr lang="da-DK" altLang="da-DK" sz="893" b="1" noProof="1">
                <a:solidFill>
                  <a:schemeClr val="tx1"/>
                </a:solidFill>
                <a:latin typeface="Arial" panose="020B0604020202020204" pitchFamily="34" charset="0"/>
                <a:cs typeface="Arial" panose="020B0604020202020204" pitchFamily="34" charset="0"/>
              </a:rPr>
              <a:t>1. </a:t>
            </a:r>
            <a:r>
              <a:rPr lang="da-DK" altLang="da-DK" sz="893" b="0" noProof="1">
                <a:solidFill>
                  <a:schemeClr val="tx1"/>
                </a:solidFill>
                <a:latin typeface="Arial" panose="020B0604020202020204" pitchFamily="34" charset="0"/>
                <a:cs typeface="Arial" panose="020B0604020202020204" pitchFamily="34" charset="0"/>
              </a:rPr>
              <a:t>Klik på pilen</a:t>
            </a:r>
            <a:r>
              <a:rPr lang="da-DK" altLang="da-DK" sz="893" b="0" baseline="0" noProof="1">
                <a:solidFill>
                  <a:schemeClr val="tx1"/>
                </a:solidFill>
                <a:latin typeface="Arial" panose="020B0604020202020204" pitchFamily="34" charset="0"/>
                <a:cs typeface="Arial" panose="020B0604020202020204" pitchFamily="34" charset="0"/>
              </a:rPr>
              <a:t> ved siden af </a:t>
            </a:r>
            <a:r>
              <a:rPr lang="da-DK" altLang="da-DK" sz="893" b="1" baseline="0" noProof="1">
                <a:solidFill>
                  <a:schemeClr val="tx1"/>
                </a:solidFill>
                <a:latin typeface="Arial" panose="020B0604020202020204" pitchFamily="34" charset="0"/>
                <a:cs typeface="Arial" panose="020B0604020202020204" pitchFamily="34" charset="0"/>
              </a:rPr>
              <a:t>Layout</a:t>
            </a:r>
            <a:r>
              <a:rPr lang="da-DK" altLang="da-DK" sz="893" b="0" baseline="0" noProof="1">
                <a:solidFill>
                  <a:schemeClr val="tx1"/>
                </a:solidFill>
                <a:latin typeface="Arial" panose="020B0604020202020204" pitchFamily="34" charset="0"/>
                <a:cs typeface="Arial" panose="020B0604020202020204" pitchFamily="34" charset="0"/>
              </a:rPr>
              <a:t> </a:t>
            </a:r>
            <a:br>
              <a:rPr lang="da-DK" altLang="da-DK" sz="893" b="0" baseline="0" noProof="1">
                <a:solidFill>
                  <a:schemeClr val="tx1"/>
                </a:solidFill>
                <a:latin typeface="Arial" panose="020B0604020202020204" pitchFamily="34" charset="0"/>
                <a:cs typeface="Arial" panose="020B0604020202020204" pitchFamily="34" charset="0"/>
              </a:rPr>
            </a:br>
            <a:r>
              <a:rPr lang="da-DK" altLang="da-DK" sz="893" b="0" baseline="0" noProof="1">
                <a:solidFill>
                  <a:schemeClr val="tx1"/>
                </a:solidFill>
                <a:latin typeface="Arial" panose="020B0604020202020204" pitchFamily="34" charset="0"/>
                <a:cs typeface="Arial" panose="020B0604020202020204" pitchFamily="34" charset="0"/>
              </a:rPr>
              <a:t>for at få vist en dropdown menu af </a:t>
            </a:r>
            <a:br>
              <a:rPr lang="da-DK" altLang="da-DK" sz="893" b="0" baseline="0" noProof="1">
                <a:solidFill>
                  <a:schemeClr val="tx1"/>
                </a:solidFill>
                <a:latin typeface="Arial" panose="020B0604020202020204" pitchFamily="34" charset="0"/>
                <a:cs typeface="Arial" panose="020B0604020202020204" pitchFamily="34" charset="0"/>
              </a:rPr>
            </a:br>
            <a:r>
              <a:rPr lang="da-DK" altLang="da-DK" sz="893" b="0" baseline="0" noProof="1">
                <a:solidFill>
                  <a:schemeClr val="tx1"/>
                </a:solidFill>
                <a:latin typeface="Arial" panose="020B0604020202020204" pitchFamily="34" charset="0"/>
                <a:cs typeface="Arial" panose="020B0604020202020204" pitchFamily="34" charset="0"/>
              </a:rPr>
              <a:t>mulige slides layout</a:t>
            </a:r>
            <a:endParaRPr lang="da-DK" altLang="da-DK" sz="893" b="0" noProof="1">
              <a:solidFill>
                <a:schemeClr val="tx1"/>
              </a:solidFill>
              <a:latin typeface="Arial" panose="020B0604020202020204" pitchFamily="34" charset="0"/>
              <a:cs typeface="Arial" panose="020B0604020202020204" pitchFamily="34" charset="0"/>
            </a:endParaRPr>
          </a:p>
          <a:p>
            <a:pPr eaLnBrk="1" hangingPunct="1">
              <a:spcAft>
                <a:spcPts val="593"/>
              </a:spcAft>
              <a:defRPr/>
            </a:pPr>
            <a:r>
              <a:rPr lang="da-DK" altLang="da-DK" sz="893" b="1" noProof="1">
                <a:solidFill>
                  <a:schemeClr val="tx1"/>
                </a:solidFill>
                <a:latin typeface="Arial" panose="020B0604020202020204" pitchFamily="34" charset="0"/>
                <a:cs typeface="Arial" panose="020B0604020202020204" pitchFamily="34" charset="0"/>
              </a:rPr>
              <a:t>2. </a:t>
            </a:r>
            <a:r>
              <a:rPr lang="da-DK" altLang="da-DK" sz="893" b="0" noProof="1">
                <a:solidFill>
                  <a:schemeClr val="tx1"/>
                </a:solidFill>
                <a:latin typeface="Arial" panose="020B0604020202020204" pitchFamily="34" charset="0"/>
                <a:cs typeface="Arial" panose="020B0604020202020204" pitchFamily="34" charset="0"/>
              </a:rPr>
              <a:t>Vælg </a:t>
            </a:r>
            <a:r>
              <a:rPr lang="da-DK" altLang="da-DK" sz="893" b="1" noProof="1">
                <a:solidFill>
                  <a:schemeClr val="tx1"/>
                </a:solidFill>
                <a:latin typeface="Arial" panose="020B0604020202020204" pitchFamily="34" charset="0"/>
                <a:cs typeface="Arial" panose="020B0604020202020204" pitchFamily="34" charset="0"/>
              </a:rPr>
              <a:t>Layout</a:t>
            </a:r>
            <a:r>
              <a:rPr lang="da-DK" altLang="da-DK" sz="893" b="0" noProof="1">
                <a:solidFill>
                  <a:schemeClr val="tx1"/>
                </a:solidFill>
                <a:latin typeface="Arial" panose="020B0604020202020204" pitchFamily="34" charset="0"/>
                <a:cs typeface="Arial" panose="020B0604020202020204" pitchFamily="34" charset="0"/>
              </a:rPr>
              <a:t> for at ændre dit </a:t>
            </a:r>
            <a:br>
              <a:rPr lang="da-DK" altLang="da-DK" sz="893" b="0" noProof="1">
                <a:solidFill>
                  <a:schemeClr val="tx1"/>
                </a:solidFill>
                <a:latin typeface="Arial" panose="020B0604020202020204" pitchFamily="34" charset="0"/>
                <a:cs typeface="Arial" panose="020B0604020202020204" pitchFamily="34" charset="0"/>
              </a:rPr>
            </a:br>
            <a:r>
              <a:rPr lang="da-DK" altLang="da-DK" sz="893" b="0" noProof="1">
                <a:solidFill>
                  <a:schemeClr val="tx1"/>
                </a:solidFill>
                <a:latin typeface="Arial" panose="020B0604020202020204" pitchFamily="34" charset="0"/>
                <a:cs typeface="Arial" panose="020B0604020202020204" pitchFamily="34" charset="0"/>
              </a:rPr>
              <a:t>nuværende layout til et alternativt</a:t>
            </a:r>
          </a:p>
          <a:p>
            <a:pPr fontAlgn="auto">
              <a:spcBef>
                <a:spcPts val="1193"/>
              </a:spcBef>
              <a:spcAft>
                <a:spcPts val="593"/>
              </a:spcAft>
              <a:buFont typeface="+mj-lt"/>
              <a:buNone/>
              <a:defRPr/>
            </a:pPr>
            <a:r>
              <a:rPr lang="da-DK" sz="893" b="1" noProof="1">
                <a:solidFill>
                  <a:schemeClr val="tx1"/>
                </a:solidFill>
                <a:latin typeface="Arial" panose="020B0604020202020204" pitchFamily="34" charset="0"/>
                <a:cs typeface="Arial" panose="020B0604020202020204" pitchFamily="34" charset="0"/>
              </a:rPr>
              <a:t>Nulstil slide</a:t>
            </a:r>
          </a:p>
          <a:p>
            <a:pPr marL="0" marR="0" indent="0" algn="l" defTabSz="908018" rtl="0" eaLnBrk="1" fontAlgn="auto" latinLnBrk="0" hangingPunct="1">
              <a:lnSpc>
                <a:spcPct val="100000"/>
              </a:lnSpc>
              <a:spcBef>
                <a:spcPts val="0"/>
              </a:spcBef>
              <a:spcAft>
                <a:spcPts val="593"/>
              </a:spcAft>
              <a:buClrTx/>
              <a:buSzTx/>
              <a:buFont typeface="+mj-lt"/>
              <a:buNone/>
              <a:tabLst/>
              <a:defRPr/>
            </a:pPr>
            <a:r>
              <a:rPr lang="da-DK" altLang="da-DK" sz="893" b="1" noProof="1">
                <a:solidFill>
                  <a:schemeClr val="tx1"/>
                </a:solidFill>
                <a:latin typeface="Arial" panose="020B0604020202020204" pitchFamily="34" charset="0"/>
                <a:cs typeface="Arial" panose="020B0604020202020204" pitchFamily="34" charset="0"/>
              </a:rPr>
              <a:t>1. </a:t>
            </a:r>
            <a:r>
              <a:rPr lang="da-DK" altLang="da-DK" sz="893" b="0" noProof="1">
                <a:solidFill>
                  <a:schemeClr val="tx1"/>
                </a:solidFill>
                <a:latin typeface="Arial" panose="020B0604020202020204" pitchFamily="34" charset="0"/>
                <a:cs typeface="Arial" panose="020B0604020202020204" pitchFamily="34" charset="0"/>
              </a:rPr>
              <a:t>Klik på fanen </a:t>
            </a:r>
            <a:r>
              <a:rPr lang="da-DK" altLang="da-DK" sz="893" b="1" noProof="1">
                <a:solidFill>
                  <a:schemeClr val="tx1"/>
                </a:solidFill>
                <a:latin typeface="Arial" panose="020B0604020202020204" pitchFamily="34" charset="0"/>
                <a:cs typeface="Arial" panose="020B0604020202020204" pitchFamily="34" charset="0"/>
              </a:rPr>
              <a:t>Hjem</a:t>
            </a:r>
          </a:p>
          <a:p>
            <a:pPr marL="0" marR="0" indent="0" algn="l" defTabSz="908018" rtl="0" eaLnBrk="1" fontAlgn="auto" latinLnBrk="0" hangingPunct="1">
              <a:lnSpc>
                <a:spcPct val="100000"/>
              </a:lnSpc>
              <a:spcBef>
                <a:spcPts val="0"/>
              </a:spcBef>
              <a:spcAft>
                <a:spcPts val="593"/>
              </a:spcAft>
              <a:buClrTx/>
              <a:buSzTx/>
              <a:buFont typeface="+mj-lt"/>
              <a:buNone/>
              <a:tabLst/>
              <a:defRPr/>
            </a:pPr>
            <a:r>
              <a:rPr lang="da-DK" altLang="da-DK" sz="893" b="1" noProof="1">
                <a:solidFill>
                  <a:schemeClr val="tx1"/>
                </a:solidFill>
                <a:latin typeface="Arial" panose="020B0604020202020204" pitchFamily="34" charset="0"/>
                <a:cs typeface="Arial" panose="020B0604020202020204" pitchFamily="34" charset="0"/>
              </a:rPr>
              <a:t>2. </a:t>
            </a:r>
            <a:r>
              <a:rPr lang="da-DK" altLang="da-DK" sz="893" b="0" noProof="1">
                <a:solidFill>
                  <a:schemeClr val="tx1"/>
                </a:solidFill>
                <a:latin typeface="Arial" panose="020B0604020202020204" pitchFamily="34" charset="0"/>
                <a:cs typeface="Arial" panose="020B0604020202020204" pitchFamily="34" charset="0"/>
              </a:rPr>
              <a:t>Vælg </a:t>
            </a:r>
            <a:r>
              <a:rPr lang="da-DK" altLang="da-DK" sz="893" b="1" noProof="1">
                <a:solidFill>
                  <a:schemeClr val="tx1"/>
                </a:solidFill>
                <a:latin typeface="Arial" panose="020B0604020202020204" pitchFamily="34" charset="0"/>
                <a:cs typeface="Arial" panose="020B0604020202020204" pitchFamily="34" charset="0"/>
              </a:rPr>
              <a:t>Nulstil</a:t>
            </a:r>
            <a:r>
              <a:rPr lang="da-DK" altLang="da-DK" sz="893" b="0" noProof="1">
                <a:solidFill>
                  <a:schemeClr val="tx1"/>
                </a:solidFill>
                <a:latin typeface="Arial" panose="020B0604020202020204" pitchFamily="34" charset="0"/>
                <a:cs typeface="Arial" panose="020B0604020202020204" pitchFamily="34" charset="0"/>
              </a:rPr>
              <a:t> for at nulstille placering, størrelse og formatering af pladsholdere til layoutets oprindelige design</a:t>
            </a:r>
            <a:endParaRPr lang="da-DK" sz="893" noProof="1">
              <a:solidFill>
                <a:schemeClr val="tx1"/>
              </a:solidFill>
              <a:latin typeface="Arial" panose="020B0604020202020204" pitchFamily="34" charset="0"/>
              <a:cs typeface="Arial" panose="020B0604020202020204" pitchFamily="34" charset="0"/>
            </a:endParaRPr>
          </a:p>
          <a:p>
            <a:pPr eaLnBrk="1" hangingPunct="1">
              <a:spcAft>
                <a:spcPts val="593"/>
              </a:spcAft>
              <a:defRPr/>
            </a:pPr>
            <a:endParaRPr lang="da-DK" altLang="da-DK" sz="893" b="0" noProof="1">
              <a:solidFill>
                <a:schemeClr val="tx1"/>
              </a:solidFill>
              <a:latin typeface="Arial" panose="020B0604020202020204" pitchFamily="34" charset="0"/>
              <a:cs typeface="Arial" panose="020B0604020202020204" pitchFamily="34" charset="0"/>
            </a:endParaRPr>
          </a:p>
        </p:txBody>
      </p:sp>
      <p:pic>
        <p:nvPicPr>
          <p:cNvPr id="18" name="1 Forøg formindsk">
            <a:extLst>
              <a:ext uri="{FF2B5EF4-FFF2-40B4-BE49-F238E27FC236}">
                <a16:creationId xmlns:a16="http://schemas.microsoft.com/office/drawing/2014/main" id="{C1320887-C283-44C4-A258-0F4F30AB9BB8}"/>
              </a:ext>
            </a:extLst>
          </p:cNvPr>
          <p:cNvPicPr>
            <a:picLocks noChangeAspect="1"/>
          </p:cNvPicPr>
          <p:nvPr userDrawn="1"/>
        </p:nvPicPr>
        <p:blipFill>
          <a:blip r:embed="rId2"/>
          <a:stretch>
            <a:fillRect/>
          </a:stretch>
        </p:blipFill>
        <p:spPr>
          <a:xfrm>
            <a:off x="2719597" y="2564168"/>
            <a:ext cx="549328" cy="285228"/>
          </a:xfrm>
          <a:prstGeom prst="rect">
            <a:avLst/>
          </a:prstGeom>
        </p:spPr>
      </p:pic>
      <p:pic>
        <p:nvPicPr>
          <p:cNvPr id="20" name="3 Layout">
            <a:extLst>
              <a:ext uri="{FF2B5EF4-FFF2-40B4-BE49-F238E27FC236}">
                <a16:creationId xmlns:a16="http://schemas.microsoft.com/office/drawing/2014/main" id="{65C4A96F-1A4B-422A-A364-36A11A350F15}"/>
              </a:ext>
            </a:extLst>
          </p:cNvPr>
          <p:cNvPicPr>
            <a:picLocks noChangeAspect="1"/>
          </p:cNvPicPr>
          <p:nvPr userDrawn="1"/>
        </p:nvPicPr>
        <p:blipFill rotWithShape="1">
          <a:blip r:embed="rId3"/>
          <a:srcRect l="36944" r="2272" b="69429"/>
          <a:stretch/>
        </p:blipFill>
        <p:spPr>
          <a:xfrm>
            <a:off x="2748981" y="3277015"/>
            <a:ext cx="593368" cy="192211"/>
          </a:xfrm>
          <a:prstGeom prst="rect">
            <a:avLst/>
          </a:prstGeom>
        </p:spPr>
      </p:pic>
      <p:pic>
        <p:nvPicPr>
          <p:cNvPr id="21" name="4 Nulstil">
            <a:extLst>
              <a:ext uri="{FF2B5EF4-FFF2-40B4-BE49-F238E27FC236}">
                <a16:creationId xmlns:a16="http://schemas.microsoft.com/office/drawing/2014/main" id="{B4442F1F-206C-4948-A2CE-402C8A7844FA}"/>
              </a:ext>
            </a:extLst>
          </p:cNvPr>
          <p:cNvPicPr>
            <a:picLocks noChangeAspect="1"/>
          </p:cNvPicPr>
          <p:nvPr userDrawn="1"/>
        </p:nvPicPr>
        <p:blipFill>
          <a:blip r:embed="rId4"/>
          <a:stretch>
            <a:fillRect/>
          </a:stretch>
        </p:blipFill>
        <p:spPr>
          <a:xfrm>
            <a:off x="2748988" y="4655118"/>
            <a:ext cx="547241" cy="197798"/>
          </a:xfrm>
          <a:prstGeom prst="rect">
            <a:avLst/>
          </a:prstGeom>
        </p:spPr>
      </p:pic>
      <p:sp>
        <p:nvSpPr>
          <p:cNvPr id="22" name="Text Box 3">
            <a:extLst>
              <a:ext uri="{FF2B5EF4-FFF2-40B4-BE49-F238E27FC236}">
                <a16:creationId xmlns:a16="http://schemas.microsoft.com/office/drawing/2014/main" id="{AC472DCD-3E25-4024-9053-0797118E2199}"/>
              </a:ext>
            </a:extLst>
          </p:cNvPr>
          <p:cNvSpPr txBox="1">
            <a:spLocks noChangeArrowheads="1"/>
          </p:cNvSpPr>
          <p:nvPr userDrawn="1"/>
        </p:nvSpPr>
        <p:spPr bwMode="auto">
          <a:xfrm>
            <a:off x="4341331" y="1479519"/>
            <a:ext cx="2160798" cy="449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2954"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593"/>
              </a:spcAft>
              <a:defRPr/>
            </a:pPr>
            <a:r>
              <a:rPr lang="da-DK" sz="893" b="1" noProof="1">
                <a:solidFill>
                  <a:schemeClr val="tx1"/>
                </a:solidFill>
                <a:latin typeface="Arial" panose="020B0604020202020204" pitchFamily="34" charset="0"/>
                <a:cs typeface="Arial" panose="020B0604020202020204" pitchFamily="34" charset="0"/>
              </a:rPr>
              <a:t>Indsæt billede</a:t>
            </a:r>
          </a:p>
          <a:p>
            <a:pPr eaLnBrk="1" hangingPunct="1">
              <a:spcAft>
                <a:spcPts val="593"/>
              </a:spcAft>
              <a:defRPr/>
            </a:pPr>
            <a:r>
              <a:rPr lang="da-DK" altLang="da-DK" sz="893" b="0" noProof="1">
                <a:solidFill>
                  <a:schemeClr val="tx1"/>
                </a:solidFill>
                <a:latin typeface="Arial" panose="020B0604020202020204" pitchFamily="34" charset="0"/>
                <a:cs typeface="Arial" panose="020B0604020202020204" pitchFamily="34" charset="0"/>
              </a:rPr>
              <a:t>På slides med billedpladsholder eller hvilken som helst anden pladsholder, klik på pladsholderens kant. TIP: Hold Shift nede og klik på pladsholderen</a:t>
            </a:r>
            <a:endParaRPr lang="da-DK" altLang="da-DK" sz="893" noProof="1">
              <a:solidFill>
                <a:schemeClr val="tx1"/>
              </a:solidFill>
              <a:latin typeface="Arial" panose="020B0604020202020204" pitchFamily="34" charset="0"/>
              <a:cs typeface="Arial" panose="020B0604020202020204" pitchFamily="34" charset="0"/>
            </a:endParaRPr>
          </a:p>
          <a:p>
            <a:pPr eaLnBrk="1" hangingPunct="1">
              <a:spcBef>
                <a:spcPts val="1193"/>
              </a:spcBef>
              <a:spcAft>
                <a:spcPts val="593"/>
              </a:spcAft>
              <a:defRPr/>
            </a:pPr>
            <a:r>
              <a:rPr lang="da-DK" sz="893" b="1" noProof="1">
                <a:solidFill>
                  <a:schemeClr val="tx1"/>
                </a:solidFill>
                <a:latin typeface="Arial" panose="020B0604020202020204" pitchFamily="34" charset="0"/>
                <a:cs typeface="Arial" panose="020B0604020202020204" pitchFamily="34" charset="0"/>
              </a:rPr>
              <a:t>A. Indsæt firma billede</a:t>
            </a:r>
            <a:endParaRPr lang="da-DK" altLang="da-DK" sz="893" b="0" noProof="1">
              <a:solidFill>
                <a:schemeClr val="tx1"/>
              </a:solidFill>
              <a:latin typeface="Arial" panose="020B0604020202020204" pitchFamily="34" charset="0"/>
              <a:cs typeface="Arial" panose="020B0604020202020204" pitchFamily="34" charset="0"/>
            </a:endParaRPr>
          </a:p>
          <a:p>
            <a:pPr marL="0" marR="0" lvl="0" indent="0" algn="l" defTabSz="908018" rtl="0" eaLnBrk="1" fontAlgn="auto" latinLnBrk="0" hangingPunct="1">
              <a:lnSpc>
                <a:spcPct val="100000"/>
              </a:lnSpc>
              <a:spcBef>
                <a:spcPts val="0"/>
              </a:spcBef>
              <a:spcAft>
                <a:spcPts val="593"/>
              </a:spcAft>
              <a:buClrTx/>
              <a:buSzTx/>
              <a:buFontTx/>
              <a:buNone/>
              <a:tabLst/>
              <a:defRPr/>
            </a:pPr>
            <a:r>
              <a:rPr lang="da-DK" altLang="da-DK" sz="893" b="0" noProof="1">
                <a:solidFill>
                  <a:schemeClr val="tx1"/>
                </a:solidFill>
                <a:latin typeface="Arial" panose="020B0604020202020204" pitchFamily="34" charset="0"/>
                <a:cs typeface="Arial" panose="020B0604020202020204" pitchFamily="34" charset="0"/>
              </a:rPr>
              <a:t>1. Klik på den blå </a:t>
            </a:r>
            <a:r>
              <a:rPr lang="da-DK" altLang="da-DK" sz="893" b="1" baseline="0" noProof="1">
                <a:solidFill>
                  <a:schemeClr val="tx1"/>
                </a:solidFill>
                <a:latin typeface="Arial" panose="020B0604020202020204" pitchFamily="34" charset="0"/>
                <a:cs typeface="Arial" panose="020B0604020202020204" pitchFamily="34" charset="0"/>
              </a:rPr>
              <a:t>Templafy</a:t>
            </a:r>
            <a:r>
              <a:rPr lang="da-DK" altLang="da-DK" sz="893" b="0" baseline="0" noProof="1">
                <a:solidFill>
                  <a:schemeClr val="tx1"/>
                </a:solidFill>
                <a:latin typeface="Arial" panose="020B0604020202020204" pitchFamily="34" charset="0"/>
                <a:cs typeface="Arial" panose="020B0604020202020204" pitchFamily="34" charset="0"/>
              </a:rPr>
              <a:t>-knap</a:t>
            </a:r>
          </a:p>
          <a:p>
            <a:pPr marL="0" marR="0" lvl="0" indent="0" algn="l" defTabSz="908018" rtl="0" eaLnBrk="1" fontAlgn="auto" latinLnBrk="0" hangingPunct="1">
              <a:lnSpc>
                <a:spcPct val="100000"/>
              </a:lnSpc>
              <a:spcBef>
                <a:spcPts val="0"/>
              </a:spcBef>
              <a:spcAft>
                <a:spcPts val="593"/>
              </a:spcAft>
              <a:buClrTx/>
              <a:buSzTx/>
              <a:buFontTx/>
              <a:buNone/>
              <a:tabLst/>
              <a:defRPr/>
            </a:pPr>
            <a:r>
              <a:rPr lang="da-DK" altLang="da-DK" sz="893" b="0" baseline="0" noProof="1">
                <a:solidFill>
                  <a:schemeClr val="tx1"/>
                </a:solidFill>
                <a:latin typeface="Arial" panose="020B0604020202020204" pitchFamily="34" charset="0"/>
                <a:cs typeface="Arial" panose="020B0604020202020204" pitchFamily="34" charset="0"/>
              </a:rPr>
              <a:t>2. I drop ned menuen, vælg </a:t>
            </a:r>
            <a:r>
              <a:rPr lang="da-DK" altLang="da-DK" sz="893" b="1" baseline="0" noProof="1">
                <a:solidFill>
                  <a:schemeClr val="tx1"/>
                </a:solidFill>
                <a:latin typeface="Arial" panose="020B0604020202020204" pitchFamily="34" charset="0"/>
                <a:cs typeface="Arial" panose="020B0604020202020204" pitchFamily="34" charset="0"/>
              </a:rPr>
              <a:t>Images</a:t>
            </a:r>
            <a:r>
              <a:rPr lang="da-DK" altLang="da-DK" sz="893" b="0" baseline="0" noProof="1">
                <a:solidFill>
                  <a:schemeClr val="tx1"/>
                </a:solidFill>
                <a:latin typeface="Arial" panose="020B0604020202020204" pitchFamily="34" charset="0"/>
                <a:cs typeface="Arial" panose="020B0604020202020204" pitchFamily="34" charset="0"/>
              </a:rPr>
              <a:t>, </a:t>
            </a:r>
            <a:br>
              <a:rPr lang="da-DK" altLang="da-DK" sz="893" b="0" baseline="0" noProof="1">
                <a:solidFill>
                  <a:schemeClr val="tx1"/>
                </a:solidFill>
                <a:latin typeface="Arial" panose="020B0604020202020204" pitchFamily="34" charset="0"/>
                <a:cs typeface="Arial" panose="020B0604020202020204" pitchFamily="34" charset="0"/>
              </a:rPr>
            </a:br>
            <a:r>
              <a:rPr lang="da-DK" altLang="da-DK" sz="893" b="0" baseline="0" noProof="1">
                <a:solidFill>
                  <a:schemeClr val="tx1"/>
                </a:solidFill>
                <a:latin typeface="Arial" panose="020B0604020202020204" pitchFamily="34" charset="0"/>
                <a:cs typeface="Arial" panose="020B0604020202020204" pitchFamily="34" charset="0"/>
              </a:rPr>
              <a:t>eller klik på </a:t>
            </a:r>
            <a:r>
              <a:rPr lang="da-DK" altLang="da-DK" sz="893" b="1" baseline="0" noProof="1">
                <a:solidFill>
                  <a:schemeClr val="tx1"/>
                </a:solidFill>
                <a:latin typeface="Arial" panose="020B0604020202020204" pitchFamily="34" charset="0"/>
                <a:cs typeface="Arial" panose="020B0604020202020204" pitchFamily="34" charset="0"/>
              </a:rPr>
              <a:t>Images</a:t>
            </a:r>
            <a:r>
              <a:rPr lang="da-DK" altLang="da-DK" sz="893" b="0" i="0" baseline="0" noProof="1">
                <a:solidFill>
                  <a:schemeClr val="tx1"/>
                </a:solidFill>
                <a:latin typeface="Arial" panose="020B0604020202020204" pitchFamily="34" charset="0"/>
                <a:cs typeface="Arial" panose="020B0604020202020204" pitchFamily="34" charset="0"/>
              </a:rPr>
              <a:t>-knappen</a:t>
            </a:r>
            <a:r>
              <a:rPr lang="da-DK" altLang="da-DK" sz="893" b="0" baseline="0" noProof="1">
                <a:solidFill>
                  <a:schemeClr val="tx1"/>
                </a:solidFill>
                <a:latin typeface="Arial" panose="020B0604020202020204" pitchFamily="34" charset="0"/>
                <a:cs typeface="Arial" panose="020B0604020202020204" pitchFamily="34" charset="0"/>
              </a:rPr>
              <a:t> i Templafy vinduet i højre side af skærmen</a:t>
            </a:r>
            <a:endParaRPr lang="da-DK" altLang="da-DK" sz="893" noProof="1">
              <a:solidFill>
                <a:schemeClr val="tx1"/>
              </a:solidFill>
              <a:latin typeface="Arial" panose="020B0604020202020204" pitchFamily="34" charset="0"/>
              <a:cs typeface="Arial" panose="020B0604020202020204" pitchFamily="34" charset="0"/>
            </a:endParaRPr>
          </a:p>
          <a:p>
            <a:pPr eaLnBrk="1" hangingPunct="1">
              <a:spcBef>
                <a:spcPts val="1193"/>
              </a:spcBef>
              <a:spcAft>
                <a:spcPts val="593"/>
              </a:spcAft>
              <a:defRPr/>
            </a:pPr>
            <a:r>
              <a:rPr lang="da-DK" altLang="da-DK" sz="893" b="1" baseline="0" noProof="1">
                <a:solidFill>
                  <a:schemeClr val="tx1"/>
                </a:solidFill>
                <a:latin typeface="Arial" panose="020B0604020202020204" pitchFamily="34" charset="0"/>
                <a:cs typeface="Arial" panose="020B0604020202020204" pitchFamily="34" charset="0"/>
              </a:rPr>
              <a:t>B. Browse efter andre billeder</a:t>
            </a:r>
          </a:p>
          <a:p>
            <a:pPr eaLnBrk="1" hangingPunct="1">
              <a:spcAft>
                <a:spcPts val="593"/>
              </a:spcAft>
              <a:defRPr/>
            </a:pPr>
            <a:r>
              <a:rPr lang="da-DK" altLang="da-DK" sz="893" b="1" noProof="1">
                <a:solidFill>
                  <a:schemeClr val="tx1"/>
                </a:solidFill>
                <a:latin typeface="Arial" panose="020B0604020202020204" pitchFamily="34" charset="0"/>
                <a:cs typeface="Arial" panose="020B0604020202020204" pitchFamily="34" charset="0"/>
              </a:rPr>
              <a:t>1. </a:t>
            </a:r>
            <a:r>
              <a:rPr lang="da-DK" altLang="da-DK" sz="893" b="0" noProof="1">
                <a:solidFill>
                  <a:schemeClr val="tx1"/>
                </a:solidFill>
                <a:latin typeface="Arial" panose="020B0604020202020204" pitchFamily="34" charset="0"/>
                <a:cs typeface="Arial" panose="020B0604020202020204" pitchFamily="34" charset="0"/>
              </a:rPr>
              <a:t>Klik</a:t>
            </a:r>
            <a:r>
              <a:rPr lang="da-DK" altLang="da-DK" sz="893" b="0" baseline="0" noProof="1">
                <a:solidFill>
                  <a:schemeClr val="tx1"/>
                </a:solidFill>
                <a:latin typeface="Arial" panose="020B0604020202020204" pitchFamily="34" charset="0"/>
                <a:cs typeface="Arial" panose="020B0604020202020204" pitchFamily="34" charset="0"/>
              </a:rPr>
              <a:t> på </a:t>
            </a:r>
            <a:r>
              <a:rPr lang="da-DK" altLang="da-DK" sz="893" b="1" baseline="0" noProof="1">
                <a:solidFill>
                  <a:schemeClr val="tx1"/>
                </a:solidFill>
                <a:latin typeface="Arial" panose="020B0604020202020204" pitchFamily="34" charset="0"/>
                <a:cs typeface="Arial" panose="020B0604020202020204" pitchFamily="34" charset="0"/>
              </a:rPr>
              <a:t>Image Tools-</a:t>
            </a:r>
            <a:r>
              <a:rPr lang="da-DK" altLang="da-DK" sz="893" b="0" baseline="0" noProof="1">
                <a:solidFill>
                  <a:schemeClr val="tx1"/>
                </a:solidFill>
                <a:latin typeface="Arial" panose="020B0604020202020204" pitchFamily="34" charset="0"/>
                <a:cs typeface="Arial" panose="020B0604020202020204" pitchFamily="34" charset="0"/>
              </a:rPr>
              <a:t>knappen</a:t>
            </a:r>
            <a:br>
              <a:rPr lang="da-DK" altLang="da-DK" sz="893" b="0" baseline="0" noProof="1">
                <a:solidFill>
                  <a:schemeClr val="tx1"/>
                </a:solidFill>
                <a:latin typeface="Arial" panose="020B0604020202020204" pitchFamily="34" charset="0"/>
                <a:cs typeface="Arial" panose="020B0604020202020204" pitchFamily="34" charset="0"/>
              </a:rPr>
            </a:br>
            <a:r>
              <a:rPr lang="da-DK" altLang="da-DK" sz="893" b="0" baseline="0" noProof="1">
                <a:solidFill>
                  <a:schemeClr val="tx1"/>
                </a:solidFill>
                <a:latin typeface="Arial" panose="020B0604020202020204" pitchFamily="34" charset="0"/>
                <a:cs typeface="Arial" panose="020B0604020202020204" pitchFamily="34" charset="0"/>
              </a:rPr>
              <a:t>som findes under firma fanen</a:t>
            </a:r>
          </a:p>
          <a:p>
            <a:pPr eaLnBrk="1" hangingPunct="1">
              <a:spcAft>
                <a:spcPts val="593"/>
              </a:spcAft>
              <a:defRPr/>
            </a:pPr>
            <a:r>
              <a:rPr lang="da-DK" altLang="da-DK" sz="893" b="1" baseline="0" noProof="1">
                <a:solidFill>
                  <a:schemeClr val="tx1"/>
                </a:solidFill>
                <a:latin typeface="Arial" panose="020B0604020202020204" pitchFamily="34" charset="0"/>
                <a:cs typeface="Arial" panose="020B0604020202020204" pitchFamily="34" charset="0"/>
              </a:rPr>
              <a:t>2. </a:t>
            </a:r>
            <a:r>
              <a:rPr lang="da-DK" altLang="da-DK" sz="893" b="0" baseline="0" noProof="1">
                <a:solidFill>
                  <a:schemeClr val="tx1"/>
                </a:solidFill>
                <a:latin typeface="Arial" panose="020B0604020202020204" pitchFamily="34" charset="0"/>
                <a:cs typeface="Arial" panose="020B0604020202020204" pitchFamily="34" charset="0"/>
              </a:rPr>
              <a:t>Klik på </a:t>
            </a:r>
            <a:r>
              <a:rPr lang="da-DK" altLang="da-DK" sz="893" b="1" baseline="0" noProof="1">
                <a:solidFill>
                  <a:schemeClr val="tx1"/>
                </a:solidFill>
                <a:latin typeface="Arial" panose="020B0604020202020204" pitchFamily="34" charset="0"/>
                <a:cs typeface="Arial" panose="020B0604020202020204" pitchFamily="34" charset="0"/>
              </a:rPr>
              <a:t>Indsæt</a:t>
            </a:r>
            <a:r>
              <a:rPr lang="da-DK" altLang="da-DK" sz="893" b="0" baseline="0" noProof="1">
                <a:solidFill>
                  <a:schemeClr val="tx1"/>
                </a:solidFill>
                <a:latin typeface="Arial" panose="020B0604020202020204" pitchFamily="34" charset="0"/>
                <a:cs typeface="Arial" panose="020B0604020202020204" pitchFamily="34" charset="0"/>
              </a:rPr>
              <a:t> for at browse </a:t>
            </a:r>
            <a:br>
              <a:rPr lang="da-DK" altLang="da-DK" sz="893" b="0" baseline="0" noProof="1">
                <a:solidFill>
                  <a:schemeClr val="tx1"/>
                </a:solidFill>
                <a:latin typeface="Arial" panose="020B0604020202020204" pitchFamily="34" charset="0"/>
                <a:cs typeface="Arial" panose="020B0604020202020204" pitchFamily="34" charset="0"/>
              </a:rPr>
            </a:br>
            <a:r>
              <a:rPr lang="da-DK" altLang="da-DK" sz="893" b="0" baseline="0" noProof="1">
                <a:solidFill>
                  <a:schemeClr val="tx1"/>
                </a:solidFill>
                <a:latin typeface="Arial" panose="020B0604020202020204" pitchFamily="34" charset="0"/>
                <a:cs typeface="Arial" panose="020B0604020202020204" pitchFamily="34" charset="0"/>
              </a:rPr>
              <a:t>efter et billede</a:t>
            </a:r>
            <a:endParaRPr lang="da-DK" altLang="da-DK" sz="893" noProof="1">
              <a:solidFill>
                <a:schemeClr val="tx1"/>
              </a:solidFill>
              <a:latin typeface="Arial" panose="020B0604020202020204" pitchFamily="34" charset="0"/>
              <a:cs typeface="Arial" panose="020B0604020202020204" pitchFamily="34" charset="0"/>
            </a:endParaRPr>
          </a:p>
          <a:p>
            <a:pPr eaLnBrk="1" hangingPunct="1">
              <a:spcBef>
                <a:spcPts val="1193"/>
              </a:spcBef>
              <a:spcAft>
                <a:spcPts val="593"/>
              </a:spcAft>
              <a:defRPr/>
            </a:pPr>
            <a:r>
              <a:rPr lang="da-DK" sz="893" b="1" dirty="0">
                <a:solidFill>
                  <a:srgbClr val="000000"/>
                </a:solidFill>
                <a:latin typeface="Arial" panose="020B0604020202020204" pitchFamily="34" charset="0"/>
                <a:ea typeface="Times New Roman" panose="02020603050405020304" pitchFamily="18" charset="0"/>
              </a:rPr>
              <a:t>C. Indsæt et kopieret billede</a:t>
            </a:r>
            <a:endParaRPr lang="da-DK" altLang="da-DK" sz="893" noProof="1">
              <a:solidFill>
                <a:schemeClr val="tx1"/>
              </a:solidFill>
              <a:latin typeface="Arial" panose="020B0604020202020204" pitchFamily="34" charset="0"/>
              <a:cs typeface="Arial" panose="020B0604020202020204" pitchFamily="34" charset="0"/>
            </a:endParaRPr>
          </a:p>
          <a:p>
            <a:pPr marL="0" marR="0" lvl="0" indent="0" algn="l" defTabSz="908018" rtl="0" eaLnBrk="1" fontAlgn="auto" latinLnBrk="0" hangingPunct="1">
              <a:lnSpc>
                <a:spcPct val="100000"/>
              </a:lnSpc>
              <a:spcBef>
                <a:spcPts val="0"/>
              </a:spcBef>
              <a:spcAft>
                <a:spcPts val="593"/>
              </a:spcAft>
              <a:buClrTx/>
              <a:buSzTx/>
              <a:buFontTx/>
              <a:buNone/>
              <a:tabLst/>
              <a:defRPr/>
            </a:pPr>
            <a:r>
              <a:rPr lang="da-DK" altLang="da-DK" sz="893" b="1" noProof="1">
                <a:solidFill>
                  <a:schemeClr val="tx1"/>
                </a:solidFill>
                <a:latin typeface="Arial" panose="020B0604020202020204" pitchFamily="34" charset="0"/>
                <a:cs typeface="Arial" panose="020B0604020202020204" pitchFamily="34" charset="0"/>
              </a:rPr>
              <a:t>1. </a:t>
            </a:r>
            <a:r>
              <a:rPr lang="da-DK" altLang="da-DK" sz="893" b="0" noProof="1">
                <a:solidFill>
                  <a:schemeClr val="tx1"/>
                </a:solidFill>
                <a:latin typeface="Arial" panose="020B0604020202020204" pitchFamily="34" charset="0"/>
                <a:cs typeface="Arial" panose="020B0604020202020204" pitchFamily="34" charset="0"/>
              </a:rPr>
              <a:t>Klik på </a:t>
            </a:r>
            <a:r>
              <a:rPr lang="da-DK" altLang="da-DK" sz="893" b="1" baseline="0" noProof="1">
                <a:solidFill>
                  <a:schemeClr val="tx1"/>
                </a:solidFill>
                <a:latin typeface="Arial" panose="020B0604020202020204" pitchFamily="34" charset="0"/>
                <a:cs typeface="Arial" panose="020B0604020202020204" pitchFamily="34" charset="0"/>
              </a:rPr>
              <a:t>Image Tools-</a:t>
            </a:r>
            <a:r>
              <a:rPr lang="da-DK" altLang="da-DK" sz="893" b="0" baseline="0" noProof="1">
                <a:solidFill>
                  <a:schemeClr val="tx1"/>
                </a:solidFill>
                <a:latin typeface="Arial" panose="020B0604020202020204" pitchFamily="34" charset="0"/>
                <a:cs typeface="Arial" panose="020B0604020202020204" pitchFamily="34" charset="0"/>
              </a:rPr>
              <a:t>knappen</a:t>
            </a:r>
            <a:r>
              <a:rPr lang="da-DK" altLang="da-DK" sz="893" b="1" baseline="0" noProof="1">
                <a:solidFill>
                  <a:schemeClr val="tx1"/>
                </a:solidFill>
                <a:latin typeface="Arial" panose="020B0604020202020204" pitchFamily="34" charset="0"/>
                <a:cs typeface="Arial" panose="020B0604020202020204" pitchFamily="34" charset="0"/>
              </a:rPr>
              <a:t> </a:t>
            </a:r>
            <a:br>
              <a:rPr lang="da-DK" altLang="da-DK" sz="893" b="1" baseline="0" noProof="1">
                <a:solidFill>
                  <a:schemeClr val="tx1"/>
                </a:solidFill>
                <a:latin typeface="Arial" panose="020B0604020202020204" pitchFamily="34" charset="0"/>
                <a:cs typeface="Arial" panose="020B0604020202020204" pitchFamily="34" charset="0"/>
              </a:rPr>
            </a:br>
            <a:r>
              <a:rPr lang="da-DK" altLang="da-DK" sz="893" b="0" baseline="0" noProof="1">
                <a:solidFill>
                  <a:schemeClr val="tx1"/>
                </a:solidFill>
                <a:latin typeface="Arial" panose="020B0604020202020204" pitchFamily="34" charset="0"/>
                <a:cs typeface="Arial" panose="020B0604020202020204" pitchFamily="34" charset="0"/>
              </a:rPr>
              <a:t>som findes under firma fanen </a:t>
            </a:r>
          </a:p>
          <a:p>
            <a:pPr eaLnBrk="1" hangingPunct="1">
              <a:spcAft>
                <a:spcPts val="593"/>
              </a:spcAft>
              <a:defRPr/>
            </a:pPr>
            <a:r>
              <a:rPr lang="da-DK" altLang="da-DK" sz="893" b="1" baseline="0" noProof="1">
                <a:solidFill>
                  <a:schemeClr val="tx1"/>
                </a:solidFill>
                <a:latin typeface="Arial" panose="020B0604020202020204" pitchFamily="34" charset="0"/>
                <a:cs typeface="Arial" panose="020B0604020202020204" pitchFamily="34" charset="0"/>
              </a:rPr>
              <a:t>2. </a:t>
            </a:r>
            <a:r>
              <a:rPr lang="da-DK" altLang="da-DK" sz="893" b="0" baseline="0" noProof="1">
                <a:solidFill>
                  <a:schemeClr val="tx1"/>
                </a:solidFill>
                <a:latin typeface="Arial" panose="020B0604020202020204" pitchFamily="34" charset="0"/>
                <a:cs typeface="Arial" panose="020B0604020202020204" pitchFamily="34" charset="0"/>
              </a:rPr>
              <a:t>Klik på </a:t>
            </a:r>
            <a:r>
              <a:rPr lang="da-DK" altLang="da-DK" sz="893" b="1" baseline="0" noProof="1">
                <a:solidFill>
                  <a:schemeClr val="tx1"/>
                </a:solidFill>
                <a:latin typeface="Arial" panose="020B0604020202020204" pitchFamily="34" charset="0"/>
                <a:cs typeface="Arial" panose="020B0604020202020204" pitchFamily="34" charset="0"/>
              </a:rPr>
              <a:t>Paste</a:t>
            </a:r>
            <a:r>
              <a:rPr lang="da-DK" altLang="da-DK" sz="893" b="0" baseline="0" noProof="1">
                <a:solidFill>
                  <a:schemeClr val="tx1"/>
                </a:solidFill>
                <a:latin typeface="Arial" panose="020B0604020202020204" pitchFamily="34" charset="0"/>
                <a:cs typeface="Arial" panose="020B0604020202020204" pitchFamily="34" charset="0"/>
              </a:rPr>
              <a:t> for at indsætte det kopierede billede</a:t>
            </a:r>
            <a:endParaRPr lang="da-DK" altLang="da-DK" sz="893" b="1" noProof="1">
              <a:solidFill>
                <a:schemeClr val="tx1"/>
              </a:solidFill>
              <a:latin typeface="Arial" panose="020B0604020202020204" pitchFamily="34" charset="0"/>
              <a:cs typeface="Arial" panose="020B0604020202020204" pitchFamily="34" charset="0"/>
            </a:endParaRPr>
          </a:p>
          <a:p>
            <a:pPr eaLnBrk="1" hangingPunct="1">
              <a:spcAft>
                <a:spcPts val="593"/>
              </a:spcAft>
              <a:defRPr/>
            </a:pPr>
            <a:endParaRPr lang="da-DK" altLang="da-DK" sz="893" b="1" noProof="1">
              <a:solidFill>
                <a:schemeClr val="tx1"/>
              </a:solidFill>
              <a:latin typeface="Arial" panose="020B0604020202020204" pitchFamily="34" charset="0"/>
              <a:cs typeface="Arial" panose="020B0604020202020204" pitchFamily="34" charset="0"/>
            </a:endParaRPr>
          </a:p>
        </p:txBody>
      </p:sp>
      <p:grpSp>
        <p:nvGrpSpPr>
          <p:cNvPr id="23" name="Gruppe 22">
            <a:extLst>
              <a:ext uri="{FF2B5EF4-FFF2-40B4-BE49-F238E27FC236}">
                <a16:creationId xmlns:a16="http://schemas.microsoft.com/office/drawing/2014/main" id="{1F9AF259-CD67-4F52-9A1F-EC718D03CD3D}"/>
              </a:ext>
            </a:extLst>
          </p:cNvPr>
          <p:cNvGrpSpPr/>
          <p:nvPr userDrawn="1"/>
        </p:nvGrpSpPr>
        <p:grpSpPr>
          <a:xfrm>
            <a:off x="6241464" y="3341699"/>
            <a:ext cx="740398" cy="934814"/>
            <a:chOff x="6398620" y="3815586"/>
            <a:chExt cx="740398" cy="934814"/>
          </a:xfrm>
        </p:grpSpPr>
        <p:pic>
          <p:nvPicPr>
            <p:cNvPr id="24" name="6 Crop">
              <a:extLst>
                <a:ext uri="{FF2B5EF4-FFF2-40B4-BE49-F238E27FC236}">
                  <a16:creationId xmlns:a16="http://schemas.microsoft.com/office/drawing/2014/main" id="{9CB1AB9A-B60D-4B1E-9CBF-74CFC0E38437}"/>
                </a:ext>
              </a:extLst>
            </p:cNvPr>
            <p:cNvPicPr>
              <a:picLocks noChangeAspect="1"/>
            </p:cNvPicPr>
            <p:nvPr userDrawn="1"/>
          </p:nvPicPr>
          <p:blipFill>
            <a:blip r:embed="rId5"/>
            <a:stretch>
              <a:fillRect/>
            </a:stretch>
          </p:blipFill>
          <p:spPr>
            <a:xfrm>
              <a:off x="6398620" y="3815586"/>
              <a:ext cx="337400" cy="321707"/>
            </a:xfrm>
            <a:prstGeom prst="rect">
              <a:avLst/>
            </a:prstGeom>
          </p:spPr>
        </p:pic>
        <p:pic>
          <p:nvPicPr>
            <p:cNvPr id="25" name="Billede 24">
              <a:extLst>
                <a:ext uri="{FF2B5EF4-FFF2-40B4-BE49-F238E27FC236}">
                  <a16:creationId xmlns:a16="http://schemas.microsoft.com/office/drawing/2014/main" id="{85D034CD-5AB5-4128-B1ED-C46433151D28}"/>
                </a:ext>
              </a:extLst>
            </p:cNvPr>
            <p:cNvPicPr>
              <a:picLocks noChangeAspect="1"/>
            </p:cNvPicPr>
            <p:nvPr userDrawn="1"/>
          </p:nvPicPr>
          <p:blipFill rotWithShape="1">
            <a:blip r:embed="rId6"/>
            <a:srcRect l="1304" t="11451" r="30180" b="26335"/>
            <a:stretch/>
          </p:blipFill>
          <p:spPr>
            <a:xfrm>
              <a:off x="6442770" y="4118189"/>
              <a:ext cx="696248" cy="632211"/>
            </a:xfrm>
            <a:prstGeom prst="rect">
              <a:avLst/>
            </a:prstGeom>
            <a:ln w="3175">
              <a:solidFill>
                <a:schemeClr val="bg1">
                  <a:lumMod val="95000"/>
                </a:schemeClr>
              </a:solidFill>
            </a:ln>
          </p:spPr>
        </p:pic>
      </p:grpSp>
      <p:grpSp>
        <p:nvGrpSpPr>
          <p:cNvPr id="28" name="Gruppe 27">
            <a:extLst>
              <a:ext uri="{FF2B5EF4-FFF2-40B4-BE49-F238E27FC236}">
                <a16:creationId xmlns:a16="http://schemas.microsoft.com/office/drawing/2014/main" id="{6E0524AF-02C9-42C0-A17F-A5980D805B44}"/>
              </a:ext>
            </a:extLst>
          </p:cNvPr>
          <p:cNvGrpSpPr/>
          <p:nvPr userDrawn="1"/>
        </p:nvGrpSpPr>
        <p:grpSpPr>
          <a:xfrm>
            <a:off x="6234496" y="4380708"/>
            <a:ext cx="740397" cy="929593"/>
            <a:chOff x="6391652" y="4854581"/>
            <a:chExt cx="740397" cy="929593"/>
          </a:xfrm>
        </p:grpSpPr>
        <p:pic>
          <p:nvPicPr>
            <p:cNvPr id="29" name="6 Crop">
              <a:extLst>
                <a:ext uri="{FF2B5EF4-FFF2-40B4-BE49-F238E27FC236}">
                  <a16:creationId xmlns:a16="http://schemas.microsoft.com/office/drawing/2014/main" id="{9F98BB02-E51F-4746-B69E-9C7114826495}"/>
                </a:ext>
              </a:extLst>
            </p:cNvPr>
            <p:cNvPicPr>
              <a:picLocks noChangeAspect="1"/>
            </p:cNvPicPr>
            <p:nvPr userDrawn="1"/>
          </p:nvPicPr>
          <p:blipFill>
            <a:blip r:embed="rId5"/>
            <a:stretch>
              <a:fillRect/>
            </a:stretch>
          </p:blipFill>
          <p:spPr>
            <a:xfrm>
              <a:off x="6391652" y="4854581"/>
              <a:ext cx="337400" cy="321707"/>
            </a:xfrm>
            <a:prstGeom prst="rect">
              <a:avLst/>
            </a:prstGeom>
          </p:spPr>
        </p:pic>
        <p:pic>
          <p:nvPicPr>
            <p:cNvPr id="36" name="Billede 35">
              <a:extLst>
                <a:ext uri="{FF2B5EF4-FFF2-40B4-BE49-F238E27FC236}">
                  <a16:creationId xmlns:a16="http://schemas.microsoft.com/office/drawing/2014/main" id="{F03B3F55-2CD4-4955-87F4-7332ABF9C31A}"/>
                </a:ext>
              </a:extLst>
            </p:cNvPr>
            <p:cNvPicPr>
              <a:picLocks noChangeAspect="1"/>
            </p:cNvPicPr>
            <p:nvPr userDrawn="1"/>
          </p:nvPicPr>
          <p:blipFill rotWithShape="1">
            <a:blip r:embed="rId7"/>
            <a:srcRect l="1152" t="11676" r="31017" b="26411"/>
            <a:stretch/>
          </p:blipFill>
          <p:spPr>
            <a:xfrm>
              <a:off x="6442770" y="5155024"/>
              <a:ext cx="689279" cy="629150"/>
            </a:xfrm>
            <a:prstGeom prst="rect">
              <a:avLst/>
            </a:prstGeom>
            <a:ln w="3175">
              <a:solidFill>
                <a:schemeClr val="bg1">
                  <a:lumMod val="95000"/>
                </a:schemeClr>
              </a:solidFill>
            </a:ln>
          </p:spPr>
        </p:pic>
      </p:grpSp>
      <p:grpSp>
        <p:nvGrpSpPr>
          <p:cNvPr id="37" name="Gruppe 36">
            <a:extLst>
              <a:ext uri="{FF2B5EF4-FFF2-40B4-BE49-F238E27FC236}">
                <a16:creationId xmlns:a16="http://schemas.microsoft.com/office/drawing/2014/main" id="{570C9D30-5E46-4A8F-8AF8-0A3A35FF4070}"/>
              </a:ext>
            </a:extLst>
          </p:cNvPr>
          <p:cNvGrpSpPr/>
          <p:nvPr userDrawn="1"/>
        </p:nvGrpSpPr>
        <p:grpSpPr>
          <a:xfrm>
            <a:off x="6285615" y="2237665"/>
            <a:ext cx="676669" cy="997704"/>
            <a:chOff x="6442771" y="2574072"/>
            <a:chExt cx="676669" cy="997704"/>
          </a:xfrm>
        </p:grpSpPr>
        <p:pic>
          <p:nvPicPr>
            <p:cNvPr id="38" name="Billede 37">
              <a:extLst>
                <a:ext uri="{FF2B5EF4-FFF2-40B4-BE49-F238E27FC236}">
                  <a16:creationId xmlns:a16="http://schemas.microsoft.com/office/drawing/2014/main" id="{6459B022-C4F9-472E-A75D-684BCC545ABD}"/>
                </a:ext>
              </a:extLst>
            </p:cNvPr>
            <p:cNvPicPr>
              <a:picLocks noChangeAspect="1"/>
            </p:cNvPicPr>
            <p:nvPr userDrawn="1"/>
          </p:nvPicPr>
          <p:blipFill>
            <a:blip r:embed="rId8"/>
            <a:stretch>
              <a:fillRect/>
            </a:stretch>
          </p:blipFill>
          <p:spPr>
            <a:xfrm>
              <a:off x="6442771" y="2574072"/>
              <a:ext cx="305786" cy="365851"/>
            </a:xfrm>
            <a:prstGeom prst="rect">
              <a:avLst/>
            </a:prstGeom>
          </p:spPr>
        </p:pic>
        <p:pic>
          <p:nvPicPr>
            <p:cNvPr id="39" name="Billede 38">
              <a:extLst>
                <a:ext uri="{FF2B5EF4-FFF2-40B4-BE49-F238E27FC236}">
                  <a16:creationId xmlns:a16="http://schemas.microsoft.com/office/drawing/2014/main" id="{6676C55A-9D05-4855-A873-5DA79C75422A}"/>
                </a:ext>
              </a:extLst>
            </p:cNvPr>
            <p:cNvPicPr>
              <a:picLocks noChangeAspect="1"/>
            </p:cNvPicPr>
            <p:nvPr userDrawn="1"/>
          </p:nvPicPr>
          <p:blipFill rotWithShape="1">
            <a:blip r:embed="rId9"/>
            <a:srcRect l="1432" t="16308" r="2422" b="1509"/>
            <a:stretch/>
          </p:blipFill>
          <p:spPr>
            <a:xfrm>
              <a:off x="6444587" y="2943287"/>
              <a:ext cx="674853" cy="628489"/>
            </a:xfrm>
            <a:prstGeom prst="rect">
              <a:avLst/>
            </a:prstGeom>
            <a:ln w="3175">
              <a:solidFill>
                <a:schemeClr val="bg1">
                  <a:lumMod val="95000"/>
                </a:schemeClr>
              </a:solidFill>
            </a:ln>
          </p:spPr>
        </p:pic>
      </p:grpSp>
      <p:sp>
        <p:nvSpPr>
          <p:cNvPr id="40" name="Text Box 3">
            <a:extLst>
              <a:ext uri="{FF2B5EF4-FFF2-40B4-BE49-F238E27FC236}">
                <a16:creationId xmlns:a16="http://schemas.microsoft.com/office/drawing/2014/main" id="{3D524C37-9B03-4C43-9C67-F15B8611C77C}"/>
              </a:ext>
            </a:extLst>
          </p:cNvPr>
          <p:cNvSpPr txBox="1">
            <a:spLocks noChangeArrowheads="1"/>
          </p:cNvSpPr>
          <p:nvPr userDrawn="1"/>
        </p:nvSpPr>
        <p:spPr bwMode="auto">
          <a:xfrm>
            <a:off x="7982683" y="1479523"/>
            <a:ext cx="2566254" cy="4555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2954"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ts val="1193"/>
              </a:spcBef>
              <a:spcAft>
                <a:spcPts val="593"/>
              </a:spcAft>
              <a:defRPr/>
            </a:pPr>
            <a:r>
              <a:rPr lang="da-DK" sz="893" b="1" noProof="1">
                <a:solidFill>
                  <a:schemeClr val="tx1"/>
                </a:solidFill>
                <a:latin typeface="Arial" panose="020B0604020202020204" pitchFamily="34" charset="0"/>
                <a:cs typeface="Arial" panose="020B0604020202020204" pitchFamily="34" charset="0"/>
              </a:rPr>
              <a:t>Beskær billede</a:t>
            </a:r>
          </a:p>
          <a:p>
            <a:pPr eaLnBrk="1" hangingPunct="1">
              <a:spcAft>
                <a:spcPts val="593"/>
              </a:spcAft>
              <a:defRPr/>
            </a:pPr>
            <a:r>
              <a:rPr lang="da-DK" altLang="da-DK" sz="893" b="1" noProof="1">
                <a:solidFill>
                  <a:schemeClr val="tx1"/>
                </a:solidFill>
                <a:latin typeface="Arial" panose="020B0604020202020204" pitchFamily="34" charset="0"/>
                <a:cs typeface="Arial" panose="020B0604020202020204" pitchFamily="34" charset="0"/>
              </a:rPr>
              <a:t>1. </a:t>
            </a:r>
            <a:r>
              <a:rPr lang="da-DK" altLang="da-DK" sz="893" b="0" noProof="1">
                <a:solidFill>
                  <a:schemeClr val="tx1"/>
                </a:solidFill>
                <a:latin typeface="Arial" panose="020B0604020202020204" pitchFamily="34" charset="0"/>
                <a:cs typeface="Arial" panose="020B0604020202020204" pitchFamily="34" charset="0"/>
              </a:rPr>
              <a:t>Klik </a:t>
            </a:r>
            <a:r>
              <a:rPr lang="da-DK" altLang="da-DK" sz="893" b="1" noProof="1">
                <a:solidFill>
                  <a:schemeClr val="tx1"/>
                </a:solidFill>
                <a:latin typeface="Arial" panose="020B0604020202020204" pitchFamily="34" charset="0"/>
                <a:cs typeface="Arial" panose="020B0604020202020204" pitchFamily="34" charset="0"/>
              </a:rPr>
              <a:t>Beskær</a:t>
            </a:r>
            <a:r>
              <a:rPr lang="da-DK" altLang="da-DK" sz="893" b="0" noProof="1">
                <a:solidFill>
                  <a:schemeClr val="tx1"/>
                </a:solidFill>
                <a:latin typeface="Arial" panose="020B0604020202020204" pitchFamily="34" charset="0"/>
                <a:cs typeface="Arial" panose="020B0604020202020204" pitchFamily="34" charset="0"/>
              </a:rPr>
              <a:t> for at ændre </a:t>
            </a:r>
            <a:br>
              <a:rPr lang="da-DK" altLang="da-DK" sz="893" b="0" noProof="1">
                <a:solidFill>
                  <a:schemeClr val="tx1"/>
                </a:solidFill>
                <a:latin typeface="Arial" panose="020B0604020202020204" pitchFamily="34" charset="0"/>
                <a:cs typeface="Arial" panose="020B0604020202020204" pitchFamily="34" charset="0"/>
              </a:rPr>
            </a:br>
            <a:r>
              <a:rPr lang="da-DK" altLang="da-DK" sz="893" b="0" noProof="1">
                <a:solidFill>
                  <a:schemeClr val="tx1"/>
                </a:solidFill>
                <a:latin typeface="Arial" panose="020B0604020202020204" pitchFamily="34" charset="0"/>
                <a:cs typeface="Arial" panose="020B0604020202020204" pitchFamily="34" charset="0"/>
              </a:rPr>
              <a:t>billedets fokus/størrelse</a:t>
            </a:r>
          </a:p>
          <a:p>
            <a:pPr eaLnBrk="1" hangingPunct="1">
              <a:spcAft>
                <a:spcPts val="593"/>
              </a:spcAft>
              <a:defRPr/>
            </a:pPr>
            <a:r>
              <a:rPr lang="da-DK" altLang="da-DK" sz="893" b="1" noProof="1">
                <a:solidFill>
                  <a:schemeClr val="tx1"/>
                </a:solidFill>
                <a:latin typeface="Arial" panose="020B0604020202020204" pitchFamily="34" charset="0"/>
                <a:cs typeface="Arial" panose="020B0604020202020204" pitchFamily="34" charset="0"/>
              </a:rPr>
              <a:t>2. </a:t>
            </a:r>
            <a:r>
              <a:rPr lang="da-DK" altLang="da-DK" sz="893" b="0" noProof="1">
                <a:solidFill>
                  <a:schemeClr val="tx1"/>
                </a:solidFill>
                <a:latin typeface="Arial" panose="020B0604020202020204" pitchFamily="34" charset="0"/>
                <a:cs typeface="Arial" panose="020B0604020202020204" pitchFamily="34" charset="0"/>
              </a:rPr>
              <a:t>Ønsker du at skalere billedet, så </a:t>
            </a:r>
            <a:br>
              <a:rPr lang="da-DK" altLang="da-DK" sz="893" b="0" noProof="1">
                <a:solidFill>
                  <a:schemeClr val="tx1"/>
                </a:solidFill>
                <a:latin typeface="Arial" panose="020B0604020202020204" pitchFamily="34" charset="0"/>
                <a:cs typeface="Arial" panose="020B0604020202020204" pitchFamily="34" charset="0"/>
              </a:rPr>
            </a:br>
            <a:r>
              <a:rPr lang="da-DK" altLang="da-DK" sz="893" b="0" noProof="1">
                <a:solidFill>
                  <a:schemeClr val="tx1"/>
                </a:solidFill>
                <a:latin typeface="Arial" panose="020B0604020202020204" pitchFamily="34" charset="0"/>
                <a:cs typeface="Arial" panose="020B0604020202020204" pitchFamily="34" charset="0"/>
              </a:rPr>
              <a:t>hold </a:t>
            </a:r>
            <a:r>
              <a:rPr lang="da-DK" altLang="da-DK" sz="893" b="1" noProof="1">
                <a:solidFill>
                  <a:schemeClr val="tx1"/>
                </a:solidFill>
                <a:latin typeface="Arial" panose="020B0604020202020204" pitchFamily="34" charset="0"/>
                <a:cs typeface="Arial" panose="020B0604020202020204" pitchFamily="34" charset="0"/>
              </a:rPr>
              <a:t>SHIFT</a:t>
            </a:r>
            <a:r>
              <a:rPr lang="da-DK" altLang="da-DK" sz="893" b="0" noProof="1">
                <a:solidFill>
                  <a:schemeClr val="tx1"/>
                </a:solidFill>
                <a:latin typeface="Arial" panose="020B0604020202020204" pitchFamily="34" charset="0"/>
                <a:cs typeface="Arial" panose="020B0604020202020204" pitchFamily="34" charset="0"/>
              </a:rPr>
              <a:t>-knappen nede, mens </a:t>
            </a:r>
            <a:br>
              <a:rPr lang="da-DK" altLang="da-DK" sz="893" b="0" noProof="1">
                <a:solidFill>
                  <a:schemeClr val="tx1"/>
                </a:solidFill>
                <a:latin typeface="Arial" panose="020B0604020202020204" pitchFamily="34" charset="0"/>
                <a:cs typeface="Arial" panose="020B0604020202020204" pitchFamily="34" charset="0"/>
              </a:rPr>
            </a:br>
            <a:r>
              <a:rPr lang="da-DK" altLang="da-DK" sz="893" b="0" noProof="1">
                <a:solidFill>
                  <a:schemeClr val="tx1"/>
                </a:solidFill>
                <a:latin typeface="Arial" panose="020B0604020202020204" pitchFamily="34" charset="0"/>
                <a:cs typeface="Arial" panose="020B0604020202020204" pitchFamily="34" charset="0"/>
              </a:rPr>
              <a:t>du trækker i billedets hjørner</a:t>
            </a:r>
          </a:p>
          <a:p>
            <a:pPr eaLnBrk="1" hangingPunct="1">
              <a:spcAft>
                <a:spcPts val="593"/>
              </a:spcAft>
              <a:defRPr/>
            </a:pPr>
            <a:r>
              <a:rPr lang="da-DK" altLang="da-DK" sz="893" b="1" noProof="1">
                <a:solidFill>
                  <a:schemeClr val="tx1"/>
                </a:solidFill>
                <a:latin typeface="Arial" panose="020B0604020202020204" pitchFamily="34" charset="0"/>
                <a:cs typeface="Arial" panose="020B0604020202020204" pitchFamily="34" charset="0"/>
              </a:rPr>
              <a:t>Tips: </a:t>
            </a:r>
            <a:r>
              <a:rPr lang="da-DK" altLang="da-DK" sz="893" b="0" noProof="1">
                <a:solidFill>
                  <a:schemeClr val="tx1"/>
                </a:solidFill>
                <a:latin typeface="Arial" panose="020B0604020202020204" pitchFamily="34" charset="0"/>
                <a:cs typeface="Arial" panose="020B0604020202020204" pitchFamily="34" charset="0"/>
              </a:rPr>
              <a:t>Hvis du sletter billedet og indsætter </a:t>
            </a:r>
            <a:br>
              <a:rPr lang="da-DK" altLang="da-DK" sz="893" b="0" noProof="1">
                <a:solidFill>
                  <a:schemeClr val="tx1"/>
                </a:solidFill>
                <a:latin typeface="Arial" panose="020B0604020202020204" pitchFamily="34" charset="0"/>
                <a:cs typeface="Arial" panose="020B0604020202020204" pitchFamily="34" charset="0"/>
              </a:rPr>
            </a:br>
            <a:r>
              <a:rPr lang="da-DK" altLang="da-DK" sz="893" b="0" noProof="1">
                <a:solidFill>
                  <a:schemeClr val="tx1"/>
                </a:solidFill>
                <a:latin typeface="Arial" panose="020B0604020202020204" pitchFamily="34" charset="0"/>
                <a:cs typeface="Arial" panose="020B0604020202020204" pitchFamily="34" charset="0"/>
              </a:rPr>
              <a:t>et nyt, kan billedet lægge sig foran tekst og grafik. Hvis dette sker, højreklik på billedet </a:t>
            </a:r>
            <a:br>
              <a:rPr lang="da-DK" altLang="da-DK" sz="893" b="0" noProof="1">
                <a:solidFill>
                  <a:schemeClr val="tx1"/>
                </a:solidFill>
                <a:latin typeface="Arial" panose="020B0604020202020204" pitchFamily="34" charset="0"/>
                <a:cs typeface="Arial" panose="020B0604020202020204" pitchFamily="34" charset="0"/>
              </a:rPr>
            </a:br>
            <a:r>
              <a:rPr lang="da-DK" altLang="da-DK" sz="893" b="0" noProof="1">
                <a:solidFill>
                  <a:schemeClr val="tx1"/>
                </a:solidFill>
                <a:latin typeface="Arial" panose="020B0604020202020204" pitchFamily="34" charset="0"/>
                <a:cs typeface="Arial" panose="020B0604020202020204" pitchFamily="34" charset="0"/>
              </a:rPr>
              <a:t>og vælg </a:t>
            </a:r>
            <a:r>
              <a:rPr lang="da-DK" altLang="da-DK" sz="893" b="1" noProof="1">
                <a:solidFill>
                  <a:schemeClr val="tx1"/>
                </a:solidFill>
                <a:latin typeface="Arial" panose="020B0604020202020204" pitchFamily="34" charset="0"/>
                <a:cs typeface="Arial" panose="020B0604020202020204" pitchFamily="34" charset="0"/>
              </a:rPr>
              <a:t>Placer bagest</a:t>
            </a:r>
          </a:p>
          <a:p>
            <a:pPr eaLnBrk="1" hangingPunct="1">
              <a:spcBef>
                <a:spcPts val="1193"/>
              </a:spcBef>
              <a:spcAft>
                <a:spcPts val="593"/>
              </a:spcAft>
              <a:defRPr/>
            </a:pPr>
            <a:r>
              <a:rPr lang="da-DK" sz="893" b="1" noProof="1">
                <a:solidFill>
                  <a:schemeClr val="tx1"/>
                </a:solidFill>
                <a:latin typeface="Arial" panose="020B0604020202020204" pitchFamily="34" charset="0"/>
                <a:cs typeface="Arial" panose="020B0604020202020204" pitchFamily="34" charset="0"/>
              </a:rPr>
              <a:t>For at justere sidenummerering, </a:t>
            </a:r>
            <a:br>
              <a:rPr lang="da-DK" sz="893" b="1" noProof="1">
                <a:solidFill>
                  <a:schemeClr val="tx1"/>
                </a:solidFill>
                <a:latin typeface="Arial" panose="020B0604020202020204" pitchFamily="34" charset="0"/>
                <a:cs typeface="Arial" panose="020B0604020202020204" pitchFamily="34" charset="0"/>
              </a:rPr>
            </a:br>
            <a:r>
              <a:rPr lang="da-DK" sz="893" b="1" noProof="1">
                <a:solidFill>
                  <a:schemeClr val="tx1"/>
                </a:solidFill>
                <a:latin typeface="Arial" panose="020B0604020202020204" pitchFamily="34" charset="0"/>
                <a:cs typeface="Arial" panose="020B0604020202020204" pitchFamily="34" charset="0"/>
              </a:rPr>
              <a:t>dato og sidefod</a:t>
            </a:r>
          </a:p>
          <a:p>
            <a:pPr marL="0" marR="0" lvl="0" indent="0" algn="l" defTabSz="908018" rtl="0" eaLnBrk="1" fontAlgn="auto" latinLnBrk="0" hangingPunct="1">
              <a:lnSpc>
                <a:spcPct val="100000"/>
              </a:lnSpc>
              <a:spcBef>
                <a:spcPts val="0"/>
              </a:spcBef>
              <a:spcAft>
                <a:spcPts val="593"/>
              </a:spcAft>
              <a:buClrTx/>
              <a:buSzTx/>
              <a:buFontTx/>
              <a:buNone/>
              <a:tabLst/>
              <a:defRPr/>
            </a:pPr>
            <a:r>
              <a:rPr lang="da-DK" altLang="da-DK" sz="893" b="0" noProof="1">
                <a:solidFill>
                  <a:schemeClr val="tx1"/>
                </a:solidFill>
                <a:latin typeface="Arial" panose="020B0604020202020204" pitchFamily="34" charset="0"/>
                <a:cs typeface="Arial" panose="020B0604020202020204" pitchFamily="34" charset="0"/>
              </a:rPr>
              <a:t>Gør dette som</a:t>
            </a:r>
            <a:r>
              <a:rPr lang="da-DK" altLang="da-DK" sz="893" b="0" baseline="0" noProof="1">
                <a:solidFill>
                  <a:schemeClr val="tx1"/>
                </a:solidFill>
                <a:latin typeface="Arial" panose="020B0604020202020204" pitchFamily="34" charset="0"/>
                <a:cs typeface="Arial" panose="020B0604020202020204" pitchFamily="34" charset="0"/>
              </a:rPr>
              <a:t> det sidste i din præsentation, </a:t>
            </a:r>
            <a:br>
              <a:rPr lang="da-DK" altLang="da-DK" sz="893" b="0" baseline="0" noProof="1">
                <a:solidFill>
                  <a:schemeClr val="tx1"/>
                </a:solidFill>
                <a:latin typeface="Arial" panose="020B0604020202020204" pitchFamily="34" charset="0"/>
                <a:cs typeface="Arial" panose="020B0604020202020204" pitchFamily="34" charset="0"/>
              </a:rPr>
            </a:br>
            <a:r>
              <a:rPr lang="da-DK" altLang="da-DK" sz="893" b="0" baseline="0" noProof="1">
                <a:solidFill>
                  <a:schemeClr val="tx1"/>
                </a:solidFill>
                <a:latin typeface="Arial" panose="020B0604020202020204" pitchFamily="34" charset="0"/>
                <a:cs typeface="Arial" panose="020B0604020202020204" pitchFamily="34" charset="0"/>
              </a:rPr>
              <a:t>så det slår igennem på alle slides</a:t>
            </a:r>
            <a:endParaRPr lang="da-DK" sz="893" b="1" noProof="1">
              <a:solidFill>
                <a:schemeClr val="tx1"/>
              </a:solidFill>
              <a:latin typeface="Arial" panose="020B0604020202020204" pitchFamily="34" charset="0"/>
              <a:cs typeface="Arial" panose="020B0604020202020204" pitchFamily="34" charset="0"/>
            </a:endParaRPr>
          </a:p>
          <a:p>
            <a:pPr eaLnBrk="1" hangingPunct="1">
              <a:spcAft>
                <a:spcPts val="593"/>
              </a:spcAft>
              <a:defRPr/>
            </a:pPr>
            <a:r>
              <a:rPr lang="da-DK" altLang="da-DK" sz="893" b="1" noProof="1">
                <a:solidFill>
                  <a:schemeClr val="tx1"/>
                </a:solidFill>
                <a:latin typeface="Arial" panose="020B0604020202020204" pitchFamily="34" charset="0"/>
                <a:cs typeface="Arial" panose="020B0604020202020204" pitchFamily="34" charset="0"/>
              </a:rPr>
              <a:t>1. </a:t>
            </a:r>
            <a:r>
              <a:rPr lang="da-DK" altLang="da-DK" sz="893" b="0" noProof="1">
                <a:solidFill>
                  <a:schemeClr val="tx1"/>
                </a:solidFill>
                <a:latin typeface="Arial" panose="020B0604020202020204" pitchFamily="34" charset="0"/>
                <a:cs typeface="Arial" panose="020B0604020202020204" pitchFamily="34" charset="0"/>
              </a:rPr>
              <a:t>Klik på fanen </a:t>
            </a:r>
            <a:r>
              <a:rPr lang="da-DK" altLang="da-DK" sz="893" b="1" noProof="1">
                <a:solidFill>
                  <a:schemeClr val="tx1"/>
                </a:solidFill>
                <a:latin typeface="Arial" panose="020B0604020202020204" pitchFamily="34" charset="0"/>
                <a:cs typeface="Arial" panose="020B0604020202020204" pitchFamily="34" charset="0"/>
              </a:rPr>
              <a:t>Indsæt</a:t>
            </a:r>
          </a:p>
          <a:p>
            <a:pPr eaLnBrk="1" hangingPunct="1">
              <a:spcAft>
                <a:spcPts val="593"/>
              </a:spcAft>
              <a:defRPr/>
            </a:pPr>
            <a:r>
              <a:rPr lang="da-DK" altLang="da-DK" sz="893" b="1" noProof="1">
                <a:solidFill>
                  <a:schemeClr val="tx1"/>
                </a:solidFill>
                <a:latin typeface="Arial" panose="020B0604020202020204" pitchFamily="34" charset="0"/>
                <a:cs typeface="Arial" panose="020B0604020202020204" pitchFamily="34" charset="0"/>
              </a:rPr>
              <a:t>2. </a:t>
            </a:r>
            <a:r>
              <a:rPr lang="da-DK" altLang="da-DK" sz="893" b="0" noProof="1">
                <a:solidFill>
                  <a:schemeClr val="tx1"/>
                </a:solidFill>
                <a:latin typeface="Arial" panose="020B0604020202020204" pitchFamily="34" charset="0"/>
                <a:cs typeface="Arial" panose="020B0604020202020204" pitchFamily="34" charset="0"/>
              </a:rPr>
              <a:t>Klik </a:t>
            </a:r>
            <a:r>
              <a:rPr lang="da-DK" altLang="da-DK" sz="893" b="1" noProof="1">
                <a:solidFill>
                  <a:schemeClr val="tx1"/>
                </a:solidFill>
                <a:latin typeface="Arial" panose="020B0604020202020204" pitchFamily="34" charset="0"/>
                <a:cs typeface="Arial" panose="020B0604020202020204" pitchFamily="34" charset="0"/>
              </a:rPr>
              <a:t>Sidehoved og Sidefod</a:t>
            </a:r>
            <a:br>
              <a:rPr lang="da-DK" altLang="da-DK" sz="893" b="0" noProof="1">
                <a:solidFill>
                  <a:schemeClr val="tx1"/>
                </a:solidFill>
                <a:latin typeface="Arial" panose="020B0604020202020204" pitchFamily="34" charset="0"/>
                <a:cs typeface="Arial" panose="020B0604020202020204" pitchFamily="34" charset="0"/>
              </a:rPr>
            </a:br>
            <a:r>
              <a:rPr lang="da-DK" altLang="da-DK" sz="893" b="0" noProof="1">
                <a:solidFill>
                  <a:schemeClr val="tx1"/>
                </a:solidFill>
                <a:latin typeface="Arial" panose="020B0604020202020204" pitchFamily="34" charset="0"/>
                <a:cs typeface="Arial" panose="020B0604020202020204" pitchFamily="34" charset="0"/>
              </a:rPr>
              <a:t>(Tekst kommer fra Templafy)</a:t>
            </a:r>
          </a:p>
          <a:p>
            <a:pPr eaLnBrk="1" hangingPunct="1">
              <a:spcAft>
                <a:spcPts val="593"/>
              </a:spcAft>
              <a:defRPr/>
            </a:pPr>
            <a:r>
              <a:rPr lang="da-DK" altLang="da-DK" sz="893" b="0" noProof="1">
                <a:solidFill>
                  <a:schemeClr val="tx1"/>
                </a:solidFill>
                <a:latin typeface="Arial" panose="020B0604020202020204" pitchFamily="34" charset="0"/>
                <a:cs typeface="Arial" panose="020B0604020202020204" pitchFamily="34" charset="0"/>
              </a:rPr>
              <a:t>Vælg </a:t>
            </a:r>
            <a:r>
              <a:rPr lang="da-DK" altLang="da-DK" sz="893" b="1" noProof="1">
                <a:solidFill>
                  <a:schemeClr val="tx1"/>
                </a:solidFill>
                <a:latin typeface="Arial" panose="020B0604020202020204" pitchFamily="34" charset="0"/>
                <a:cs typeface="Arial" panose="020B0604020202020204" pitchFamily="34" charset="0"/>
              </a:rPr>
              <a:t>Anvend på alle </a:t>
            </a:r>
            <a:r>
              <a:rPr lang="da-DK" altLang="da-DK" sz="893" b="0" noProof="1">
                <a:solidFill>
                  <a:schemeClr val="tx1"/>
                </a:solidFill>
                <a:latin typeface="Arial" panose="020B0604020202020204" pitchFamily="34" charset="0"/>
                <a:cs typeface="Arial" panose="020B0604020202020204" pitchFamily="34" charset="0"/>
              </a:rPr>
              <a:t>eller </a:t>
            </a:r>
            <a:r>
              <a:rPr lang="da-DK" altLang="da-DK" sz="893" b="1" noProof="1">
                <a:solidFill>
                  <a:schemeClr val="tx1"/>
                </a:solidFill>
                <a:latin typeface="Arial" panose="020B0604020202020204" pitchFamily="34" charset="0"/>
                <a:cs typeface="Arial" panose="020B0604020202020204" pitchFamily="34" charset="0"/>
              </a:rPr>
              <a:t>Anvend</a:t>
            </a:r>
            <a:r>
              <a:rPr lang="da-DK" altLang="da-DK" sz="893" b="0" noProof="1">
                <a:solidFill>
                  <a:schemeClr val="tx1"/>
                </a:solidFill>
                <a:latin typeface="Arial" panose="020B0604020202020204" pitchFamily="34" charset="0"/>
                <a:cs typeface="Arial" panose="020B0604020202020204" pitchFamily="34" charset="0"/>
              </a:rPr>
              <a:t> hvis det kun skal være på et enkelt slide</a:t>
            </a:r>
          </a:p>
          <a:p>
            <a:pPr eaLnBrk="1" hangingPunct="1">
              <a:spcBef>
                <a:spcPts val="1193"/>
              </a:spcBef>
              <a:spcAft>
                <a:spcPts val="593"/>
              </a:spcAft>
              <a:defRPr/>
            </a:pPr>
            <a:r>
              <a:rPr lang="da-DK" sz="893" b="1" noProof="1">
                <a:solidFill>
                  <a:schemeClr val="tx1"/>
                </a:solidFill>
                <a:latin typeface="Arial" panose="020B0604020202020204" pitchFamily="34" charset="0"/>
                <a:cs typeface="Arial" panose="020B0604020202020204" pitchFamily="34" charset="0"/>
              </a:rPr>
              <a:t>Hjælpelinjer</a:t>
            </a:r>
          </a:p>
          <a:p>
            <a:pPr eaLnBrk="1" hangingPunct="1">
              <a:spcAft>
                <a:spcPts val="593"/>
              </a:spcAft>
              <a:defRPr/>
            </a:pPr>
            <a:r>
              <a:rPr lang="da-DK" altLang="da-DK" sz="893" b="0" noProof="1">
                <a:solidFill>
                  <a:schemeClr val="tx1"/>
                </a:solidFill>
                <a:latin typeface="Arial" panose="020B0604020202020204" pitchFamily="34" charset="0"/>
                <a:cs typeface="Arial" panose="020B0604020202020204" pitchFamily="34" charset="0"/>
              </a:rPr>
              <a:t>For at se hjælpelinjer</a:t>
            </a:r>
          </a:p>
          <a:p>
            <a:pPr eaLnBrk="1" hangingPunct="1">
              <a:spcAft>
                <a:spcPts val="593"/>
              </a:spcAft>
              <a:defRPr/>
            </a:pPr>
            <a:r>
              <a:rPr lang="da-DK" altLang="da-DK" sz="893" b="1" noProof="1">
                <a:solidFill>
                  <a:schemeClr val="tx1"/>
                </a:solidFill>
                <a:latin typeface="Arial" panose="020B0604020202020204" pitchFamily="34" charset="0"/>
                <a:cs typeface="Arial" panose="020B0604020202020204" pitchFamily="34" charset="0"/>
              </a:rPr>
              <a:t>1. </a:t>
            </a:r>
            <a:r>
              <a:rPr lang="da-DK" altLang="da-DK" sz="893" b="0" noProof="1">
                <a:solidFill>
                  <a:schemeClr val="tx1"/>
                </a:solidFill>
                <a:latin typeface="Arial" panose="020B0604020202020204" pitchFamily="34" charset="0"/>
                <a:cs typeface="Arial" panose="020B0604020202020204" pitchFamily="34" charset="0"/>
              </a:rPr>
              <a:t>Klik på fanen </a:t>
            </a:r>
            <a:r>
              <a:rPr lang="da-DK" altLang="da-DK" sz="893" b="1" noProof="1">
                <a:solidFill>
                  <a:schemeClr val="tx1"/>
                </a:solidFill>
                <a:latin typeface="Arial" panose="020B0604020202020204" pitchFamily="34" charset="0"/>
                <a:cs typeface="Arial" panose="020B0604020202020204" pitchFamily="34" charset="0"/>
              </a:rPr>
              <a:t>Vis </a:t>
            </a:r>
            <a:r>
              <a:rPr lang="da-DK" altLang="da-DK" sz="893" b="0" noProof="1">
                <a:solidFill>
                  <a:schemeClr val="tx1"/>
                </a:solidFill>
                <a:latin typeface="Arial" panose="020B0604020202020204" pitchFamily="34" charset="0"/>
                <a:cs typeface="Arial" panose="020B0604020202020204" pitchFamily="34" charset="0"/>
              </a:rPr>
              <a:t>og sæt hak ved </a:t>
            </a:r>
            <a:r>
              <a:rPr lang="da-DK" altLang="da-DK" sz="893" b="1" noProof="1">
                <a:solidFill>
                  <a:schemeClr val="tx1"/>
                </a:solidFill>
                <a:latin typeface="Arial" panose="020B0604020202020204" pitchFamily="34" charset="0"/>
                <a:cs typeface="Arial" panose="020B0604020202020204" pitchFamily="34" charset="0"/>
              </a:rPr>
              <a:t>Hjælpelinjer</a:t>
            </a:r>
          </a:p>
          <a:p>
            <a:pPr eaLnBrk="1" hangingPunct="1">
              <a:spcAft>
                <a:spcPts val="593"/>
              </a:spcAft>
              <a:defRPr/>
            </a:pPr>
            <a:r>
              <a:rPr lang="da-DK" altLang="da-DK" sz="893" b="1" noProof="1">
                <a:solidFill>
                  <a:schemeClr val="tx1"/>
                </a:solidFill>
                <a:latin typeface="Arial" panose="020B0604020202020204" pitchFamily="34" charset="0"/>
                <a:cs typeface="Arial" panose="020B0604020202020204" pitchFamily="34" charset="0"/>
              </a:rPr>
              <a:t>Tips: Alt + F9 </a:t>
            </a:r>
            <a:r>
              <a:rPr lang="da-DK" altLang="da-DK" sz="893" b="0" noProof="1">
                <a:solidFill>
                  <a:schemeClr val="tx1"/>
                </a:solidFill>
                <a:latin typeface="Arial" panose="020B0604020202020204" pitchFamily="34" charset="0"/>
                <a:cs typeface="Arial" panose="020B0604020202020204" pitchFamily="34" charset="0"/>
              </a:rPr>
              <a:t>for hurtig visning af hjælpelinjer</a:t>
            </a:r>
          </a:p>
        </p:txBody>
      </p:sp>
      <p:pic>
        <p:nvPicPr>
          <p:cNvPr id="41" name="6 Beskær">
            <a:extLst>
              <a:ext uri="{FF2B5EF4-FFF2-40B4-BE49-F238E27FC236}">
                <a16:creationId xmlns:a16="http://schemas.microsoft.com/office/drawing/2014/main" id="{6D747865-747C-4723-A63A-8AA2425D45DC}"/>
              </a:ext>
            </a:extLst>
          </p:cNvPr>
          <p:cNvPicPr>
            <a:picLocks noChangeAspect="1"/>
          </p:cNvPicPr>
          <p:nvPr userDrawn="1"/>
        </p:nvPicPr>
        <p:blipFill>
          <a:blip r:embed="rId5"/>
          <a:stretch>
            <a:fillRect/>
          </a:stretch>
        </p:blipFill>
        <p:spPr>
          <a:xfrm>
            <a:off x="10085319" y="1658669"/>
            <a:ext cx="337400" cy="321707"/>
          </a:xfrm>
          <a:prstGeom prst="rect">
            <a:avLst/>
          </a:prstGeom>
        </p:spPr>
      </p:pic>
      <p:pic>
        <p:nvPicPr>
          <p:cNvPr id="42" name="7 Skalér billede">
            <a:extLst>
              <a:ext uri="{FF2B5EF4-FFF2-40B4-BE49-F238E27FC236}">
                <a16:creationId xmlns:a16="http://schemas.microsoft.com/office/drawing/2014/main" id="{5183FB2B-6E9E-41FC-88C0-479135A148CA}"/>
              </a:ext>
            </a:extLst>
          </p:cNvPr>
          <p:cNvPicPr>
            <a:picLocks noChangeAspect="1"/>
          </p:cNvPicPr>
          <p:nvPr userDrawn="1"/>
        </p:nvPicPr>
        <p:blipFill>
          <a:blip r:embed="rId10"/>
          <a:stretch>
            <a:fillRect/>
          </a:stretch>
        </p:blipFill>
        <p:spPr>
          <a:xfrm>
            <a:off x="10085319" y="2019323"/>
            <a:ext cx="359695" cy="335309"/>
          </a:xfrm>
          <a:prstGeom prst="rect">
            <a:avLst/>
          </a:prstGeom>
        </p:spPr>
      </p:pic>
      <p:sp>
        <p:nvSpPr>
          <p:cNvPr id="5" name="Date Placeholder 4" hidden="1">
            <a:extLst>
              <a:ext uri="{FF2B5EF4-FFF2-40B4-BE49-F238E27FC236}">
                <a16:creationId xmlns:a16="http://schemas.microsoft.com/office/drawing/2014/main" id="{F5A184B9-90D9-4973-987E-71621E0A2998}"/>
              </a:ext>
            </a:extLst>
          </p:cNvPr>
          <p:cNvSpPr>
            <a:spLocks noGrp="1"/>
          </p:cNvSpPr>
          <p:nvPr>
            <p:ph type="dt" sz="half" idx="10"/>
          </p:nvPr>
        </p:nvSpPr>
        <p:spPr/>
        <p:txBody>
          <a:bodyPr/>
          <a:lstStyle/>
          <a:p>
            <a:endParaRPr lang="da-DK" dirty="0"/>
          </a:p>
        </p:txBody>
      </p:sp>
      <p:sp>
        <p:nvSpPr>
          <p:cNvPr id="6" name="Footer Placeholder 5" hidden="1">
            <a:extLst>
              <a:ext uri="{FF2B5EF4-FFF2-40B4-BE49-F238E27FC236}">
                <a16:creationId xmlns:a16="http://schemas.microsoft.com/office/drawing/2014/main" id="{D015F341-CDF3-4F74-8F12-0BEE0957498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A8D0652-AB80-46FC-A21E-38F4C38953DA}"/>
              </a:ext>
            </a:extLst>
          </p:cNvPr>
          <p:cNvSpPr>
            <a:spLocks noGrp="1"/>
          </p:cNvSpPr>
          <p:nvPr>
            <p:ph type="sldNum" sz="quarter" idx="12"/>
          </p:nvPr>
        </p:nvSpPr>
        <p:spPr/>
        <p:txBody>
          <a:bodyPr/>
          <a:lstStyle/>
          <a:p>
            <a:fld id="{0DAB5548-7253-48D6-B95B-F3D312A72220}" type="slidenum">
              <a:rPr lang="da-DK" smtClean="0"/>
              <a:pPr/>
              <a:t>‹nr.›</a:t>
            </a:fld>
            <a:endParaRPr lang="da-DK" dirty="0"/>
          </a:p>
        </p:txBody>
      </p:sp>
    </p:spTree>
    <p:extLst>
      <p:ext uri="{BB962C8B-B14F-4D97-AF65-F5344CB8AC3E}">
        <p14:creationId xmlns:p14="http://schemas.microsoft.com/office/powerpoint/2010/main" val="1114847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rt_2">
    <p:spTree>
      <p:nvGrpSpPr>
        <p:cNvPr id="1" name=""/>
        <p:cNvGrpSpPr/>
        <p:nvPr/>
      </p:nvGrpSpPr>
      <p:grpSpPr>
        <a:xfrm>
          <a:off x="0" y="0"/>
          <a:ext cx="0" cy="0"/>
          <a:chOff x="0" y="0"/>
          <a:chExt cx="0" cy="0"/>
        </a:xfrm>
      </p:grpSpPr>
      <p:sp>
        <p:nvSpPr>
          <p:cNvPr id="10" name="Rektangel 9"/>
          <p:cNvSpPr/>
          <p:nvPr userDrawn="1"/>
        </p:nvSpPr>
        <p:spPr>
          <a:xfrm>
            <a:off x="7" y="1989152"/>
            <a:ext cx="12191423" cy="487143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786" dirty="0"/>
          </a:p>
        </p:txBody>
      </p:sp>
      <p:sp>
        <p:nvSpPr>
          <p:cNvPr id="21" name="Rektangel 20">
            <a:extLst>
              <a:ext uri="{FF2B5EF4-FFF2-40B4-BE49-F238E27FC236}">
                <a16:creationId xmlns:a16="http://schemas.microsoft.com/office/drawing/2014/main" id="{D6031C12-8933-4DF7-B9DD-4C7F8E5256F3}"/>
              </a:ext>
            </a:extLst>
          </p:cNvPr>
          <p:cNvSpPr/>
          <p:nvPr userDrawn="1"/>
        </p:nvSpPr>
        <p:spPr>
          <a:xfrm>
            <a:off x="11508432" y="1989152"/>
            <a:ext cx="683568" cy="48716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786" dirty="0"/>
          </a:p>
        </p:txBody>
      </p:sp>
      <p:sp>
        <p:nvSpPr>
          <p:cNvPr id="8" name="Titel 1"/>
          <p:cNvSpPr>
            <a:spLocks noGrp="1"/>
          </p:cNvSpPr>
          <p:nvPr>
            <p:ph type="title" hasCustomPrompt="1"/>
          </p:nvPr>
        </p:nvSpPr>
        <p:spPr>
          <a:xfrm>
            <a:off x="1366846" y="2720891"/>
            <a:ext cx="9435658" cy="1981738"/>
          </a:xfrm>
        </p:spPr>
        <p:txBody>
          <a:bodyPr anchor="t" anchorCtr="0"/>
          <a:lstStyle>
            <a:lvl1pPr>
              <a:defRPr sz="3772">
                <a:solidFill>
                  <a:schemeClr val="bg1"/>
                </a:solidFill>
              </a:defRPr>
            </a:lvl1pPr>
          </a:lstStyle>
          <a:p>
            <a:r>
              <a:rPr lang="da-DK" dirty="0"/>
              <a:t>Overskrift 38pt skrives her</a:t>
            </a:r>
            <a:br>
              <a:rPr lang="da-DK" dirty="0"/>
            </a:br>
            <a:r>
              <a:rPr lang="da-DK" dirty="0"/>
              <a:t>i to eller flere linjer</a:t>
            </a:r>
          </a:p>
        </p:txBody>
      </p:sp>
      <p:sp>
        <p:nvSpPr>
          <p:cNvPr id="3" name="Undertitel 2"/>
          <p:cNvSpPr>
            <a:spLocks noGrp="1"/>
          </p:cNvSpPr>
          <p:nvPr>
            <p:ph type="subTitle" idx="1" hasCustomPrompt="1"/>
          </p:nvPr>
        </p:nvSpPr>
        <p:spPr>
          <a:xfrm>
            <a:off x="1366846" y="5101432"/>
            <a:ext cx="9433105" cy="888504"/>
          </a:xfrm>
        </p:spPr>
        <p:txBody>
          <a:bodyPr/>
          <a:lstStyle>
            <a:lvl1pPr marL="0" indent="0" algn="l">
              <a:lnSpc>
                <a:spcPct val="89000"/>
              </a:lnSpc>
              <a:buNone/>
              <a:defRPr sz="1986" baseline="0">
                <a:solidFill>
                  <a:schemeClr val="bg1"/>
                </a:solidFill>
              </a:defRPr>
            </a:lvl1pPr>
            <a:lvl2pPr marL="454010" indent="0" algn="ctr">
              <a:buNone/>
              <a:defRPr>
                <a:solidFill>
                  <a:schemeClr val="tx1">
                    <a:tint val="75000"/>
                  </a:schemeClr>
                </a:solidFill>
              </a:defRPr>
            </a:lvl2pPr>
            <a:lvl3pPr marL="908018" indent="0" algn="ctr">
              <a:buNone/>
              <a:defRPr>
                <a:solidFill>
                  <a:schemeClr val="tx1">
                    <a:tint val="75000"/>
                  </a:schemeClr>
                </a:solidFill>
              </a:defRPr>
            </a:lvl3pPr>
            <a:lvl4pPr marL="1362028" indent="0" algn="ctr">
              <a:buNone/>
              <a:defRPr>
                <a:solidFill>
                  <a:schemeClr val="tx1">
                    <a:tint val="75000"/>
                  </a:schemeClr>
                </a:solidFill>
              </a:defRPr>
            </a:lvl4pPr>
            <a:lvl5pPr marL="1816037" indent="0" algn="ctr">
              <a:buNone/>
              <a:defRPr>
                <a:solidFill>
                  <a:schemeClr val="tx1">
                    <a:tint val="75000"/>
                  </a:schemeClr>
                </a:solidFill>
              </a:defRPr>
            </a:lvl5pPr>
            <a:lvl6pPr marL="2270046" indent="0" algn="ctr">
              <a:buNone/>
              <a:defRPr>
                <a:solidFill>
                  <a:schemeClr val="tx1">
                    <a:tint val="75000"/>
                  </a:schemeClr>
                </a:solidFill>
              </a:defRPr>
            </a:lvl6pPr>
            <a:lvl7pPr marL="2724055" indent="0" algn="ctr">
              <a:buNone/>
              <a:defRPr>
                <a:solidFill>
                  <a:schemeClr val="tx1">
                    <a:tint val="75000"/>
                  </a:schemeClr>
                </a:solidFill>
              </a:defRPr>
            </a:lvl7pPr>
            <a:lvl8pPr marL="3178065" indent="0" algn="ctr">
              <a:buNone/>
              <a:defRPr>
                <a:solidFill>
                  <a:schemeClr val="tx1">
                    <a:tint val="75000"/>
                  </a:schemeClr>
                </a:solidFill>
              </a:defRPr>
            </a:lvl8pPr>
            <a:lvl9pPr marL="3632073" indent="0" algn="ctr">
              <a:buNone/>
              <a:defRPr>
                <a:solidFill>
                  <a:schemeClr val="tx1">
                    <a:tint val="75000"/>
                  </a:schemeClr>
                </a:solidFill>
              </a:defRPr>
            </a:lvl9pPr>
          </a:lstStyle>
          <a:p>
            <a:r>
              <a:rPr lang="da-DK" dirty="0"/>
              <a:t>Underoverskrift 20pt skrives her i to linjer eller max tre linjer</a:t>
            </a:r>
          </a:p>
        </p:txBody>
      </p:sp>
      <p:pic>
        <p:nvPicPr>
          <p:cNvPr id="415600952" name="image" descr="{&quot;templafy&quot;:{&quot;id&quot;:&quot;e3b660f9-78e5-4ddd-94c1-8051e68872ca&quot;}}"/>
          <p:cNvPicPr>
            <a:picLocks noChangeAspect="1"/>
          </p:cNvPicPr>
          <p:nvPr/>
        </p:nvPicPr>
        <p:blipFill>
          <a:blip r:embed="rId2"/>
          <a:stretch>
            <a:fillRect/>
          </a:stretch>
        </p:blipFill>
        <p:spPr>
          <a:xfrm>
            <a:off x="-3600" y="-3600"/>
            <a:ext cx="12200400" cy="6865200"/>
          </a:xfrm>
          <a:prstGeom prst="rect">
            <a:avLst/>
          </a:prstGeom>
        </p:spPr>
      </p:pic>
      <p:pic>
        <p:nvPicPr>
          <p:cNvPr id="1971064899" name="image" descr="{&quot;templafy&quot;:{&quot;id&quot;:&quot;47988add-160b-4614-9de7-0b56759b603f&quot;}}"/>
          <p:cNvPicPr>
            <a:picLocks noChangeAspect="1"/>
          </p:cNvPicPr>
          <p:nvPr/>
        </p:nvPicPr>
        <p:blipFill>
          <a:blip r:embed="rId2"/>
          <a:stretch>
            <a:fillRect/>
          </a:stretch>
        </p:blipFill>
        <p:spPr>
          <a:xfrm>
            <a:off x="-16720" y="-7200"/>
            <a:ext cx="12200400" cy="6865200"/>
          </a:xfrm>
          <a:prstGeom prst="rect">
            <a:avLst/>
          </a:prstGeom>
        </p:spPr>
      </p:pic>
      <p:sp>
        <p:nvSpPr>
          <p:cNvPr id="17" name="text" descr="{&quot;templafy&quot;:{&quot;id&quot;:&quot;842b4246-797b-48f4-b705-6a7460658176&quot;}}" title="Form.PresentationTitle">
            <a:extLst>
              <a:ext uri="{FF2B5EF4-FFF2-40B4-BE49-F238E27FC236}">
                <a16:creationId xmlns:a16="http://schemas.microsoft.com/office/drawing/2014/main" id="{6E96F3D6-F9A3-4A0A-AF11-9947015BA81A}"/>
              </a:ext>
            </a:extLst>
          </p:cNvPr>
          <p:cNvSpPr txBox="1"/>
          <p:nvPr userDrawn="1"/>
        </p:nvSpPr>
        <p:spPr>
          <a:xfrm>
            <a:off x="1368000" y="6289200"/>
            <a:ext cx="3780000" cy="180000"/>
          </a:xfrm>
          <a:prstGeom prst="rect">
            <a:avLst/>
          </a:prstGeom>
          <a:noFill/>
        </p:spPr>
        <p:txBody>
          <a:bodyPr wrap="square" lIns="0" tIns="0" rIns="0" bIns="0" rtlCol="0">
            <a:noAutofit/>
          </a:bodyPr>
          <a:lstStyle/>
          <a:p>
            <a:endParaRPr lang="da-DK" sz="993" dirty="0">
              <a:solidFill>
                <a:schemeClr val="bg1"/>
              </a:solidFill>
            </a:endParaRPr>
          </a:p>
        </p:txBody>
      </p:sp>
      <p:sp>
        <p:nvSpPr>
          <p:cNvPr id="19" name="text" descr="{&quot;templafy&quot;:{&quot;id&quot;:&quot;9a086a2f-4ea6-470d-8291-39c2ecb9cb2f&quot;}}" title="UserProfile.Name">
            <a:extLst>
              <a:ext uri="{FF2B5EF4-FFF2-40B4-BE49-F238E27FC236}">
                <a16:creationId xmlns:a16="http://schemas.microsoft.com/office/drawing/2014/main" id="{443C3F1B-6F22-44FD-9D20-8046FEEFD6D9}"/>
              </a:ext>
            </a:extLst>
          </p:cNvPr>
          <p:cNvSpPr txBox="1"/>
          <p:nvPr userDrawn="1"/>
        </p:nvSpPr>
        <p:spPr>
          <a:xfrm>
            <a:off x="7891207" y="6289200"/>
            <a:ext cx="3387600" cy="180000"/>
          </a:xfrm>
          <a:prstGeom prst="rect">
            <a:avLst/>
          </a:prstGeom>
          <a:noFill/>
        </p:spPr>
        <p:txBody>
          <a:bodyPr wrap="square" lIns="0" tIns="0" rIns="0" bIns="0" rtlCol="0">
            <a:noAutofit/>
          </a:bodyPr>
          <a:lstStyle/>
          <a:p>
            <a:pPr algn="r"/>
            <a:endParaRPr lang="da-DK" sz="993" dirty="0" err="1">
              <a:solidFill>
                <a:schemeClr val="bg1"/>
              </a:solidFill>
            </a:endParaRPr>
          </a:p>
        </p:txBody>
      </p:sp>
      <p:sp>
        <p:nvSpPr>
          <p:cNvPr id="5" name="Date Placeholder 4" hidden="1">
            <a:extLst>
              <a:ext uri="{FF2B5EF4-FFF2-40B4-BE49-F238E27FC236}">
                <a16:creationId xmlns:a16="http://schemas.microsoft.com/office/drawing/2014/main" id="{DB375924-8F1B-4A42-B386-30D658A1EE16}"/>
              </a:ext>
            </a:extLst>
          </p:cNvPr>
          <p:cNvSpPr>
            <a:spLocks noGrp="1"/>
          </p:cNvSpPr>
          <p:nvPr>
            <p:ph type="dt" sz="half" idx="10"/>
          </p:nvPr>
        </p:nvSpPr>
        <p:spPr/>
        <p:txBody>
          <a:bodyPr/>
          <a:lstStyle/>
          <a:p>
            <a:endParaRPr lang="da-DK" dirty="0"/>
          </a:p>
        </p:txBody>
      </p:sp>
      <p:sp>
        <p:nvSpPr>
          <p:cNvPr id="7" name="Footer Placeholder 6" hidden="1">
            <a:extLst>
              <a:ext uri="{FF2B5EF4-FFF2-40B4-BE49-F238E27FC236}">
                <a16:creationId xmlns:a16="http://schemas.microsoft.com/office/drawing/2014/main" id="{40073283-4609-4E3F-B89A-30DFFAA2EAA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1088646-E100-4B10-A869-A5FAC8DAF98D}"/>
              </a:ext>
            </a:extLst>
          </p:cNvPr>
          <p:cNvSpPr>
            <a:spLocks noGrp="1"/>
          </p:cNvSpPr>
          <p:nvPr>
            <p:ph type="sldNum" sz="quarter" idx="12"/>
          </p:nvPr>
        </p:nvSpPr>
        <p:spPr/>
        <p:txBody>
          <a:bodyPr/>
          <a:lstStyle/>
          <a:p>
            <a:fld id="{0DAB5548-7253-48D6-B95B-F3D312A72220}" type="slidenum">
              <a:rPr lang="da-DK" smtClean="0"/>
              <a:pPr/>
              <a:t>‹nr.›</a:t>
            </a:fld>
            <a:endParaRPr lang="da-DK" dirty="0"/>
          </a:p>
        </p:txBody>
      </p:sp>
      <p:pic>
        <p:nvPicPr>
          <p:cNvPr id="1461168943" name="image" descr="{&quot;templafy&quot;:{&quot;id&quot;:&quot;424fa5a3-58ad-43bf-a891-5a4cacf671ef&quot;}}"/>
          <p:cNvPicPr>
            <a:picLocks noChangeAspect="1"/>
          </p:cNvPicPr>
          <p:nvPr/>
        </p:nvPicPr>
        <p:blipFill>
          <a:blip r:embed="rId3"/>
          <a:stretch>
            <a:fillRect/>
          </a:stretch>
        </p:blipFill>
        <p:spPr>
          <a:xfrm>
            <a:off x="5773324" y="6314400"/>
            <a:ext cx="1324800" cy="421200"/>
          </a:xfrm>
          <a:prstGeom prst="rect">
            <a:avLst/>
          </a:prstGeom>
        </p:spPr>
      </p:pic>
      <p:pic>
        <p:nvPicPr>
          <p:cNvPr id="1997384557" name="image" descr="{&quot;templafy&quot;:{&quot;id&quot;:&quot;105fd023-7438-4317-bf18-a23df0f0cc94&quot;}}"/>
          <p:cNvPicPr>
            <a:picLocks noChangeAspect="1"/>
          </p:cNvPicPr>
          <p:nvPr/>
        </p:nvPicPr>
        <p:blipFill>
          <a:blip r:embed="rId3"/>
          <a:stretch>
            <a:fillRect/>
          </a:stretch>
        </p:blipFill>
        <p:spPr>
          <a:xfrm>
            <a:off x="11069013" y="872704"/>
            <a:ext cx="871200" cy="900000"/>
          </a:xfrm>
          <a:prstGeom prst="rect">
            <a:avLst/>
          </a:prstGeom>
        </p:spPr>
      </p:pic>
      <p:pic>
        <p:nvPicPr>
          <p:cNvPr id="666884847" name="image" descr="{&quot;templafy&quot;:{&quot;id&quot;:&quot;14e28276-130b-49f8-b943-0038a749b5fc&quot;}}"/>
          <p:cNvPicPr>
            <a:picLocks noChangeAspect="1"/>
          </p:cNvPicPr>
          <p:nvPr/>
        </p:nvPicPr>
        <p:blipFill>
          <a:blip r:embed="rId3"/>
          <a:stretch>
            <a:fillRect/>
          </a:stretch>
        </p:blipFill>
        <p:spPr>
          <a:xfrm>
            <a:off x="11069013" y="260648"/>
            <a:ext cx="871200" cy="900000"/>
          </a:xfrm>
          <a:prstGeom prst="rect">
            <a:avLst/>
          </a:prstGeom>
        </p:spPr>
      </p:pic>
      <p:sp>
        <p:nvSpPr>
          <p:cNvPr id="28" name="text" descr="{&quot;templafy&quot;:{&quot;id&quot;:&quot;be926ed5-106c-4289-af95-486f7cdd2454&quot;}}" title="UserProfile.Office.Virksomhed_{{DocumentLanguage}}">
            <a:extLst>
              <a:ext uri="{FF2B5EF4-FFF2-40B4-BE49-F238E27FC236}">
                <a16:creationId xmlns:a16="http://schemas.microsoft.com/office/drawing/2014/main" id="{516BAA53-8511-47D7-9AD0-B6F8B7A92F4D}"/>
              </a:ext>
            </a:extLst>
          </p:cNvPr>
          <p:cNvSpPr txBox="1"/>
          <p:nvPr userDrawn="1"/>
        </p:nvSpPr>
        <p:spPr>
          <a:xfrm>
            <a:off x="1366845" y="207098"/>
            <a:ext cx="6120000" cy="215444"/>
          </a:xfrm>
          <a:prstGeom prst="rect">
            <a:avLst/>
          </a:prstGeom>
          <a:noFill/>
        </p:spPr>
        <p:txBody>
          <a:bodyPr wrap="square" lIns="0" tIns="0" rIns="0" bIns="0" rtlCol="0">
            <a:noAutofit/>
          </a:bodyPr>
          <a:lstStyle/>
          <a:p>
            <a:r>
              <a:rPr lang="da-DK" sz="1393" b="1" noProof="0" dirty="0">
                <a:solidFill>
                  <a:srgbClr val="565656"/>
                </a:solidFill>
              </a:rPr>
              <a:t>Region Hovedstaden</a:t>
            </a:r>
          </a:p>
        </p:txBody>
      </p:sp>
      <p:sp>
        <p:nvSpPr>
          <p:cNvPr id="29" name="text" descr="{&quot;templafy&quot;:{&quot;id&quot;:&quot;2c6aa7af-5911-4484-8ce0-49bcdf008918&quot;}}" hidden="1" title="UserProfile.CenterFreeText">
            <a:extLst>
              <a:ext uri="{FF2B5EF4-FFF2-40B4-BE49-F238E27FC236}">
                <a16:creationId xmlns:a16="http://schemas.microsoft.com/office/drawing/2014/main" id="{5A30AC9F-7EFA-48B4-8857-325A6FCD653B}"/>
              </a:ext>
            </a:extLst>
          </p:cNvPr>
          <p:cNvSpPr txBox="1">
            <a:spLocks/>
          </p:cNvSpPr>
          <p:nvPr userDrawn="1"/>
        </p:nvSpPr>
        <p:spPr>
          <a:xfrm>
            <a:off x="1366845" y="404700"/>
            <a:ext cx="6120000" cy="422153"/>
          </a:xfrm>
          <a:prstGeom prst="rect">
            <a:avLst/>
          </a:prstGeom>
        </p:spPr>
        <p:txBody>
          <a:bodyPr lIns="0" tIns="0" rIns="0" bIns="0"/>
          <a:lstStyle>
            <a:lvl1pPr marL="0" indent="0" algn="l" defTabSz="914400" rtl="0" eaLnBrk="1" latinLnBrk="0" hangingPunct="1">
              <a:lnSpc>
                <a:spcPct val="100000"/>
              </a:lnSpc>
              <a:spcBef>
                <a:spcPts val="0"/>
              </a:spcBef>
              <a:spcAft>
                <a:spcPts val="1200"/>
              </a:spcAft>
              <a:buClr>
                <a:schemeClr val="accent6"/>
              </a:buClr>
              <a:buFont typeface="Arial" panose="020B0604020202020204" pitchFamily="34" charset="0"/>
              <a:buNone/>
              <a:defRPr lang="da-DK" sz="1200" b="1" kern="1200" baseline="0" dirty="0">
                <a:solidFill>
                  <a:srgbClr val="B3B3B3"/>
                </a:solidFill>
                <a:latin typeface="+mn-lt"/>
                <a:ea typeface="+mn-ea"/>
                <a:cs typeface="+mn-cs"/>
              </a:defRPr>
            </a:lvl1pPr>
            <a:lvl2pPr marL="504000" indent="-144000" algn="l" defTabSz="914400" rtl="0" eaLnBrk="1" latinLnBrk="0" hangingPunct="1">
              <a:spcBef>
                <a:spcPts val="0"/>
              </a:spcBef>
              <a:spcAft>
                <a:spcPts val="1200"/>
              </a:spcAft>
              <a:buClr>
                <a:schemeClr val="accent6"/>
              </a:buClr>
              <a:buFont typeface="Arial" panose="020B0604020202020204" pitchFamily="34" charset="0"/>
              <a:buChar char="•"/>
              <a:defRPr lang="da-DK" sz="2000" kern="1200" baseline="0" dirty="0" smtClean="0">
                <a:solidFill>
                  <a:schemeClr val="tx1"/>
                </a:solidFill>
                <a:latin typeface="+mn-lt"/>
                <a:ea typeface="+mn-ea"/>
                <a:cs typeface="+mn-cs"/>
              </a:defRPr>
            </a:lvl2pPr>
            <a:lvl3pPr marL="828000" indent="-126000" algn="l" defTabSz="914400" rtl="0" eaLnBrk="1" latinLnBrk="0" hangingPunct="1">
              <a:spcBef>
                <a:spcPts val="0"/>
              </a:spcBef>
              <a:spcAft>
                <a:spcPts val="1200"/>
              </a:spcAft>
              <a:buClr>
                <a:schemeClr val="accent6"/>
              </a:buClr>
              <a:buFont typeface="Arial" panose="020B0604020202020204" pitchFamily="34" charset="0"/>
              <a:buChar char="•"/>
              <a:defRPr lang="da-DK" sz="1800" kern="1200" dirty="0" smtClean="0">
                <a:solidFill>
                  <a:schemeClr val="tx1"/>
                </a:solidFill>
                <a:latin typeface="+mn-lt"/>
                <a:ea typeface="+mn-ea"/>
                <a:cs typeface="+mn-cs"/>
              </a:defRPr>
            </a:lvl3pPr>
            <a:lvl4pPr marL="118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600" kern="1200" dirty="0" smtClean="0">
                <a:solidFill>
                  <a:schemeClr val="tx1"/>
                </a:solidFill>
                <a:latin typeface="+mn-lt"/>
                <a:ea typeface="+mn-ea"/>
                <a:cs typeface="+mn-cs"/>
              </a:defRPr>
            </a:lvl4pPr>
            <a:lvl5pPr marL="154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400" kern="1200" dirty="0" smtClean="0">
                <a:solidFill>
                  <a:schemeClr val="tx1"/>
                </a:solidFill>
                <a:latin typeface="+mn-lt"/>
                <a:ea typeface="+mn-ea"/>
                <a:cs typeface="+mn-cs"/>
              </a:defRPr>
            </a:lvl5pPr>
            <a:lvl6pPr marL="1908000" indent="-90000" algn="l" defTabSz="914400" rtl="0" eaLnBrk="1" latinLnBrk="0" hangingPunct="1">
              <a:spcBef>
                <a:spcPts val="0"/>
              </a:spcBef>
              <a:spcAft>
                <a:spcPts val="1200"/>
              </a:spcAft>
              <a:buClr>
                <a:srgbClr val="7D7D7D"/>
              </a:buClr>
              <a:buFont typeface="Arial" panose="020B0604020202020204" pitchFamily="34" charset="0"/>
              <a:buChar char="•"/>
              <a:defRPr lang="da-DK" sz="1200" kern="1200" baseline="0" dirty="0">
                <a:solidFill>
                  <a:schemeClr val="tx1"/>
                </a:solidFill>
                <a:latin typeface="+mn-lt"/>
                <a:ea typeface="+mn-ea"/>
                <a:cs typeface="+mn-cs"/>
              </a:defRPr>
            </a:lvl6pPr>
            <a:lvl7pPr marL="2268000" indent="-90000" algn="l" defTabSz="914400" rtl="0" eaLnBrk="1" latinLnBrk="0" hangingPunct="1">
              <a:spcBef>
                <a:spcPts val="0"/>
              </a:spcBef>
              <a:spcAft>
                <a:spcPts val="1200"/>
              </a:spcAft>
              <a:buClr>
                <a:srgbClr val="7D7D7D"/>
              </a:buClr>
              <a:buFont typeface="Arial" panose="020B0604020202020204" pitchFamily="34" charset="0"/>
              <a:buChar char="•"/>
              <a:defRPr lang="da-DK" sz="1100" kern="1200" baseline="0" dirty="0">
                <a:solidFill>
                  <a:schemeClr val="tx1"/>
                </a:solidFill>
                <a:latin typeface="+mn-lt"/>
                <a:ea typeface="+mn-ea"/>
                <a:cs typeface="+mn-cs"/>
              </a:defRPr>
            </a:lvl7pPr>
            <a:lvl8pPr marL="2628000" indent="-90000" algn="l" defTabSz="914400" rtl="0" eaLnBrk="1" latinLnBrk="0" hangingPunct="1">
              <a:spcBef>
                <a:spcPts val="0"/>
              </a:spcBef>
              <a:spcAft>
                <a:spcPts val="1200"/>
              </a:spcAft>
              <a:buClr>
                <a:srgbClr val="7D7D7D"/>
              </a:buClr>
              <a:buFont typeface="Arial" panose="020B0604020202020204" pitchFamily="34" charset="0"/>
              <a:buChar char="•"/>
              <a:defRPr lang="da-DK" sz="1000" kern="1200" baseline="0" dirty="0">
                <a:solidFill>
                  <a:schemeClr val="tx1"/>
                </a:solidFill>
                <a:latin typeface="+mn-lt"/>
                <a:ea typeface="+mn-ea"/>
                <a:cs typeface="+mn-cs"/>
              </a:defRPr>
            </a:lvl8pPr>
            <a:lvl9pPr marL="2988000" indent="-90000" algn="l" defTabSz="914400" rtl="0" eaLnBrk="1" latinLnBrk="0" hangingPunct="1">
              <a:spcBef>
                <a:spcPts val="0"/>
              </a:spcBef>
              <a:spcAft>
                <a:spcPts val="1200"/>
              </a:spcAft>
              <a:buClr>
                <a:srgbClr val="808080"/>
              </a:buClr>
              <a:buFont typeface="Arial" panose="020B0604020202020204" pitchFamily="34" charset="0"/>
              <a:buChar char="•"/>
              <a:defRPr sz="900" kern="1200">
                <a:solidFill>
                  <a:schemeClr val="tx1"/>
                </a:solidFill>
                <a:latin typeface="+mn-lt"/>
                <a:ea typeface="+mn-ea"/>
                <a:cs typeface="+mn-cs"/>
              </a:defRPr>
            </a:lvl9pPr>
          </a:lstStyle>
          <a:p>
            <a:r>
              <a:rPr lang="en-GB" sz="1393" dirty="0"/>
              <a:t>Stab og Strategi</a:t>
            </a:r>
          </a:p>
        </p:txBody>
      </p:sp>
      <p:sp>
        <p:nvSpPr>
          <p:cNvPr id="30" name="text" descr="{&quot;templafy&quot;:{&quot;id&quot;:&quot;513ba0c2-53e2-4a51-a804-e8cd444452f1&quot;}}" title="UserProfile.Centers.Center_{{DocumentLanguage}}">
            <a:extLst>
              <a:ext uri="{FF2B5EF4-FFF2-40B4-BE49-F238E27FC236}">
                <a16:creationId xmlns:a16="http://schemas.microsoft.com/office/drawing/2014/main" id="{A6175086-BB3F-4D08-AA72-D59A277C3D84}"/>
              </a:ext>
            </a:extLst>
          </p:cNvPr>
          <p:cNvSpPr txBox="1">
            <a:spLocks/>
          </p:cNvSpPr>
          <p:nvPr userDrawn="1"/>
        </p:nvSpPr>
        <p:spPr>
          <a:xfrm>
            <a:off x="1366845" y="404678"/>
            <a:ext cx="6120000" cy="422153"/>
          </a:xfrm>
          <a:prstGeom prst="rect">
            <a:avLst/>
          </a:prstGeom>
        </p:spPr>
        <p:txBody>
          <a:bodyPr lIns="0" tIns="0" rIns="0" bIns="0"/>
          <a:lstStyle>
            <a:lvl1pPr marL="0" indent="0" algn="l" defTabSz="914400" rtl="0" eaLnBrk="1" latinLnBrk="0" hangingPunct="1">
              <a:lnSpc>
                <a:spcPct val="100000"/>
              </a:lnSpc>
              <a:spcBef>
                <a:spcPts val="0"/>
              </a:spcBef>
              <a:spcAft>
                <a:spcPts val="1200"/>
              </a:spcAft>
              <a:buClr>
                <a:schemeClr val="accent6"/>
              </a:buClr>
              <a:buFont typeface="Arial" panose="020B0604020202020204" pitchFamily="34" charset="0"/>
              <a:buNone/>
              <a:defRPr lang="da-DK" sz="1200" b="1" kern="1200" baseline="0" dirty="0">
                <a:solidFill>
                  <a:srgbClr val="B3B3B3"/>
                </a:solidFill>
                <a:latin typeface="+mn-lt"/>
                <a:ea typeface="+mn-ea"/>
                <a:cs typeface="+mn-cs"/>
              </a:defRPr>
            </a:lvl1pPr>
            <a:lvl2pPr marL="504000" indent="-144000" algn="l" defTabSz="914400" rtl="0" eaLnBrk="1" latinLnBrk="0" hangingPunct="1">
              <a:spcBef>
                <a:spcPts val="0"/>
              </a:spcBef>
              <a:spcAft>
                <a:spcPts val="1200"/>
              </a:spcAft>
              <a:buClr>
                <a:schemeClr val="accent6"/>
              </a:buClr>
              <a:buFont typeface="Arial" panose="020B0604020202020204" pitchFamily="34" charset="0"/>
              <a:buChar char="•"/>
              <a:defRPr lang="da-DK" sz="2000" kern="1200" baseline="0" dirty="0" smtClean="0">
                <a:solidFill>
                  <a:schemeClr val="tx1"/>
                </a:solidFill>
                <a:latin typeface="+mn-lt"/>
                <a:ea typeface="+mn-ea"/>
                <a:cs typeface="+mn-cs"/>
              </a:defRPr>
            </a:lvl2pPr>
            <a:lvl3pPr marL="828000" indent="-126000" algn="l" defTabSz="914400" rtl="0" eaLnBrk="1" latinLnBrk="0" hangingPunct="1">
              <a:spcBef>
                <a:spcPts val="0"/>
              </a:spcBef>
              <a:spcAft>
                <a:spcPts val="1200"/>
              </a:spcAft>
              <a:buClr>
                <a:schemeClr val="accent6"/>
              </a:buClr>
              <a:buFont typeface="Arial" panose="020B0604020202020204" pitchFamily="34" charset="0"/>
              <a:buChar char="•"/>
              <a:defRPr lang="da-DK" sz="1800" kern="1200" dirty="0" smtClean="0">
                <a:solidFill>
                  <a:schemeClr val="tx1"/>
                </a:solidFill>
                <a:latin typeface="+mn-lt"/>
                <a:ea typeface="+mn-ea"/>
                <a:cs typeface="+mn-cs"/>
              </a:defRPr>
            </a:lvl3pPr>
            <a:lvl4pPr marL="118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600" kern="1200" dirty="0" smtClean="0">
                <a:solidFill>
                  <a:schemeClr val="tx1"/>
                </a:solidFill>
                <a:latin typeface="+mn-lt"/>
                <a:ea typeface="+mn-ea"/>
                <a:cs typeface="+mn-cs"/>
              </a:defRPr>
            </a:lvl4pPr>
            <a:lvl5pPr marL="154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400" kern="1200" dirty="0" smtClean="0">
                <a:solidFill>
                  <a:schemeClr val="tx1"/>
                </a:solidFill>
                <a:latin typeface="+mn-lt"/>
                <a:ea typeface="+mn-ea"/>
                <a:cs typeface="+mn-cs"/>
              </a:defRPr>
            </a:lvl5pPr>
            <a:lvl6pPr marL="1908000" indent="-90000" algn="l" defTabSz="914400" rtl="0" eaLnBrk="1" latinLnBrk="0" hangingPunct="1">
              <a:spcBef>
                <a:spcPts val="0"/>
              </a:spcBef>
              <a:spcAft>
                <a:spcPts val="1200"/>
              </a:spcAft>
              <a:buClr>
                <a:srgbClr val="7D7D7D"/>
              </a:buClr>
              <a:buFont typeface="Arial" panose="020B0604020202020204" pitchFamily="34" charset="0"/>
              <a:buChar char="•"/>
              <a:defRPr lang="da-DK" sz="1200" kern="1200" baseline="0" dirty="0">
                <a:solidFill>
                  <a:schemeClr val="tx1"/>
                </a:solidFill>
                <a:latin typeface="+mn-lt"/>
                <a:ea typeface="+mn-ea"/>
                <a:cs typeface="+mn-cs"/>
              </a:defRPr>
            </a:lvl6pPr>
            <a:lvl7pPr marL="2268000" indent="-90000" algn="l" defTabSz="914400" rtl="0" eaLnBrk="1" latinLnBrk="0" hangingPunct="1">
              <a:spcBef>
                <a:spcPts val="0"/>
              </a:spcBef>
              <a:spcAft>
                <a:spcPts val="1200"/>
              </a:spcAft>
              <a:buClr>
                <a:srgbClr val="7D7D7D"/>
              </a:buClr>
              <a:buFont typeface="Arial" panose="020B0604020202020204" pitchFamily="34" charset="0"/>
              <a:buChar char="•"/>
              <a:defRPr lang="da-DK" sz="1100" kern="1200" baseline="0" dirty="0">
                <a:solidFill>
                  <a:schemeClr val="tx1"/>
                </a:solidFill>
                <a:latin typeface="+mn-lt"/>
                <a:ea typeface="+mn-ea"/>
                <a:cs typeface="+mn-cs"/>
              </a:defRPr>
            </a:lvl7pPr>
            <a:lvl8pPr marL="2628000" indent="-90000" algn="l" defTabSz="914400" rtl="0" eaLnBrk="1" latinLnBrk="0" hangingPunct="1">
              <a:spcBef>
                <a:spcPts val="0"/>
              </a:spcBef>
              <a:spcAft>
                <a:spcPts val="1200"/>
              </a:spcAft>
              <a:buClr>
                <a:srgbClr val="7D7D7D"/>
              </a:buClr>
              <a:buFont typeface="Arial" panose="020B0604020202020204" pitchFamily="34" charset="0"/>
              <a:buChar char="•"/>
              <a:defRPr lang="da-DK" sz="1000" kern="1200" baseline="0" dirty="0">
                <a:solidFill>
                  <a:schemeClr val="tx1"/>
                </a:solidFill>
                <a:latin typeface="+mn-lt"/>
                <a:ea typeface="+mn-ea"/>
                <a:cs typeface="+mn-cs"/>
              </a:defRPr>
            </a:lvl8pPr>
            <a:lvl9pPr marL="2988000" indent="-90000" algn="l" defTabSz="914400" rtl="0" eaLnBrk="1" latinLnBrk="0" hangingPunct="1">
              <a:spcBef>
                <a:spcPts val="0"/>
              </a:spcBef>
              <a:spcAft>
                <a:spcPts val="1200"/>
              </a:spcAft>
              <a:buClr>
                <a:srgbClr val="808080"/>
              </a:buClr>
              <a:buFont typeface="Arial" panose="020B0604020202020204" pitchFamily="34" charset="0"/>
              <a:buChar char="•"/>
              <a:defRPr sz="900" kern="1200">
                <a:solidFill>
                  <a:schemeClr val="tx1"/>
                </a:solidFill>
                <a:latin typeface="+mn-lt"/>
                <a:ea typeface="+mn-ea"/>
                <a:cs typeface="+mn-cs"/>
              </a:defRPr>
            </a:lvl9pPr>
          </a:lstStyle>
          <a:p>
            <a:r>
              <a:rPr lang="en-GB" sz="1393" dirty="0">
                <a:solidFill>
                  <a:srgbClr val="B3B3B3"/>
                </a:solidFill>
              </a:rPr>
              <a:t>Center for Ejendomme</a:t>
            </a:r>
          </a:p>
        </p:txBody>
      </p:sp>
      <p:sp>
        <p:nvSpPr>
          <p:cNvPr id="31" name="text" descr="{&quot;templafy&quot;:{&quot;id&quot;:&quot;67e8257b-4995-410a-a647-0d18d207931e&quot;}}" hidden="1" title="Form.Manuel_dato">
            <a:extLst>
              <a:ext uri="{FF2B5EF4-FFF2-40B4-BE49-F238E27FC236}">
                <a16:creationId xmlns:a16="http://schemas.microsoft.com/office/drawing/2014/main" id="{85898D87-959A-4A63-81D8-7ADE604F6901}"/>
              </a:ext>
            </a:extLst>
          </p:cNvPr>
          <p:cNvSpPr txBox="1"/>
          <p:nvPr userDrawn="1"/>
        </p:nvSpPr>
        <p:spPr>
          <a:xfrm>
            <a:off x="7891207" y="6289200"/>
            <a:ext cx="3387600" cy="180000"/>
          </a:xfrm>
          <a:prstGeom prst="rect">
            <a:avLst/>
          </a:prstGeom>
          <a:noFill/>
        </p:spPr>
        <p:txBody>
          <a:bodyPr wrap="square" lIns="0" tIns="0" rIns="0" bIns="0" rtlCol="0">
            <a:noAutofit/>
          </a:bodyPr>
          <a:lstStyle/>
          <a:p>
            <a:pPr algn="r"/>
            <a:endParaRPr lang="da-DK" sz="993" dirty="0" err="1">
              <a:solidFill>
                <a:schemeClr val="bg1"/>
              </a:solidFill>
            </a:endParaRPr>
          </a:p>
        </p:txBody>
      </p:sp>
      <p:pic>
        <p:nvPicPr>
          <p:cNvPr id="284276003" name="image" descr="{&quot;templafy&quot;:{&quot;id&quot;:&quot;1a6dd4e3-6194-42fe-ade7-46089b09ab12&quot;}}"/>
          <p:cNvPicPr>
            <a:picLocks noChangeAspect="1"/>
          </p:cNvPicPr>
          <p:nvPr/>
        </p:nvPicPr>
        <p:blipFill>
          <a:blip r:embed="rId4"/>
          <a:stretch>
            <a:fillRect/>
          </a:stretch>
        </p:blipFill>
        <p:spPr>
          <a:xfrm>
            <a:off x="7" y="0"/>
            <a:ext cx="684000" cy="6858000"/>
          </a:xfrm>
          <a:prstGeom prst="rect">
            <a:avLst/>
          </a:prstGeom>
        </p:spPr>
      </p:pic>
      <p:sp>
        <p:nvSpPr>
          <p:cNvPr id="37" name="Rektangel 36">
            <a:extLst>
              <a:ext uri="{FF2B5EF4-FFF2-40B4-BE49-F238E27FC236}">
                <a16:creationId xmlns:a16="http://schemas.microsoft.com/office/drawing/2014/main" id="{B2E933D4-B038-4914-8692-045FED1FDDC3}"/>
              </a:ext>
            </a:extLst>
          </p:cNvPr>
          <p:cNvSpPr/>
          <p:nvPr userDrawn="1"/>
        </p:nvSpPr>
        <p:spPr>
          <a:xfrm>
            <a:off x="0" y="1"/>
            <a:ext cx="683568" cy="19891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786" dirty="0"/>
          </a:p>
        </p:txBody>
      </p:sp>
      <p:pic>
        <p:nvPicPr>
          <p:cNvPr id="559286805" name="image" descr="{&quot;templafy&quot;:{&quot;id&quot;:&quot;b05eaf8e-c0b1-419b-9b4a-7e35002027f5&quot;}}"/>
          <p:cNvPicPr>
            <a:picLocks noChangeAspect="1"/>
          </p:cNvPicPr>
          <p:nvPr/>
        </p:nvPicPr>
        <p:blipFill>
          <a:blip r:embed="rId5"/>
          <a:stretch>
            <a:fillRect/>
          </a:stretch>
        </p:blipFill>
        <p:spPr>
          <a:xfrm>
            <a:off x="457200" y="1539577"/>
            <a:ext cx="687600" cy="687600"/>
          </a:xfrm>
          <a:prstGeom prst="rect">
            <a:avLst/>
          </a:prstGeom>
        </p:spPr>
      </p:pic>
      <p:pic>
        <p:nvPicPr>
          <p:cNvPr id="33" name="Region">
            <a:extLst>
              <a:ext uri="{FF2B5EF4-FFF2-40B4-BE49-F238E27FC236}">
                <a16:creationId xmlns:a16="http://schemas.microsoft.com/office/drawing/2014/main" id="{43630FF5-5651-45BC-A331-2D4A7676FAEC}"/>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13739" y="1584984"/>
            <a:ext cx="116417" cy="594784"/>
          </a:xfrm>
          <a:prstGeom prst="rect">
            <a:avLst/>
          </a:prstGeom>
        </p:spPr>
      </p:pic>
      <p:pic>
        <p:nvPicPr>
          <p:cNvPr id="1156342741" name="image" descr="{&quot;templafy&quot;:{&quot;id&quot;:&quot;ccc7b5bd-986a-485c-9f37-a88c66261047&quot;}}"/>
          <p:cNvPicPr>
            <a:picLocks noChangeAspect="1"/>
          </p:cNvPicPr>
          <p:nvPr/>
        </p:nvPicPr>
        <p:blipFill>
          <a:blip r:embed="rId3"/>
          <a:stretch>
            <a:fillRect/>
          </a:stretch>
        </p:blipFill>
        <p:spPr>
          <a:xfrm>
            <a:off x="9957600" y="97200"/>
            <a:ext cx="2178000" cy="684000"/>
          </a:xfrm>
          <a:prstGeom prst="rect">
            <a:avLst/>
          </a:prstGeom>
        </p:spPr>
      </p:pic>
    </p:spTree>
    <p:extLst>
      <p:ext uri="{BB962C8B-B14F-4D97-AF65-F5344CB8AC3E}">
        <p14:creationId xmlns:p14="http://schemas.microsoft.com/office/powerpoint/2010/main" val="1223782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Èn tekstspalte">
    <p:spTree>
      <p:nvGrpSpPr>
        <p:cNvPr id="1" name=""/>
        <p:cNvGrpSpPr/>
        <p:nvPr/>
      </p:nvGrpSpPr>
      <p:grpSpPr>
        <a:xfrm>
          <a:off x="0" y="0"/>
          <a:ext cx="0" cy="0"/>
          <a:chOff x="0" y="0"/>
          <a:chExt cx="0" cy="0"/>
        </a:xfrm>
      </p:grpSpPr>
      <p:sp>
        <p:nvSpPr>
          <p:cNvPr id="11" name="Titel 1"/>
          <p:cNvSpPr>
            <a:spLocks noGrp="1"/>
          </p:cNvSpPr>
          <p:nvPr>
            <p:ph type="title" hasCustomPrompt="1"/>
          </p:nvPr>
        </p:nvSpPr>
        <p:spPr>
          <a:xfrm>
            <a:off x="1367391" y="872716"/>
            <a:ext cx="10137524" cy="828000"/>
          </a:xfrm>
        </p:spPr>
        <p:txBody>
          <a:bodyPr/>
          <a:lstStyle>
            <a:lvl1pPr>
              <a:defRPr>
                <a:solidFill>
                  <a:srgbClr val="CB6615"/>
                </a:solidFill>
              </a:defRPr>
            </a:lvl1pPr>
          </a:lstStyle>
          <a:p>
            <a:r>
              <a:rPr lang="da-DK" dirty="0"/>
              <a:t>Overskrift 28pt i max. to linjer </a:t>
            </a:r>
            <a:br>
              <a:rPr lang="da-DK" dirty="0"/>
            </a:br>
            <a:r>
              <a:rPr lang="da-DK" dirty="0"/>
              <a:t>teksten vokser opad</a:t>
            </a:r>
          </a:p>
        </p:txBody>
      </p:sp>
      <p:sp>
        <p:nvSpPr>
          <p:cNvPr id="6" name="Pladsholder til diasnummer 5"/>
          <p:cNvSpPr>
            <a:spLocks noGrp="1"/>
          </p:cNvSpPr>
          <p:nvPr>
            <p:ph type="sldNum" sz="quarter" idx="12"/>
          </p:nvPr>
        </p:nvSpPr>
        <p:spPr/>
        <p:txBody>
          <a:bodyPr/>
          <a:lstStyle/>
          <a:p>
            <a:fld id="{667EC89C-17A0-4E64-A6D2-B825673CEEDF}" type="slidenum">
              <a:rPr lang="da-DK" smtClean="0"/>
              <a:t>‹nr.›</a:t>
            </a:fld>
            <a:endParaRPr lang="da-DK" dirty="0"/>
          </a:p>
        </p:txBody>
      </p:sp>
      <p:sp>
        <p:nvSpPr>
          <p:cNvPr id="3" name="Pladsholder til indhold 2"/>
          <p:cNvSpPr>
            <a:spLocks noGrp="1"/>
          </p:cNvSpPr>
          <p:nvPr>
            <p:ph sz="quarter" idx="13" hasCustomPrompt="1"/>
          </p:nvPr>
        </p:nvSpPr>
        <p:spPr>
          <a:xfrm>
            <a:off x="1368006" y="1989139"/>
            <a:ext cx="10136614" cy="3498850"/>
          </a:xfrm>
        </p:spPr>
        <p:txBody>
          <a:bodyPr/>
          <a:lstStyle>
            <a:lvl1pPr marL="268116" indent="-268116">
              <a:defRPr/>
            </a:lvl1pPr>
            <a:lvl2pPr marL="625604" indent="-268116">
              <a:defRPr/>
            </a:lvl2pPr>
            <a:lvl3pPr marL="929469" indent="-232366">
              <a:defRPr/>
            </a:lvl3pPr>
            <a:lvl4pPr marL="1286955" indent="-214492">
              <a:defRPr/>
            </a:lvl4pPr>
            <a:lvl5pPr marL="1644443" indent="-214492">
              <a:defRPr/>
            </a:lvl5pPr>
            <a:lvl6pPr marL="1984056" indent="-178744">
              <a:defRPr/>
            </a:lvl6pPr>
            <a:lvl7pPr marL="2341543" indent="-178744">
              <a:defRPr/>
            </a:lvl7pPr>
            <a:lvl8pPr marL="2699031" indent="-178744">
              <a:defRPr/>
            </a:lvl8pPr>
            <a:lvl9pPr marL="2699031" indent="-178744">
              <a:defRPr sz="993"/>
            </a:lvl9pPr>
          </a:lstStyle>
          <a:p>
            <a:pPr lvl="0"/>
            <a:r>
              <a:rPr lang="da-DK" dirty="0"/>
              <a:t>Brødtekst 22pt skrives her</a:t>
            </a:r>
          </a:p>
          <a:p>
            <a:pPr lvl="1"/>
            <a:r>
              <a:rPr lang="da-DK" dirty="0"/>
              <a:t>Andet niveau</a:t>
            </a:r>
          </a:p>
          <a:p>
            <a:pPr lvl="2"/>
            <a:r>
              <a:rPr lang="da-DK" dirty="0"/>
              <a:t>Tredje niveau</a:t>
            </a:r>
          </a:p>
          <a:p>
            <a:pPr lvl="3"/>
            <a:r>
              <a:rPr lang="da-DK" dirty="0"/>
              <a:t>Fjerde niveau </a:t>
            </a:r>
          </a:p>
          <a:p>
            <a:pPr lvl="4"/>
            <a:r>
              <a:rPr lang="da-DK" dirty="0"/>
              <a:t>Femte niveau</a:t>
            </a:r>
          </a:p>
          <a:p>
            <a:pPr lvl="5"/>
            <a:r>
              <a:rPr lang="da-DK" dirty="0"/>
              <a:t>6</a:t>
            </a:r>
          </a:p>
          <a:p>
            <a:pPr lvl="6"/>
            <a:r>
              <a:rPr lang="da-DK" dirty="0"/>
              <a:t>7</a:t>
            </a:r>
          </a:p>
          <a:p>
            <a:pPr lvl="7"/>
            <a:r>
              <a:rPr lang="da-DK" dirty="0"/>
              <a:t>8</a:t>
            </a:r>
          </a:p>
          <a:p>
            <a:pPr lvl="8"/>
            <a:r>
              <a:rPr lang="da-DK" dirty="0"/>
              <a:t>9</a:t>
            </a:r>
          </a:p>
        </p:txBody>
      </p:sp>
      <p:sp>
        <p:nvSpPr>
          <p:cNvPr id="5" name="text" descr="{&quot;templafy&quot;:{&quot;id&quot;:&quot;d49a19b2-dc43-43d5-9027-ceeb0b305974&quot;}}" title="UserProfile.Office.Virksomhed_{{DocumentLanguage}}">
            <a:extLst>
              <a:ext uri="{FF2B5EF4-FFF2-40B4-BE49-F238E27FC236}">
                <a16:creationId xmlns:a16="http://schemas.microsoft.com/office/drawing/2014/main" id="{591555D6-BB2E-43A6-8859-28C59425DBF4}"/>
              </a:ext>
            </a:extLst>
          </p:cNvPr>
          <p:cNvSpPr txBox="1"/>
          <p:nvPr userDrawn="1"/>
        </p:nvSpPr>
        <p:spPr>
          <a:xfrm>
            <a:off x="1366845" y="207098"/>
            <a:ext cx="6120000" cy="215444"/>
          </a:xfrm>
          <a:prstGeom prst="rect">
            <a:avLst/>
          </a:prstGeom>
          <a:noFill/>
        </p:spPr>
        <p:txBody>
          <a:bodyPr wrap="square" lIns="0" tIns="0" rIns="0" bIns="0" rtlCol="0">
            <a:noAutofit/>
          </a:bodyPr>
          <a:lstStyle/>
          <a:p>
            <a:r>
              <a:rPr lang="da-DK" sz="1393" b="1" noProof="0" dirty="0">
                <a:solidFill>
                  <a:srgbClr val="565656"/>
                </a:solidFill>
              </a:rPr>
              <a:t>Region Hovedstaden</a:t>
            </a:r>
          </a:p>
        </p:txBody>
      </p:sp>
      <p:sp>
        <p:nvSpPr>
          <p:cNvPr id="7" name="text" descr="{&quot;templafy&quot;:{&quot;id&quot;:&quot;ebc59e52-c9b4-4ea1-aed3-f4fd377de841&quot;}}" hidden="1" title="UserProfile.CenterFreeText">
            <a:extLst>
              <a:ext uri="{FF2B5EF4-FFF2-40B4-BE49-F238E27FC236}">
                <a16:creationId xmlns:a16="http://schemas.microsoft.com/office/drawing/2014/main" id="{E53FC353-2F0F-4922-821A-1A51D53892CD}"/>
              </a:ext>
            </a:extLst>
          </p:cNvPr>
          <p:cNvSpPr txBox="1">
            <a:spLocks/>
          </p:cNvSpPr>
          <p:nvPr userDrawn="1"/>
        </p:nvSpPr>
        <p:spPr>
          <a:xfrm>
            <a:off x="1366845" y="404700"/>
            <a:ext cx="6120000" cy="422153"/>
          </a:xfrm>
          <a:prstGeom prst="rect">
            <a:avLst/>
          </a:prstGeom>
        </p:spPr>
        <p:txBody>
          <a:bodyPr lIns="0" tIns="0" rIns="0" bIns="0"/>
          <a:lstStyle>
            <a:lvl1pPr marL="0" indent="0" algn="l" defTabSz="914400" rtl="0" eaLnBrk="1" latinLnBrk="0" hangingPunct="1">
              <a:lnSpc>
                <a:spcPct val="100000"/>
              </a:lnSpc>
              <a:spcBef>
                <a:spcPts val="0"/>
              </a:spcBef>
              <a:spcAft>
                <a:spcPts val="1200"/>
              </a:spcAft>
              <a:buClr>
                <a:schemeClr val="accent6"/>
              </a:buClr>
              <a:buFont typeface="Arial" panose="020B0604020202020204" pitchFamily="34" charset="0"/>
              <a:buNone/>
              <a:defRPr lang="da-DK" sz="1200" b="1" kern="1200" baseline="0" dirty="0">
                <a:solidFill>
                  <a:srgbClr val="B3B3B3"/>
                </a:solidFill>
                <a:latin typeface="+mn-lt"/>
                <a:ea typeface="+mn-ea"/>
                <a:cs typeface="+mn-cs"/>
              </a:defRPr>
            </a:lvl1pPr>
            <a:lvl2pPr marL="504000" indent="-144000" algn="l" defTabSz="914400" rtl="0" eaLnBrk="1" latinLnBrk="0" hangingPunct="1">
              <a:spcBef>
                <a:spcPts val="0"/>
              </a:spcBef>
              <a:spcAft>
                <a:spcPts val="1200"/>
              </a:spcAft>
              <a:buClr>
                <a:schemeClr val="accent6"/>
              </a:buClr>
              <a:buFont typeface="Arial" panose="020B0604020202020204" pitchFamily="34" charset="0"/>
              <a:buChar char="•"/>
              <a:defRPr lang="da-DK" sz="2000" kern="1200" baseline="0" dirty="0" smtClean="0">
                <a:solidFill>
                  <a:schemeClr val="tx1"/>
                </a:solidFill>
                <a:latin typeface="+mn-lt"/>
                <a:ea typeface="+mn-ea"/>
                <a:cs typeface="+mn-cs"/>
              </a:defRPr>
            </a:lvl2pPr>
            <a:lvl3pPr marL="828000" indent="-126000" algn="l" defTabSz="914400" rtl="0" eaLnBrk="1" latinLnBrk="0" hangingPunct="1">
              <a:spcBef>
                <a:spcPts val="0"/>
              </a:spcBef>
              <a:spcAft>
                <a:spcPts val="1200"/>
              </a:spcAft>
              <a:buClr>
                <a:schemeClr val="accent6"/>
              </a:buClr>
              <a:buFont typeface="Arial" panose="020B0604020202020204" pitchFamily="34" charset="0"/>
              <a:buChar char="•"/>
              <a:defRPr lang="da-DK" sz="1800" kern="1200" dirty="0" smtClean="0">
                <a:solidFill>
                  <a:schemeClr val="tx1"/>
                </a:solidFill>
                <a:latin typeface="+mn-lt"/>
                <a:ea typeface="+mn-ea"/>
                <a:cs typeface="+mn-cs"/>
              </a:defRPr>
            </a:lvl3pPr>
            <a:lvl4pPr marL="118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600" kern="1200" dirty="0" smtClean="0">
                <a:solidFill>
                  <a:schemeClr val="tx1"/>
                </a:solidFill>
                <a:latin typeface="+mn-lt"/>
                <a:ea typeface="+mn-ea"/>
                <a:cs typeface="+mn-cs"/>
              </a:defRPr>
            </a:lvl4pPr>
            <a:lvl5pPr marL="154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400" kern="1200" dirty="0" smtClean="0">
                <a:solidFill>
                  <a:schemeClr val="tx1"/>
                </a:solidFill>
                <a:latin typeface="+mn-lt"/>
                <a:ea typeface="+mn-ea"/>
                <a:cs typeface="+mn-cs"/>
              </a:defRPr>
            </a:lvl5pPr>
            <a:lvl6pPr marL="1908000" indent="-90000" algn="l" defTabSz="914400" rtl="0" eaLnBrk="1" latinLnBrk="0" hangingPunct="1">
              <a:spcBef>
                <a:spcPts val="0"/>
              </a:spcBef>
              <a:spcAft>
                <a:spcPts val="1200"/>
              </a:spcAft>
              <a:buClr>
                <a:srgbClr val="7D7D7D"/>
              </a:buClr>
              <a:buFont typeface="Arial" panose="020B0604020202020204" pitchFamily="34" charset="0"/>
              <a:buChar char="•"/>
              <a:defRPr lang="da-DK" sz="1200" kern="1200" baseline="0" dirty="0">
                <a:solidFill>
                  <a:schemeClr val="tx1"/>
                </a:solidFill>
                <a:latin typeface="+mn-lt"/>
                <a:ea typeface="+mn-ea"/>
                <a:cs typeface="+mn-cs"/>
              </a:defRPr>
            </a:lvl6pPr>
            <a:lvl7pPr marL="2268000" indent="-90000" algn="l" defTabSz="914400" rtl="0" eaLnBrk="1" latinLnBrk="0" hangingPunct="1">
              <a:spcBef>
                <a:spcPts val="0"/>
              </a:spcBef>
              <a:spcAft>
                <a:spcPts val="1200"/>
              </a:spcAft>
              <a:buClr>
                <a:srgbClr val="7D7D7D"/>
              </a:buClr>
              <a:buFont typeface="Arial" panose="020B0604020202020204" pitchFamily="34" charset="0"/>
              <a:buChar char="•"/>
              <a:defRPr lang="da-DK" sz="1100" kern="1200" baseline="0" dirty="0">
                <a:solidFill>
                  <a:schemeClr val="tx1"/>
                </a:solidFill>
                <a:latin typeface="+mn-lt"/>
                <a:ea typeface="+mn-ea"/>
                <a:cs typeface="+mn-cs"/>
              </a:defRPr>
            </a:lvl7pPr>
            <a:lvl8pPr marL="2628000" indent="-90000" algn="l" defTabSz="914400" rtl="0" eaLnBrk="1" latinLnBrk="0" hangingPunct="1">
              <a:spcBef>
                <a:spcPts val="0"/>
              </a:spcBef>
              <a:spcAft>
                <a:spcPts val="1200"/>
              </a:spcAft>
              <a:buClr>
                <a:srgbClr val="7D7D7D"/>
              </a:buClr>
              <a:buFont typeface="Arial" panose="020B0604020202020204" pitchFamily="34" charset="0"/>
              <a:buChar char="•"/>
              <a:defRPr lang="da-DK" sz="1000" kern="1200" baseline="0" dirty="0">
                <a:solidFill>
                  <a:schemeClr val="tx1"/>
                </a:solidFill>
                <a:latin typeface="+mn-lt"/>
                <a:ea typeface="+mn-ea"/>
                <a:cs typeface="+mn-cs"/>
              </a:defRPr>
            </a:lvl8pPr>
            <a:lvl9pPr marL="2988000" indent="-90000" algn="l" defTabSz="914400" rtl="0" eaLnBrk="1" latinLnBrk="0" hangingPunct="1">
              <a:spcBef>
                <a:spcPts val="0"/>
              </a:spcBef>
              <a:spcAft>
                <a:spcPts val="1200"/>
              </a:spcAft>
              <a:buClr>
                <a:srgbClr val="808080"/>
              </a:buClr>
              <a:buFont typeface="Arial" panose="020B0604020202020204" pitchFamily="34" charset="0"/>
              <a:buChar char="•"/>
              <a:defRPr sz="900" kern="1200">
                <a:solidFill>
                  <a:schemeClr val="tx1"/>
                </a:solidFill>
                <a:latin typeface="+mn-lt"/>
                <a:ea typeface="+mn-ea"/>
                <a:cs typeface="+mn-cs"/>
              </a:defRPr>
            </a:lvl9pPr>
          </a:lstStyle>
          <a:p>
            <a:r>
              <a:rPr lang="en-GB" sz="1393" dirty="0"/>
              <a:t>Stab og Strategi</a:t>
            </a:r>
          </a:p>
        </p:txBody>
      </p:sp>
      <p:sp>
        <p:nvSpPr>
          <p:cNvPr id="8" name="text" descr="{&quot;templafy&quot;:{&quot;id&quot;:&quot;4f869383-e54e-4926-a3fb-07af45e4dca7&quot;}}" title="UserProfile.Centers.Center_{{DocumentLanguage}}">
            <a:extLst>
              <a:ext uri="{FF2B5EF4-FFF2-40B4-BE49-F238E27FC236}">
                <a16:creationId xmlns:a16="http://schemas.microsoft.com/office/drawing/2014/main" id="{867010F9-A7D3-4A5E-BC65-021A3528870A}"/>
              </a:ext>
            </a:extLst>
          </p:cNvPr>
          <p:cNvSpPr txBox="1">
            <a:spLocks/>
          </p:cNvSpPr>
          <p:nvPr userDrawn="1"/>
        </p:nvSpPr>
        <p:spPr>
          <a:xfrm>
            <a:off x="1366845" y="404678"/>
            <a:ext cx="6120000" cy="422153"/>
          </a:xfrm>
          <a:prstGeom prst="rect">
            <a:avLst/>
          </a:prstGeom>
        </p:spPr>
        <p:txBody>
          <a:bodyPr lIns="0" tIns="0" rIns="0" bIns="0"/>
          <a:lstStyle>
            <a:lvl1pPr marL="0" indent="0" algn="l" defTabSz="914400" rtl="0" eaLnBrk="1" latinLnBrk="0" hangingPunct="1">
              <a:lnSpc>
                <a:spcPct val="100000"/>
              </a:lnSpc>
              <a:spcBef>
                <a:spcPts val="0"/>
              </a:spcBef>
              <a:spcAft>
                <a:spcPts val="1200"/>
              </a:spcAft>
              <a:buClr>
                <a:schemeClr val="accent6"/>
              </a:buClr>
              <a:buFont typeface="Arial" panose="020B0604020202020204" pitchFamily="34" charset="0"/>
              <a:buNone/>
              <a:defRPr lang="da-DK" sz="1200" b="1" kern="1200" baseline="0" dirty="0">
                <a:solidFill>
                  <a:srgbClr val="B3B3B3"/>
                </a:solidFill>
                <a:latin typeface="+mn-lt"/>
                <a:ea typeface="+mn-ea"/>
                <a:cs typeface="+mn-cs"/>
              </a:defRPr>
            </a:lvl1pPr>
            <a:lvl2pPr marL="504000" indent="-144000" algn="l" defTabSz="914400" rtl="0" eaLnBrk="1" latinLnBrk="0" hangingPunct="1">
              <a:spcBef>
                <a:spcPts val="0"/>
              </a:spcBef>
              <a:spcAft>
                <a:spcPts val="1200"/>
              </a:spcAft>
              <a:buClr>
                <a:schemeClr val="accent6"/>
              </a:buClr>
              <a:buFont typeface="Arial" panose="020B0604020202020204" pitchFamily="34" charset="0"/>
              <a:buChar char="•"/>
              <a:defRPr lang="da-DK" sz="2000" kern="1200" baseline="0" dirty="0" smtClean="0">
                <a:solidFill>
                  <a:schemeClr val="tx1"/>
                </a:solidFill>
                <a:latin typeface="+mn-lt"/>
                <a:ea typeface="+mn-ea"/>
                <a:cs typeface="+mn-cs"/>
              </a:defRPr>
            </a:lvl2pPr>
            <a:lvl3pPr marL="828000" indent="-126000" algn="l" defTabSz="914400" rtl="0" eaLnBrk="1" latinLnBrk="0" hangingPunct="1">
              <a:spcBef>
                <a:spcPts val="0"/>
              </a:spcBef>
              <a:spcAft>
                <a:spcPts val="1200"/>
              </a:spcAft>
              <a:buClr>
                <a:schemeClr val="accent6"/>
              </a:buClr>
              <a:buFont typeface="Arial" panose="020B0604020202020204" pitchFamily="34" charset="0"/>
              <a:buChar char="•"/>
              <a:defRPr lang="da-DK" sz="1800" kern="1200" dirty="0" smtClean="0">
                <a:solidFill>
                  <a:schemeClr val="tx1"/>
                </a:solidFill>
                <a:latin typeface="+mn-lt"/>
                <a:ea typeface="+mn-ea"/>
                <a:cs typeface="+mn-cs"/>
              </a:defRPr>
            </a:lvl3pPr>
            <a:lvl4pPr marL="118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600" kern="1200" dirty="0" smtClean="0">
                <a:solidFill>
                  <a:schemeClr val="tx1"/>
                </a:solidFill>
                <a:latin typeface="+mn-lt"/>
                <a:ea typeface="+mn-ea"/>
                <a:cs typeface="+mn-cs"/>
              </a:defRPr>
            </a:lvl4pPr>
            <a:lvl5pPr marL="154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400" kern="1200" dirty="0" smtClean="0">
                <a:solidFill>
                  <a:schemeClr val="tx1"/>
                </a:solidFill>
                <a:latin typeface="+mn-lt"/>
                <a:ea typeface="+mn-ea"/>
                <a:cs typeface="+mn-cs"/>
              </a:defRPr>
            </a:lvl5pPr>
            <a:lvl6pPr marL="1908000" indent="-90000" algn="l" defTabSz="914400" rtl="0" eaLnBrk="1" latinLnBrk="0" hangingPunct="1">
              <a:spcBef>
                <a:spcPts val="0"/>
              </a:spcBef>
              <a:spcAft>
                <a:spcPts val="1200"/>
              </a:spcAft>
              <a:buClr>
                <a:srgbClr val="7D7D7D"/>
              </a:buClr>
              <a:buFont typeface="Arial" panose="020B0604020202020204" pitchFamily="34" charset="0"/>
              <a:buChar char="•"/>
              <a:defRPr lang="da-DK" sz="1200" kern="1200" baseline="0" dirty="0">
                <a:solidFill>
                  <a:schemeClr val="tx1"/>
                </a:solidFill>
                <a:latin typeface="+mn-lt"/>
                <a:ea typeface="+mn-ea"/>
                <a:cs typeface="+mn-cs"/>
              </a:defRPr>
            </a:lvl6pPr>
            <a:lvl7pPr marL="2268000" indent="-90000" algn="l" defTabSz="914400" rtl="0" eaLnBrk="1" latinLnBrk="0" hangingPunct="1">
              <a:spcBef>
                <a:spcPts val="0"/>
              </a:spcBef>
              <a:spcAft>
                <a:spcPts val="1200"/>
              </a:spcAft>
              <a:buClr>
                <a:srgbClr val="7D7D7D"/>
              </a:buClr>
              <a:buFont typeface="Arial" panose="020B0604020202020204" pitchFamily="34" charset="0"/>
              <a:buChar char="•"/>
              <a:defRPr lang="da-DK" sz="1100" kern="1200" baseline="0" dirty="0">
                <a:solidFill>
                  <a:schemeClr val="tx1"/>
                </a:solidFill>
                <a:latin typeface="+mn-lt"/>
                <a:ea typeface="+mn-ea"/>
                <a:cs typeface="+mn-cs"/>
              </a:defRPr>
            </a:lvl7pPr>
            <a:lvl8pPr marL="2628000" indent="-90000" algn="l" defTabSz="914400" rtl="0" eaLnBrk="1" latinLnBrk="0" hangingPunct="1">
              <a:spcBef>
                <a:spcPts val="0"/>
              </a:spcBef>
              <a:spcAft>
                <a:spcPts val="1200"/>
              </a:spcAft>
              <a:buClr>
                <a:srgbClr val="7D7D7D"/>
              </a:buClr>
              <a:buFont typeface="Arial" panose="020B0604020202020204" pitchFamily="34" charset="0"/>
              <a:buChar char="•"/>
              <a:defRPr lang="da-DK" sz="1000" kern="1200" baseline="0" dirty="0">
                <a:solidFill>
                  <a:schemeClr val="tx1"/>
                </a:solidFill>
                <a:latin typeface="+mn-lt"/>
                <a:ea typeface="+mn-ea"/>
                <a:cs typeface="+mn-cs"/>
              </a:defRPr>
            </a:lvl8pPr>
            <a:lvl9pPr marL="2988000" indent="-90000" algn="l" defTabSz="914400" rtl="0" eaLnBrk="1" latinLnBrk="0" hangingPunct="1">
              <a:spcBef>
                <a:spcPts val="0"/>
              </a:spcBef>
              <a:spcAft>
                <a:spcPts val="1200"/>
              </a:spcAft>
              <a:buClr>
                <a:srgbClr val="808080"/>
              </a:buClr>
              <a:buFont typeface="Arial" panose="020B0604020202020204" pitchFamily="34" charset="0"/>
              <a:buChar char="•"/>
              <a:defRPr sz="900" kern="1200">
                <a:solidFill>
                  <a:schemeClr val="tx1"/>
                </a:solidFill>
                <a:latin typeface="+mn-lt"/>
                <a:ea typeface="+mn-ea"/>
                <a:cs typeface="+mn-cs"/>
              </a:defRPr>
            </a:lvl9pPr>
          </a:lstStyle>
          <a:p>
            <a:r>
              <a:rPr lang="en-GB" sz="1393" dirty="0">
                <a:solidFill>
                  <a:srgbClr val="B3B3B3"/>
                </a:solidFill>
              </a:rPr>
              <a:t>Center for Ejendomme</a:t>
            </a:r>
          </a:p>
        </p:txBody>
      </p:sp>
      <p:sp>
        <p:nvSpPr>
          <p:cNvPr id="9" name="text" descr="{&quot;templafy&quot;:{&quot;id&quot;:&quot;5e0d9629-6b26-4aa9-964a-da9d0b0ea589&quot;}}" title="Form.PresentationTitle">
            <a:extLst>
              <a:ext uri="{FF2B5EF4-FFF2-40B4-BE49-F238E27FC236}">
                <a16:creationId xmlns:a16="http://schemas.microsoft.com/office/drawing/2014/main" id="{53BDA2D0-B22F-42B1-A4C9-3F000756EB91}"/>
              </a:ext>
            </a:extLst>
          </p:cNvPr>
          <p:cNvSpPr txBox="1"/>
          <p:nvPr userDrawn="1"/>
        </p:nvSpPr>
        <p:spPr>
          <a:xfrm>
            <a:off x="1368000" y="6289200"/>
            <a:ext cx="3780000" cy="180000"/>
          </a:xfrm>
          <a:prstGeom prst="rect">
            <a:avLst/>
          </a:prstGeom>
          <a:noFill/>
        </p:spPr>
        <p:txBody>
          <a:bodyPr wrap="square" lIns="0" tIns="0" rIns="0" bIns="0" rtlCol="0">
            <a:noAutofit/>
          </a:bodyPr>
          <a:lstStyle/>
          <a:p>
            <a:endParaRPr lang="da-DK" sz="993" dirty="0">
              <a:solidFill>
                <a:schemeClr val="bg1"/>
              </a:solidFill>
            </a:endParaRPr>
          </a:p>
        </p:txBody>
      </p:sp>
      <p:pic>
        <p:nvPicPr>
          <p:cNvPr id="1088777196" name="image" descr="{&quot;templafy&quot;:{&quot;id&quot;:&quot;04f7d8a2-1f5b-44d0-b558-9061b136b21a&quot;}}"/>
          <p:cNvPicPr>
            <a:picLocks noChangeAspect="1"/>
          </p:cNvPicPr>
          <p:nvPr/>
        </p:nvPicPr>
        <p:blipFill>
          <a:blip r:embed="rId2"/>
          <a:stretch>
            <a:fillRect/>
          </a:stretch>
        </p:blipFill>
        <p:spPr>
          <a:xfrm>
            <a:off x="7" y="6174000"/>
            <a:ext cx="684000" cy="684000"/>
          </a:xfrm>
          <a:prstGeom prst="rect">
            <a:avLst/>
          </a:prstGeom>
        </p:spPr>
      </p:pic>
      <p:pic>
        <p:nvPicPr>
          <p:cNvPr id="1788698741" name="image" descr="{&quot;templafy&quot;:{&quot;id&quot;:&quot;cb51898a-bb07-4308-b51e-1a626aa65a31&quot;}}"/>
          <p:cNvPicPr>
            <a:picLocks noChangeAspect="1"/>
          </p:cNvPicPr>
          <p:nvPr/>
        </p:nvPicPr>
        <p:blipFill>
          <a:blip r:embed="rId3"/>
          <a:stretch>
            <a:fillRect/>
          </a:stretch>
        </p:blipFill>
        <p:spPr>
          <a:xfrm>
            <a:off x="457200" y="5718575"/>
            <a:ext cx="687600" cy="687600"/>
          </a:xfrm>
          <a:prstGeom prst="rect">
            <a:avLst/>
          </a:prstGeom>
        </p:spPr>
      </p:pic>
      <p:pic>
        <p:nvPicPr>
          <p:cNvPr id="17" name="Region">
            <a:extLst>
              <a:ext uri="{FF2B5EF4-FFF2-40B4-BE49-F238E27FC236}">
                <a16:creationId xmlns:a16="http://schemas.microsoft.com/office/drawing/2014/main" id="{30058ECB-B484-48BD-9049-4B17351B1EA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3739" y="5763982"/>
            <a:ext cx="116417" cy="594784"/>
          </a:xfrm>
          <a:prstGeom prst="rect">
            <a:avLst/>
          </a:prstGeom>
        </p:spPr>
      </p:pic>
      <p:pic>
        <p:nvPicPr>
          <p:cNvPr id="1930734960" name="image" descr="{&quot;templafy&quot;:{&quot;id&quot;:&quot;27214b97-3231-4e34-bccc-3103af027c61&quot;}}"/>
          <p:cNvPicPr>
            <a:picLocks noChangeAspect="1"/>
          </p:cNvPicPr>
          <p:nvPr/>
        </p:nvPicPr>
        <p:blipFill>
          <a:blip r:embed="rId5"/>
          <a:stretch>
            <a:fillRect/>
          </a:stretch>
        </p:blipFill>
        <p:spPr>
          <a:xfrm>
            <a:off x="5773324" y="6314400"/>
            <a:ext cx="1324800" cy="421200"/>
          </a:xfrm>
          <a:prstGeom prst="rect">
            <a:avLst/>
          </a:prstGeom>
        </p:spPr>
      </p:pic>
      <p:pic>
        <p:nvPicPr>
          <p:cNvPr id="1712921343" name="image" descr="{&quot;templafy&quot;:{&quot;id&quot;:&quot;0d816caf-f43e-4a92-a222-f124d3ddca14&quot;}}"/>
          <p:cNvPicPr>
            <a:picLocks noChangeAspect="1"/>
          </p:cNvPicPr>
          <p:nvPr/>
        </p:nvPicPr>
        <p:blipFill>
          <a:blip r:embed="rId5"/>
          <a:stretch>
            <a:fillRect/>
          </a:stretch>
        </p:blipFill>
        <p:spPr>
          <a:xfrm>
            <a:off x="11069013" y="872704"/>
            <a:ext cx="871200" cy="900000"/>
          </a:xfrm>
          <a:prstGeom prst="rect">
            <a:avLst/>
          </a:prstGeom>
        </p:spPr>
      </p:pic>
      <p:pic>
        <p:nvPicPr>
          <p:cNvPr id="1471384711" name="image" descr="{&quot;templafy&quot;:{&quot;id&quot;:&quot;69ca4076-a5df-450b-ac15-750c34d77066&quot;}}"/>
          <p:cNvPicPr>
            <a:picLocks noChangeAspect="1"/>
          </p:cNvPicPr>
          <p:nvPr/>
        </p:nvPicPr>
        <p:blipFill>
          <a:blip r:embed="rId5"/>
          <a:stretch>
            <a:fillRect/>
          </a:stretch>
        </p:blipFill>
        <p:spPr>
          <a:xfrm>
            <a:off x="11069013" y="260648"/>
            <a:ext cx="871200" cy="900000"/>
          </a:xfrm>
          <a:prstGeom prst="rect">
            <a:avLst/>
          </a:prstGeom>
        </p:spPr>
      </p:pic>
      <p:sp>
        <p:nvSpPr>
          <p:cNvPr id="22" name="text" descr="{&quot;templafy&quot;:{&quot;id&quot;:&quot;fe58a177-dea6-4240-a754-b5e63af65495&quot;}}" title="UserProfile.Name">
            <a:extLst>
              <a:ext uri="{FF2B5EF4-FFF2-40B4-BE49-F238E27FC236}">
                <a16:creationId xmlns:a16="http://schemas.microsoft.com/office/drawing/2014/main" id="{2436B9E0-97E8-428C-B474-A1B8FBC4D037}"/>
              </a:ext>
            </a:extLst>
          </p:cNvPr>
          <p:cNvSpPr txBox="1"/>
          <p:nvPr userDrawn="1"/>
        </p:nvSpPr>
        <p:spPr>
          <a:xfrm>
            <a:off x="7891207" y="6289200"/>
            <a:ext cx="3387600" cy="180000"/>
          </a:xfrm>
          <a:prstGeom prst="rect">
            <a:avLst/>
          </a:prstGeom>
          <a:noFill/>
        </p:spPr>
        <p:txBody>
          <a:bodyPr wrap="square" lIns="0" tIns="0" rIns="0" bIns="0" rtlCol="0">
            <a:noAutofit/>
          </a:bodyPr>
          <a:lstStyle/>
          <a:p>
            <a:pPr algn="r"/>
            <a:endParaRPr lang="da-DK" sz="993" dirty="0" err="1">
              <a:solidFill>
                <a:schemeClr val="bg1"/>
              </a:solidFill>
            </a:endParaRPr>
          </a:p>
        </p:txBody>
      </p:sp>
      <p:sp>
        <p:nvSpPr>
          <p:cNvPr id="23" name="text" descr="{&quot;templafy&quot;:{&quot;id&quot;:&quot;b89317b3-7de0-42a6-a9e0-d6c7a363b9e0&quot;}}" hidden="1" title="Form.Manuel_dato">
            <a:extLst>
              <a:ext uri="{FF2B5EF4-FFF2-40B4-BE49-F238E27FC236}">
                <a16:creationId xmlns:a16="http://schemas.microsoft.com/office/drawing/2014/main" id="{D852104B-31C3-45BB-B8A2-2EFD81BDA39E}"/>
              </a:ext>
            </a:extLst>
          </p:cNvPr>
          <p:cNvSpPr txBox="1"/>
          <p:nvPr userDrawn="1"/>
        </p:nvSpPr>
        <p:spPr>
          <a:xfrm>
            <a:off x="7891207" y="6289200"/>
            <a:ext cx="3387600" cy="180000"/>
          </a:xfrm>
          <a:prstGeom prst="rect">
            <a:avLst/>
          </a:prstGeom>
          <a:noFill/>
        </p:spPr>
        <p:txBody>
          <a:bodyPr wrap="square" lIns="0" tIns="0" rIns="0" bIns="0" rtlCol="0">
            <a:noAutofit/>
          </a:bodyPr>
          <a:lstStyle/>
          <a:p>
            <a:pPr algn="r"/>
            <a:endParaRPr lang="da-DK" sz="993" dirty="0" err="1">
              <a:solidFill>
                <a:schemeClr val="bg1"/>
              </a:solidFill>
            </a:endParaRPr>
          </a:p>
        </p:txBody>
      </p:sp>
      <p:pic>
        <p:nvPicPr>
          <p:cNvPr id="984721069" name="image" descr="{&quot;templafy&quot;:{&quot;id&quot;:&quot;4544d656-16fb-470a-be40-1e006eb7202b&quot;}}"/>
          <p:cNvPicPr>
            <a:picLocks noChangeAspect="1"/>
          </p:cNvPicPr>
          <p:nvPr/>
        </p:nvPicPr>
        <p:blipFill>
          <a:blip r:embed="rId5"/>
          <a:stretch>
            <a:fillRect/>
          </a:stretch>
        </p:blipFill>
        <p:spPr>
          <a:xfrm>
            <a:off x="9957600" y="97200"/>
            <a:ext cx="2178000" cy="684000"/>
          </a:xfrm>
          <a:prstGeom prst="rect">
            <a:avLst/>
          </a:prstGeom>
        </p:spPr>
      </p:pic>
    </p:spTree>
    <p:extLst>
      <p:ext uri="{BB962C8B-B14F-4D97-AF65-F5344CB8AC3E}">
        <p14:creationId xmlns:p14="http://schemas.microsoft.com/office/powerpoint/2010/main" val="3223299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Èn tekstspalte 2">
    <p:spTree>
      <p:nvGrpSpPr>
        <p:cNvPr id="1" name=""/>
        <p:cNvGrpSpPr/>
        <p:nvPr/>
      </p:nvGrpSpPr>
      <p:grpSpPr>
        <a:xfrm>
          <a:off x="0" y="0"/>
          <a:ext cx="0" cy="0"/>
          <a:chOff x="0" y="0"/>
          <a:chExt cx="0" cy="0"/>
        </a:xfrm>
      </p:grpSpPr>
      <p:sp>
        <p:nvSpPr>
          <p:cNvPr id="21" name="Hvid dæk boks"/>
          <p:cNvSpPr/>
          <p:nvPr userDrawn="1"/>
        </p:nvSpPr>
        <p:spPr>
          <a:xfrm>
            <a:off x="0" y="0"/>
            <a:ext cx="12192000" cy="68580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da-DK" sz="1786" dirty="0"/>
          </a:p>
        </p:txBody>
      </p:sp>
      <p:sp>
        <p:nvSpPr>
          <p:cNvPr id="2" name="Date Placeholder 1" hidden="1">
            <a:extLst>
              <a:ext uri="{FF2B5EF4-FFF2-40B4-BE49-F238E27FC236}">
                <a16:creationId xmlns:a16="http://schemas.microsoft.com/office/drawing/2014/main" id="{49DD8573-7CBB-4652-800A-962EBE3F490D}"/>
              </a:ext>
            </a:extLst>
          </p:cNvPr>
          <p:cNvSpPr>
            <a:spLocks noGrp="1"/>
          </p:cNvSpPr>
          <p:nvPr>
            <p:ph type="dt" sz="half" idx="10"/>
          </p:nvPr>
        </p:nvSpPr>
        <p:spPr/>
        <p:txBody>
          <a:bodyPr/>
          <a:lstStyle/>
          <a:p>
            <a:endParaRPr lang="da-DK" dirty="0"/>
          </a:p>
        </p:txBody>
      </p:sp>
      <p:sp>
        <p:nvSpPr>
          <p:cNvPr id="3" name="Footer Placeholder 2" hidden="1">
            <a:extLst>
              <a:ext uri="{FF2B5EF4-FFF2-40B4-BE49-F238E27FC236}">
                <a16:creationId xmlns:a16="http://schemas.microsoft.com/office/drawing/2014/main" id="{37273E1E-FA5D-4987-9D9D-4AC13F5E604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1A501F5-EB62-40C6-A824-362A150E22FF}"/>
              </a:ext>
            </a:extLst>
          </p:cNvPr>
          <p:cNvSpPr>
            <a:spLocks noGrp="1"/>
          </p:cNvSpPr>
          <p:nvPr>
            <p:ph type="sldNum" sz="quarter" idx="12"/>
          </p:nvPr>
        </p:nvSpPr>
        <p:spPr/>
        <p:txBody>
          <a:bodyPr/>
          <a:lstStyle>
            <a:lvl1pPr>
              <a:defRPr>
                <a:solidFill>
                  <a:schemeClr val="tx1"/>
                </a:solidFill>
              </a:defRPr>
            </a:lvl1pPr>
          </a:lstStyle>
          <a:p>
            <a:fld id="{0DAB5548-7253-48D6-B95B-F3D312A72220}" type="slidenum">
              <a:rPr lang="en-GB" smtClean="0"/>
              <a:pPr/>
              <a:t>‹nr.›</a:t>
            </a:fld>
            <a:endParaRPr lang="en-GB" dirty="0"/>
          </a:p>
        </p:txBody>
      </p:sp>
      <p:pic>
        <p:nvPicPr>
          <p:cNvPr id="993749246" name="image" descr="{&quot;templafy&quot;:{&quot;id&quot;:&quot;7c245ac4-7f80-4587-b41e-e5d78ee0fb2f&quot;}}"/>
          <p:cNvPicPr>
            <a:picLocks noChangeAspect="1"/>
          </p:cNvPicPr>
          <p:nvPr/>
        </p:nvPicPr>
        <p:blipFill>
          <a:blip r:embed="rId2"/>
          <a:stretch>
            <a:fillRect/>
          </a:stretch>
        </p:blipFill>
        <p:spPr>
          <a:xfrm>
            <a:off x="5773324" y="6314400"/>
            <a:ext cx="1324800" cy="421200"/>
          </a:xfrm>
          <a:prstGeom prst="rect">
            <a:avLst/>
          </a:prstGeom>
        </p:spPr>
      </p:pic>
      <p:sp>
        <p:nvSpPr>
          <p:cNvPr id="16" name="text" descr="{&quot;templafy&quot;:{&quot;id&quot;:&quot;ab1c721a-ff65-488d-92e9-bd4cbac70e52&quot;}}" title="UserProfile.Office.Virksomhed_{{DocumentLanguage}}">
            <a:extLst>
              <a:ext uri="{FF2B5EF4-FFF2-40B4-BE49-F238E27FC236}">
                <a16:creationId xmlns:a16="http://schemas.microsoft.com/office/drawing/2014/main" id="{FEADB208-04FC-4883-BFF3-8853B2AEB238}"/>
              </a:ext>
            </a:extLst>
          </p:cNvPr>
          <p:cNvSpPr txBox="1"/>
          <p:nvPr userDrawn="1"/>
        </p:nvSpPr>
        <p:spPr>
          <a:xfrm>
            <a:off x="1366845" y="207098"/>
            <a:ext cx="6120000" cy="215444"/>
          </a:xfrm>
          <a:prstGeom prst="rect">
            <a:avLst/>
          </a:prstGeom>
          <a:noFill/>
        </p:spPr>
        <p:txBody>
          <a:bodyPr wrap="square" lIns="0" tIns="0" rIns="0" bIns="0" rtlCol="0">
            <a:noAutofit/>
          </a:bodyPr>
          <a:lstStyle/>
          <a:p>
            <a:r>
              <a:rPr lang="da-DK" sz="1393" b="1" noProof="0" dirty="0">
                <a:solidFill>
                  <a:schemeClr val="tx1"/>
                </a:solidFill>
              </a:rPr>
              <a:t>Region Hovedstaden</a:t>
            </a:r>
          </a:p>
        </p:txBody>
      </p:sp>
      <p:sp>
        <p:nvSpPr>
          <p:cNvPr id="17" name="text" descr="{&quot;templafy&quot;:{&quot;id&quot;:&quot;bb33561b-c2d4-43b3-b520-23956fff3502&quot;}}" hidden="1" title="UserProfile.CenterFreeText">
            <a:extLst>
              <a:ext uri="{FF2B5EF4-FFF2-40B4-BE49-F238E27FC236}">
                <a16:creationId xmlns:a16="http://schemas.microsoft.com/office/drawing/2014/main" id="{453BA509-AEA3-42BA-BFA2-2D8120882C40}"/>
              </a:ext>
            </a:extLst>
          </p:cNvPr>
          <p:cNvSpPr txBox="1">
            <a:spLocks/>
          </p:cNvSpPr>
          <p:nvPr userDrawn="1"/>
        </p:nvSpPr>
        <p:spPr>
          <a:xfrm>
            <a:off x="1366845" y="404700"/>
            <a:ext cx="6120000" cy="422153"/>
          </a:xfrm>
          <a:prstGeom prst="rect">
            <a:avLst/>
          </a:prstGeom>
        </p:spPr>
        <p:txBody>
          <a:bodyPr lIns="0" tIns="0" rIns="0" bIns="0"/>
          <a:lstStyle>
            <a:lvl1pPr marL="0" indent="0" algn="l" defTabSz="914400" rtl="0" eaLnBrk="1" latinLnBrk="0" hangingPunct="1">
              <a:lnSpc>
                <a:spcPct val="100000"/>
              </a:lnSpc>
              <a:spcBef>
                <a:spcPts val="0"/>
              </a:spcBef>
              <a:spcAft>
                <a:spcPts val="1200"/>
              </a:spcAft>
              <a:buClr>
                <a:schemeClr val="accent6"/>
              </a:buClr>
              <a:buFont typeface="Arial" panose="020B0604020202020204" pitchFamily="34" charset="0"/>
              <a:buNone/>
              <a:defRPr lang="da-DK" sz="1200" b="1" kern="1200" baseline="0" dirty="0">
                <a:solidFill>
                  <a:srgbClr val="B3B3B3"/>
                </a:solidFill>
                <a:latin typeface="+mn-lt"/>
                <a:ea typeface="+mn-ea"/>
                <a:cs typeface="+mn-cs"/>
              </a:defRPr>
            </a:lvl1pPr>
            <a:lvl2pPr marL="504000" indent="-144000" algn="l" defTabSz="914400" rtl="0" eaLnBrk="1" latinLnBrk="0" hangingPunct="1">
              <a:spcBef>
                <a:spcPts val="0"/>
              </a:spcBef>
              <a:spcAft>
                <a:spcPts val="1200"/>
              </a:spcAft>
              <a:buClr>
                <a:schemeClr val="accent6"/>
              </a:buClr>
              <a:buFont typeface="Arial" panose="020B0604020202020204" pitchFamily="34" charset="0"/>
              <a:buChar char="•"/>
              <a:defRPr lang="da-DK" sz="2000" kern="1200" baseline="0" dirty="0" smtClean="0">
                <a:solidFill>
                  <a:schemeClr val="tx1"/>
                </a:solidFill>
                <a:latin typeface="+mn-lt"/>
                <a:ea typeface="+mn-ea"/>
                <a:cs typeface="+mn-cs"/>
              </a:defRPr>
            </a:lvl2pPr>
            <a:lvl3pPr marL="828000" indent="-126000" algn="l" defTabSz="914400" rtl="0" eaLnBrk="1" latinLnBrk="0" hangingPunct="1">
              <a:spcBef>
                <a:spcPts val="0"/>
              </a:spcBef>
              <a:spcAft>
                <a:spcPts val="1200"/>
              </a:spcAft>
              <a:buClr>
                <a:schemeClr val="accent6"/>
              </a:buClr>
              <a:buFont typeface="Arial" panose="020B0604020202020204" pitchFamily="34" charset="0"/>
              <a:buChar char="•"/>
              <a:defRPr lang="da-DK" sz="1800" kern="1200" dirty="0" smtClean="0">
                <a:solidFill>
                  <a:schemeClr val="tx1"/>
                </a:solidFill>
                <a:latin typeface="+mn-lt"/>
                <a:ea typeface="+mn-ea"/>
                <a:cs typeface="+mn-cs"/>
              </a:defRPr>
            </a:lvl3pPr>
            <a:lvl4pPr marL="118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600" kern="1200" dirty="0" smtClean="0">
                <a:solidFill>
                  <a:schemeClr val="tx1"/>
                </a:solidFill>
                <a:latin typeface="+mn-lt"/>
                <a:ea typeface="+mn-ea"/>
                <a:cs typeface="+mn-cs"/>
              </a:defRPr>
            </a:lvl4pPr>
            <a:lvl5pPr marL="154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400" kern="1200" dirty="0" smtClean="0">
                <a:solidFill>
                  <a:schemeClr val="tx1"/>
                </a:solidFill>
                <a:latin typeface="+mn-lt"/>
                <a:ea typeface="+mn-ea"/>
                <a:cs typeface="+mn-cs"/>
              </a:defRPr>
            </a:lvl5pPr>
            <a:lvl6pPr marL="1908000" indent="-90000" algn="l" defTabSz="914400" rtl="0" eaLnBrk="1" latinLnBrk="0" hangingPunct="1">
              <a:spcBef>
                <a:spcPts val="0"/>
              </a:spcBef>
              <a:spcAft>
                <a:spcPts val="1200"/>
              </a:spcAft>
              <a:buClr>
                <a:srgbClr val="7D7D7D"/>
              </a:buClr>
              <a:buFont typeface="Arial" panose="020B0604020202020204" pitchFamily="34" charset="0"/>
              <a:buChar char="•"/>
              <a:defRPr lang="da-DK" sz="1200" kern="1200" baseline="0" dirty="0">
                <a:solidFill>
                  <a:schemeClr val="tx1"/>
                </a:solidFill>
                <a:latin typeface="+mn-lt"/>
                <a:ea typeface="+mn-ea"/>
                <a:cs typeface="+mn-cs"/>
              </a:defRPr>
            </a:lvl6pPr>
            <a:lvl7pPr marL="2268000" indent="-90000" algn="l" defTabSz="914400" rtl="0" eaLnBrk="1" latinLnBrk="0" hangingPunct="1">
              <a:spcBef>
                <a:spcPts val="0"/>
              </a:spcBef>
              <a:spcAft>
                <a:spcPts val="1200"/>
              </a:spcAft>
              <a:buClr>
                <a:srgbClr val="7D7D7D"/>
              </a:buClr>
              <a:buFont typeface="Arial" panose="020B0604020202020204" pitchFamily="34" charset="0"/>
              <a:buChar char="•"/>
              <a:defRPr lang="da-DK" sz="1100" kern="1200" baseline="0" dirty="0">
                <a:solidFill>
                  <a:schemeClr val="tx1"/>
                </a:solidFill>
                <a:latin typeface="+mn-lt"/>
                <a:ea typeface="+mn-ea"/>
                <a:cs typeface="+mn-cs"/>
              </a:defRPr>
            </a:lvl7pPr>
            <a:lvl8pPr marL="2628000" indent="-90000" algn="l" defTabSz="914400" rtl="0" eaLnBrk="1" latinLnBrk="0" hangingPunct="1">
              <a:spcBef>
                <a:spcPts val="0"/>
              </a:spcBef>
              <a:spcAft>
                <a:spcPts val="1200"/>
              </a:spcAft>
              <a:buClr>
                <a:srgbClr val="7D7D7D"/>
              </a:buClr>
              <a:buFont typeface="Arial" panose="020B0604020202020204" pitchFamily="34" charset="0"/>
              <a:buChar char="•"/>
              <a:defRPr lang="da-DK" sz="1000" kern="1200" baseline="0" dirty="0">
                <a:solidFill>
                  <a:schemeClr val="tx1"/>
                </a:solidFill>
                <a:latin typeface="+mn-lt"/>
                <a:ea typeface="+mn-ea"/>
                <a:cs typeface="+mn-cs"/>
              </a:defRPr>
            </a:lvl8pPr>
            <a:lvl9pPr marL="2988000" indent="-90000" algn="l" defTabSz="914400" rtl="0" eaLnBrk="1" latinLnBrk="0" hangingPunct="1">
              <a:spcBef>
                <a:spcPts val="0"/>
              </a:spcBef>
              <a:spcAft>
                <a:spcPts val="1200"/>
              </a:spcAft>
              <a:buClr>
                <a:srgbClr val="808080"/>
              </a:buClr>
              <a:buFont typeface="Arial" panose="020B0604020202020204" pitchFamily="34" charset="0"/>
              <a:buChar char="•"/>
              <a:defRPr sz="900" kern="1200">
                <a:solidFill>
                  <a:schemeClr val="tx1"/>
                </a:solidFill>
                <a:latin typeface="+mn-lt"/>
                <a:ea typeface="+mn-ea"/>
                <a:cs typeface="+mn-cs"/>
              </a:defRPr>
            </a:lvl9pPr>
          </a:lstStyle>
          <a:p>
            <a:r>
              <a:rPr lang="en-GB" sz="1393" dirty="0">
                <a:solidFill>
                  <a:srgbClr val="B3B3B3"/>
                </a:solidFill>
              </a:rPr>
              <a:t>Stab og Strategi</a:t>
            </a:r>
          </a:p>
        </p:txBody>
      </p:sp>
      <p:sp>
        <p:nvSpPr>
          <p:cNvPr id="19" name="text" descr="{&quot;templafy&quot;:{&quot;id&quot;:&quot;8381d80d-d095-4de8-a0c8-cc5b3b6ea9cf&quot;}}" title="UserProfile.Centers.Center_{{DocumentLanguage}}">
            <a:extLst>
              <a:ext uri="{FF2B5EF4-FFF2-40B4-BE49-F238E27FC236}">
                <a16:creationId xmlns:a16="http://schemas.microsoft.com/office/drawing/2014/main" id="{54DF22DF-2E32-46BB-9E30-FD81DB7AE5E3}"/>
              </a:ext>
            </a:extLst>
          </p:cNvPr>
          <p:cNvSpPr txBox="1">
            <a:spLocks/>
          </p:cNvSpPr>
          <p:nvPr userDrawn="1"/>
        </p:nvSpPr>
        <p:spPr>
          <a:xfrm>
            <a:off x="1366845" y="404678"/>
            <a:ext cx="6120000" cy="422153"/>
          </a:xfrm>
          <a:prstGeom prst="rect">
            <a:avLst/>
          </a:prstGeom>
        </p:spPr>
        <p:txBody>
          <a:bodyPr lIns="0" tIns="0" rIns="0" bIns="0"/>
          <a:lstStyle>
            <a:lvl1pPr marL="0" indent="0" algn="l" defTabSz="914400" rtl="0" eaLnBrk="1" latinLnBrk="0" hangingPunct="1">
              <a:lnSpc>
                <a:spcPct val="100000"/>
              </a:lnSpc>
              <a:spcBef>
                <a:spcPts val="0"/>
              </a:spcBef>
              <a:spcAft>
                <a:spcPts val="1200"/>
              </a:spcAft>
              <a:buClr>
                <a:schemeClr val="accent6"/>
              </a:buClr>
              <a:buFont typeface="Arial" panose="020B0604020202020204" pitchFamily="34" charset="0"/>
              <a:buNone/>
              <a:defRPr lang="da-DK" sz="1200" b="1" kern="1200" baseline="0" dirty="0">
                <a:solidFill>
                  <a:srgbClr val="B3B3B3"/>
                </a:solidFill>
                <a:latin typeface="+mn-lt"/>
                <a:ea typeface="+mn-ea"/>
                <a:cs typeface="+mn-cs"/>
              </a:defRPr>
            </a:lvl1pPr>
            <a:lvl2pPr marL="504000" indent="-144000" algn="l" defTabSz="914400" rtl="0" eaLnBrk="1" latinLnBrk="0" hangingPunct="1">
              <a:spcBef>
                <a:spcPts val="0"/>
              </a:spcBef>
              <a:spcAft>
                <a:spcPts val="1200"/>
              </a:spcAft>
              <a:buClr>
                <a:schemeClr val="accent6"/>
              </a:buClr>
              <a:buFont typeface="Arial" panose="020B0604020202020204" pitchFamily="34" charset="0"/>
              <a:buChar char="•"/>
              <a:defRPr lang="da-DK" sz="2000" kern="1200" baseline="0" dirty="0" smtClean="0">
                <a:solidFill>
                  <a:schemeClr val="tx1"/>
                </a:solidFill>
                <a:latin typeface="+mn-lt"/>
                <a:ea typeface="+mn-ea"/>
                <a:cs typeface="+mn-cs"/>
              </a:defRPr>
            </a:lvl2pPr>
            <a:lvl3pPr marL="828000" indent="-126000" algn="l" defTabSz="914400" rtl="0" eaLnBrk="1" latinLnBrk="0" hangingPunct="1">
              <a:spcBef>
                <a:spcPts val="0"/>
              </a:spcBef>
              <a:spcAft>
                <a:spcPts val="1200"/>
              </a:spcAft>
              <a:buClr>
                <a:schemeClr val="accent6"/>
              </a:buClr>
              <a:buFont typeface="Arial" panose="020B0604020202020204" pitchFamily="34" charset="0"/>
              <a:buChar char="•"/>
              <a:defRPr lang="da-DK" sz="1800" kern="1200" dirty="0" smtClean="0">
                <a:solidFill>
                  <a:schemeClr val="tx1"/>
                </a:solidFill>
                <a:latin typeface="+mn-lt"/>
                <a:ea typeface="+mn-ea"/>
                <a:cs typeface="+mn-cs"/>
              </a:defRPr>
            </a:lvl3pPr>
            <a:lvl4pPr marL="118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600" kern="1200" dirty="0" smtClean="0">
                <a:solidFill>
                  <a:schemeClr val="tx1"/>
                </a:solidFill>
                <a:latin typeface="+mn-lt"/>
                <a:ea typeface="+mn-ea"/>
                <a:cs typeface="+mn-cs"/>
              </a:defRPr>
            </a:lvl4pPr>
            <a:lvl5pPr marL="154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400" kern="1200" dirty="0" smtClean="0">
                <a:solidFill>
                  <a:schemeClr val="tx1"/>
                </a:solidFill>
                <a:latin typeface="+mn-lt"/>
                <a:ea typeface="+mn-ea"/>
                <a:cs typeface="+mn-cs"/>
              </a:defRPr>
            </a:lvl5pPr>
            <a:lvl6pPr marL="1908000" indent="-90000" algn="l" defTabSz="914400" rtl="0" eaLnBrk="1" latinLnBrk="0" hangingPunct="1">
              <a:spcBef>
                <a:spcPts val="0"/>
              </a:spcBef>
              <a:spcAft>
                <a:spcPts val="1200"/>
              </a:spcAft>
              <a:buClr>
                <a:srgbClr val="7D7D7D"/>
              </a:buClr>
              <a:buFont typeface="Arial" panose="020B0604020202020204" pitchFamily="34" charset="0"/>
              <a:buChar char="•"/>
              <a:defRPr lang="da-DK" sz="1200" kern="1200" baseline="0" dirty="0">
                <a:solidFill>
                  <a:schemeClr val="tx1"/>
                </a:solidFill>
                <a:latin typeface="+mn-lt"/>
                <a:ea typeface="+mn-ea"/>
                <a:cs typeface="+mn-cs"/>
              </a:defRPr>
            </a:lvl6pPr>
            <a:lvl7pPr marL="2268000" indent="-90000" algn="l" defTabSz="914400" rtl="0" eaLnBrk="1" latinLnBrk="0" hangingPunct="1">
              <a:spcBef>
                <a:spcPts val="0"/>
              </a:spcBef>
              <a:spcAft>
                <a:spcPts val="1200"/>
              </a:spcAft>
              <a:buClr>
                <a:srgbClr val="7D7D7D"/>
              </a:buClr>
              <a:buFont typeface="Arial" panose="020B0604020202020204" pitchFamily="34" charset="0"/>
              <a:buChar char="•"/>
              <a:defRPr lang="da-DK" sz="1100" kern="1200" baseline="0" dirty="0">
                <a:solidFill>
                  <a:schemeClr val="tx1"/>
                </a:solidFill>
                <a:latin typeface="+mn-lt"/>
                <a:ea typeface="+mn-ea"/>
                <a:cs typeface="+mn-cs"/>
              </a:defRPr>
            </a:lvl7pPr>
            <a:lvl8pPr marL="2628000" indent="-90000" algn="l" defTabSz="914400" rtl="0" eaLnBrk="1" latinLnBrk="0" hangingPunct="1">
              <a:spcBef>
                <a:spcPts val="0"/>
              </a:spcBef>
              <a:spcAft>
                <a:spcPts val="1200"/>
              </a:spcAft>
              <a:buClr>
                <a:srgbClr val="7D7D7D"/>
              </a:buClr>
              <a:buFont typeface="Arial" panose="020B0604020202020204" pitchFamily="34" charset="0"/>
              <a:buChar char="•"/>
              <a:defRPr lang="da-DK" sz="1000" kern="1200" baseline="0" dirty="0">
                <a:solidFill>
                  <a:schemeClr val="tx1"/>
                </a:solidFill>
                <a:latin typeface="+mn-lt"/>
                <a:ea typeface="+mn-ea"/>
                <a:cs typeface="+mn-cs"/>
              </a:defRPr>
            </a:lvl8pPr>
            <a:lvl9pPr marL="2988000" indent="-90000" algn="l" defTabSz="914400" rtl="0" eaLnBrk="1" latinLnBrk="0" hangingPunct="1">
              <a:spcBef>
                <a:spcPts val="0"/>
              </a:spcBef>
              <a:spcAft>
                <a:spcPts val="1200"/>
              </a:spcAft>
              <a:buClr>
                <a:srgbClr val="808080"/>
              </a:buClr>
              <a:buFont typeface="Arial" panose="020B0604020202020204" pitchFamily="34" charset="0"/>
              <a:buChar char="•"/>
              <a:defRPr sz="900" kern="1200">
                <a:solidFill>
                  <a:schemeClr val="tx1"/>
                </a:solidFill>
                <a:latin typeface="+mn-lt"/>
                <a:ea typeface="+mn-ea"/>
                <a:cs typeface="+mn-cs"/>
              </a:defRPr>
            </a:lvl9pPr>
          </a:lstStyle>
          <a:p>
            <a:r>
              <a:rPr lang="en-GB" sz="1393" dirty="0">
                <a:solidFill>
                  <a:srgbClr val="B3B3B3"/>
                </a:solidFill>
              </a:rPr>
              <a:t>Center for Ejendomme</a:t>
            </a:r>
          </a:p>
        </p:txBody>
      </p:sp>
      <p:sp>
        <p:nvSpPr>
          <p:cNvPr id="22" name="text" descr="{&quot;templafy&quot;:{&quot;id&quot;:&quot;5b61e1b3-6b0a-4f21-86a6-657e1947e755&quot;}}" title="Form.PresentationTitle">
            <a:extLst>
              <a:ext uri="{FF2B5EF4-FFF2-40B4-BE49-F238E27FC236}">
                <a16:creationId xmlns:a16="http://schemas.microsoft.com/office/drawing/2014/main" id="{31DBF82D-AED9-4C75-AB26-9B39D93076D8}"/>
              </a:ext>
            </a:extLst>
          </p:cNvPr>
          <p:cNvSpPr txBox="1"/>
          <p:nvPr userDrawn="1"/>
        </p:nvSpPr>
        <p:spPr>
          <a:xfrm>
            <a:off x="1368000" y="6289200"/>
            <a:ext cx="3780000" cy="180000"/>
          </a:xfrm>
          <a:prstGeom prst="rect">
            <a:avLst/>
          </a:prstGeom>
          <a:noFill/>
        </p:spPr>
        <p:txBody>
          <a:bodyPr wrap="square" lIns="0" tIns="0" rIns="0" bIns="0" rtlCol="0">
            <a:noAutofit/>
          </a:bodyPr>
          <a:lstStyle/>
          <a:p>
            <a:endParaRPr lang="da-DK" sz="993" dirty="0">
              <a:solidFill>
                <a:schemeClr val="tx1"/>
              </a:solidFill>
            </a:endParaRPr>
          </a:p>
        </p:txBody>
      </p:sp>
      <p:pic>
        <p:nvPicPr>
          <p:cNvPr id="1956192116" name="image" descr="{&quot;templafy&quot;:{&quot;id&quot;:&quot;b1ba14dd-4ad0-4676-9f43-1fb89503e38a&quot;}}"/>
          <p:cNvPicPr>
            <a:picLocks noChangeAspect="1"/>
          </p:cNvPicPr>
          <p:nvPr/>
        </p:nvPicPr>
        <p:blipFill>
          <a:blip r:embed="rId2"/>
          <a:stretch>
            <a:fillRect/>
          </a:stretch>
        </p:blipFill>
        <p:spPr>
          <a:xfrm>
            <a:off x="11069013" y="872704"/>
            <a:ext cx="871200" cy="900000"/>
          </a:xfrm>
          <a:prstGeom prst="rect">
            <a:avLst/>
          </a:prstGeom>
        </p:spPr>
      </p:pic>
      <p:pic>
        <p:nvPicPr>
          <p:cNvPr id="309434638" name="image" descr="{&quot;templafy&quot;:{&quot;id&quot;:&quot;882fb55b-aba9-47b2-84b4-da4609293958&quot;}}"/>
          <p:cNvPicPr>
            <a:picLocks noChangeAspect="1"/>
          </p:cNvPicPr>
          <p:nvPr/>
        </p:nvPicPr>
        <p:blipFill>
          <a:blip r:embed="rId2"/>
          <a:stretch>
            <a:fillRect/>
          </a:stretch>
        </p:blipFill>
        <p:spPr>
          <a:xfrm>
            <a:off x="11069013" y="260648"/>
            <a:ext cx="871200" cy="900000"/>
          </a:xfrm>
          <a:prstGeom prst="rect">
            <a:avLst/>
          </a:prstGeom>
        </p:spPr>
      </p:pic>
      <p:sp>
        <p:nvSpPr>
          <p:cNvPr id="30" name="text" descr="{&quot;templafy&quot;:{&quot;id&quot;:&quot;2c0f09f9-fec5-4c24-9648-39ac2bce6ab7&quot;}}" hidden="1" title="Form.Manuel_dato">
            <a:extLst>
              <a:ext uri="{FF2B5EF4-FFF2-40B4-BE49-F238E27FC236}">
                <a16:creationId xmlns:a16="http://schemas.microsoft.com/office/drawing/2014/main" id="{824D26E6-65DD-4D4A-90AB-8D1335ED0F78}"/>
              </a:ext>
            </a:extLst>
          </p:cNvPr>
          <p:cNvSpPr txBox="1"/>
          <p:nvPr userDrawn="1"/>
        </p:nvSpPr>
        <p:spPr>
          <a:xfrm>
            <a:off x="7891207" y="6289200"/>
            <a:ext cx="3387600" cy="180000"/>
          </a:xfrm>
          <a:prstGeom prst="rect">
            <a:avLst/>
          </a:prstGeom>
          <a:noFill/>
        </p:spPr>
        <p:txBody>
          <a:bodyPr wrap="square" lIns="0" tIns="0" rIns="0" bIns="0" rtlCol="0">
            <a:noAutofit/>
          </a:bodyPr>
          <a:lstStyle/>
          <a:p>
            <a:pPr algn="r"/>
            <a:endParaRPr lang="da-DK" sz="993" dirty="0" err="1">
              <a:solidFill>
                <a:schemeClr val="tx1"/>
              </a:solidFill>
            </a:endParaRPr>
          </a:p>
        </p:txBody>
      </p:sp>
      <p:sp>
        <p:nvSpPr>
          <p:cNvPr id="23" name="Titel 1">
            <a:extLst>
              <a:ext uri="{FF2B5EF4-FFF2-40B4-BE49-F238E27FC236}">
                <a16:creationId xmlns:a16="http://schemas.microsoft.com/office/drawing/2014/main" id="{CDE8568A-4FC6-4FE8-AD56-00B6072471A8}"/>
              </a:ext>
            </a:extLst>
          </p:cNvPr>
          <p:cNvSpPr>
            <a:spLocks noGrp="1"/>
          </p:cNvSpPr>
          <p:nvPr>
            <p:ph type="title" hasCustomPrompt="1"/>
          </p:nvPr>
        </p:nvSpPr>
        <p:spPr>
          <a:xfrm>
            <a:off x="1367391" y="872716"/>
            <a:ext cx="10137524" cy="828000"/>
          </a:xfrm>
        </p:spPr>
        <p:txBody>
          <a:bodyPr/>
          <a:lstStyle>
            <a:lvl1pPr>
              <a:defRPr>
                <a:solidFill>
                  <a:srgbClr val="CB6615"/>
                </a:solidFill>
              </a:defRPr>
            </a:lvl1pPr>
          </a:lstStyle>
          <a:p>
            <a:r>
              <a:rPr lang="da-DK" dirty="0"/>
              <a:t>Overskrift 28pt i max. to linjer </a:t>
            </a:r>
            <a:br>
              <a:rPr lang="da-DK" dirty="0"/>
            </a:br>
            <a:r>
              <a:rPr lang="da-DK" dirty="0"/>
              <a:t>teksten vokser opad</a:t>
            </a:r>
          </a:p>
        </p:txBody>
      </p:sp>
      <p:sp>
        <p:nvSpPr>
          <p:cNvPr id="31" name="Pladsholder til indhold 2">
            <a:extLst>
              <a:ext uri="{FF2B5EF4-FFF2-40B4-BE49-F238E27FC236}">
                <a16:creationId xmlns:a16="http://schemas.microsoft.com/office/drawing/2014/main" id="{EAC797D0-A118-439F-BE17-E714D7DBF2E3}"/>
              </a:ext>
            </a:extLst>
          </p:cNvPr>
          <p:cNvSpPr>
            <a:spLocks noGrp="1"/>
          </p:cNvSpPr>
          <p:nvPr>
            <p:ph sz="quarter" idx="13" hasCustomPrompt="1"/>
          </p:nvPr>
        </p:nvSpPr>
        <p:spPr>
          <a:xfrm>
            <a:off x="1368006" y="1989139"/>
            <a:ext cx="10136614" cy="3896871"/>
          </a:xfrm>
        </p:spPr>
        <p:txBody>
          <a:bodyPr/>
          <a:lstStyle>
            <a:lvl1pPr marL="268116" indent="-268116">
              <a:defRPr/>
            </a:lvl1pPr>
            <a:lvl2pPr marL="625604" indent="-268116">
              <a:defRPr/>
            </a:lvl2pPr>
            <a:lvl3pPr marL="929469" indent="-232366">
              <a:defRPr/>
            </a:lvl3pPr>
            <a:lvl4pPr marL="1286955" indent="-214492">
              <a:defRPr/>
            </a:lvl4pPr>
            <a:lvl5pPr marL="1644443" indent="-214492">
              <a:defRPr/>
            </a:lvl5pPr>
            <a:lvl6pPr marL="1984056" indent="-178744">
              <a:defRPr/>
            </a:lvl6pPr>
            <a:lvl7pPr marL="2341543" indent="-178744">
              <a:defRPr/>
            </a:lvl7pPr>
            <a:lvl8pPr marL="2699031" indent="-178744">
              <a:defRPr/>
            </a:lvl8pPr>
            <a:lvl9pPr marL="2699031" indent="-178744">
              <a:defRPr sz="993"/>
            </a:lvl9pPr>
          </a:lstStyle>
          <a:p>
            <a:pPr lvl="0"/>
            <a:r>
              <a:rPr lang="da-DK" dirty="0"/>
              <a:t>Brødtekst 22pt skrives her</a:t>
            </a:r>
          </a:p>
          <a:p>
            <a:pPr lvl="1"/>
            <a:r>
              <a:rPr lang="da-DK" dirty="0"/>
              <a:t>Andet niveau</a:t>
            </a:r>
          </a:p>
          <a:p>
            <a:pPr lvl="2"/>
            <a:r>
              <a:rPr lang="da-DK" dirty="0"/>
              <a:t>Tredje niveau</a:t>
            </a:r>
          </a:p>
          <a:p>
            <a:pPr lvl="3"/>
            <a:r>
              <a:rPr lang="da-DK" dirty="0"/>
              <a:t>Fjerde niveau </a:t>
            </a:r>
          </a:p>
          <a:p>
            <a:pPr lvl="4"/>
            <a:r>
              <a:rPr lang="da-DK" dirty="0"/>
              <a:t>Femte niveau</a:t>
            </a:r>
          </a:p>
          <a:p>
            <a:pPr lvl="5"/>
            <a:r>
              <a:rPr lang="da-DK" dirty="0"/>
              <a:t>6</a:t>
            </a:r>
          </a:p>
          <a:p>
            <a:pPr lvl="6"/>
            <a:r>
              <a:rPr lang="da-DK" dirty="0"/>
              <a:t>7</a:t>
            </a:r>
          </a:p>
          <a:p>
            <a:pPr lvl="7"/>
            <a:r>
              <a:rPr lang="da-DK" dirty="0"/>
              <a:t>8</a:t>
            </a:r>
          </a:p>
          <a:p>
            <a:pPr lvl="8"/>
            <a:r>
              <a:rPr lang="da-DK" dirty="0"/>
              <a:t>9</a:t>
            </a:r>
          </a:p>
        </p:txBody>
      </p:sp>
      <p:pic>
        <p:nvPicPr>
          <p:cNvPr id="1758417645" name="image" descr="{&quot;templafy&quot;:{&quot;id&quot;:&quot;9487bc5f-2312-4fc1-9b6b-c2aee48a1e75&quot;}}"/>
          <p:cNvPicPr>
            <a:picLocks noChangeAspect="1"/>
          </p:cNvPicPr>
          <p:nvPr/>
        </p:nvPicPr>
        <p:blipFill>
          <a:blip r:embed="rId3"/>
          <a:stretch>
            <a:fillRect/>
          </a:stretch>
        </p:blipFill>
        <p:spPr>
          <a:xfrm>
            <a:off x="7" y="0"/>
            <a:ext cx="684000" cy="6858000"/>
          </a:xfrm>
          <a:prstGeom prst="rect">
            <a:avLst/>
          </a:prstGeom>
        </p:spPr>
      </p:pic>
      <p:pic>
        <p:nvPicPr>
          <p:cNvPr id="355610848" name="image" descr="{&quot;templafy&quot;:{&quot;id&quot;:&quot;06852d27-b683-49b7-8433-f01d04129a01&quot;}}"/>
          <p:cNvPicPr>
            <a:picLocks noChangeAspect="1"/>
          </p:cNvPicPr>
          <p:nvPr/>
        </p:nvPicPr>
        <p:blipFill>
          <a:blip r:embed="rId4"/>
          <a:stretch>
            <a:fillRect/>
          </a:stretch>
        </p:blipFill>
        <p:spPr>
          <a:xfrm>
            <a:off x="457200" y="5718575"/>
            <a:ext cx="687600" cy="687600"/>
          </a:xfrm>
          <a:prstGeom prst="rect">
            <a:avLst/>
          </a:prstGeom>
        </p:spPr>
      </p:pic>
      <p:pic>
        <p:nvPicPr>
          <p:cNvPr id="34" name="Region">
            <a:extLst>
              <a:ext uri="{FF2B5EF4-FFF2-40B4-BE49-F238E27FC236}">
                <a16:creationId xmlns:a16="http://schemas.microsoft.com/office/drawing/2014/main" id="{C100A8B8-EE9B-41DE-A673-383B769566A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13739" y="5763982"/>
            <a:ext cx="116417" cy="594784"/>
          </a:xfrm>
          <a:prstGeom prst="rect">
            <a:avLst/>
          </a:prstGeom>
        </p:spPr>
      </p:pic>
      <p:pic>
        <p:nvPicPr>
          <p:cNvPr id="331693039" name="image" descr="{&quot;templafy&quot;:{&quot;id&quot;:&quot;a958c712-0cac-46d2-9836-a544275b6e9a&quot;}}"/>
          <p:cNvPicPr>
            <a:picLocks noChangeAspect="1"/>
          </p:cNvPicPr>
          <p:nvPr/>
        </p:nvPicPr>
        <p:blipFill>
          <a:blip r:embed="rId2"/>
          <a:stretch>
            <a:fillRect/>
          </a:stretch>
        </p:blipFill>
        <p:spPr>
          <a:xfrm>
            <a:off x="9957600" y="97200"/>
            <a:ext cx="2178000" cy="684000"/>
          </a:xfrm>
          <a:prstGeom prst="rect">
            <a:avLst/>
          </a:prstGeom>
        </p:spPr>
      </p:pic>
      <p:pic>
        <p:nvPicPr>
          <p:cNvPr id="5" name="Billede 4">
            <a:extLst>
              <a:ext uri="{FF2B5EF4-FFF2-40B4-BE49-F238E27FC236}">
                <a16:creationId xmlns:a16="http://schemas.microsoft.com/office/drawing/2014/main" id="{5013C7B8-B030-4996-B17A-FA769EF01182}"/>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a:stretch/>
        </p:blipFill>
        <p:spPr>
          <a:xfrm>
            <a:off x="1271464" y="5840407"/>
            <a:ext cx="10849978" cy="1017607"/>
          </a:xfrm>
          <a:prstGeom prst="rect">
            <a:avLst/>
          </a:prstGeom>
        </p:spPr>
      </p:pic>
    </p:spTree>
    <p:extLst>
      <p:ext uri="{BB962C8B-B14F-4D97-AF65-F5344CB8AC3E}">
        <p14:creationId xmlns:p14="http://schemas.microsoft.com/office/powerpoint/2010/main" val="1095569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o tekstspalt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366844" y="871200"/>
            <a:ext cx="10137775" cy="828000"/>
          </a:xfrm>
        </p:spPr>
        <p:txBody>
          <a:bodyPr/>
          <a:lstStyle>
            <a:lvl1pPr>
              <a:defRPr>
                <a:solidFill>
                  <a:srgbClr val="CB6615"/>
                </a:solidFill>
              </a:defRPr>
            </a:lvl1pPr>
          </a:lstStyle>
          <a:p>
            <a:r>
              <a:rPr lang="da-DK" dirty="0"/>
              <a:t>Overskrift 28pt i max. to linjer </a:t>
            </a:r>
            <a:br>
              <a:rPr lang="da-DK" dirty="0"/>
            </a:br>
            <a:r>
              <a:rPr lang="da-DK" dirty="0"/>
              <a:t>teksten vokser opad</a:t>
            </a:r>
          </a:p>
        </p:txBody>
      </p:sp>
      <p:sp>
        <p:nvSpPr>
          <p:cNvPr id="7" name="Pladsholder til indhold 6"/>
          <p:cNvSpPr>
            <a:spLocks noGrp="1"/>
          </p:cNvSpPr>
          <p:nvPr>
            <p:ph sz="quarter" idx="13" hasCustomPrompt="1"/>
          </p:nvPr>
        </p:nvSpPr>
        <p:spPr>
          <a:xfrm>
            <a:off x="1366844" y="1989139"/>
            <a:ext cx="4924425" cy="3498850"/>
          </a:xfrm>
        </p:spPr>
        <p:txBody>
          <a:bodyPr/>
          <a:lstStyle>
            <a:lvl1pPr marL="125121" indent="-125121">
              <a:defRPr sz="1786"/>
            </a:lvl1pPr>
            <a:lvl2pPr marL="446859" indent="-107246">
              <a:defRPr sz="1586"/>
            </a:lvl2pPr>
            <a:lvl3pPr marL="804347" indent="-107246">
              <a:defRPr sz="1393"/>
            </a:lvl3pPr>
            <a:lvl4pPr marL="1143960" indent="-89371">
              <a:defRPr sz="1193"/>
            </a:lvl4pPr>
            <a:lvl5pPr marL="1501449" indent="-89371">
              <a:defRPr sz="993"/>
            </a:lvl5pPr>
            <a:lvl6pPr marL="1858935">
              <a:defRPr sz="993"/>
            </a:lvl6pPr>
            <a:lvl7pPr marL="2216422">
              <a:defRPr sz="993"/>
            </a:lvl7pPr>
            <a:lvl8pPr marL="2573911">
              <a:defRPr/>
            </a:lvl8pPr>
            <a:lvl9pPr marL="2931399">
              <a:defRPr sz="993"/>
            </a:lvl9pPr>
          </a:lstStyle>
          <a:p>
            <a:pPr lvl="0"/>
            <a:r>
              <a:rPr lang="da-DK" dirty="0"/>
              <a:t>Brødtekst 18pt skrives her</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 niveau</a:t>
            </a:r>
          </a:p>
          <a:p>
            <a:pPr lvl="6"/>
            <a:r>
              <a:rPr lang="da-DK" dirty="0"/>
              <a:t>7 niveau</a:t>
            </a:r>
          </a:p>
          <a:p>
            <a:pPr lvl="7"/>
            <a:r>
              <a:rPr lang="da-DK" dirty="0"/>
              <a:t>8 niveau</a:t>
            </a:r>
          </a:p>
          <a:p>
            <a:pPr lvl="8"/>
            <a:r>
              <a:rPr lang="da-DK" dirty="0"/>
              <a:t>9 niveau</a:t>
            </a:r>
          </a:p>
        </p:txBody>
      </p:sp>
      <p:sp>
        <p:nvSpPr>
          <p:cNvPr id="19" name="Pladsholder til indhold 6"/>
          <p:cNvSpPr>
            <a:spLocks noGrp="1"/>
          </p:cNvSpPr>
          <p:nvPr>
            <p:ph sz="quarter" idx="14" hasCustomPrompt="1"/>
          </p:nvPr>
        </p:nvSpPr>
        <p:spPr>
          <a:xfrm>
            <a:off x="6580188" y="1989139"/>
            <a:ext cx="4924424" cy="3500776"/>
          </a:xfrm>
        </p:spPr>
        <p:txBody>
          <a:bodyPr/>
          <a:lstStyle>
            <a:lvl1pPr marL="125121" indent="-125121">
              <a:defRPr sz="1786"/>
            </a:lvl1pPr>
            <a:lvl2pPr marL="446859" indent="-107246">
              <a:defRPr sz="1586"/>
            </a:lvl2pPr>
            <a:lvl3pPr marL="804347" indent="-107246">
              <a:defRPr sz="1393"/>
            </a:lvl3pPr>
            <a:lvl4pPr marL="1143960" indent="-89371">
              <a:defRPr sz="1193"/>
            </a:lvl4pPr>
            <a:lvl5pPr marL="1501449" indent="-89371">
              <a:defRPr sz="993"/>
            </a:lvl5pPr>
            <a:lvl6pPr marL="1858935">
              <a:defRPr sz="993"/>
            </a:lvl6pPr>
            <a:lvl7pPr marL="2216422">
              <a:defRPr sz="993"/>
            </a:lvl7pPr>
            <a:lvl8pPr marL="2573911">
              <a:defRPr/>
            </a:lvl8pPr>
            <a:lvl9pPr marL="2931399">
              <a:defRPr sz="993"/>
            </a:lvl9pPr>
          </a:lstStyle>
          <a:p>
            <a:pPr lvl="0"/>
            <a:r>
              <a:rPr lang="da-DK" dirty="0"/>
              <a:t>Brødtekst 18pt skrives her</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 niveau</a:t>
            </a:r>
          </a:p>
          <a:p>
            <a:pPr lvl="6"/>
            <a:r>
              <a:rPr lang="da-DK" dirty="0"/>
              <a:t>7 niveau</a:t>
            </a:r>
          </a:p>
          <a:p>
            <a:pPr lvl="7"/>
            <a:r>
              <a:rPr lang="da-DK" dirty="0"/>
              <a:t>8 niveau</a:t>
            </a:r>
          </a:p>
          <a:p>
            <a:pPr lvl="8"/>
            <a:r>
              <a:rPr lang="da-DK" dirty="0"/>
              <a:t>9 niveau</a:t>
            </a:r>
          </a:p>
        </p:txBody>
      </p:sp>
      <p:sp>
        <p:nvSpPr>
          <p:cNvPr id="3" name="Date Placeholder 2" hidden="1">
            <a:extLst>
              <a:ext uri="{FF2B5EF4-FFF2-40B4-BE49-F238E27FC236}">
                <a16:creationId xmlns:a16="http://schemas.microsoft.com/office/drawing/2014/main" id="{168D8D5A-0B9B-4749-A27C-B61865A9F46C}"/>
              </a:ext>
            </a:extLst>
          </p:cNvPr>
          <p:cNvSpPr>
            <a:spLocks noGrp="1"/>
          </p:cNvSpPr>
          <p:nvPr>
            <p:ph type="dt" sz="half" idx="15"/>
          </p:nvPr>
        </p:nvSpPr>
        <p:spPr/>
        <p:txBody>
          <a:bodyPr/>
          <a:lstStyle/>
          <a:p>
            <a:endParaRPr lang="da-DK" dirty="0"/>
          </a:p>
        </p:txBody>
      </p:sp>
      <p:sp>
        <p:nvSpPr>
          <p:cNvPr id="8" name="Footer Placeholder 7" hidden="1">
            <a:extLst>
              <a:ext uri="{FF2B5EF4-FFF2-40B4-BE49-F238E27FC236}">
                <a16:creationId xmlns:a16="http://schemas.microsoft.com/office/drawing/2014/main" id="{BD7D929E-55A9-404B-AB63-7056C83E8F0C}"/>
              </a:ext>
            </a:extLst>
          </p:cNvPr>
          <p:cNvSpPr>
            <a:spLocks noGrp="1"/>
          </p:cNvSpPr>
          <p:nvPr>
            <p:ph type="ftr" sz="quarter" idx="16"/>
          </p:nvPr>
        </p:nvSpPr>
        <p:spPr/>
        <p:txBody>
          <a:bodyPr/>
          <a:lstStyle/>
          <a:p>
            <a:endParaRPr lang="en-GB"/>
          </a:p>
        </p:txBody>
      </p:sp>
      <p:sp>
        <p:nvSpPr>
          <p:cNvPr id="9" name="Slide Number Placeholder 8">
            <a:extLst>
              <a:ext uri="{FF2B5EF4-FFF2-40B4-BE49-F238E27FC236}">
                <a16:creationId xmlns:a16="http://schemas.microsoft.com/office/drawing/2014/main" id="{10409F8F-FD32-4C43-B004-D50DBD62F826}"/>
              </a:ext>
            </a:extLst>
          </p:cNvPr>
          <p:cNvSpPr>
            <a:spLocks noGrp="1"/>
          </p:cNvSpPr>
          <p:nvPr>
            <p:ph type="sldNum" sz="quarter" idx="17"/>
          </p:nvPr>
        </p:nvSpPr>
        <p:spPr/>
        <p:txBody>
          <a:bodyPr/>
          <a:lstStyle/>
          <a:p>
            <a:fld id="{0DAB5548-7253-48D6-B95B-F3D312A72220}" type="slidenum">
              <a:rPr lang="da-DK" smtClean="0"/>
              <a:pPr/>
              <a:t>‹nr.›</a:t>
            </a:fld>
            <a:endParaRPr lang="da-DK" dirty="0"/>
          </a:p>
        </p:txBody>
      </p:sp>
      <p:sp>
        <p:nvSpPr>
          <p:cNvPr id="10" name="text" descr="{&quot;templafy&quot;:{&quot;id&quot;:&quot;7f3105c4-d6bc-40f5-addd-0aa6a7cb2852&quot;}}" title="UserProfile.Office.Virksomhed_{{DocumentLanguage}}">
            <a:extLst>
              <a:ext uri="{FF2B5EF4-FFF2-40B4-BE49-F238E27FC236}">
                <a16:creationId xmlns:a16="http://schemas.microsoft.com/office/drawing/2014/main" id="{378BF857-31E9-400F-B9EC-F6C9240631E1}"/>
              </a:ext>
            </a:extLst>
          </p:cNvPr>
          <p:cNvSpPr txBox="1"/>
          <p:nvPr userDrawn="1"/>
        </p:nvSpPr>
        <p:spPr>
          <a:xfrm>
            <a:off x="1366845" y="207098"/>
            <a:ext cx="6120000" cy="215444"/>
          </a:xfrm>
          <a:prstGeom prst="rect">
            <a:avLst/>
          </a:prstGeom>
          <a:noFill/>
        </p:spPr>
        <p:txBody>
          <a:bodyPr wrap="square" lIns="0" tIns="0" rIns="0" bIns="0" rtlCol="0">
            <a:noAutofit/>
          </a:bodyPr>
          <a:lstStyle/>
          <a:p>
            <a:r>
              <a:rPr lang="da-DK" sz="1393" b="1" noProof="0" dirty="0">
                <a:solidFill>
                  <a:srgbClr val="565656"/>
                </a:solidFill>
              </a:rPr>
              <a:t>Region Hovedstaden</a:t>
            </a:r>
          </a:p>
        </p:txBody>
      </p:sp>
      <p:sp>
        <p:nvSpPr>
          <p:cNvPr id="11" name="text" descr="{&quot;templafy&quot;:{&quot;id&quot;:&quot;ab3887ef-89d3-4c8e-ac30-c5e68e6c0635&quot;}}" hidden="1" title="UserProfile.CenterFreeText">
            <a:extLst>
              <a:ext uri="{FF2B5EF4-FFF2-40B4-BE49-F238E27FC236}">
                <a16:creationId xmlns:a16="http://schemas.microsoft.com/office/drawing/2014/main" id="{77896589-C225-45A9-9215-F9AD1222BC9E}"/>
              </a:ext>
            </a:extLst>
          </p:cNvPr>
          <p:cNvSpPr txBox="1">
            <a:spLocks/>
          </p:cNvSpPr>
          <p:nvPr userDrawn="1"/>
        </p:nvSpPr>
        <p:spPr>
          <a:xfrm>
            <a:off x="1366845" y="404700"/>
            <a:ext cx="6120000" cy="422153"/>
          </a:xfrm>
          <a:prstGeom prst="rect">
            <a:avLst/>
          </a:prstGeom>
        </p:spPr>
        <p:txBody>
          <a:bodyPr lIns="0" tIns="0" rIns="0" bIns="0"/>
          <a:lstStyle>
            <a:lvl1pPr marL="0" indent="0" algn="l" defTabSz="914400" rtl="0" eaLnBrk="1" latinLnBrk="0" hangingPunct="1">
              <a:lnSpc>
                <a:spcPct val="100000"/>
              </a:lnSpc>
              <a:spcBef>
                <a:spcPts val="0"/>
              </a:spcBef>
              <a:spcAft>
                <a:spcPts val="1200"/>
              </a:spcAft>
              <a:buClr>
                <a:schemeClr val="accent6"/>
              </a:buClr>
              <a:buFont typeface="Arial" panose="020B0604020202020204" pitchFamily="34" charset="0"/>
              <a:buNone/>
              <a:defRPr lang="da-DK" sz="1200" b="1" kern="1200" baseline="0" dirty="0">
                <a:solidFill>
                  <a:srgbClr val="B3B3B3"/>
                </a:solidFill>
                <a:latin typeface="+mn-lt"/>
                <a:ea typeface="+mn-ea"/>
                <a:cs typeface="+mn-cs"/>
              </a:defRPr>
            </a:lvl1pPr>
            <a:lvl2pPr marL="504000" indent="-144000" algn="l" defTabSz="914400" rtl="0" eaLnBrk="1" latinLnBrk="0" hangingPunct="1">
              <a:spcBef>
                <a:spcPts val="0"/>
              </a:spcBef>
              <a:spcAft>
                <a:spcPts val="1200"/>
              </a:spcAft>
              <a:buClr>
                <a:schemeClr val="accent6"/>
              </a:buClr>
              <a:buFont typeface="Arial" panose="020B0604020202020204" pitchFamily="34" charset="0"/>
              <a:buChar char="•"/>
              <a:defRPr lang="da-DK" sz="2000" kern="1200" baseline="0" dirty="0" smtClean="0">
                <a:solidFill>
                  <a:schemeClr val="tx1"/>
                </a:solidFill>
                <a:latin typeface="+mn-lt"/>
                <a:ea typeface="+mn-ea"/>
                <a:cs typeface="+mn-cs"/>
              </a:defRPr>
            </a:lvl2pPr>
            <a:lvl3pPr marL="828000" indent="-126000" algn="l" defTabSz="914400" rtl="0" eaLnBrk="1" latinLnBrk="0" hangingPunct="1">
              <a:spcBef>
                <a:spcPts val="0"/>
              </a:spcBef>
              <a:spcAft>
                <a:spcPts val="1200"/>
              </a:spcAft>
              <a:buClr>
                <a:schemeClr val="accent6"/>
              </a:buClr>
              <a:buFont typeface="Arial" panose="020B0604020202020204" pitchFamily="34" charset="0"/>
              <a:buChar char="•"/>
              <a:defRPr lang="da-DK" sz="1800" kern="1200" dirty="0" smtClean="0">
                <a:solidFill>
                  <a:schemeClr val="tx1"/>
                </a:solidFill>
                <a:latin typeface="+mn-lt"/>
                <a:ea typeface="+mn-ea"/>
                <a:cs typeface="+mn-cs"/>
              </a:defRPr>
            </a:lvl3pPr>
            <a:lvl4pPr marL="118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600" kern="1200" dirty="0" smtClean="0">
                <a:solidFill>
                  <a:schemeClr val="tx1"/>
                </a:solidFill>
                <a:latin typeface="+mn-lt"/>
                <a:ea typeface="+mn-ea"/>
                <a:cs typeface="+mn-cs"/>
              </a:defRPr>
            </a:lvl4pPr>
            <a:lvl5pPr marL="154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400" kern="1200" dirty="0" smtClean="0">
                <a:solidFill>
                  <a:schemeClr val="tx1"/>
                </a:solidFill>
                <a:latin typeface="+mn-lt"/>
                <a:ea typeface="+mn-ea"/>
                <a:cs typeface="+mn-cs"/>
              </a:defRPr>
            </a:lvl5pPr>
            <a:lvl6pPr marL="1908000" indent="-90000" algn="l" defTabSz="914400" rtl="0" eaLnBrk="1" latinLnBrk="0" hangingPunct="1">
              <a:spcBef>
                <a:spcPts val="0"/>
              </a:spcBef>
              <a:spcAft>
                <a:spcPts val="1200"/>
              </a:spcAft>
              <a:buClr>
                <a:srgbClr val="7D7D7D"/>
              </a:buClr>
              <a:buFont typeface="Arial" panose="020B0604020202020204" pitchFamily="34" charset="0"/>
              <a:buChar char="•"/>
              <a:defRPr lang="da-DK" sz="1200" kern="1200" baseline="0" dirty="0">
                <a:solidFill>
                  <a:schemeClr val="tx1"/>
                </a:solidFill>
                <a:latin typeface="+mn-lt"/>
                <a:ea typeface="+mn-ea"/>
                <a:cs typeface="+mn-cs"/>
              </a:defRPr>
            </a:lvl6pPr>
            <a:lvl7pPr marL="2268000" indent="-90000" algn="l" defTabSz="914400" rtl="0" eaLnBrk="1" latinLnBrk="0" hangingPunct="1">
              <a:spcBef>
                <a:spcPts val="0"/>
              </a:spcBef>
              <a:spcAft>
                <a:spcPts val="1200"/>
              </a:spcAft>
              <a:buClr>
                <a:srgbClr val="7D7D7D"/>
              </a:buClr>
              <a:buFont typeface="Arial" panose="020B0604020202020204" pitchFamily="34" charset="0"/>
              <a:buChar char="•"/>
              <a:defRPr lang="da-DK" sz="1100" kern="1200" baseline="0" dirty="0">
                <a:solidFill>
                  <a:schemeClr val="tx1"/>
                </a:solidFill>
                <a:latin typeface="+mn-lt"/>
                <a:ea typeface="+mn-ea"/>
                <a:cs typeface="+mn-cs"/>
              </a:defRPr>
            </a:lvl7pPr>
            <a:lvl8pPr marL="2628000" indent="-90000" algn="l" defTabSz="914400" rtl="0" eaLnBrk="1" latinLnBrk="0" hangingPunct="1">
              <a:spcBef>
                <a:spcPts val="0"/>
              </a:spcBef>
              <a:spcAft>
                <a:spcPts val="1200"/>
              </a:spcAft>
              <a:buClr>
                <a:srgbClr val="7D7D7D"/>
              </a:buClr>
              <a:buFont typeface="Arial" panose="020B0604020202020204" pitchFamily="34" charset="0"/>
              <a:buChar char="•"/>
              <a:defRPr lang="da-DK" sz="1000" kern="1200" baseline="0" dirty="0">
                <a:solidFill>
                  <a:schemeClr val="tx1"/>
                </a:solidFill>
                <a:latin typeface="+mn-lt"/>
                <a:ea typeface="+mn-ea"/>
                <a:cs typeface="+mn-cs"/>
              </a:defRPr>
            </a:lvl8pPr>
            <a:lvl9pPr marL="2988000" indent="-90000" algn="l" defTabSz="914400" rtl="0" eaLnBrk="1" latinLnBrk="0" hangingPunct="1">
              <a:spcBef>
                <a:spcPts val="0"/>
              </a:spcBef>
              <a:spcAft>
                <a:spcPts val="1200"/>
              </a:spcAft>
              <a:buClr>
                <a:srgbClr val="808080"/>
              </a:buClr>
              <a:buFont typeface="Arial" panose="020B0604020202020204" pitchFamily="34" charset="0"/>
              <a:buChar char="•"/>
              <a:defRPr sz="900" kern="1200">
                <a:solidFill>
                  <a:schemeClr val="tx1"/>
                </a:solidFill>
                <a:latin typeface="+mn-lt"/>
                <a:ea typeface="+mn-ea"/>
                <a:cs typeface="+mn-cs"/>
              </a:defRPr>
            </a:lvl9pPr>
          </a:lstStyle>
          <a:p>
            <a:r>
              <a:rPr lang="en-GB" sz="1393" dirty="0"/>
              <a:t>Stab og Strategi</a:t>
            </a:r>
          </a:p>
        </p:txBody>
      </p:sp>
      <p:sp>
        <p:nvSpPr>
          <p:cNvPr id="12" name="text" descr="{&quot;templafy&quot;:{&quot;id&quot;:&quot;44bcdfac-9e29-4fc6-aa4e-684f1ea30dbf&quot;}}" title="UserProfile.Centers.Center_{{DocumentLanguage}}">
            <a:extLst>
              <a:ext uri="{FF2B5EF4-FFF2-40B4-BE49-F238E27FC236}">
                <a16:creationId xmlns:a16="http://schemas.microsoft.com/office/drawing/2014/main" id="{070629F2-536E-43DB-A618-FC0BE464A8B6}"/>
              </a:ext>
            </a:extLst>
          </p:cNvPr>
          <p:cNvSpPr txBox="1">
            <a:spLocks/>
          </p:cNvSpPr>
          <p:nvPr userDrawn="1"/>
        </p:nvSpPr>
        <p:spPr>
          <a:xfrm>
            <a:off x="1366845" y="404678"/>
            <a:ext cx="6120000" cy="422153"/>
          </a:xfrm>
          <a:prstGeom prst="rect">
            <a:avLst/>
          </a:prstGeom>
        </p:spPr>
        <p:txBody>
          <a:bodyPr lIns="0" tIns="0" rIns="0" bIns="0"/>
          <a:lstStyle>
            <a:lvl1pPr marL="0" indent="0" algn="l" defTabSz="914400" rtl="0" eaLnBrk="1" latinLnBrk="0" hangingPunct="1">
              <a:lnSpc>
                <a:spcPct val="100000"/>
              </a:lnSpc>
              <a:spcBef>
                <a:spcPts val="0"/>
              </a:spcBef>
              <a:spcAft>
                <a:spcPts val="1200"/>
              </a:spcAft>
              <a:buClr>
                <a:schemeClr val="accent6"/>
              </a:buClr>
              <a:buFont typeface="Arial" panose="020B0604020202020204" pitchFamily="34" charset="0"/>
              <a:buNone/>
              <a:defRPr lang="da-DK" sz="1200" b="1" kern="1200" baseline="0" dirty="0">
                <a:solidFill>
                  <a:srgbClr val="B3B3B3"/>
                </a:solidFill>
                <a:latin typeface="+mn-lt"/>
                <a:ea typeface="+mn-ea"/>
                <a:cs typeface="+mn-cs"/>
              </a:defRPr>
            </a:lvl1pPr>
            <a:lvl2pPr marL="504000" indent="-144000" algn="l" defTabSz="914400" rtl="0" eaLnBrk="1" latinLnBrk="0" hangingPunct="1">
              <a:spcBef>
                <a:spcPts val="0"/>
              </a:spcBef>
              <a:spcAft>
                <a:spcPts val="1200"/>
              </a:spcAft>
              <a:buClr>
                <a:schemeClr val="accent6"/>
              </a:buClr>
              <a:buFont typeface="Arial" panose="020B0604020202020204" pitchFamily="34" charset="0"/>
              <a:buChar char="•"/>
              <a:defRPr lang="da-DK" sz="2000" kern="1200" baseline="0" dirty="0" smtClean="0">
                <a:solidFill>
                  <a:schemeClr val="tx1"/>
                </a:solidFill>
                <a:latin typeface="+mn-lt"/>
                <a:ea typeface="+mn-ea"/>
                <a:cs typeface="+mn-cs"/>
              </a:defRPr>
            </a:lvl2pPr>
            <a:lvl3pPr marL="828000" indent="-126000" algn="l" defTabSz="914400" rtl="0" eaLnBrk="1" latinLnBrk="0" hangingPunct="1">
              <a:spcBef>
                <a:spcPts val="0"/>
              </a:spcBef>
              <a:spcAft>
                <a:spcPts val="1200"/>
              </a:spcAft>
              <a:buClr>
                <a:schemeClr val="accent6"/>
              </a:buClr>
              <a:buFont typeface="Arial" panose="020B0604020202020204" pitchFamily="34" charset="0"/>
              <a:buChar char="•"/>
              <a:defRPr lang="da-DK" sz="1800" kern="1200" dirty="0" smtClean="0">
                <a:solidFill>
                  <a:schemeClr val="tx1"/>
                </a:solidFill>
                <a:latin typeface="+mn-lt"/>
                <a:ea typeface="+mn-ea"/>
                <a:cs typeface="+mn-cs"/>
              </a:defRPr>
            </a:lvl3pPr>
            <a:lvl4pPr marL="118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600" kern="1200" dirty="0" smtClean="0">
                <a:solidFill>
                  <a:schemeClr val="tx1"/>
                </a:solidFill>
                <a:latin typeface="+mn-lt"/>
                <a:ea typeface="+mn-ea"/>
                <a:cs typeface="+mn-cs"/>
              </a:defRPr>
            </a:lvl4pPr>
            <a:lvl5pPr marL="154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400" kern="1200" dirty="0" smtClean="0">
                <a:solidFill>
                  <a:schemeClr val="tx1"/>
                </a:solidFill>
                <a:latin typeface="+mn-lt"/>
                <a:ea typeface="+mn-ea"/>
                <a:cs typeface="+mn-cs"/>
              </a:defRPr>
            </a:lvl5pPr>
            <a:lvl6pPr marL="1908000" indent="-90000" algn="l" defTabSz="914400" rtl="0" eaLnBrk="1" latinLnBrk="0" hangingPunct="1">
              <a:spcBef>
                <a:spcPts val="0"/>
              </a:spcBef>
              <a:spcAft>
                <a:spcPts val="1200"/>
              </a:spcAft>
              <a:buClr>
                <a:srgbClr val="7D7D7D"/>
              </a:buClr>
              <a:buFont typeface="Arial" panose="020B0604020202020204" pitchFamily="34" charset="0"/>
              <a:buChar char="•"/>
              <a:defRPr lang="da-DK" sz="1200" kern="1200" baseline="0" dirty="0">
                <a:solidFill>
                  <a:schemeClr val="tx1"/>
                </a:solidFill>
                <a:latin typeface="+mn-lt"/>
                <a:ea typeface="+mn-ea"/>
                <a:cs typeface="+mn-cs"/>
              </a:defRPr>
            </a:lvl6pPr>
            <a:lvl7pPr marL="2268000" indent="-90000" algn="l" defTabSz="914400" rtl="0" eaLnBrk="1" latinLnBrk="0" hangingPunct="1">
              <a:spcBef>
                <a:spcPts val="0"/>
              </a:spcBef>
              <a:spcAft>
                <a:spcPts val="1200"/>
              </a:spcAft>
              <a:buClr>
                <a:srgbClr val="7D7D7D"/>
              </a:buClr>
              <a:buFont typeface="Arial" panose="020B0604020202020204" pitchFamily="34" charset="0"/>
              <a:buChar char="•"/>
              <a:defRPr lang="da-DK" sz="1100" kern="1200" baseline="0" dirty="0">
                <a:solidFill>
                  <a:schemeClr val="tx1"/>
                </a:solidFill>
                <a:latin typeface="+mn-lt"/>
                <a:ea typeface="+mn-ea"/>
                <a:cs typeface="+mn-cs"/>
              </a:defRPr>
            </a:lvl7pPr>
            <a:lvl8pPr marL="2628000" indent="-90000" algn="l" defTabSz="914400" rtl="0" eaLnBrk="1" latinLnBrk="0" hangingPunct="1">
              <a:spcBef>
                <a:spcPts val="0"/>
              </a:spcBef>
              <a:spcAft>
                <a:spcPts val="1200"/>
              </a:spcAft>
              <a:buClr>
                <a:srgbClr val="7D7D7D"/>
              </a:buClr>
              <a:buFont typeface="Arial" panose="020B0604020202020204" pitchFamily="34" charset="0"/>
              <a:buChar char="•"/>
              <a:defRPr lang="da-DK" sz="1000" kern="1200" baseline="0" dirty="0">
                <a:solidFill>
                  <a:schemeClr val="tx1"/>
                </a:solidFill>
                <a:latin typeface="+mn-lt"/>
                <a:ea typeface="+mn-ea"/>
                <a:cs typeface="+mn-cs"/>
              </a:defRPr>
            </a:lvl8pPr>
            <a:lvl9pPr marL="2988000" indent="-90000" algn="l" defTabSz="914400" rtl="0" eaLnBrk="1" latinLnBrk="0" hangingPunct="1">
              <a:spcBef>
                <a:spcPts val="0"/>
              </a:spcBef>
              <a:spcAft>
                <a:spcPts val="1200"/>
              </a:spcAft>
              <a:buClr>
                <a:srgbClr val="808080"/>
              </a:buClr>
              <a:buFont typeface="Arial" panose="020B0604020202020204" pitchFamily="34" charset="0"/>
              <a:buChar char="•"/>
              <a:defRPr sz="900" kern="1200">
                <a:solidFill>
                  <a:schemeClr val="tx1"/>
                </a:solidFill>
                <a:latin typeface="+mn-lt"/>
                <a:ea typeface="+mn-ea"/>
                <a:cs typeface="+mn-cs"/>
              </a:defRPr>
            </a:lvl9pPr>
          </a:lstStyle>
          <a:p>
            <a:r>
              <a:rPr lang="en-GB" sz="1393" dirty="0">
                <a:solidFill>
                  <a:srgbClr val="B3B3B3"/>
                </a:solidFill>
              </a:rPr>
              <a:t>Center for Ejendomme</a:t>
            </a:r>
          </a:p>
        </p:txBody>
      </p:sp>
      <p:sp>
        <p:nvSpPr>
          <p:cNvPr id="13" name="text" descr="{&quot;templafy&quot;:{&quot;id&quot;:&quot;64483ab1-5fa8-4383-b297-4d03575a36cf&quot;}}" title="Form.PresentationTitle">
            <a:extLst>
              <a:ext uri="{FF2B5EF4-FFF2-40B4-BE49-F238E27FC236}">
                <a16:creationId xmlns:a16="http://schemas.microsoft.com/office/drawing/2014/main" id="{7A43BAE4-F51C-489D-91E6-EDE93BB05E1E}"/>
              </a:ext>
            </a:extLst>
          </p:cNvPr>
          <p:cNvSpPr txBox="1"/>
          <p:nvPr userDrawn="1"/>
        </p:nvSpPr>
        <p:spPr>
          <a:xfrm>
            <a:off x="1368000" y="6289200"/>
            <a:ext cx="3780000" cy="180000"/>
          </a:xfrm>
          <a:prstGeom prst="rect">
            <a:avLst/>
          </a:prstGeom>
          <a:noFill/>
        </p:spPr>
        <p:txBody>
          <a:bodyPr wrap="square" lIns="0" tIns="0" rIns="0" bIns="0" rtlCol="0">
            <a:noAutofit/>
          </a:bodyPr>
          <a:lstStyle/>
          <a:p>
            <a:endParaRPr lang="da-DK" sz="993" dirty="0">
              <a:solidFill>
                <a:schemeClr val="bg1"/>
              </a:solidFill>
            </a:endParaRPr>
          </a:p>
        </p:txBody>
      </p:sp>
      <p:pic>
        <p:nvPicPr>
          <p:cNvPr id="2072642856" name="image" descr="{&quot;templafy&quot;:{&quot;id&quot;:&quot;56eb97f7-9ef0-4f8f-b663-fcbc136c75ea&quot;}}"/>
          <p:cNvPicPr>
            <a:picLocks noChangeAspect="1"/>
          </p:cNvPicPr>
          <p:nvPr/>
        </p:nvPicPr>
        <p:blipFill>
          <a:blip r:embed="rId2"/>
          <a:stretch>
            <a:fillRect/>
          </a:stretch>
        </p:blipFill>
        <p:spPr>
          <a:xfrm>
            <a:off x="7" y="6174000"/>
            <a:ext cx="684000" cy="684000"/>
          </a:xfrm>
          <a:prstGeom prst="rect">
            <a:avLst/>
          </a:prstGeom>
        </p:spPr>
      </p:pic>
      <p:pic>
        <p:nvPicPr>
          <p:cNvPr id="1146831137" name="image" descr="{&quot;templafy&quot;:{&quot;id&quot;:&quot;cf924c2d-9ea4-40f3-ba15-e32e6de281b4&quot;}}"/>
          <p:cNvPicPr>
            <a:picLocks noChangeAspect="1"/>
          </p:cNvPicPr>
          <p:nvPr/>
        </p:nvPicPr>
        <p:blipFill>
          <a:blip r:embed="rId3"/>
          <a:stretch>
            <a:fillRect/>
          </a:stretch>
        </p:blipFill>
        <p:spPr>
          <a:xfrm>
            <a:off x="457200" y="5718575"/>
            <a:ext cx="687600" cy="687600"/>
          </a:xfrm>
          <a:prstGeom prst="rect">
            <a:avLst/>
          </a:prstGeom>
        </p:spPr>
      </p:pic>
      <p:pic>
        <p:nvPicPr>
          <p:cNvPr id="21" name="Region">
            <a:extLst>
              <a:ext uri="{FF2B5EF4-FFF2-40B4-BE49-F238E27FC236}">
                <a16:creationId xmlns:a16="http://schemas.microsoft.com/office/drawing/2014/main" id="{518A4D16-3C1E-41DA-AF00-CB8F5B0BFEB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3739" y="5763982"/>
            <a:ext cx="116417" cy="594784"/>
          </a:xfrm>
          <a:prstGeom prst="rect">
            <a:avLst/>
          </a:prstGeom>
        </p:spPr>
      </p:pic>
      <p:pic>
        <p:nvPicPr>
          <p:cNvPr id="704949334" name="image" descr="{&quot;templafy&quot;:{&quot;id&quot;:&quot;e5c1bc80-78d2-48f1-910e-33ff21d90b4e&quot;}}"/>
          <p:cNvPicPr>
            <a:picLocks noChangeAspect="1"/>
          </p:cNvPicPr>
          <p:nvPr/>
        </p:nvPicPr>
        <p:blipFill>
          <a:blip r:embed="rId5"/>
          <a:stretch>
            <a:fillRect/>
          </a:stretch>
        </p:blipFill>
        <p:spPr>
          <a:xfrm>
            <a:off x="5773324" y="6314400"/>
            <a:ext cx="1324800" cy="421200"/>
          </a:xfrm>
          <a:prstGeom prst="rect">
            <a:avLst/>
          </a:prstGeom>
        </p:spPr>
      </p:pic>
      <p:pic>
        <p:nvPicPr>
          <p:cNvPr id="1319868507" name="image" descr="{&quot;templafy&quot;:{&quot;id&quot;:&quot;a1cb3aba-a9b4-40c1-8b76-7997334f4d8c&quot;}}"/>
          <p:cNvPicPr>
            <a:picLocks noChangeAspect="1"/>
          </p:cNvPicPr>
          <p:nvPr/>
        </p:nvPicPr>
        <p:blipFill>
          <a:blip r:embed="rId5"/>
          <a:stretch>
            <a:fillRect/>
          </a:stretch>
        </p:blipFill>
        <p:spPr>
          <a:xfrm>
            <a:off x="11069013" y="872704"/>
            <a:ext cx="871200" cy="900000"/>
          </a:xfrm>
          <a:prstGeom prst="rect">
            <a:avLst/>
          </a:prstGeom>
        </p:spPr>
      </p:pic>
      <p:pic>
        <p:nvPicPr>
          <p:cNvPr id="633341689" name="image" descr="{&quot;templafy&quot;:{&quot;id&quot;:&quot;97ceb22d-a1cc-41a4-b414-533fa16e50d6&quot;}}"/>
          <p:cNvPicPr>
            <a:picLocks noChangeAspect="1"/>
          </p:cNvPicPr>
          <p:nvPr/>
        </p:nvPicPr>
        <p:blipFill>
          <a:blip r:embed="rId5"/>
          <a:stretch>
            <a:fillRect/>
          </a:stretch>
        </p:blipFill>
        <p:spPr>
          <a:xfrm>
            <a:off x="11069013" y="260648"/>
            <a:ext cx="871200" cy="900000"/>
          </a:xfrm>
          <a:prstGeom prst="rect">
            <a:avLst/>
          </a:prstGeom>
        </p:spPr>
      </p:pic>
      <p:sp>
        <p:nvSpPr>
          <p:cNvPr id="26" name="text" descr="{&quot;templafy&quot;:{&quot;id&quot;:&quot;c588ec69-f23c-49d5-bcec-d6cbe4623354&quot;}}" title="UserProfile.Name">
            <a:extLst>
              <a:ext uri="{FF2B5EF4-FFF2-40B4-BE49-F238E27FC236}">
                <a16:creationId xmlns:a16="http://schemas.microsoft.com/office/drawing/2014/main" id="{6B0C741D-8435-4AB2-B2D8-0B88BF717232}"/>
              </a:ext>
            </a:extLst>
          </p:cNvPr>
          <p:cNvSpPr txBox="1"/>
          <p:nvPr userDrawn="1"/>
        </p:nvSpPr>
        <p:spPr>
          <a:xfrm>
            <a:off x="7891207" y="6289200"/>
            <a:ext cx="3387600" cy="180000"/>
          </a:xfrm>
          <a:prstGeom prst="rect">
            <a:avLst/>
          </a:prstGeom>
          <a:noFill/>
        </p:spPr>
        <p:txBody>
          <a:bodyPr wrap="square" lIns="0" tIns="0" rIns="0" bIns="0" rtlCol="0">
            <a:noAutofit/>
          </a:bodyPr>
          <a:lstStyle/>
          <a:p>
            <a:pPr algn="r"/>
            <a:endParaRPr lang="da-DK" sz="993" dirty="0" err="1">
              <a:solidFill>
                <a:schemeClr val="bg1"/>
              </a:solidFill>
            </a:endParaRPr>
          </a:p>
        </p:txBody>
      </p:sp>
      <p:sp>
        <p:nvSpPr>
          <p:cNvPr id="27" name="text" descr="{&quot;templafy&quot;:{&quot;id&quot;:&quot;af0d0ea5-a41e-41b1-b80c-4fddc612da50&quot;}}" hidden="1" title="Form.Manuel_dato">
            <a:extLst>
              <a:ext uri="{FF2B5EF4-FFF2-40B4-BE49-F238E27FC236}">
                <a16:creationId xmlns:a16="http://schemas.microsoft.com/office/drawing/2014/main" id="{6FE2C55A-F3A3-4C26-9E35-9687C243706A}"/>
              </a:ext>
            </a:extLst>
          </p:cNvPr>
          <p:cNvSpPr txBox="1"/>
          <p:nvPr userDrawn="1"/>
        </p:nvSpPr>
        <p:spPr>
          <a:xfrm>
            <a:off x="7891207" y="6289200"/>
            <a:ext cx="3387600" cy="180000"/>
          </a:xfrm>
          <a:prstGeom prst="rect">
            <a:avLst/>
          </a:prstGeom>
          <a:noFill/>
        </p:spPr>
        <p:txBody>
          <a:bodyPr wrap="square" lIns="0" tIns="0" rIns="0" bIns="0" rtlCol="0">
            <a:noAutofit/>
          </a:bodyPr>
          <a:lstStyle/>
          <a:p>
            <a:pPr algn="r"/>
            <a:endParaRPr lang="da-DK" sz="993" dirty="0" err="1">
              <a:solidFill>
                <a:schemeClr val="bg1"/>
              </a:solidFill>
            </a:endParaRPr>
          </a:p>
        </p:txBody>
      </p:sp>
      <p:pic>
        <p:nvPicPr>
          <p:cNvPr id="921179716" name="image" descr="{&quot;templafy&quot;:{&quot;id&quot;:&quot;bab6c4cb-53e0-448c-ba77-fc16c4595654&quot;}}"/>
          <p:cNvPicPr>
            <a:picLocks noChangeAspect="1"/>
          </p:cNvPicPr>
          <p:nvPr/>
        </p:nvPicPr>
        <p:blipFill>
          <a:blip r:embed="rId5"/>
          <a:stretch>
            <a:fillRect/>
          </a:stretch>
        </p:blipFill>
        <p:spPr>
          <a:xfrm>
            <a:off x="9957600" y="97200"/>
            <a:ext cx="2178000" cy="684000"/>
          </a:xfrm>
          <a:prstGeom prst="rect">
            <a:avLst/>
          </a:prstGeom>
        </p:spPr>
      </p:pic>
    </p:spTree>
    <p:extLst>
      <p:ext uri="{BB962C8B-B14F-4D97-AF65-F5344CB8AC3E}">
        <p14:creationId xmlns:p14="http://schemas.microsoft.com/office/powerpoint/2010/main" val="91777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t felt billede">
    <p:spTree>
      <p:nvGrpSpPr>
        <p:cNvPr id="1" name=""/>
        <p:cNvGrpSpPr/>
        <p:nvPr/>
      </p:nvGrpSpPr>
      <p:grpSpPr>
        <a:xfrm>
          <a:off x="0" y="0"/>
          <a:ext cx="0" cy="0"/>
          <a:chOff x="0" y="0"/>
          <a:chExt cx="0" cy="0"/>
        </a:xfrm>
      </p:grpSpPr>
      <p:sp>
        <p:nvSpPr>
          <p:cNvPr id="11" name="Pladsholder til tekst 1"/>
          <p:cNvSpPr>
            <a:spLocks noGrp="1"/>
          </p:cNvSpPr>
          <p:nvPr>
            <p:ph type="body" sz="quarter" idx="15" hasCustomPrompt="1"/>
          </p:nvPr>
        </p:nvSpPr>
        <p:spPr>
          <a:xfrm>
            <a:off x="1368006" y="4838177"/>
            <a:ext cx="10136614" cy="654587"/>
          </a:xfrm>
        </p:spPr>
        <p:txBody>
          <a:bodyPr/>
          <a:lstStyle>
            <a:lvl1pPr marL="0" indent="0">
              <a:lnSpc>
                <a:spcPct val="85000"/>
              </a:lnSpc>
              <a:buNone/>
              <a:defRPr sz="1586" baseline="0"/>
            </a:lvl1pPr>
            <a:lvl2pPr>
              <a:defRPr sz="1786"/>
            </a:lvl2pPr>
            <a:lvl3pPr marL="321739">
              <a:defRPr sz="1586"/>
            </a:lvl3pPr>
            <a:lvl4pPr marL="536232">
              <a:defRPr lang="da-DK" sz="1393" kern="1200" dirty="0" smtClean="0">
                <a:solidFill>
                  <a:schemeClr val="tx1"/>
                </a:solidFill>
                <a:latin typeface="+mn-lt"/>
                <a:ea typeface="+mn-ea"/>
                <a:cs typeface="+mn-cs"/>
              </a:defRPr>
            </a:lvl4pPr>
            <a:lvl5pPr marL="714975" indent="-89371">
              <a:defRPr sz="1193"/>
            </a:lvl5pPr>
          </a:lstStyle>
          <a:p>
            <a:pPr lvl="0"/>
            <a:r>
              <a:rPr lang="da-DK" dirty="0"/>
              <a:t>Billedtekst 16pt i to eller max tre linjer</a:t>
            </a:r>
          </a:p>
        </p:txBody>
      </p:sp>
      <p:sp>
        <p:nvSpPr>
          <p:cNvPr id="8" name="Pladsholder til billede 2"/>
          <p:cNvSpPr>
            <a:spLocks noGrp="1"/>
          </p:cNvSpPr>
          <p:nvPr>
            <p:ph type="pic" sz="quarter" idx="16" hasCustomPrompt="1"/>
          </p:nvPr>
        </p:nvSpPr>
        <p:spPr>
          <a:xfrm>
            <a:off x="1368006" y="871214"/>
            <a:ext cx="10136614" cy="3831429"/>
          </a:xfrm>
        </p:spPr>
        <p:txBody>
          <a:bodyPr tIns="612000" anchor="ctr" anchorCtr="0"/>
          <a:lstStyle>
            <a:lvl1pPr marL="0" indent="0" algn="ctr">
              <a:buNone/>
              <a:defRPr sz="1393" baseline="0">
                <a:solidFill>
                  <a:schemeClr val="accent6"/>
                </a:solidFill>
              </a:defRPr>
            </a:lvl1pPr>
          </a:lstStyle>
          <a:p>
            <a:r>
              <a:rPr lang="da-DK" dirty="0"/>
              <a:t>Klik på ikon for at indsætte billede</a:t>
            </a:r>
          </a:p>
        </p:txBody>
      </p:sp>
      <p:sp>
        <p:nvSpPr>
          <p:cNvPr id="2" name="Date Placeholder 1" hidden="1">
            <a:extLst>
              <a:ext uri="{FF2B5EF4-FFF2-40B4-BE49-F238E27FC236}">
                <a16:creationId xmlns:a16="http://schemas.microsoft.com/office/drawing/2014/main" id="{FD384858-CF75-4D90-99EB-C57934C0FD1F}"/>
              </a:ext>
            </a:extLst>
          </p:cNvPr>
          <p:cNvSpPr>
            <a:spLocks noGrp="1"/>
          </p:cNvSpPr>
          <p:nvPr>
            <p:ph type="dt" sz="half" idx="17"/>
          </p:nvPr>
        </p:nvSpPr>
        <p:spPr/>
        <p:txBody>
          <a:bodyPr/>
          <a:lstStyle/>
          <a:p>
            <a:endParaRPr lang="da-DK" dirty="0"/>
          </a:p>
        </p:txBody>
      </p:sp>
      <p:sp>
        <p:nvSpPr>
          <p:cNvPr id="3" name="Footer Placeholder 2" hidden="1">
            <a:extLst>
              <a:ext uri="{FF2B5EF4-FFF2-40B4-BE49-F238E27FC236}">
                <a16:creationId xmlns:a16="http://schemas.microsoft.com/office/drawing/2014/main" id="{8A6BEA05-A108-48C1-B55F-9DCB7AF8DBD8}"/>
              </a:ext>
            </a:extLst>
          </p:cNvPr>
          <p:cNvSpPr>
            <a:spLocks noGrp="1"/>
          </p:cNvSpPr>
          <p:nvPr>
            <p:ph type="ftr" sz="quarter" idx="18"/>
          </p:nvPr>
        </p:nvSpPr>
        <p:spPr/>
        <p:txBody>
          <a:bodyPr/>
          <a:lstStyle/>
          <a:p>
            <a:endParaRPr lang="en-GB"/>
          </a:p>
        </p:txBody>
      </p:sp>
      <p:sp>
        <p:nvSpPr>
          <p:cNvPr id="7" name="Slide Number Placeholder 6">
            <a:extLst>
              <a:ext uri="{FF2B5EF4-FFF2-40B4-BE49-F238E27FC236}">
                <a16:creationId xmlns:a16="http://schemas.microsoft.com/office/drawing/2014/main" id="{F6CAFCB0-3A09-4940-BE2D-7847FFF09D90}"/>
              </a:ext>
            </a:extLst>
          </p:cNvPr>
          <p:cNvSpPr>
            <a:spLocks noGrp="1"/>
          </p:cNvSpPr>
          <p:nvPr>
            <p:ph type="sldNum" sz="quarter" idx="19"/>
          </p:nvPr>
        </p:nvSpPr>
        <p:spPr/>
        <p:txBody>
          <a:bodyPr/>
          <a:lstStyle/>
          <a:p>
            <a:fld id="{0DAB5548-7253-48D6-B95B-F3D312A72220}" type="slidenum">
              <a:rPr lang="da-DK" smtClean="0"/>
              <a:pPr/>
              <a:t>‹nr.›</a:t>
            </a:fld>
            <a:endParaRPr lang="da-DK" dirty="0"/>
          </a:p>
        </p:txBody>
      </p:sp>
      <p:sp>
        <p:nvSpPr>
          <p:cNvPr id="9" name="text" descr="{&quot;templafy&quot;:{&quot;id&quot;:&quot;ea62d13c-5690-40ed-abec-2f168114d570&quot;}}" title="UserProfile.Office.Virksomhed_{{DocumentLanguage}}">
            <a:extLst>
              <a:ext uri="{FF2B5EF4-FFF2-40B4-BE49-F238E27FC236}">
                <a16:creationId xmlns:a16="http://schemas.microsoft.com/office/drawing/2014/main" id="{F51367B4-CC7A-4489-8018-4AD5360FE837}"/>
              </a:ext>
            </a:extLst>
          </p:cNvPr>
          <p:cNvSpPr txBox="1"/>
          <p:nvPr userDrawn="1"/>
        </p:nvSpPr>
        <p:spPr>
          <a:xfrm>
            <a:off x="1366845" y="207098"/>
            <a:ext cx="6120000" cy="215444"/>
          </a:xfrm>
          <a:prstGeom prst="rect">
            <a:avLst/>
          </a:prstGeom>
          <a:noFill/>
        </p:spPr>
        <p:txBody>
          <a:bodyPr wrap="square" lIns="0" tIns="0" rIns="0" bIns="0" rtlCol="0">
            <a:noAutofit/>
          </a:bodyPr>
          <a:lstStyle/>
          <a:p>
            <a:r>
              <a:rPr lang="da-DK" sz="1393" b="1" noProof="0" dirty="0">
                <a:solidFill>
                  <a:srgbClr val="565656"/>
                </a:solidFill>
              </a:rPr>
              <a:t>Region Hovedstaden</a:t>
            </a:r>
          </a:p>
        </p:txBody>
      </p:sp>
      <p:sp>
        <p:nvSpPr>
          <p:cNvPr id="10" name="text" descr="{&quot;templafy&quot;:{&quot;id&quot;:&quot;e0799290-24ff-4031-b2b0-e3a5b3fc091e&quot;}}" hidden="1" title="UserProfile.CenterFreeText">
            <a:extLst>
              <a:ext uri="{FF2B5EF4-FFF2-40B4-BE49-F238E27FC236}">
                <a16:creationId xmlns:a16="http://schemas.microsoft.com/office/drawing/2014/main" id="{9481764F-DC1F-44F4-A637-F9AF39FDB626}"/>
              </a:ext>
            </a:extLst>
          </p:cNvPr>
          <p:cNvSpPr txBox="1">
            <a:spLocks/>
          </p:cNvSpPr>
          <p:nvPr userDrawn="1"/>
        </p:nvSpPr>
        <p:spPr>
          <a:xfrm>
            <a:off x="1366845" y="404700"/>
            <a:ext cx="6120000" cy="422153"/>
          </a:xfrm>
          <a:prstGeom prst="rect">
            <a:avLst/>
          </a:prstGeom>
        </p:spPr>
        <p:txBody>
          <a:bodyPr lIns="0" tIns="0" rIns="0" bIns="0"/>
          <a:lstStyle>
            <a:lvl1pPr marL="0" indent="0" algn="l" defTabSz="914400" rtl="0" eaLnBrk="1" latinLnBrk="0" hangingPunct="1">
              <a:lnSpc>
                <a:spcPct val="100000"/>
              </a:lnSpc>
              <a:spcBef>
                <a:spcPts val="0"/>
              </a:spcBef>
              <a:spcAft>
                <a:spcPts val="1200"/>
              </a:spcAft>
              <a:buClr>
                <a:schemeClr val="accent6"/>
              </a:buClr>
              <a:buFont typeface="Arial" panose="020B0604020202020204" pitchFamily="34" charset="0"/>
              <a:buNone/>
              <a:defRPr lang="da-DK" sz="1200" b="1" kern="1200" baseline="0" dirty="0">
                <a:solidFill>
                  <a:srgbClr val="B3B3B3"/>
                </a:solidFill>
                <a:latin typeface="+mn-lt"/>
                <a:ea typeface="+mn-ea"/>
                <a:cs typeface="+mn-cs"/>
              </a:defRPr>
            </a:lvl1pPr>
            <a:lvl2pPr marL="504000" indent="-144000" algn="l" defTabSz="914400" rtl="0" eaLnBrk="1" latinLnBrk="0" hangingPunct="1">
              <a:spcBef>
                <a:spcPts val="0"/>
              </a:spcBef>
              <a:spcAft>
                <a:spcPts val="1200"/>
              </a:spcAft>
              <a:buClr>
                <a:schemeClr val="accent6"/>
              </a:buClr>
              <a:buFont typeface="Arial" panose="020B0604020202020204" pitchFamily="34" charset="0"/>
              <a:buChar char="•"/>
              <a:defRPr lang="da-DK" sz="2000" kern="1200" baseline="0" dirty="0" smtClean="0">
                <a:solidFill>
                  <a:schemeClr val="tx1"/>
                </a:solidFill>
                <a:latin typeface="+mn-lt"/>
                <a:ea typeface="+mn-ea"/>
                <a:cs typeface="+mn-cs"/>
              </a:defRPr>
            </a:lvl2pPr>
            <a:lvl3pPr marL="828000" indent="-126000" algn="l" defTabSz="914400" rtl="0" eaLnBrk="1" latinLnBrk="0" hangingPunct="1">
              <a:spcBef>
                <a:spcPts val="0"/>
              </a:spcBef>
              <a:spcAft>
                <a:spcPts val="1200"/>
              </a:spcAft>
              <a:buClr>
                <a:schemeClr val="accent6"/>
              </a:buClr>
              <a:buFont typeface="Arial" panose="020B0604020202020204" pitchFamily="34" charset="0"/>
              <a:buChar char="•"/>
              <a:defRPr lang="da-DK" sz="1800" kern="1200" dirty="0" smtClean="0">
                <a:solidFill>
                  <a:schemeClr val="tx1"/>
                </a:solidFill>
                <a:latin typeface="+mn-lt"/>
                <a:ea typeface="+mn-ea"/>
                <a:cs typeface="+mn-cs"/>
              </a:defRPr>
            </a:lvl3pPr>
            <a:lvl4pPr marL="118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600" kern="1200" dirty="0" smtClean="0">
                <a:solidFill>
                  <a:schemeClr val="tx1"/>
                </a:solidFill>
                <a:latin typeface="+mn-lt"/>
                <a:ea typeface="+mn-ea"/>
                <a:cs typeface="+mn-cs"/>
              </a:defRPr>
            </a:lvl4pPr>
            <a:lvl5pPr marL="154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400" kern="1200" dirty="0" smtClean="0">
                <a:solidFill>
                  <a:schemeClr val="tx1"/>
                </a:solidFill>
                <a:latin typeface="+mn-lt"/>
                <a:ea typeface="+mn-ea"/>
                <a:cs typeface="+mn-cs"/>
              </a:defRPr>
            </a:lvl5pPr>
            <a:lvl6pPr marL="1908000" indent="-90000" algn="l" defTabSz="914400" rtl="0" eaLnBrk="1" latinLnBrk="0" hangingPunct="1">
              <a:spcBef>
                <a:spcPts val="0"/>
              </a:spcBef>
              <a:spcAft>
                <a:spcPts val="1200"/>
              </a:spcAft>
              <a:buClr>
                <a:srgbClr val="7D7D7D"/>
              </a:buClr>
              <a:buFont typeface="Arial" panose="020B0604020202020204" pitchFamily="34" charset="0"/>
              <a:buChar char="•"/>
              <a:defRPr lang="da-DK" sz="1200" kern="1200" baseline="0" dirty="0">
                <a:solidFill>
                  <a:schemeClr val="tx1"/>
                </a:solidFill>
                <a:latin typeface="+mn-lt"/>
                <a:ea typeface="+mn-ea"/>
                <a:cs typeface="+mn-cs"/>
              </a:defRPr>
            </a:lvl6pPr>
            <a:lvl7pPr marL="2268000" indent="-90000" algn="l" defTabSz="914400" rtl="0" eaLnBrk="1" latinLnBrk="0" hangingPunct="1">
              <a:spcBef>
                <a:spcPts val="0"/>
              </a:spcBef>
              <a:spcAft>
                <a:spcPts val="1200"/>
              </a:spcAft>
              <a:buClr>
                <a:srgbClr val="7D7D7D"/>
              </a:buClr>
              <a:buFont typeface="Arial" panose="020B0604020202020204" pitchFamily="34" charset="0"/>
              <a:buChar char="•"/>
              <a:defRPr lang="da-DK" sz="1100" kern="1200" baseline="0" dirty="0">
                <a:solidFill>
                  <a:schemeClr val="tx1"/>
                </a:solidFill>
                <a:latin typeface="+mn-lt"/>
                <a:ea typeface="+mn-ea"/>
                <a:cs typeface="+mn-cs"/>
              </a:defRPr>
            </a:lvl7pPr>
            <a:lvl8pPr marL="2628000" indent="-90000" algn="l" defTabSz="914400" rtl="0" eaLnBrk="1" latinLnBrk="0" hangingPunct="1">
              <a:spcBef>
                <a:spcPts val="0"/>
              </a:spcBef>
              <a:spcAft>
                <a:spcPts val="1200"/>
              </a:spcAft>
              <a:buClr>
                <a:srgbClr val="7D7D7D"/>
              </a:buClr>
              <a:buFont typeface="Arial" panose="020B0604020202020204" pitchFamily="34" charset="0"/>
              <a:buChar char="•"/>
              <a:defRPr lang="da-DK" sz="1000" kern="1200" baseline="0" dirty="0">
                <a:solidFill>
                  <a:schemeClr val="tx1"/>
                </a:solidFill>
                <a:latin typeface="+mn-lt"/>
                <a:ea typeface="+mn-ea"/>
                <a:cs typeface="+mn-cs"/>
              </a:defRPr>
            </a:lvl8pPr>
            <a:lvl9pPr marL="2988000" indent="-90000" algn="l" defTabSz="914400" rtl="0" eaLnBrk="1" latinLnBrk="0" hangingPunct="1">
              <a:spcBef>
                <a:spcPts val="0"/>
              </a:spcBef>
              <a:spcAft>
                <a:spcPts val="1200"/>
              </a:spcAft>
              <a:buClr>
                <a:srgbClr val="808080"/>
              </a:buClr>
              <a:buFont typeface="Arial" panose="020B0604020202020204" pitchFamily="34" charset="0"/>
              <a:buChar char="•"/>
              <a:defRPr sz="900" kern="1200">
                <a:solidFill>
                  <a:schemeClr val="tx1"/>
                </a:solidFill>
                <a:latin typeface="+mn-lt"/>
                <a:ea typeface="+mn-ea"/>
                <a:cs typeface="+mn-cs"/>
              </a:defRPr>
            </a:lvl9pPr>
          </a:lstStyle>
          <a:p>
            <a:r>
              <a:rPr lang="en-GB" sz="1393" dirty="0"/>
              <a:t>Stab og Strategi</a:t>
            </a:r>
          </a:p>
        </p:txBody>
      </p:sp>
      <p:sp>
        <p:nvSpPr>
          <p:cNvPr id="12" name="text" descr="{&quot;templafy&quot;:{&quot;id&quot;:&quot;495e3dde-84af-4222-ac1a-436553902205&quot;}}" title="UserProfile.Centers.Center_{{DocumentLanguage}}">
            <a:extLst>
              <a:ext uri="{FF2B5EF4-FFF2-40B4-BE49-F238E27FC236}">
                <a16:creationId xmlns:a16="http://schemas.microsoft.com/office/drawing/2014/main" id="{3DA6B91A-0D81-4188-8F91-5978B8F67F6B}"/>
              </a:ext>
            </a:extLst>
          </p:cNvPr>
          <p:cNvSpPr txBox="1">
            <a:spLocks/>
          </p:cNvSpPr>
          <p:nvPr userDrawn="1"/>
        </p:nvSpPr>
        <p:spPr>
          <a:xfrm>
            <a:off x="1366845" y="404678"/>
            <a:ext cx="6120000" cy="422153"/>
          </a:xfrm>
          <a:prstGeom prst="rect">
            <a:avLst/>
          </a:prstGeom>
        </p:spPr>
        <p:txBody>
          <a:bodyPr lIns="0" tIns="0" rIns="0" bIns="0"/>
          <a:lstStyle>
            <a:lvl1pPr marL="0" indent="0" algn="l" defTabSz="914400" rtl="0" eaLnBrk="1" latinLnBrk="0" hangingPunct="1">
              <a:lnSpc>
                <a:spcPct val="100000"/>
              </a:lnSpc>
              <a:spcBef>
                <a:spcPts val="0"/>
              </a:spcBef>
              <a:spcAft>
                <a:spcPts val="1200"/>
              </a:spcAft>
              <a:buClr>
                <a:schemeClr val="accent6"/>
              </a:buClr>
              <a:buFont typeface="Arial" panose="020B0604020202020204" pitchFamily="34" charset="0"/>
              <a:buNone/>
              <a:defRPr lang="da-DK" sz="1200" b="1" kern="1200" baseline="0" dirty="0">
                <a:solidFill>
                  <a:srgbClr val="B3B3B3"/>
                </a:solidFill>
                <a:latin typeface="+mn-lt"/>
                <a:ea typeface="+mn-ea"/>
                <a:cs typeface="+mn-cs"/>
              </a:defRPr>
            </a:lvl1pPr>
            <a:lvl2pPr marL="504000" indent="-144000" algn="l" defTabSz="914400" rtl="0" eaLnBrk="1" latinLnBrk="0" hangingPunct="1">
              <a:spcBef>
                <a:spcPts val="0"/>
              </a:spcBef>
              <a:spcAft>
                <a:spcPts val="1200"/>
              </a:spcAft>
              <a:buClr>
                <a:schemeClr val="accent6"/>
              </a:buClr>
              <a:buFont typeface="Arial" panose="020B0604020202020204" pitchFamily="34" charset="0"/>
              <a:buChar char="•"/>
              <a:defRPr lang="da-DK" sz="2000" kern="1200" baseline="0" dirty="0" smtClean="0">
                <a:solidFill>
                  <a:schemeClr val="tx1"/>
                </a:solidFill>
                <a:latin typeface="+mn-lt"/>
                <a:ea typeface="+mn-ea"/>
                <a:cs typeface="+mn-cs"/>
              </a:defRPr>
            </a:lvl2pPr>
            <a:lvl3pPr marL="828000" indent="-126000" algn="l" defTabSz="914400" rtl="0" eaLnBrk="1" latinLnBrk="0" hangingPunct="1">
              <a:spcBef>
                <a:spcPts val="0"/>
              </a:spcBef>
              <a:spcAft>
                <a:spcPts val="1200"/>
              </a:spcAft>
              <a:buClr>
                <a:schemeClr val="accent6"/>
              </a:buClr>
              <a:buFont typeface="Arial" panose="020B0604020202020204" pitchFamily="34" charset="0"/>
              <a:buChar char="•"/>
              <a:defRPr lang="da-DK" sz="1800" kern="1200" dirty="0" smtClean="0">
                <a:solidFill>
                  <a:schemeClr val="tx1"/>
                </a:solidFill>
                <a:latin typeface="+mn-lt"/>
                <a:ea typeface="+mn-ea"/>
                <a:cs typeface="+mn-cs"/>
              </a:defRPr>
            </a:lvl3pPr>
            <a:lvl4pPr marL="118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600" kern="1200" dirty="0" smtClean="0">
                <a:solidFill>
                  <a:schemeClr val="tx1"/>
                </a:solidFill>
                <a:latin typeface="+mn-lt"/>
                <a:ea typeface="+mn-ea"/>
                <a:cs typeface="+mn-cs"/>
              </a:defRPr>
            </a:lvl4pPr>
            <a:lvl5pPr marL="154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400" kern="1200" dirty="0" smtClean="0">
                <a:solidFill>
                  <a:schemeClr val="tx1"/>
                </a:solidFill>
                <a:latin typeface="+mn-lt"/>
                <a:ea typeface="+mn-ea"/>
                <a:cs typeface="+mn-cs"/>
              </a:defRPr>
            </a:lvl5pPr>
            <a:lvl6pPr marL="1908000" indent="-90000" algn="l" defTabSz="914400" rtl="0" eaLnBrk="1" latinLnBrk="0" hangingPunct="1">
              <a:spcBef>
                <a:spcPts val="0"/>
              </a:spcBef>
              <a:spcAft>
                <a:spcPts val="1200"/>
              </a:spcAft>
              <a:buClr>
                <a:srgbClr val="7D7D7D"/>
              </a:buClr>
              <a:buFont typeface="Arial" panose="020B0604020202020204" pitchFamily="34" charset="0"/>
              <a:buChar char="•"/>
              <a:defRPr lang="da-DK" sz="1200" kern="1200" baseline="0" dirty="0">
                <a:solidFill>
                  <a:schemeClr val="tx1"/>
                </a:solidFill>
                <a:latin typeface="+mn-lt"/>
                <a:ea typeface="+mn-ea"/>
                <a:cs typeface="+mn-cs"/>
              </a:defRPr>
            </a:lvl6pPr>
            <a:lvl7pPr marL="2268000" indent="-90000" algn="l" defTabSz="914400" rtl="0" eaLnBrk="1" latinLnBrk="0" hangingPunct="1">
              <a:spcBef>
                <a:spcPts val="0"/>
              </a:spcBef>
              <a:spcAft>
                <a:spcPts val="1200"/>
              </a:spcAft>
              <a:buClr>
                <a:srgbClr val="7D7D7D"/>
              </a:buClr>
              <a:buFont typeface="Arial" panose="020B0604020202020204" pitchFamily="34" charset="0"/>
              <a:buChar char="•"/>
              <a:defRPr lang="da-DK" sz="1100" kern="1200" baseline="0" dirty="0">
                <a:solidFill>
                  <a:schemeClr val="tx1"/>
                </a:solidFill>
                <a:latin typeface="+mn-lt"/>
                <a:ea typeface="+mn-ea"/>
                <a:cs typeface="+mn-cs"/>
              </a:defRPr>
            </a:lvl7pPr>
            <a:lvl8pPr marL="2628000" indent="-90000" algn="l" defTabSz="914400" rtl="0" eaLnBrk="1" latinLnBrk="0" hangingPunct="1">
              <a:spcBef>
                <a:spcPts val="0"/>
              </a:spcBef>
              <a:spcAft>
                <a:spcPts val="1200"/>
              </a:spcAft>
              <a:buClr>
                <a:srgbClr val="7D7D7D"/>
              </a:buClr>
              <a:buFont typeface="Arial" panose="020B0604020202020204" pitchFamily="34" charset="0"/>
              <a:buChar char="•"/>
              <a:defRPr lang="da-DK" sz="1000" kern="1200" baseline="0" dirty="0">
                <a:solidFill>
                  <a:schemeClr val="tx1"/>
                </a:solidFill>
                <a:latin typeface="+mn-lt"/>
                <a:ea typeface="+mn-ea"/>
                <a:cs typeface="+mn-cs"/>
              </a:defRPr>
            </a:lvl8pPr>
            <a:lvl9pPr marL="2988000" indent="-90000" algn="l" defTabSz="914400" rtl="0" eaLnBrk="1" latinLnBrk="0" hangingPunct="1">
              <a:spcBef>
                <a:spcPts val="0"/>
              </a:spcBef>
              <a:spcAft>
                <a:spcPts val="1200"/>
              </a:spcAft>
              <a:buClr>
                <a:srgbClr val="808080"/>
              </a:buClr>
              <a:buFont typeface="Arial" panose="020B0604020202020204" pitchFamily="34" charset="0"/>
              <a:buChar char="•"/>
              <a:defRPr sz="900" kern="1200">
                <a:solidFill>
                  <a:schemeClr val="tx1"/>
                </a:solidFill>
                <a:latin typeface="+mn-lt"/>
                <a:ea typeface="+mn-ea"/>
                <a:cs typeface="+mn-cs"/>
              </a:defRPr>
            </a:lvl9pPr>
          </a:lstStyle>
          <a:p>
            <a:r>
              <a:rPr lang="en-GB" sz="1393" dirty="0">
                <a:solidFill>
                  <a:srgbClr val="B3B3B3"/>
                </a:solidFill>
              </a:rPr>
              <a:t>Center for Ejendomme</a:t>
            </a:r>
          </a:p>
        </p:txBody>
      </p:sp>
      <p:sp>
        <p:nvSpPr>
          <p:cNvPr id="13" name="text" descr="{&quot;templafy&quot;:{&quot;id&quot;:&quot;f447d386-c9aa-47dd-920d-bbd20dcc9bf9&quot;}}" title="Form.PresentationTitle">
            <a:extLst>
              <a:ext uri="{FF2B5EF4-FFF2-40B4-BE49-F238E27FC236}">
                <a16:creationId xmlns:a16="http://schemas.microsoft.com/office/drawing/2014/main" id="{4E693C6E-CD0D-4ADB-8EDC-FCDE08D6EA50}"/>
              </a:ext>
            </a:extLst>
          </p:cNvPr>
          <p:cNvSpPr txBox="1"/>
          <p:nvPr userDrawn="1"/>
        </p:nvSpPr>
        <p:spPr>
          <a:xfrm>
            <a:off x="1368000" y="6289200"/>
            <a:ext cx="3780000" cy="180000"/>
          </a:xfrm>
          <a:prstGeom prst="rect">
            <a:avLst/>
          </a:prstGeom>
          <a:noFill/>
        </p:spPr>
        <p:txBody>
          <a:bodyPr wrap="square" lIns="0" tIns="0" rIns="0" bIns="0" rtlCol="0">
            <a:noAutofit/>
          </a:bodyPr>
          <a:lstStyle/>
          <a:p>
            <a:endParaRPr lang="da-DK" sz="993" dirty="0">
              <a:solidFill>
                <a:schemeClr val="bg1"/>
              </a:solidFill>
            </a:endParaRPr>
          </a:p>
        </p:txBody>
      </p:sp>
      <p:pic>
        <p:nvPicPr>
          <p:cNvPr id="1639371860" name="image" descr="{&quot;templafy&quot;:{&quot;id&quot;:&quot;26d26b9a-898f-458f-9302-b8a841da24df&quot;}}"/>
          <p:cNvPicPr>
            <a:picLocks noChangeAspect="1"/>
          </p:cNvPicPr>
          <p:nvPr/>
        </p:nvPicPr>
        <p:blipFill>
          <a:blip r:embed="rId2"/>
          <a:stretch>
            <a:fillRect/>
          </a:stretch>
        </p:blipFill>
        <p:spPr>
          <a:xfrm>
            <a:off x="7" y="6174000"/>
            <a:ext cx="684000" cy="684000"/>
          </a:xfrm>
          <a:prstGeom prst="rect">
            <a:avLst/>
          </a:prstGeom>
        </p:spPr>
      </p:pic>
      <p:pic>
        <p:nvPicPr>
          <p:cNvPr id="2075383128" name="image" descr="{&quot;templafy&quot;:{&quot;id&quot;:&quot;5c3c4977-b115-4434-91f1-5c16abc8949f&quot;}}"/>
          <p:cNvPicPr>
            <a:picLocks noChangeAspect="1"/>
          </p:cNvPicPr>
          <p:nvPr/>
        </p:nvPicPr>
        <p:blipFill>
          <a:blip r:embed="rId3"/>
          <a:stretch>
            <a:fillRect/>
          </a:stretch>
        </p:blipFill>
        <p:spPr>
          <a:xfrm>
            <a:off x="457200" y="5718575"/>
            <a:ext cx="687600" cy="687600"/>
          </a:xfrm>
          <a:prstGeom prst="rect">
            <a:avLst/>
          </a:prstGeom>
        </p:spPr>
      </p:pic>
      <p:pic>
        <p:nvPicPr>
          <p:cNvPr id="20" name="Region">
            <a:extLst>
              <a:ext uri="{FF2B5EF4-FFF2-40B4-BE49-F238E27FC236}">
                <a16:creationId xmlns:a16="http://schemas.microsoft.com/office/drawing/2014/main" id="{20CBC785-56F5-48DD-9413-CEBA68A9FCF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3739" y="5763982"/>
            <a:ext cx="116417" cy="594784"/>
          </a:xfrm>
          <a:prstGeom prst="rect">
            <a:avLst/>
          </a:prstGeom>
        </p:spPr>
      </p:pic>
      <p:pic>
        <p:nvPicPr>
          <p:cNvPr id="1105558095" name="image" descr="{&quot;templafy&quot;:{&quot;id&quot;:&quot;90ab696b-6947-4feb-8c73-26c760b201b9&quot;}}"/>
          <p:cNvPicPr>
            <a:picLocks noChangeAspect="1"/>
          </p:cNvPicPr>
          <p:nvPr/>
        </p:nvPicPr>
        <p:blipFill>
          <a:blip r:embed="rId5"/>
          <a:stretch>
            <a:fillRect/>
          </a:stretch>
        </p:blipFill>
        <p:spPr>
          <a:xfrm>
            <a:off x="5773324" y="6314400"/>
            <a:ext cx="1324800" cy="421200"/>
          </a:xfrm>
          <a:prstGeom prst="rect">
            <a:avLst/>
          </a:prstGeom>
        </p:spPr>
      </p:pic>
      <p:pic>
        <p:nvPicPr>
          <p:cNvPr id="2070740815" name="image" descr="{&quot;templafy&quot;:{&quot;id&quot;:&quot;984cb4d7-54c4-4b44-872b-ff9f36be6d64&quot;}}"/>
          <p:cNvPicPr>
            <a:picLocks noChangeAspect="1"/>
          </p:cNvPicPr>
          <p:nvPr/>
        </p:nvPicPr>
        <p:blipFill>
          <a:blip r:embed="rId5"/>
          <a:stretch>
            <a:fillRect/>
          </a:stretch>
        </p:blipFill>
        <p:spPr>
          <a:xfrm>
            <a:off x="11069013" y="872704"/>
            <a:ext cx="871200" cy="900000"/>
          </a:xfrm>
          <a:prstGeom prst="rect">
            <a:avLst/>
          </a:prstGeom>
        </p:spPr>
      </p:pic>
      <p:pic>
        <p:nvPicPr>
          <p:cNvPr id="1098677612" name="image" descr="{&quot;templafy&quot;:{&quot;id&quot;:&quot;06c723c0-ec05-4847-9071-88a0fd4a5a99&quot;}}"/>
          <p:cNvPicPr>
            <a:picLocks noChangeAspect="1"/>
          </p:cNvPicPr>
          <p:nvPr/>
        </p:nvPicPr>
        <p:blipFill>
          <a:blip r:embed="rId5"/>
          <a:stretch>
            <a:fillRect/>
          </a:stretch>
        </p:blipFill>
        <p:spPr>
          <a:xfrm>
            <a:off x="11069013" y="260648"/>
            <a:ext cx="871200" cy="900000"/>
          </a:xfrm>
          <a:prstGeom prst="rect">
            <a:avLst/>
          </a:prstGeom>
        </p:spPr>
      </p:pic>
      <p:sp>
        <p:nvSpPr>
          <p:cNvPr id="25" name="text" descr="{&quot;templafy&quot;:{&quot;id&quot;:&quot;83b6f5d8-1e56-49b3-926f-4079170180cc&quot;}}" title="UserProfile.Name">
            <a:extLst>
              <a:ext uri="{FF2B5EF4-FFF2-40B4-BE49-F238E27FC236}">
                <a16:creationId xmlns:a16="http://schemas.microsoft.com/office/drawing/2014/main" id="{942EC712-B94B-4055-BE7D-8973BA96BC60}"/>
              </a:ext>
            </a:extLst>
          </p:cNvPr>
          <p:cNvSpPr txBox="1"/>
          <p:nvPr userDrawn="1"/>
        </p:nvSpPr>
        <p:spPr>
          <a:xfrm>
            <a:off x="7891207" y="6289200"/>
            <a:ext cx="3387600" cy="180000"/>
          </a:xfrm>
          <a:prstGeom prst="rect">
            <a:avLst/>
          </a:prstGeom>
          <a:noFill/>
        </p:spPr>
        <p:txBody>
          <a:bodyPr wrap="square" lIns="0" tIns="0" rIns="0" bIns="0" rtlCol="0">
            <a:noAutofit/>
          </a:bodyPr>
          <a:lstStyle/>
          <a:p>
            <a:pPr algn="r"/>
            <a:endParaRPr lang="da-DK" sz="993" dirty="0" err="1">
              <a:solidFill>
                <a:schemeClr val="bg1"/>
              </a:solidFill>
            </a:endParaRPr>
          </a:p>
        </p:txBody>
      </p:sp>
      <p:sp>
        <p:nvSpPr>
          <p:cNvPr id="26" name="text" descr="{&quot;templafy&quot;:{&quot;id&quot;:&quot;5ecf2883-6801-4fcd-97d0-2bd05a1857f5&quot;}}" hidden="1" title="Form.Manuel_dato">
            <a:extLst>
              <a:ext uri="{FF2B5EF4-FFF2-40B4-BE49-F238E27FC236}">
                <a16:creationId xmlns:a16="http://schemas.microsoft.com/office/drawing/2014/main" id="{3321C456-855E-4615-89FF-2FC48B182200}"/>
              </a:ext>
            </a:extLst>
          </p:cNvPr>
          <p:cNvSpPr txBox="1"/>
          <p:nvPr userDrawn="1"/>
        </p:nvSpPr>
        <p:spPr>
          <a:xfrm>
            <a:off x="7891207" y="6289200"/>
            <a:ext cx="3387600" cy="180000"/>
          </a:xfrm>
          <a:prstGeom prst="rect">
            <a:avLst/>
          </a:prstGeom>
          <a:noFill/>
        </p:spPr>
        <p:txBody>
          <a:bodyPr wrap="square" lIns="0" tIns="0" rIns="0" bIns="0" rtlCol="0">
            <a:noAutofit/>
          </a:bodyPr>
          <a:lstStyle/>
          <a:p>
            <a:pPr algn="r"/>
            <a:endParaRPr lang="da-DK" sz="993" dirty="0" err="1">
              <a:solidFill>
                <a:schemeClr val="bg1"/>
              </a:solidFill>
            </a:endParaRPr>
          </a:p>
        </p:txBody>
      </p:sp>
      <p:pic>
        <p:nvPicPr>
          <p:cNvPr id="1117999930" name="image" descr="{&quot;templafy&quot;:{&quot;id&quot;:&quot;c10864ed-52c2-4271-8837-7c9c24929537&quot;}}"/>
          <p:cNvPicPr>
            <a:picLocks noChangeAspect="1"/>
          </p:cNvPicPr>
          <p:nvPr/>
        </p:nvPicPr>
        <p:blipFill>
          <a:blip r:embed="rId5"/>
          <a:stretch>
            <a:fillRect/>
          </a:stretch>
        </p:blipFill>
        <p:spPr>
          <a:xfrm>
            <a:off x="9957600" y="97200"/>
            <a:ext cx="2178000" cy="684000"/>
          </a:xfrm>
          <a:prstGeom prst="rect">
            <a:avLst/>
          </a:prstGeom>
        </p:spPr>
      </p:pic>
    </p:spTree>
    <p:extLst>
      <p:ext uri="{BB962C8B-B14F-4D97-AF65-F5344CB8AC3E}">
        <p14:creationId xmlns:p14="http://schemas.microsoft.com/office/powerpoint/2010/main" val="3211764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t felt ">
    <p:spTree>
      <p:nvGrpSpPr>
        <p:cNvPr id="1" name=""/>
        <p:cNvGrpSpPr/>
        <p:nvPr/>
      </p:nvGrpSpPr>
      <p:grpSpPr>
        <a:xfrm>
          <a:off x="0" y="0"/>
          <a:ext cx="0" cy="0"/>
          <a:chOff x="0" y="0"/>
          <a:chExt cx="0" cy="0"/>
        </a:xfrm>
      </p:grpSpPr>
      <p:sp>
        <p:nvSpPr>
          <p:cNvPr id="11" name="Pladsholder til tekst 1"/>
          <p:cNvSpPr>
            <a:spLocks noGrp="1"/>
          </p:cNvSpPr>
          <p:nvPr>
            <p:ph type="body" sz="quarter" idx="15" hasCustomPrompt="1"/>
          </p:nvPr>
        </p:nvSpPr>
        <p:spPr>
          <a:xfrm>
            <a:off x="1367547" y="4838177"/>
            <a:ext cx="10137065" cy="654587"/>
          </a:xfrm>
        </p:spPr>
        <p:txBody>
          <a:bodyPr/>
          <a:lstStyle>
            <a:lvl1pPr marL="0" indent="0">
              <a:lnSpc>
                <a:spcPct val="85000"/>
              </a:lnSpc>
              <a:buNone/>
              <a:defRPr sz="1586" baseline="0"/>
            </a:lvl1pPr>
            <a:lvl2pPr>
              <a:defRPr sz="1786"/>
            </a:lvl2pPr>
            <a:lvl3pPr marL="321739">
              <a:defRPr sz="1586"/>
            </a:lvl3pPr>
            <a:lvl4pPr marL="536232">
              <a:defRPr lang="da-DK" sz="1393" kern="1200" dirty="0" smtClean="0">
                <a:solidFill>
                  <a:schemeClr val="tx1"/>
                </a:solidFill>
                <a:latin typeface="+mn-lt"/>
                <a:ea typeface="+mn-ea"/>
                <a:cs typeface="+mn-cs"/>
              </a:defRPr>
            </a:lvl4pPr>
            <a:lvl5pPr marL="714975" indent="-89371">
              <a:defRPr sz="1193"/>
            </a:lvl5pPr>
          </a:lstStyle>
          <a:p>
            <a:pPr lvl="0"/>
            <a:r>
              <a:rPr lang="da-DK" dirty="0"/>
              <a:t>Billedtekst 16pt i to eller max tre linjer</a:t>
            </a:r>
          </a:p>
        </p:txBody>
      </p:sp>
      <p:sp>
        <p:nvSpPr>
          <p:cNvPr id="19" name="Pladsholder til indhold 2"/>
          <p:cNvSpPr>
            <a:spLocks noGrp="1"/>
          </p:cNvSpPr>
          <p:nvPr>
            <p:ph sz="quarter" idx="17" hasCustomPrompt="1"/>
          </p:nvPr>
        </p:nvSpPr>
        <p:spPr>
          <a:xfrm>
            <a:off x="1368006" y="871214"/>
            <a:ext cx="10136614" cy="3831675"/>
          </a:xfrm>
        </p:spPr>
        <p:txBody>
          <a:bodyPr/>
          <a:lstStyle>
            <a:lvl1pPr marL="268116" indent="-268116">
              <a:defRPr baseline="0"/>
            </a:lvl1pPr>
            <a:lvl2pPr marL="625604" indent="-268116">
              <a:defRPr/>
            </a:lvl2pPr>
            <a:lvl3pPr marL="929469" indent="-232366">
              <a:defRPr/>
            </a:lvl3pPr>
            <a:lvl4pPr marL="1286955" indent="-214492">
              <a:defRPr/>
            </a:lvl4pPr>
            <a:lvl5pPr marL="1644443" indent="-214492">
              <a:defRPr/>
            </a:lvl5pPr>
            <a:lvl6pPr marL="1984056" indent="-178744">
              <a:defRPr/>
            </a:lvl6pPr>
            <a:lvl7pPr marL="2341543" indent="-178744">
              <a:defRPr/>
            </a:lvl7pPr>
            <a:lvl8pPr marL="2699031" indent="-178744">
              <a:defRPr/>
            </a:lvl8pPr>
            <a:lvl9pPr marL="2699031" indent="-178744">
              <a:defRPr sz="993"/>
            </a:lvl9pPr>
          </a:lstStyle>
          <a:p>
            <a:pPr lvl="0"/>
            <a:r>
              <a:rPr lang="da-DK" dirty="0"/>
              <a:t>Brødtekst 22pt skrives her, eller tabel og diagram indsættes</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a:t>
            </a:r>
          </a:p>
          <a:p>
            <a:pPr lvl="6"/>
            <a:r>
              <a:rPr lang="da-DK" dirty="0"/>
              <a:t>7</a:t>
            </a:r>
          </a:p>
          <a:p>
            <a:pPr lvl="7"/>
            <a:r>
              <a:rPr lang="da-DK" dirty="0"/>
              <a:t>8</a:t>
            </a:r>
          </a:p>
          <a:p>
            <a:pPr lvl="8"/>
            <a:r>
              <a:rPr lang="da-DK" dirty="0"/>
              <a:t>9</a:t>
            </a:r>
          </a:p>
          <a:p>
            <a:pPr lvl="8"/>
            <a:endParaRPr lang="da-DK" dirty="0"/>
          </a:p>
        </p:txBody>
      </p:sp>
      <p:sp>
        <p:nvSpPr>
          <p:cNvPr id="2" name="Date Placeholder 1" hidden="1">
            <a:extLst>
              <a:ext uri="{FF2B5EF4-FFF2-40B4-BE49-F238E27FC236}">
                <a16:creationId xmlns:a16="http://schemas.microsoft.com/office/drawing/2014/main" id="{1F378BB3-E053-49F9-9A7A-C0B10653107D}"/>
              </a:ext>
            </a:extLst>
          </p:cNvPr>
          <p:cNvSpPr>
            <a:spLocks noGrp="1"/>
          </p:cNvSpPr>
          <p:nvPr>
            <p:ph type="dt" sz="half" idx="18"/>
          </p:nvPr>
        </p:nvSpPr>
        <p:spPr/>
        <p:txBody>
          <a:bodyPr/>
          <a:lstStyle/>
          <a:p>
            <a:endParaRPr lang="da-DK" dirty="0"/>
          </a:p>
        </p:txBody>
      </p:sp>
      <p:sp>
        <p:nvSpPr>
          <p:cNvPr id="3" name="Footer Placeholder 2" hidden="1">
            <a:extLst>
              <a:ext uri="{FF2B5EF4-FFF2-40B4-BE49-F238E27FC236}">
                <a16:creationId xmlns:a16="http://schemas.microsoft.com/office/drawing/2014/main" id="{A6C91655-88A1-4C0A-8A8C-9EA381975970}"/>
              </a:ext>
            </a:extLst>
          </p:cNvPr>
          <p:cNvSpPr>
            <a:spLocks noGrp="1"/>
          </p:cNvSpPr>
          <p:nvPr>
            <p:ph type="ftr" sz="quarter" idx="19"/>
          </p:nvPr>
        </p:nvSpPr>
        <p:spPr/>
        <p:txBody>
          <a:bodyPr/>
          <a:lstStyle/>
          <a:p>
            <a:endParaRPr lang="en-GB"/>
          </a:p>
        </p:txBody>
      </p:sp>
      <p:sp>
        <p:nvSpPr>
          <p:cNvPr id="7" name="Slide Number Placeholder 6">
            <a:extLst>
              <a:ext uri="{FF2B5EF4-FFF2-40B4-BE49-F238E27FC236}">
                <a16:creationId xmlns:a16="http://schemas.microsoft.com/office/drawing/2014/main" id="{2D8066C8-4CB7-4D18-8A99-898339287836}"/>
              </a:ext>
            </a:extLst>
          </p:cNvPr>
          <p:cNvSpPr>
            <a:spLocks noGrp="1"/>
          </p:cNvSpPr>
          <p:nvPr>
            <p:ph type="sldNum" sz="quarter" idx="20"/>
          </p:nvPr>
        </p:nvSpPr>
        <p:spPr/>
        <p:txBody>
          <a:bodyPr/>
          <a:lstStyle/>
          <a:p>
            <a:fld id="{0DAB5548-7253-48D6-B95B-F3D312A72220}" type="slidenum">
              <a:rPr lang="da-DK" smtClean="0"/>
              <a:pPr/>
              <a:t>‹nr.›</a:t>
            </a:fld>
            <a:endParaRPr lang="da-DK" dirty="0"/>
          </a:p>
        </p:txBody>
      </p:sp>
      <p:sp>
        <p:nvSpPr>
          <p:cNvPr id="8" name="text" descr="{&quot;templafy&quot;:{&quot;id&quot;:&quot;aa6cd604-a9c7-4194-8cce-8c6e9823e4c6&quot;}}" title="UserProfile.Office.Virksomhed_{{DocumentLanguage}}">
            <a:extLst>
              <a:ext uri="{FF2B5EF4-FFF2-40B4-BE49-F238E27FC236}">
                <a16:creationId xmlns:a16="http://schemas.microsoft.com/office/drawing/2014/main" id="{6146C491-F52C-4CC4-B68A-1B556B13EC12}"/>
              </a:ext>
            </a:extLst>
          </p:cNvPr>
          <p:cNvSpPr txBox="1"/>
          <p:nvPr userDrawn="1"/>
        </p:nvSpPr>
        <p:spPr>
          <a:xfrm>
            <a:off x="1366845" y="207098"/>
            <a:ext cx="6120000" cy="215444"/>
          </a:xfrm>
          <a:prstGeom prst="rect">
            <a:avLst/>
          </a:prstGeom>
          <a:noFill/>
        </p:spPr>
        <p:txBody>
          <a:bodyPr wrap="square" lIns="0" tIns="0" rIns="0" bIns="0" rtlCol="0">
            <a:noAutofit/>
          </a:bodyPr>
          <a:lstStyle/>
          <a:p>
            <a:r>
              <a:rPr lang="da-DK" sz="1393" b="1" noProof="0" dirty="0">
                <a:solidFill>
                  <a:srgbClr val="565656"/>
                </a:solidFill>
              </a:rPr>
              <a:t>Region Hovedstaden</a:t>
            </a:r>
          </a:p>
        </p:txBody>
      </p:sp>
      <p:sp>
        <p:nvSpPr>
          <p:cNvPr id="9" name="text" descr="{&quot;templafy&quot;:{&quot;id&quot;:&quot;b0d745a5-1b3f-4b81-8988-b6c327fcb90e&quot;}}" hidden="1" title="UserProfile.CenterFreeText">
            <a:extLst>
              <a:ext uri="{FF2B5EF4-FFF2-40B4-BE49-F238E27FC236}">
                <a16:creationId xmlns:a16="http://schemas.microsoft.com/office/drawing/2014/main" id="{EFE9D610-3E2D-4336-BFED-06307C757B93}"/>
              </a:ext>
            </a:extLst>
          </p:cNvPr>
          <p:cNvSpPr txBox="1">
            <a:spLocks/>
          </p:cNvSpPr>
          <p:nvPr userDrawn="1"/>
        </p:nvSpPr>
        <p:spPr>
          <a:xfrm>
            <a:off x="1366845" y="404700"/>
            <a:ext cx="6120000" cy="422153"/>
          </a:xfrm>
          <a:prstGeom prst="rect">
            <a:avLst/>
          </a:prstGeom>
        </p:spPr>
        <p:txBody>
          <a:bodyPr lIns="0" tIns="0" rIns="0" bIns="0"/>
          <a:lstStyle>
            <a:lvl1pPr marL="0" indent="0" algn="l" defTabSz="914400" rtl="0" eaLnBrk="1" latinLnBrk="0" hangingPunct="1">
              <a:lnSpc>
                <a:spcPct val="100000"/>
              </a:lnSpc>
              <a:spcBef>
                <a:spcPts val="0"/>
              </a:spcBef>
              <a:spcAft>
                <a:spcPts val="1200"/>
              </a:spcAft>
              <a:buClr>
                <a:schemeClr val="accent6"/>
              </a:buClr>
              <a:buFont typeface="Arial" panose="020B0604020202020204" pitchFamily="34" charset="0"/>
              <a:buNone/>
              <a:defRPr lang="da-DK" sz="1200" b="1" kern="1200" baseline="0" dirty="0">
                <a:solidFill>
                  <a:srgbClr val="B3B3B3"/>
                </a:solidFill>
                <a:latin typeface="+mn-lt"/>
                <a:ea typeface="+mn-ea"/>
                <a:cs typeface="+mn-cs"/>
              </a:defRPr>
            </a:lvl1pPr>
            <a:lvl2pPr marL="504000" indent="-144000" algn="l" defTabSz="914400" rtl="0" eaLnBrk="1" latinLnBrk="0" hangingPunct="1">
              <a:spcBef>
                <a:spcPts val="0"/>
              </a:spcBef>
              <a:spcAft>
                <a:spcPts val="1200"/>
              </a:spcAft>
              <a:buClr>
                <a:schemeClr val="accent6"/>
              </a:buClr>
              <a:buFont typeface="Arial" panose="020B0604020202020204" pitchFamily="34" charset="0"/>
              <a:buChar char="•"/>
              <a:defRPr lang="da-DK" sz="2000" kern="1200" baseline="0" dirty="0" smtClean="0">
                <a:solidFill>
                  <a:schemeClr val="tx1"/>
                </a:solidFill>
                <a:latin typeface="+mn-lt"/>
                <a:ea typeface="+mn-ea"/>
                <a:cs typeface="+mn-cs"/>
              </a:defRPr>
            </a:lvl2pPr>
            <a:lvl3pPr marL="828000" indent="-126000" algn="l" defTabSz="914400" rtl="0" eaLnBrk="1" latinLnBrk="0" hangingPunct="1">
              <a:spcBef>
                <a:spcPts val="0"/>
              </a:spcBef>
              <a:spcAft>
                <a:spcPts val="1200"/>
              </a:spcAft>
              <a:buClr>
                <a:schemeClr val="accent6"/>
              </a:buClr>
              <a:buFont typeface="Arial" panose="020B0604020202020204" pitchFamily="34" charset="0"/>
              <a:buChar char="•"/>
              <a:defRPr lang="da-DK" sz="1800" kern="1200" dirty="0" smtClean="0">
                <a:solidFill>
                  <a:schemeClr val="tx1"/>
                </a:solidFill>
                <a:latin typeface="+mn-lt"/>
                <a:ea typeface="+mn-ea"/>
                <a:cs typeface="+mn-cs"/>
              </a:defRPr>
            </a:lvl3pPr>
            <a:lvl4pPr marL="118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600" kern="1200" dirty="0" smtClean="0">
                <a:solidFill>
                  <a:schemeClr val="tx1"/>
                </a:solidFill>
                <a:latin typeface="+mn-lt"/>
                <a:ea typeface="+mn-ea"/>
                <a:cs typeface="+mn-cs"/>
              </a:defRPr>
            </a:lvl4pPr>
            <a:lvl5pPr marL="154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400" kern="1200" dirty="0" smtClean="0">
                <a:solidFill>
                  <a:schemeClr val="tx1"/>
                </a:solidFill>
                <a:latin typeface="+mn-lt"/>
                <a:ea typeface="+mn-ea"/>
                <a:cs typeface="+mn-cs"/>
              </a:defRPr>
            </a:lvl5pPr>
            <a:lvl6pPr marL="1908000" indent="-90000" algn="l" defTabSz="914400" rtl="0" eaLnBrk="1" latinLnBrk="0" hangingPunct="1">
              <a:spcBef>
                <a:spcPts val="0"/>
              </a:spcBef>
              <a:spcAft>
                <a:spcPts val="1200"/>
              </a:spcAft>
              <a:buClr>
                <a:srgbClr val="7D7D7D"/>
              </a:buClr>
              <a:buFont typeface="Arial" panose="020B0604020202020204" pitchFamily="34" charset="0"/>
              <a:buChar char="•"/>
              <a:defRPr lang="da-DK" sz="1200" kern="1200" baseline="0" dirty="0">
                <a:solidFill>
                  <a:schemeClr val="tx1"/>
                </a:solidFill>
                <a:latin typeface="+mn-lt"/>
                <a:ea typeface="+mn-ea"/>
                <a:cs typeface="+mn-cs"/>
              </a:defRPr>
            </a:lvl6pPr>
            <a:lvl7pPr marL="2268000" indent="-90000" algn="l" defTabSz="914400" rtl="0" eaLnBrk="1" latinLnBrk="0" hangingPunct="1">
              <a:spcBef>
                <a:spcPts val="0"/>
              </a:spcBef>
              <a:spcAft>
                <a:spcPts val="1200"/>
              </a:spcAft>
              <a:buClr>
                <a:srgbClr val="7D7D7D"/>
              </a:buClr>
              <a:buFont typeface="Arial" panose="020B0604020202020204" pitchFamily="34" charset="0"/>
              <a:buChar char="•"/>
              <a:defRPr lang="da-DK" sz="1100" kern="1200" baseline="0" dirty="0">
                <a:solidFill>
                  <a:schemeClr val="tx1"/>
                </a:solidFill>
                <a:latin typeface="+mn-lt"/>
                <a:ea typeface="+mn-ea"/>
                <a:cs typeface="+mn-cs"/>
              </a:defRPr>
            </a:lvl7pPr>
            <a:lvl8pPr marL="2628000" indent="-90000" algn="l" defTabSz="914400" rtl="0" eaLnBrk="1" latinLnBrk="0" hangingPunct="1">
              <a:spcBef>
                <a:spcPts val="0"/>
              </a:spcBef>
              <a:spcAft>
                <a:spcPts val="1200"/>
              </a:spcAft>
              <a:buClr>
                <a:srgbClr val="7D7D7D"/>
              </a:buClr>
              <a:buFont typeface="Arial" panose="020B0604020202020204" pitchFamily="34" charset="0"/>
              <a:buChar char="•"/>
              <a:defRPr lang="da-DK" sz="1000" kern="1200" baseline="0" dirty="0">
                <a:solidFill>
                  <a:schemeClr val="tx1"/>
                </a:solidFill>
                <a:latin typeface="+mn-lt"/>
                <a:ea typeface="+mn-ea"/>
                <a:cs typeface="+mn-cs"/>
              </a:defRPr>
            </a:lvl8pPr>
            <a:lvl9pPr marL="2988000" indent="-90000" algn="l" defTabSz="914400" rtl="0" eaLnBrk="1" latinLnBrk="0" hangingPunct="1">
              <a:spcBef>
                <a:spcPts val="0"/>
              </a:spcBef>
              <a:spcAft>
                <a:spcPts val="1200"/>
              </a:spcAft>
              <a:buClr>
                <a:srgbClr val="808080"/>
              </a:buClr>
              <a:buFont typeface="Arial" panose="020B0604020202020204" pitchFamily="34" charset="0"/>
              <a:buChar char="•"/>
              <a:defRPr sz="900" kern="1200">
                <a:solidFill>
                  <a:schemeClr val="tx1"/>
                </a:solidFill>
                <a:latin typeface="+mn-lt"/>
                <a:ea typeface="+mn-ea"/>
                <a:cs typeface="+mn-cs"/>
              </a:defRPr>
            </a:lvl9pPr>
          </a:lstStyle>
          <a:p>
            <a:r>
              <a:rPr lang="en-GB" sz="1393" dirty="0"/>
              <a:t>Stab og Strategi</a:t>
            </a:r>
          </a:p>
        </p:txBody>
      </p:sp>
      <p:sp>
        <p:nvSpPr>
          <p:cNvPr id="10" name="text" descr="{&quot;templafy&quot;:{&quot;id&quot;:&quot;45f7bd7a-e782-4e8f-af2d-1007dbcb27f8&quot;}}" title="UserProfile.Centers.Center_{{DocumentLanguage}}">
            <a:extLst>
              <a:ext uri="{FF2B5EF4-FFF2-40B4-BE49-F238E27FC236}">
                <a16:creationId xmlns:a16="http://schemas.microsoft.com/office/drawing/2014/main" id="{7CDCCB15-F3B6-4E12-8F8C-26477B502FF5}"/>
              </a:ext>
            </a:extLst>
          </p:cNvPr>
          <p:cNvSpPr txBox="1">
            <a:spLocks/>
          </p:cNvSpPr>
          <p:nvPr userDrawn="1"/>
        </p:nvSpPr>
        <p:spPr>
          <a:xfrm>
            <a:off x="1366845" y="404678"/>
            <a:ext cx="6120000" cy="422153"/>
          </a:xfrm>
          <a:prstGeom prst="rect">
            <a:avLst/>
          </a:prstGeom>
        </p:spPr>
        <p:txBody>
          <a:bodyPr lIns="0" tIns="0" rIns="0" bIns="0"/>
          <a:lstStyle>
            <a:lvl1pPr marL="0" indent="0" algn="l" defTabSz="914400" rtl="0" eaLnBrk="1" latinLnBrk="0" hangingPunct="1">
              <a:lnSpc>
                <a:spcPct val="100000"/>
              </a:lnSpc>
              <a:spcBef>
                <a:spcPts val="0"/>
              </a:spcBef>
              <a:spcAft>
                <a:spcPts val="1200"/>
              </a:spcAft>
              <a:buClr>
                <a:schemeClr val="accent6"/>
              </a:buClr>
              <a:buFont typeface="Arial" panose="020B0604020202020204" pitchFamily="34" charset="0"/>
              <a:buNone/>
              <a:defRPr lang="da-DK" sz="1200" b="1" kern="1200" baseline="0" dirty="0">
                <a:solidFill>
                  <a:srgbClr val="B3B3B3"/>
                </a:solidFill>
                <a:latin typeface="+mn-lt"/>
                <a:ea typeface="+mn-ea"/>
                <a:cs typeface="+mn-cs"/>
              </a:defRPr>
            </a:lvl1pPr>
            <a:lvl2pPr marL="504000" indent="-144000" algn="l" defTabSz="914400" rtl="0" eaLnBrk="1" latinLnBrk="0" hangingPunct="1">
              <a:spcBef>
                <a:spcPts val="0"/>
              </a:spcBef>
              <a:spcAft>
                <a:spcPts val="1200"/>
              </a:spcAft>
              <a:buClr>
                <a:schemeClr val="accent6"/>
              </a:buClr>
              <a:buFont typeface="Arial" panose="020B0604020202020204" pitchFamily="34" charset="0"/>
              <a:buChar char="•"/>
              <a:defRPr lang="da-DK" sz="2000" kern="1200" baseline="0" dirty="0" smtClean="0">
                <a:solidFill>
                  <a:schemeClr val="tx1"/>
                </a:solidFill>
                <a:latin typeface="+mn-lt"/>
                <a:ea typeface="+mn-ea"/>
                <a:cs typeface="+mn-cs"/>
              </a:defRPr>
            </a:lvl2pPr>
            <a:lvl3pPr marL="828000" indent="-126000" algn="l" defTabSz="914400" rtl="0" eaLnBrk="1" latinLnBrk="0" hangingPunct="1">
              <a:spcBef>
                <a:spcPts val="0"/>
              </a:spcBef>
              <a:spcAft>
                <a:spcPts val="1200"/>
              </a:spcAft>
              <a:buClr>
                <a:schemeClr val="accent6"/>
              </a:buClr>
              <a:buFont typeface="Arial" panose="020B0604020202020204" pitchFamily="34" charset="0"/>
              <a:buChar char="•"/>
              <a:defRPr lang="da-DK" sz="1800" kern="1200" dirty="0" smtClean="0">
                <a:solidFill>
                  <a:schemeClr val="tx1"/>
                </a:solidFill>
                <a:latin typeface="+mn-lt"/>
                <a:ea typeface="+mn-ea"/>
                <a:cs typeface="+mn-cs"/>
              </a:defRPr>
            </a:lvl3pPr>
            <a:lvl4pPr marL="118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600" kern="1200" dirty="0" smtClean="0">
                <a:solidFill>
                  <a:schemeClr val="tx1"/>
                </a:solidFill>
                <a:latin typeface="+mn-lt"/>
                <a:ea typeface="+mn-ea"/>
                <a:cs typeface="+mn-cs"/>
              </a:defRPr>
            </a:lvl4pPr>
            <a:lvl5pPr marL="154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400" kern="1200" dirty="0" smtClean="0">
                <a:solidFill>
                  <a:schemeClr val="tx1"/>
                </a:solidFill>
                <a:latin typeface="+mn-lt"/>
                <a:ea typeface="+mn-ea"/>
                <a:cs typeface="+mn-cs"/>
              </a:defRPr>
            </a:lvl5pPr>
            <a:lvl6pPr marL="1908000" indent="-90000" algn="l" defTabSz="914400" rtl="0" eaLnBrk="1" latinLnBrk="0" hangingPunct="1">
              <a:spcBef>
                <a:spcPts val="0"/>
              </a:spcBef>
              <a:spcAft>
                <a:spcPts val="1200"/>
              </a:spcAft>
              <a:buClr>
                <a:srgbClr val="7D7D7D"/>
              </a:buClr>
              <a:buFont typeface="Arial" panose="020B0604020202020204" pitchFamily="34" charset="0"/>
              <a:buChar char="•"/>
              <a:defRPr lang="da-DK" sz="1200" kern="1200" baseline="0" dirty="0">
                <a:solidFill>
                  <a:schemeClr val="tx1"/>
                </a:solidFill>
                <a:latin typeface="+mn-lt"/>
                <a:ea typeface="+mn-ea"/>
                <a:cs typeface="+mn-cs"/>
              </a:defRPr>
            </a:lvl6pPr>
            <a:lvl7pPr marL="2268000" indent="-90000" algn="l" defTabSz="914400" rtl="0" eaLnBrk="1" latinLnBrk="0" hangingPunct="1">
              <a:spcBef>
                <a:spcPts val="0"/>
              </a:spcBef>
              <a:spcAft>
                <a:spcPts val="1200"/>
              </a:spcAft>
              <a:buClr>
                <a:srgbClr val="7D7D7D"/>
              </a:buClr>
              <a:buFont typeface="Arial" panose="020B0604020202020204" pitchFamily="34" charset="0"/>
              <a:buChar char="•"/>
              <a:defRPr lang="da-DK" sz="1100" kern="1200" baseline="0" dirty="0">
                <a:solidFill>
                  <a:schemeClr val="tx1"/>
                </a:solidFill>
                <a:latin typeface="+mn-lt"/>
                <a:ea typeface="+mn-ea"/>
                <a:cs typeface="+mn-cs"/>
              </a:defRPr>
            </a:lvl7pPr>
            <a:lvl8pPr marL="2628000" indent="-90000" algn="l" defTabSz="914400" rtl="0" eaLnBrk="1" latinLnBrk="0" hangingPunct="1">
              <a:spcBef>
                <a:spcPts val="0"/>
              </a:spcBef>
              <a:spcAft>
                <a:spcPts val="1200"/>
              </a:spcAft>
              <a:buClr>
                <a:srgbClr val="7D7D7D"/>
              </a:buClr>
              <a:buFont typeface="Arial" panose="020B0604020202020204" pitchFamily="34" charset="0"/>
              <a:buChar char="•"/>
              <a:defRPr lang="da-DK" sz="1000" kern="1200" baseline="0" dirty="0">
                <a:solidFill>
                  <a:schemeClr val="tx1"/>
                </a:solidFill>
                <a:latin typeface="+mn-lt"/>
                <a:ea typeface="+mn-ea"/>
                <a:cs typeface="+mn-cs"/>
              </a:defRPr>
            </a:lvl8pPr>
            <a:lvl9pPr marL="2988000" indent="-90000" algn="l" defTabSz="914400" rtl="0" eaLnBrk="1" latinLnBrk="0" hangingPunct="1">
              <a:spcBef>
                <a:spcPts val="0"/>
              </a:spcBef>
              <a:spcAft>
                <a:spcPts val="1200"/>
              </a:spcAft>
              <a:buClr>
                <a:srgbClr val="808080"/>
              </a:buClr>
              <a:buFont typeface="Arial" panose="020B0604020202020204" pitchFamily="34" charset="0"/>
              <a:buChar char="•"/>
              <a:defRPr sz="900" kern="1200">
                <a:solidFill>
                  <a:schemeClr val="tx1"/>
                </a:solidFill>
                <a:latin typeface="+mn-lt"/>
                <a:ea typeface="+mn-ea"/>
                <a:cs typeface="+mn-cs"/>
              </a:defRPr>
            </a:lvl9pPr>
          </a:lstStyle>
          <a:p>
            <a:r>
              <a:rPr lang="en-GB" sz="1393" dirty="0">
                <a:solidFill>
                  <a:srgbClr val="B3B3B3"/>
                </a:solidFill>
              </a:rPr>
              <a:t>Center for Ejendomme</a:t>
            </a:r>
          </a:p>
        </p:txBody>
      </p:sp>
      <p:sp>
        <p:nvSpPr>
          <p:cNvPr id="12" name="text" descr="{&quot;templafy&quot;:{&quot;id&quot;:&quot;914a1c13-b03c-4b4c-b25b-83331e1859f0&quot;}}" title="Form.PresentationTitle">
            <a:extLst>
              <a:ext uri="{FF2B5EF4-FFF2-40B4-BE49-F238E27FC236}">
                <a16:creationId xmlns:a16="http://schemas.microsoft.com/office/drawing/2014/main" id="{65CA55F8-E335-4AC4-9CBD-C2ED54C997CA}"/>
              </a:ext>
            </a:extLst>
          </p:cNvPr>
          <p:cNvSpPr txBox="1"/>
          <p:nvPr userDrawn="1"/>
        </p:nvSpPr>
        <p:spPr>
          <a:xfrm>
            <a:off x="1368000" y="6289200"/>
            <a:ext cx="3780000" cy="180000"/>
          </a:xfrm>
          <a:prstGeom prst="rect">
            <a:avLst/>
          </a:prstGeom>
          <a:noFill/>
        </p:spPr>
        <p:txBody>
          <a:bodyPr wrap="square" lIns="0" tIns="0" rIns="0" bIns="0" rtlCol="0">
            <a:noAutofit/>
          </a:bodyPr>
          <a:lstStyle/>
          <a:p>
            <a:endParaRPr lang="da-DK" sz="993" dirty="0">
              <a:solidFill>
                <a:schemeClr val="bg1"/>
              </a:solidFill>
            </a:endParaRPr>
          </a:p>
        </p:txBody>
      </p:sp>
      <p:pic>
        <p:nvPicPr>
          <p:cNvPr id="1606336211" name="image" descr="{&quot;templafy&quot;:{&quot;id&quot;:&quot;6998764c-b452-40b1-b56d-251832b42419&quot;}}"/>
          <p:cNvPicPr>
            <a:picLocks noChangeAspect="1"/>
          </p:cNvPicPr>
          <p:nvPr/>
        </p:nvPicPr>
        <p:blipFill>
          <a:blip r:embed="rId2"/>
          <a:stretch>
            <a:fillRect/>
          </a:stretch>
        </p:blipFill>
        <p:spPr>
          <a:xfrm>
            <a:off x="7" y="6174000"/>
            <a:ext cx="684000" cy="684000"/>
          </a:xfrm>
          <a:prstGeom prst="rect">
            <a:avLst/>
          </a:prstGeom>
        </p:spPr>
      </p:pic>
      <p:pic>
        <p:nvPicPr>
          <p:cNvPr id="2090425834" name="image" descr="{&quot;templafy&quot;:{&quot;id&quot;:&quot;f91c862d-ec4a-43fe-a51f-ea01464f4533&quot;}}"/>
          <p:cNvPicPr>
            <a:picLocks noChangeAspect="1"/>
          </p:cNvPicPr>
          <p:nvPr/>
        </p:nvPicPr>
        <p:blipFill>
          <a:blip r:embed="rId3"/>
          <a:stretch>
            <a:fillRect/>
          </a:stretch>
        </p:blipFill>
        <p:spPr>
          <a:xfrm>
            <a:off x="457200" y="5718575"/>
            <a:ext cx="687600" cy="687600"/>
          </a:xfrm>
          <a:prstGeom prst="rect">
            <a:avLst/>
          </a:prstGeom>
        </p:spPr>
      </p:pic>
      <p:pic>
        <p:nvPicPr>
          <p:cNvPr id="20" name="Region">
            <a:extLst>
              <a:ext uri="{FF2B5EF4-FFF2-40B4-BE49-F238E27FC236}">
                <a16:creationId xmlns:a16="http://schemas.microsoft.com/office/drawing/2014/main" id="{CE54899A-3EBE-4219-AFB1-9E08B2D8ECE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3739" y="5763982"/>
            <a:ext cx="116417" cy="594784"/>
          </a:xfrm>
          <a:prstGeom prst="rect">
            <a:avLst/>
          </a:prstGeom>
        </p:spPr>
      </p:pic>
      <p:pic>
        <p:nvPicPr>
          <p:cNvPr id="237489342" name="image" descr="{&quot;templafy&quot;:{&quot;id&quot;:&quot;837574fd-92c0-4eda-8a5e-9c358a972424&quot;}}"/>
          <p:cNvPicPr>
            <a:picLocks noChangeAspect="1"/>
          </p:cNvPicPr>
          <p:nvPr/>
        </p:nvPicPr>
        <p:blipFill>
          <a:blip r:embed="rId5"/>
          <a:stretch>
            <a:fillRect/>
          </a:stretch>
        </p:blipFill>
        <p:spPr>
          <a:xfrm>
            <a:off x="5773324" y="6314400"/>
            <a:ext cx="1324800" cy="421200"/>
          </a:xfrm>
          <a:prstGeom prst="rect">
            <a:avLst/>
          </a:prstGeom>
        </p:spPr>
      </p:pic>
      <p:pic>
        <p:nvPicPr>
          <p:cNvPr id="548699709" name="image" descr="{&quot;templafy&quot;:{&quot;id&quot;:&quot;aa148dce-c377-496a-a285-6662365e9f69&quot;}}"/>
          <p:cNvPicPr>
            <a:picLocks noChangeAspect="1"/>
          </p:cNvPicPr>
          <p:nvPr/>
        </p:nvPicPr>
        <p:blipFill>
          <a:blip r:embed="rId5"/>
          <a:stretch>
            <a:fillRect/>
          </a:stretch>
        </p:blipFill>
        <p:spPr>
          <a:xfrm>
            <a:off x="11069013" y="872704"/>
            <a:ext cx="871200" cy="900000"/>
          </a:xfrm>
          <a:prstGeom prst="rect">
            <a:avLst/>
          </a:prstGeom>
        </p:spPr>
      </p:pic>
      <p:pic>
        <p:nvPicPr>
          <p:cNvPr id="1851173085" name="image" descr="{&quot;templafy&quot;:{&quot;id&quot;:&quot;702e5514-21d4-4d1b-8c5d-3d2e1bb099c9&quot;}}"/>
          <p:cNvPicPr>
            <a:picLocks noChangeAspect="1"/>
          </p:cNvPicPr>
          <p:nvPr/>
        </p:nvPicPr>
        <p:blipFill>
          <a:blip r:embed="rId5"/>
          <a:stretch>
            <a:fillRect/>
          </a:stretch>
        </p:blipFill>
        <p:spPr>
          <a:xfrm>
            <a:off x="11069013" y="260648"/>
            <a:ext cx="871200" cy="900000"/>
          </a:xfrm>
          <a:prstGeom prst="rect">
            <a:avLst/>
          </a:prstGeom>
        </p:spPr>
      </p:pic>
      <p:sp>
        <p:nvSpPr>
          <p:cNvPr id="25" name="text" descr="{&quot;templafy&quot;:{&quot;id&quot;:&quot;b15fe4e2-822d-4d6b-8035-d7c0c71ea4b4&quot;}}" title="UserProfile.Name">
            <a:extLst>
              <a:ext uri="{FF2B5EF4-FFF2-40B4-BE49-F238E27FC236}">
                <a16:creationId xmlns:a16="http://schemas.microsoft.com/office/drawing/2014/main" id="{29196FA7-035F-42A9-9CB1-B3531C1BCAD4}"/>
              </a:ext>
            </a:extLst>
          </p:cNvPr>
          <p:cNvSpPr txBox="1"/>
          <p:nvPr userDrawn="1"/>
        </p:nvSpPr>
        <p:spPr>
          <a:xfrm>
            <a:off x="7891207" y="6289200"/>
            <a:ext cx="3387600" cy="180000"/>
          </a:xfrm>
          <a:prstGeom prst="rect">
            <a:avLst/>
          </a:prstGeom>
          <a:noFill/>
        </p:spPr>
        <p:txBody>
          <a:bodyPr wrap="square" lIns="0" tIns="0" rIns="0" bIns="0" rtlCol="0">
            <a:noAutofit/>
          </a:bodyPr>
          <a:lstStyle/>
          <a:p>
            <a:pPr algn="r"/>
            <a:endParaRPr lang="da-DK" sz="993" dirty="0" err="1">
              <a:solidFill>
                <a:schemeClr val="bg1"/>
              </a:solidFill>
            </a:endParaRPr>
          </a:p>
        </p:txBody>
      </p:sp>
      <p:sp>
        <p:nvSpPr>
          <p:cNvPr id="26" name="text" descr="{&quot;templafy&quot;:{&quot;id&quot;:&quot;ceb90114-d3d7-4306-8254-29e3c9860c7f&quot;}}" hidden="1" title="Form.Manuel_dato">
            <a:extLst>
              <a:ext uri="{FF2B5EF4-FFF2-40B4-BE49-F238E27FC236}">
                <a16:creationId xmlns:a16="http://schemas.microsoft.com/office/drawing/2014/main" id="{BDFC733C-32E6-4B9B-9AFE-2B046104CDBE}"/>
              </a:ext>
            </a:extLst>
          </p:cNvPr>
          <p:cNvSpPr txBox="1"/>
          <p:nvPr userDrawn="1"/>
        </p:nvSpPr>
        <p:spPr>
          <a:xfrm>
            <a:off x="7891207" y="6289200"/>
            <a:ext cx="3387600" cy="180000"/>
          </a:xfrm>
          <a:prstGeom prst="rect">
            <a:avLst/>
          </a:prstGeom>
          <a:noFill/>
        </p:spPr>
        <p:txBody>
          <a:bodyPr wrap="square" lIns="0" tIns="0" rIns="0" bIns="0" rtlCol="0">
            <a:noAutofit/>
          </a:bodyPr>
          <a:lstStyle/>
          <a:p>
            <a:pPr algn="r"/>
            <a:endParaRPr lang="da-DK" sz="993" dirty="0" err="1">
              <a:solidFill>
                <a:schemeClr val="bg1"/>
              </a:solidFill>
            </a:endParaRPr>
          </a:p>
        </p:txBody>
      </p:sp>
      <p:pic>
        <p:nvPicPr>
          <p:cNvPr id="177567985" name="image" descr="{&quot;templafy&quot;:{&quot;id&quot;:&quot;75fa997c-1cdd-4a26-889b-b5a2e9b1b1b2&quot;}}"/>
          <p:cNvPicPr>
            <a:picLocks noChangeAspect="1"/>
          </p:cNvPicPr>
          <p:nvPr/>
        </p:nvPicPr>
        <p:blipFill>
          <a:blip r:embed="rId5"/>
          <a:stretch>
            <a:fillRect/>
          </a:stretch>
        </p:blipFill>
        <p:spPr>
          <a:xfrm>
            <a:off x="9957600" y="97200"/>
            <a:ext cx="2178000" cy="684000"/>
          </a:xfrm>
          <a:prstGeom prst="rect">
            <a:avLst/>
          </a:prstGeom>
        </p:spPr>
      </p:pic>
    </p:spTree>
    <p:extLst>
      <p:ext uri="{BB962C8B-B14F-4D97-AF65-F5344CB8AC3E}">
        <p14:creationId xmlns:p14="http://schemas.microsoft.com/office/powerpoint/2010/main" val="197186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o felter">
    <p:spTree>
      <p:nvGrpSpPr>
        <p:cNvPr id="1" name=""/>
        <p:cNvGrpSpPr/>
        <p:nvPr/>
      </p:nvGrpSpPr>
      <p:grpSpPr>
        <a:xfrm>
          <a:off x="0" y="0"/>
          <a:ext cx="0" cy="0"/>
          <a:chOff x="0" y="0"/>
          <a:chExt cx="0" cy="0"/>
        </a:xfrm>
      </p:grpSpPr>
      <p:sp>
        <p:nvSpPr>
          <p:cNvPr id="11" name="Pladsholder til tekst 1"/>
          <p:cNvSpPr>
            <a:spLocks noGrp="1"/>
          </p:cNvSpPr>
          <p:nvPr>
            <p:ph type="body" sz="quarter" idx="15" hasCustomPrompt="1"/>
          </p:nvPr>
        </p:nvSpPr>
        <p:spPr>
          <a:xfrm>
            <a:off x="1368004" y="4985506"/>
            <a:ext cx="4923265" cy="499321"/>
          </a:xfrm>
        </p:spPr>
        <p:txBody>
          <a:bodyPr/>
          <a:lstStyle>
            <a:lvl1pPr marL="0" indent="0">
              <a:lnSpc>
                <a:spcPct val="85000"/>
              </a:lnSpc>
              <a:buNone/>
              <a:defRPr sz="1393" baseline="0"/>
            </a:lvl1pPr>
            <a:lvl2pPr>
              <a:defRPr sz="1786"/>
            </a:lvl2pPr>
            <a:lvl3pPr marL="321739">
              <a:defRPr sz="1586"/>
            </a:lvl3pPr>
            <a:lvl4pPr marL="536232">
              <a:defRPr lang="da-DK" sz="1393" kern="1200" dirty="0" smtClean="0">
                <a:solidFill>
                  <a:schemeClr val="tx1"/>
                </a:solidFill>
                <a:latin typeface="+mn-lt"/>
                <a:ea typeface="+mn-ea"/>
                <a:cs typeface="+mn-cs"/>
              </a:defRPr>
            </a:lvl4pPr>
            <a:lvl5pPr marL="714975" indent="-89371">
              <a:defRPr sz="1193"/>
            </a:lvl5pPr>
          </a:lstStyle>
          <a:p>
            <a:pPr lvl="0"/>
            <a:r>
              <a:rPr lang="da-DK" dirty="0"/>
              <a:t>Billedtekst 14pt i to eller max tre linjer</a:t>
            </a:r>
          </a:p>
        </p:txBody>
      </p:sp>
      <p:sp>
        <p:nvSpPr>
          <p:cNvPr id="25" name="Pladsholder til billede 2"/>
          <p:cNvSpPr>
            <a:spLocks noGrp="1"/>
          </p:cNvSpPr>
          <p:nvPr>
            <p:ph type="pic" sz="quarter" idx="16" hasCustomPrompt="1"/>
          </p:nvPr>
        </p:nvSpPr>
        <p:spPr>
          <a:xfrm>
            <a:off x="1367999" y="871201"/>
            <a:ext cx="4923264" cy="3984624"/>
          </a:xfrm>
        </p:spPr>
        <p:txBody>
          <a:bodyPr tIns="612000" anchor="ctr" anchorCtr="0"/>
          <a:lstStyle>
            <a:lvl1pPr marL="0" indent="0" algn="ctr">
              <a:buNone/>
              <a:defRPr sz="1393" baseline="0">
                <a:solidFill>
                  <a:schemeClr val="accent6"/>
                </a:solidFill>
              </a:defRPr>
            </a:lvl1pPr>
          </a:lstStyle>
          <a:p>
            <a:r>
              <a:rPr lang="da-DK" dirty="0"/>
              <a:t>Klik på ikon for at indsætte billede</a:t>
            </a:r>
          </a:p>
        </p:txBody>
      </p:sp>
      <p:sp>
        <p:nvSpPr>
          <p:cNvPr id="12" name="Pladsholder til tekst 3"/>
          <p:cNvSpPr>
            <a:spLocks noGrp="1"/>
          </p:cNvSpPr>
          <p:nvPr>
            <p:ph type="body" sz="quarter" idx="19" hasCustomPrompt="1"/>
          </p:nvPr>
        </p:nvSpPr>
        <p:spPr>
          <a:xfrm>
            <a:off x="6580195" y="4985506"/>
            <a:ext cx="4920915" cy="499321"/>
          </a:xfrm>
        </p:spPr>
        <p:txBody>
          <a:bodyPr/>
          <a:lstStyle>
            <a:lvl1pPr marL="0" indent="0">
              <a:lnSpc>
                <a:spcPct val="85000"/>
              </a:lnSpc>
              <a:buNone/>
              <a:defRPr sz="1393" baseline="0"/>
            </a:lvl1pPr>
            <a:lvl2pPr>
              <a:defRPr sz="1786"/>
            </a:lvl2pPr>
            <a:lvl3pPr marL="321739">
              <a:defRPr sz="1586"/>
            </a:lvl3pPr>
            <a:lvl4pPr marL="536232">
              <a:defRPr lang="da-DK" sz="1393" kern="1200" dirty="0" smtClean="0">
                <a:solidFill>
                  <a:schemeClr val="tx1"/>
                </a:solidFill>
                <a:latin typeface="+mn-lt"/>
                <a:ea typeface="+mn-ea"/>
                <a:cs typeface="+mn-cs"/>
              </a:defRPr>
            </a:lvl4pPr>
            <a:lvl5pPr marL="714975" indent="-89371">
              <a:defRPr sz="1193"/>
            </a:lvl5pPr>
          </a:lstStyle>
          <a:p>
            <a:pPr lvl="0"/>
            <a:r>
              <a:rPr lang="da-DK" dirty="0"/>
              <a:t>Billedtekst 14pt i to eller max tre linjer</a:t>
            </a:r>
          </a:p>
        </p:txBody>
      </p:sp>
      <p:sp>
        <p:nvSpPr>
          <p:cNvPr id="17" name="Pladsholder til indhold 4"/>
          <p:cNvSpPr>
            <a:spLocks noGrp="1"/>
          </p:cNvSpPr>
          <p:nvPr>
            <p:ph sz="quarter" idx="14" hasCustomPrompt="1"/>
          </p:nvPr>
        </p:nvSpPr>
        <p:spPr>
          <a:xfrm>
            <a:off x="6580194" y="871214"/>
            <a:ext cx="4924425" cy="3988723"/>
          </a:xfrm>
        </p:spPr>
        <p:txBody>
          <a:bodyPr/>
          <a:lstStyle>
            <a:lvl1pPr marL="125121" indent="-125121">
              <a:defRPr sz="1786"/>
            </a:lvl1pPr>
            <a:lvl2pPr marL="446859" indent="-107246">
              <a:defRPr sz="1586"/>
            </a:lvl2pPr>
            <a:lvl3pPr marL="804347" indent="-107246">
              <a:defRPr sz="1393"/>
            </a:lvl3pPr>
            <a:lvl4pPr marL="1143960" indent="-89371">
              <a:defRPr sz="1193"/>
            </a:lvl4pPr>
            <a:lvl5pPr marL="1501449" indent="-89371">
              <a:defRPr sz="993"/>
            </a:lvl5pPr>
            <a:lvl6pPr marL="1858935">
              <a:defRPr sz="993"/>
            </a:lvl6pPr>
            <a:lvl7pPr marL="2216422">
              <a:defRPr sz="993"/>
            </a:lvl7pPr>
            <a:lvl8pPr marL="2573911">
              <a:defRPr/>
            </a:lvl8pPr>
            <a:lvl9pPr marL="2931399">
              <a:defRPr sz="993"/>
            </a:lvl9pPr>
          </a:lstStyle>
          <a:p>
            <a:pPr lvl="0"/>
            <a:r>
              <a:rPr lang="da-DK" dirty="0"/>
              <a:t>Brødtekst 18pt skrives her</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 niveau</a:t>
            </a:r>
          </a:p>
          <a:p>
            <a:pPr lvl="6"/>
            <a:r>
              <a:rPr lang="da-DK" dirty="0"/>
              <a:t>7 niveau</a:t>
            </a:r>
          </a:p>
          <a:p>
            <a:pPr lvl="7"/>
            <a:r>
              <a:rPr lang="da-DK" dirty="0"/>
              <a:t>8 niveau</a:t>
            </a:r>
          </a:p>
          <a:p>
            <a:pPr lvl="8"/>
            <a:r>
              <a:rPr lang="da-DK" dirty="0"/>
              <a:t>9 niveau</a:t>
            </a:r>
          </a:p>
        </p:txBody>
      </p:sp>
      <p:sp>
        <p:nvSpPr>
          <p:cNvPr id="2" name="Date Placeholder 1" hidden="1">
            <a:extLst>
              <a:ext uri="{FF2B5EF4-FFF2-40B4-BE49-F238E27FC236}">
                <a16:creationId xmlns:a16="http://schemas.microsoft.com/office/drawing/2014/main" id="{EE849DBD-7C04-447A-8265-A094C811DA44}"/>
              </a:ext>
            </a:extLst>
          </p:cNvPr>
          <p:cNvSpPr>
            <a:spLocks noGrp="1"/>
          </p:cNvSpPr>
          <p:nvPr>
            <p:ph type="dt" sz="half" idx="20"/>
          </p:nvPr>
        </p:nvSpPr>
        <p:spPr/>
        <p:txBody>
          <a:bodyPr/>
          <a:lstStyle/>
          <a:p>
            <a:endParaRPr lang="da-DK" dirty="0"/>
          </a:p>
        </p:txBody>
      </p:sp>
      <p:sp>
        <p:nvSpPr>
          <p:cNvPr id="3" name="Footer Placeholder 2" hidden="1">
            <a:extLst>
              <a:ext uri="{FF2B5EF4-FFF2-40B4-BE49-F238E27FC236}">
                <a16:creationId xmlns:a16="http://schemas.microsoft.com/office/drawing/2014/main" id="{63D307C9-5829-4405-8C46-DB8A846A188C}"/>
              </a:ext>
            </a:extLst>
          </p:cNvPr>
          <p:cNvSpPr>
            <a:spLocks noGrp="1"/>
          </p:cNvSpPr>
          <p:nvPr>
            <p:ph type="ftr" sz="quarter" idx="21"/>
          </p:nvPr>
        </p:nvSpPr>
        <p:spPr/>
        <p:txBody>
          <a:bodyPr/>
          <a:lstStyle/>
          <a:p>
            <a:endParaRPr lang="en-GB"/>
          </a:p>
        </p:txBody>
      </p:sp>
      <p:sp>
        <p:nvSpPr>
          <p:cNvPr id="7" name="Slide Number Placeholder 6">
            <a:extLst>
              <a:ext uri="{FF2B5EF4-FFF2-40B4-BE49-F238E27FC236}">
                <a16:creationId xmlns:a16="http://schemas.microsoft.com/office/drawing/2014/main" id="{47E74E9D-EC97-4196-B393-DE76FB0123F7}"/>
              </a:ext>
            </a:extLst>
          </p:cNvPr>
          <p:cNvSpPr>
            <a:spLocks noGrp="1"/>
          </p:cNvSpPr>
          <p:nvPr>
            <p:ph type="sldNum" sz="quarter" idx="22"/>
          </p:nvPr>
        </p:nvSpPr>
        <p:spPr/>
        <p:txBody>
          <a:bodyPr/>
          <a:lstStyle/>
          <a:p>
            <a:fld id="{0DAB5548-7253-48D6-B95B-F3D312A72220}" type="slidenum">
              <a:rPr lang="da-DK" smtClean="0"/>
              <a:pPr/>
              <a:t>‹nr.›</a:t>
            </a:fld>
            <a:endParaRPr lang="da-DK" dirty="0"/>
          </a:p>
        </p:txBody>
      </p:sp>
      <p:sp>
        <p:nvSpPr>
          <p:cNvPr id="9" name="text" descr="{&quot;templafy&quot;:{&quot;id&quot;:&quot;530ce1ab-4464-46af-9939-154e654a27ad&quot;}}" title="UserProfile.Office.Virksomhed_{{DocumentLanguage}}">
            <a:extLst>
              <a:ext uri="{FF2B5EF4-FFF2-40B4-BE49-F238E27FC236}">
                <a16:creationId xmlns:a16="http://schemas.microsoft.com/office/drawing/2014/main" id="{FC6B8FFA-421A-4AC8-AB7A-A20E7560050C}"/>
              </a:ext>
            </a:extLst>
          </p:cNvPr>
          <p:cNvSpPr txBox="1"/>
          <p:nvPr userDrawn="1"/>
        </p:nvSpPr>
        <p:spPr>
          <a:xfrm>
            <a:off x="1366845" y="207098"/>
            <a:ext cx="6120000" cy="215444"/>
          </a:xfrm>
          <a:prstGeom prst="rect">
            <a:avLst/>
          </a:prstGeom>
          <a:noFill/>
        </p:spPr>
        <p:txBody>
          <a:bodyPr wrap="square" lIns="0" tIns="0" rIns="0" bIns="0" rtlCol="0">
            <a:noAutofit/>
          </a:bodyPr>
          <a:lstStyle/>
          <a:p>
            <a:r>
              <a:rPr lang="da-DK" sz="1393" b="1" noProof="0" dirty="0">
                <a:solidFill>
                  <a:srgbClr val="565656"/>
                </a:solidFill>
              </a:rPr>
              <a:t>Region Hovedstaden</a:t>
            </a:r>
          </a:p>
        </p:txBody>
      </p:sp>
      <p:sp>
        <p:nvSpPr>
          <p:cNvPr id="10" name="text" descr="{&quot;templafy&quot;:{&quot;id&quot;:&quot;eeb76ce1-91bf-4502-906f-3508d947a1e2&quot;}}" hidden="1" title="UserProfile.CenterFreeText">
            <a:extLst>
              <a:ext uri="{FF2B5EF4-FFF2-40B4-BE49-F238E27FC236}">
                <a16:creationId xmlns:a16="http://schemas.microsoft.com/office/drawing/2014/main" id="{36C974BD-9E8A-4E8C-828F-626EDB0F399E}"/>
              </a:ext>
            </a:extLst>
          </p:cNvPr>
          <p:cNvSpPr txBox="1">
            <a:spLocks/>
          </p:cNvSpPr>
          <p:nvPr userDrawn="1"/>
        </p:nvSpPr>
        <p:spPr>
          <a:xfrm>
            <a:off x="1366845" y="404700"/>
            <a:ext cx="6120000" cy="422153"/>
          </a:xfrm>
          <a:prstGeom prst="rect">
            <a:avLst/>
          </a:prstGeom>
        </p:spPr>
        <p:txBody>
          <a:bodyPr lIns="0" tIns="0" rIns="0" bIns="0"/>
          <a:lstStyle>
            <a:lvl1pPr marL="0" indent="0" algn="l" defTabSz="914400" rtl="0" eaLnBrk="1" latinLnBrk="0" hangingPunct="1">
              <a:lnSpc>
                <a:spcPct val="100000"/>
              </a:lnSpc>
              <a:spcBef>
                <a:spcPts val="0"/>
              </a:spcBef>
              <a:spcAft>
                <a:spcPts val="1200"/>
              </a:spcAft>
              <a:buClr>
                <a:schemeClr val="accent6"/>
              </a:buClr>
              <a:buFont typeface="Arial" panose="020B0604020202020204" pitchFamily="34" charset="0"/>
              <a:buNone/>
              <a:defRPr lang="da-DK" sz="1200" b="1" kern="1200" baseline="0" dirty="0">
                <a:solidFill>
                  <a:srgbClr val="B3B3B3"/>
                </a:solidFill>
                <a:latin typeface="+mn-lt"/>
                <a:ea typeface="+mn-ea"/>
                <a:cs typeface="+mn-cs"/>
              </a:defRPr>
            </a:lvl1pPr>
            <a:lvl2pPr marL="504000" indent="-144000" algn="l" defTabSz="914400" rtl="0" eaLnBrk="1" latinLnBrk="0" hangingPunct="1">
              <a:spcBef>
                <a:spcPts val="0"/>
              </a:spcBef>
              <a:spcAft>
                <a:spcPts val="1200"/>
              </a:spcAft>
              <a:buClr>
                <a:schemeClr val="accent6"/>
              </a:buClr>
              <a:buFont typeface="Arial" panose="020B0604020202020204" pitchFamily="34" charset="0"/>
              <a:buChar char="•"/>
              <a:defRPr lang="da-DK" sz="2000" kern="1200" baseline="0" dirty="0" smtClean="0">
                <a:solidFill>
                  <a:schemeClr val="tx1"/>
                </a:solidFill>
                <a:latin typeface="+mn-lt"/>
                <a:ea typeface="+mn-ea"/>
                <a:cs typeface="+mn-cs"/>
              </a:defRPr>
            </a:lvl2pPr>
            <a:lvl3pPr marL="828000" indent="-126000" algn="l" defTabSz="914400" rtl="0" eaLnBrk="1" latinLnBrk="0" hangingPunct="1">
              <a:spcBef>
                <a:spcPts val="0"/>
              </a:spcBef>
              <a:spcAft>
                <a:spcPts val="1200"/>
              </a:spcAft>
              <a:buClr>
                <a:schemeClr val="accent6"/>
              </a:buClr>
              <a:buFont typeface="Arial" panose="020B0604020202020204" pitchFamily="34" charset="0"/>
              <a:buChar char="•"/>
              <a:defRPr lang="da-DK" sz="1800" kern="1200" dirty="0" smtClean="0">
                <a:solidFill>
                  <a:schemeClr val="tx1"/>
                </a:solidFill>
                <a:latin typeface="+mn-lt"/>
                <a:ea typeface="+mn-ea"/>
                <a:cs typeface="+mn-cs"/>
              </a:defRPr>
            </a:lvl3pPr>
            <a:lvl4pPr marL="118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600" kern="1200" dirty="0" smtClean="0">
                <a:solidFill>
                  <a:schemeClr val="tx1"/>
                </a:solidFill>
                <a:latin typeface="+mn-lt"/>
                <a:ea typeface="+mn-ea"/>
                <a:cs typeface="+mn-cs"/>
              </a:defRPr>
            </a:lvl4pPr>
            <a:lvl5pPr marL="154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400" kern="1200" dirty="0" smtClean="0">
                <a:solidFill>
                  <a:schemeClr val="tx1"/>
                </a:solidFill>
                <a:latin typeface="+mn-lt"/>
                <a:ea typeface="+mn-ea"/>
                <a:cs typeface="+mn-cs"/>
              </a:defRPr>
            </a:lvl5pPr>
            <a:lvl6pPr marL="1908000" indent="-90000" algn="l" defTabSz="914400" rtl="0" eaLnBrk="1" latinLnBrk="0" hangingPunct="1">
              <a:spcBef>
                <a:spcPts val="0"/>
              </a:spcBef>
              <a:spcAft>
                <a:spcPts val="1200"/>
              </a:spcAft>
              <a:buClr>
                <a:srgbClr val="7D7D7D"/>
              </a:buClr>
              <a:buFont typeface="Arial" panose="020B0604020202020204" pitchFamily="34" charset="0"/>
              <a:buChar char="•"/>
              <a:defRPr lang="da-DK" sz="1200" kern="1200" baseline="0" dirty="0">
                <a:solidFill>
                  <a:schemeClr val="tx1"/>
                </a:solidFill>
                <a:latin typeface="+mn-lt"/>
                <a:ea typeface="+mn-ea"/>
                <a:cs typeface="+mn-cs"/>
              </a:defRPr>
            </a:lvl6pPr>
            <a:lvl7pPr marL="2268000" indent="-90000" algn="l" defTabSz="914400" rtl="0" eaLnBrk="1" latinLnBrk="0" hangingPunct="1">
              <a:spcBef>
                <a:spcPts val="0"/>
              </a:spcBef>
              <a:spcAft>
                <a:spcPts val="1200"/>
              </a:spcAft>
              <a:buClr>
                <a:srgbClr val="7D7D7D"/>
              </a:buClr>
              <a:buFont typeface="Arial" panose="020B0604020202020204" pitchFamily="34" charset="0"/>
              <a:buChar char="•"/>
              <a:defRPr lang="da-DK" sz="1100" kern="1200" baseline="0" dirty="0">
                <a:solidFill>
                  <a:schemeClr val="tx1"/>
                </a:solidFill>
                <a:latin typeface="+mn-lt"/>
                <a:ea typeface="+mn-ea"/>
                <a:cs typeface="+mn-cs"/>
              </a:defRPr>
            </a:lvl7pPr>
            <a:lvl8pPr marL="2628000" indent="-90000" algn="l" defTabSz="914400" rtl="0" eaLnBrk="1" latinLnBrk="0" hangingPunct="1">
              <a:spcBef>
                <a:spcPts val="0"/>
              </a:spcBef>
              <a:spcAft>
                <a:spcPts val="1200"/>
              </a:spcAft>
              <a:buClr>
                <a:srgbClr val="7D7D7D"/>
              </a:buClr>
              <a:buFont typeface="Arial" panose="020B0604020202020204" pitchFamily="34" charset="0"/>
              <a:buChar char="•"/>
              <a:defRPr lang="da-DK" sz="1000" kern="1200" baseline="0" dirty="0">
                <a:solidFill>
                  <a:schemeClr val="tx1"/>
                </a:solidFill>
                <a:latin typeface="+mn-lt"/>
                <a:ea typeface="+mn-ea"/>
                <a:cs typeface="+mn-cs"/>
              </a:defRPr>
            </a:lvl8pPr>
            <a:lvl9pPr marL="2988000" indent="-90000" algn="l" defTabSz="914400" rtl="0" eaLnBrk="1" latinLnBrk="0" hangingPunct="1">
              <a:spcBef>
                <a:spcPts val="0"/>
              </a:spcBef>
              <a:spcAft>
                <a:spcPts val="1200"/>
              </a:spcAft>
              <a:buClr>
                <a:srgbClr val="808080"/>
              </a:buClr>
              <a:buFont typeface="Arial" panose="020B0604020202020204" pitchFamily="34" charset="0"/>
              <a:buChar char="•"/>
              <a:defRPr sz="900" kern="1200">
                <a:solidFill>
                  <a:schemeClr val="tx1"/>
                </a:solidFill>
                <a:latin typeface="+mn-lt"/>
                <a:ea typeface="+mn-ea"/>
                <a:cs typeface="+mn-cs"/>
              </a:defRPr>
            </a:lvl9pPr>
          </a:lstStyle>
          <a:p>
            <a:r>
              <a:rPr lang="en-GB" sz="1393" dirty="0"/>
              <a:t>Stab og Strategi</a:t>
            </a:r>
          </a:p>
        </p:txBody>
      </p:sp>
      <p:sp>
        <p:nvSpPr>
          <p:cNvPr id="13" name="text" descr="{&quot;templafy&quot;:{&quot;id&quot;:&quot;c2d68f5d-611c-47d3-98d4-c926c00905e9&quot;}}" title="UserProfile.Centers.Center_{{DocumentLanguage}}">
            <a:extLst>
              <a:ext uri="{FF2B5EF4-FFF2-40B4-BE49-F238E27FC236}">
                <a16:creationId xmlns:a16="http://schemas.microsoft.com/office/drawing/2014/main" id="{DC579ACE-EC3D-4174-A22C-37EF28460B7F}"/>
              </a:ext>
            </a:extLst>
          </p:cNvPr>
          <p:cNvSpPr txBox="1">
            <a:spLocks/>
          </p:cNvSpPr>
          <p:nvPr userDrawn="1"/>
        </p:nvSpPr>
        <p:spPr>
          <a:xfrm>
            <a:off x="1366845" y="404678"/>
            <a:ext cx="6120000" cy="422153"/>
          </a:xfrm>
          <a:prstGeom prst="rect">
            <a:avLst/>
          </a:prstGeom>
        </p:spPr>
        <p:txBody>
          <a:bodyPr lIns="0" tIns="0" rIns="0" bIns="0"/>
          <a:lstStyle>
            <a:lvl1pPr marL="0" indent="0" algn="l" defTabSz="914400" rtl="0" eaLnBrk="1" latinLnBrk="0" hangingPunct="1">
              <a:lnSpc>
                <a:spcPct val="100000"/>
              </a:lnSpc>
              <a:spcBef>
                <a:spcPts val="0"/>
              </a:spcBef>
              <a:spcAft>
                <a:spcPts val="1200"/>
              </a:spcAft>
              <a:buClr>
                <a:schemeClr val="accent6"/>
              </a:buClr>
              <a:buFont typeface="Arial" panose="020B0604020202020204" pitchFamily="34" charset="0"/>
              <a:buNone/>
              <a:defRPr lang="da-DK" sz="1200" b="1" kern="1200" baseline="0" dirty="0">
                <a:solidFill>
                  <a:srgbClr val="B3B3B3"/>
                </a:solidFill>
                <a:latin typeface="+mn-lt"/>
                <a:ea typeface="+mn-ea"/>
                <a:cs typeface="+mn-cs"/>
              </a:defRPr>
            </a:lvl1pPr>
            <a:lvl2pPr marL="504000" indent="-144000" algn="l" defTabSz="914400" rtl="0" eaLnBrk="1" latinLnBrk="0" hangingPunct="1">
              <a:spcBef>
                <a:spcPts val="0"/>
              </a:spcBef>
              <a:spcAft>
                <a:spcPts val="1200"/>
              </a:spcAft>
              <a:buClr>
                <a:schemeClr val="accent6"/>
              </a:buClr>
              <a:buFont typeface="Arial" panose="020B0604020202020204" pitchFamily="34" charset="0"/>
              <a:buChar char="•"/>
              <a:defRPr lang="da-DK" sz="2000" kern="1200" baseline="0" dirty="0" smtClean="0">
                <a:solidFill>
                  <a:schemeClr val="tx1"/>
                </a:solidFill>
                <a:latin typeface="+mn-lt"/>
                <a:ea typeface="+mn-ea"/>
                <a:cs typeface="+mn-cs"/>
              </a:defRPr>
            </a:lvl2pPr>
            <a:lvl3pPr marL="828000" indent="-126000" algn="l" defTabSz="914400" rtl="0" eaLnBrk="1" latinLnBrk="0" hangingPunct="1">
              <a:spcBef>
                <a:spcPts val="0"/>
              </a:spcBef>
              <a:spcAft>
                <a:spcPts val="1200"/>
              </a:spcAft>
              <a:buClr>
                <a:schemeClr val="accent6"/>
              </a:buClr>
              <a:buFont typeface="Arial" panose="020B0604020202020204" pitchFamily="34" charset="0"/>
              <a:buChar char="•"/>
              <a:defRPr lang="da-DK" sz="1800" kern="1200" dirty="0" smtClean="0">
                <a:solidFill>
                  <a:schemeClr val="tx1"/>
                </a:solidFill>
                <a:latin typeface="+mn-lt"/>
                <a:ea typeface="+mn-ea"/>
                <a:cs typeface="+mn-cs"/>
              </a:defRPr>
            </a:lvl3pPr>
            <a:lvl4pPr marL="118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600" kern="1200" dirty="0" smtClean="0">
                <a:solidFill>
                  <a:schemeClr val="tx1"/>
                </a:solidFill>
                <a:latin typeface="+mn-lt"/>
                <a:ea typeface="+mn-ea"/>
                <a:cs typeface="+mn-cs"/>
              </a:defRPr>
            </a:lvl4pPr>
            <a:lvl5pPr marL="154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400" kern="1200" dirty="0" smtClean="0">
                <a:solidFill>
                  <a:schemeClr val="tx1"/>
                </a:solidFill>
                <a:latin typeface="+mn-lt"/>
                <a:ea typeface="+mn-ea"/>
                <a:cs typeface="+mn-cs"/>
              </a:defRPr>
            </a:lvl5pPr>
            <a:lvl6pPr marL="1908000" indent="-90000" algn="l" defTabSz="914400" rtl="0" eaLnBrk="1" latinLnBrk="0" hangingPunct="1">
              <a:spcBef>
                <a:spcPts val="0"/>
              </a:spcBef>
              <a:spcAft>
                <a:spcPts val="1200"/>
              </a:spcAft>
              <a:buClr>
                <a:srgbClr val="7D7D7D"/>
              </a:buClr>
              <a:buFont typeface="Arial" panose="020B0604020202020204" pitchFamily="34" charset="0"/>
              <a:buChar char="•"/>
              <a:defRPr lang="da-DK" sz="1200" kern="1200" baseline="0" dirty="0">
                <a:solidFill>
                  <a:schemeClr val="tx1"/>
                </a:solidFill>
                <a:latin typeface="+mn-lt"/>
                <a:ea typeface="+mn-ea"/>
                <a:cs typeface="+mn-cs"/>
              </a:defRPr>
            </a:lvl6pPr>
            <a:lvl7pPr marL="2268000" indent="-90000" algn="l" defTabSz="914400" rtl="0" eaLnBrk="1" latinLnBrk="0" hangingPunct="1">
              <a:spcBef>
                <a:spcPts val="0"/>
              </a:spcBef>
              <a:spcAft>
                <a:spcPts val="1200"/>
              </a:spcAft>
              <a:buClr>
                <a:srgbClr val="7D7D7D"/>
              </a:buClr>
              <a:buFont typeface="Arial" panose="020B0604020202020204" pitchFamily="34" charset="0"/>
              <a:buChar char="•"/>
              <a:defRPr lang="da-DK" sz="1100" kern="1200" baseline="0" dirty="0">
                <a:solidFill>
                  <a:schemeClr val="tx1"/>
                </a:solidFill>
                <a:latin typeface="+mn-lt"/>
                <a:ea typeface="+mn-ea"/>
                <a:cs typeface="+mn-cs"/>
              </a:defRPr>
            </a:lvl7pPr>
            <a:lvl8pPr marL="2628000" indent="-90000" algn="l" defTabSz="914400" rtl="0" eaLnBrk="1" latinLnBrk="0" hangingPunct="1">
              <a:spcBef>
                <a:spcPts val="0"/>
              </a:spcBef>
              <a:spcAft>
                <a:spcPts val="1200"/>
              </a:spcAft>
              <a:buClr>
                <a:srgbClr val="7D7D7D"/>
              </a:buClr>
              <a:buFont typeface="Arial" panose="020B0604020202020204" pitchFamily="34" charset="0"/>
              <a:buChar char="•"/>
              <a:defRPr lang="da-DK" sz="1000" kern="1200" baseline="0" dirty="0">
                <a:solidFill>
                  <a:schemeClr val="tx1"/>
                </a:solidFill>
                <a:latin typeface="+mn-lt"/>
                <a:ea typeface="+mn-ea"/>
                <a:cs typeface="+mn-cs"/>
              </a:defRPr>
            </a:lvl8pPr>
            <a:lvl9pPr marL="2988000" indent="-90000" algn="l" defTabSz="914400" rtl="0" eaLnBrk="1" latinLnBrk="0" hangingPunct="1">
              <a:spcBef>
                <a:spcPts val="0"/>
              </a:spcBef>
              <a:spcAft>
                <a:spcPts val="1200"/>
              </a:spcAft>
              <a:buClr>
                <a:srgbClr val="808080"/>
              </a:buClr>
              <a:buFont typeface="Arial" panose="020B0604020202020204" pitchFamily="34" charset="0"/>
              <a:buChar char="•"/>
              <a:defRPr sz="900" kern="1200">
                <a:solidFill>
                  <a:schemeClr val="tx1"/>
                </a:solidFill>
                <a:latin typeface="+mn-lt"/>
                <a:ea typeface="+mn-ea"/>
                <a:cs typeface="+mn-cs"/>
              </a:defRPr>
            </a:lvl9pPr>
          </a:lstStyle>
          <a:p>
            <a:r>
              <a:rPr lang="en-GB" sz="1393" dirty="0">
                <a:solidFill>
                  <a:srgbClr val="B3B3B3"/>
                </a:solidFill>
              </a:rPr>
              <a:t>Center for Ejendomme</a:t>
            </a:r>
          </a:p>
        </p:txBody>
      </p:sp>
      <p:sp>
        <p:nvSpPr>
          <p:cNvPr id="14" name="text" descr="{&quot;templafy&quot;:{&quot;id&quot;:&quot;5dd8dff5-982d-415b-88e9-0d1296885e7b&quot;}}" title="Form.PresentationTitle">
            <a:extLst>
              <a:ext uri="{FF2B5EF4-FFF2-40B4-BE49-F238E27FC236}">
                <a16:creationId xmlns:a16="http://schemas.microsoft.com/office/drawing/2014/main" id="{8C45D06A-4D72-4EDC-8F4A-F34DEE5AFB1C}"/>
              </a:ext>
            </a:extLst>
          </p:cNvPr>
          <p:cNvSpPr txBox="1"/>
          <p:nvPr userDrawn="1"/>
        </p:nvSpPr>
        <p:spPr>
          <a:xfrm>
            <a:off x="1368000" y="6289200"/>
            <a:ext cx="3780000" cy="180000"/>
          </a:xfrm>
          <a:prstGeom prst="rect">
            <a:avLst/>
          </a:prstGeom>
          <a:noFill/>
        </p:spPr>
        <p:txBody>
          <a:bodyPr wrap="square" lIns="0" tIns="0" rIns="0" bIns="0" rtlCol="0">
            <a:noAutofit/>
          </a:bodyPr>
          <a:lstStyle/>
          <a:p>
            <a:endParaRPr lang="da-DK" sz="993" dirty="0">
              <a:solidFill>
                <a:schemeClr val="bg1"/>
              </a:solidFill>
            </a:endParaRPr>
          </a:p>
        </p:txBody>
      </p:sp>
      <p:pic>
        <p:nvPicPr>
          <p:cNvPr id="42012452" name="image" descr="{&quot;templafy&quot;:{&quot;id&quot;:&quot;23d4c7f6-687a-4d60-9e6f-4c752e516185&quot;}}"/>
          <p:cNvPicPr>
            <a:picLocks noChangeAspect="1"/>
          </p:cNvPicPr>
          <p:nvPr/>
        </p:nvPicPr>
        <p:blipFill>
          <a:blip r:embed="rId2"/>
          <a:stretch>
            <a:fillRect/>
          </a:stretch>
        </p:blipFill>
        <p:spPr>
          <a:xfrm>
            <a:off x="7" y="6174000"/>
            <a:ext cx="684000" cy="684000"/>
          </a:xfrm>
          <a:prstGeom prst="rect">
            <a:avLst/>
          </a:prstGeom>
        </p:spPr>
      </p:pic>
      <p:pic>
        <p:nvPicPr>
          <p:cNvPr id="633553803" name="image" descr="{&quot;templafy&quot;:{&quot;id&quot;:&quot;44be30dc-b719-478a-90df-887aca486873&quot;}}"/>
          <p:cNvPicPr>
            <a:picLocks noChangeAspect="1"/>
          </p:cNvPicPr>
          <p:nvPr/>
        </p:nvPicPr>
        <p:blipFill>
          <a:blip r:embed="rId3"/>
          <a:stretch>
            <a:fillRect/>
          </a:stretch>
        </p:blipFill>
        <p:spPr>
          <a:xfrm>
            <a:off x="457200" y="5718575"/>
            <a:ext cx="687600" cy="687600"/>
          </a:xfrm>
          <a:prstGeom prst="rect">
            <a:avLst/>
          </a:prstGeom>
        </p:spPr>
      </p:pic>
      <p:pic>
        <p:nvPicPr>
          <p:cNvPr id="22" name="Region">
            <a:extLst>
              <a:ext uri="{FF2B5EF4-FFF2-40B4-BE49-F238E27FC236}">
                <a16:creationId xmlns:a16="http://schemas.microsoft.com/office/drawing/2014/main" id="{523A8909-067C-42CA-BE8D-2D94EDF3F0B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3739" y="5763982"/>
            <a:ext cx="116417" cy="594784"/>
          </a:xfrm>
          <a:prstGeom prst="rect">
            <a:avLst/>
          </a:prstGeom>
        </p:spPr>
      </p:pic>
      <p:pic>
        <p:nvPicPr>
          <p:cNvPr id="252424908" name="image" descr="{&quot;templafy&quot;:{&quot;id&quot;:&quot;8cf28617-20fe-4016-92fc-146c127a5952&quot;}}"/>
          <p:cNvPicPr>
            <a:picLocks noChangeAspect="1"/>
          </p:cNvPicPr>
          <p:nvPr/>
        </p:nvPicPr>
        <p:blipFill>
          <a:blip r:embed="rId5"/>
          <a:stretch>
            <a:fillRect/>
          </a:stretch>
        </p:blipFill>
        <p:spPr>
          <a:xfrm>
            <a:off x="5773324" y="6314400"/>
            <a:ext cx="1324800" cy="421200"/>
          </a:xfrm>
          <a:prstGeom prst="rect">
            <a:avLst/>
          </a:prstGeom>
        </p:spPr>
      </p:pic>
      <p:pic>
        <p:nvPicPr>
          <p:cNvPr id="1527819975" name="image" descr="{&quot;templafy&quot;:{&quot;id&quot;:&quot;9446f490-fd2b-48df-bfa6-e9feed322659&quot;}}"/>
          <p:cNvPicPr>
            <a:picLocks noChangeAspect="1"/>
          </p:cNvPicPr>
          <p:nvPr/>
        </p:nvPicPr>
        <p:blipFill>
          <a:blip r:embed="rId5"/>
          <a:stretch>
            <a:fillRect/>
          </a:stretch>
        </p:blipFill>
        <p:spPr>
          <a:xfrm>
            <a:off x="11069013" y="872704"/>
            <a:ext cx="871200" cy="900000"/>
          </a:xfrm>
          <a:prstGeom prst="rect">
            <a:avLst/>
          </a:prstGeom>
        </p:spPr>
      </p:pic>
      <p:pic>
        <p:nvPicPr>
          <p:cNvPr id="340760161" name="image" descr="{&quot;templafy&quot;:{&quot;id&quot;:&quot;71a94485-2f0a-4607-be77-f1f227285463&quot;}}"/>
          <p:cNvPicPr>
            <a:picLocks noChangeAspect="1"/>
          </p:cNvPicPr>
          <p:nvPr/>
        </p:nvPicPr>
        <p:blipFill>
          <a:blip r:embed="rId5"/>
          <a:stretch>
            <a:fillRect/>
          </a:stretch>
        </p:blipFill>
        <p:spPr>
          <a:xfrm>
            <a:off x="11069013" y="260648"/>
            <a:ext cx="871200" cy="900000"/>
          </a:xfrm>
          <a:prstGeom prst="rect">
            <a:avLst/>
          </a:prstGeom>
        </p:spPr>
      </p:pic>
      <p:sp>
        <p:nvSpPr>
          <p:cNvPr id="28" name="text" descr="{&quot;templafy&quot;:{&quot;id&quot;:&quot;0835a4af-ba21-4965-809b-bbe5638043c1&quot;}}" title="UserProfile.Name">
            <a:extLst>
              <a:ext uri="{FF2B5EF4-FFF2-40B4-BE49-F238E27FC236}">
                <a16:creationId xmlns:a16="http://schemas.microsoft.com/office/drawing/2014/main" id="{E83158B3-18FC-4F56-BE63-E6A9907D7100}"/>
              </a:ext>
            </a:extLst>
          </p:cNvPr>
          <p:cNvSpPr txBox="1"/>
          <p:nvPr userDrawn="1"/>
        </p:nvSpPr>
        <p:spPr>
          <a:xfrm>
            <a:off x="7891207" y="6289200"/>
            <a:ext cx="3387600" cy="180000"/>
          </a:xfrm>
          <a:prstGeom prst="rect">
            <a:avLst/>
          </a:prstGeom>
          <a:noFill/>
        </p:spPr>
        <p:txBody>
          <a:bodyPr wrap="square" lIns="0" tIns="0" rIns="0" bIns="0" rtlCol="0">
            <a:noAutofit/>
          </a:bodyPr>
          <a:lstStyle/>
          <a:p>
            <a:pPr algn="r"/>
            <a:endParaRPr lang="da-DK" sz="993" dirty="0" err="1">
              <a:solidFill>
                <a:schemeClr val="bg1"/>
              </a:solidFill>
            </a:endParaRPr>
          </a:p>
        </p:txBody>
      </p:sp>
      <p:sp>
        <p:nvSpPr>
          <p:cNvPr id="29" name="text" descr="{&quot;templafy&quot;:{&quot;id&quot;:&quot;fee0b758-97c4-428f-b61e-24e8e881116d&quot;}}" hidden="1" title="Form.Manuel_dato">
            <a:extLst>
              <a:ext uri="{FF2B5EF4-FFF2-40B4-BE49-F238E27FC236}">
                <a16:creationId xmlns:a16="http://schemas.microsoft.com/office/drawing/2014/main" id="{009D0DCA-018C-405E-8A6E-31A87DC91244}"/>
              </a:ext>
            </a:extLst>
          </p:cNvPr>
          <p:cNvSpPr txBox="1"/>
          <p:nvPr userDrawn="1"/>
        </p:nvSpPr>
        <p:spPr>
          <a:xfrm>
            <a:off x="7891207" y="6289200"/>
            <a:ext cx="3387600" cy="180000"/>
          </a:xfrm>
          <a:prstGeom prst="rect">
            <a:avLst/>
          </a:prstGeom>
          <a:noFill/>
        </p:spPr>
        <p:txBody>
          <a:bodyPr wrap="square" lIns="0" tIns="0" rIns="0" bIns="0" rtlCol="0">
            <a:noAutofit/>
          </a:bodyPr>
          <a:lstStyle/>
          <a:p>
            <a:pPr algn="r"/>
            <a:endParaRPr lang="da-DK" sz="993" dirty="0" err="1">
              <a:solidFill>
                <a:schemeClr val="bg1"/>
              </a:solidFill>
            </a:endParaRPr>
          </a:p>
        </p:txBody>
      </p:sp>
      <p:pic>
        <p:nvPicPr>
          <p:cNvPr id="528530586" name="image" descr="{&quot;templafy&quot;:{&quot;id&quot;:&quot;8497b4d8-cfc4-407c-a671-c1e939ec9a87&quot;}}"/>
          <p:cNvPicPr>
            <a:picLocks noChangeAspect="1"/>
          </p:cNvPicPr>
          <p:nvPr/>
        </p:nvPicPr>
        <p:blipFill>
          <a:blip r:embed="rId5"/>
          <a:stretch>
            <a:fillRect/>
          </a:stretch>
        </p:blipFill>
        <p:spPr>
          <a:xfrm>
            <a:off x="9957600" y="97200"/>
            <a:ext cx="2178000" cy="684000"/>
          </a:xfrm>
          <a:prstGeom prst="rect">
            <a:avLst/>
          </a:prstGeom>
        </p:spPr>
      </p:pic>
    </p:spTree>
    <p:extLst>
      <p:ext uri="{BB962C8B-B14F-4D97-AF65-F5344CB8AC3E}">
        <p14:creationId xmlns:p14="http://schemas.microsoft.com/office/powerpoint/2010/main" val="15285674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elt &amp; tekstspalt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367999" y="871200"/>
            <a:ext cx="10136613" cy="828000"/>
          </a:xfrm>
        </p:spPr>
        <p:txBody>
          <a:bodyPr/>
          <a:lstStyle>
            <a:lvl1pPr>
              <a:defRPr>
                <a:solidFill>
                  <a:srgbClr val="CB6615"/>
                </a:solidFill>
              </a:defRPr>
            </a:lvl1pPr>
          </a:lstStyle>
          <a:p>
            <a:r>
              <a:rPr lang="da-DK" dirty="0"/>
              <a:t>Overskrift 28pt i max. to linjer </a:t>
            </a:r>
            <a:br>
              <a:rPr lang="da-DK" dirty="0"/>
            </a:br>
            <a:r>
              <a:rPr lang="da-DK" dirty="0"/>
              <a:t>teksten vokser opad</a:t>
            </a:r>
          </a:p>
        </p:txBody>
      </p:sp>
      <p:sp>
        <p:nvSpPr>
          <p:cNvPr id="27" name="Pladsholder til tekst 1"/>
          <p:cNvSpPr>
            <a:spLocks noGrp="1"/>
          </p:cNvSpPr>
          <p:nvPr>
            <p:ph type="body" sz="quarter" idx="15" hasCustomPrompt="1"/>
          </p:nvPr>
        </p:nvSpPr>
        <p:spPr>
          <a:xfrm>
            <a:off x="1366846" y="4986001"/>
            <a:ext cx="4927440" cy="498812"/>
          </a:xfrm>
        </p:spPr>
        <p:txBody>
          <a:bodyPr/>
          <a:lstStyle>
            <a:lvl1pPr marL="0" indent="0">
              <a:lnSpc>
                <a:spcPct val="85000"/>
              </a:lnSpc>
              <a:buNone/>
              <a:defRPr sz="1393" baseline="0"/>
            </a:lvl1pPr>
            <a:lvl2pPr>
              <a:defRPr sz="1786"/>
            </a:lvl2pPr>
            <a:lvl3pPr marL="321739">
              <a:defRPr sz="1586"/>
            </a:lvl3pPr>
            <a:lvl4pPr marL="536232">
              <a:defRPr lang="da-DK" sz="1393" kern="1200" dirty="0" smtClean="0">
                <a:solidFill>
                  <a:schemeClr val="tx1"/>
                </a:solidFill>
                <a:latin typeface="+mn-lt"/>
                <a:ea typeface="+mn-ea"/>
                <a:cs typeface="+mn-cs"/>
              </a:defRPr>
            </a:lvl4pPr>
            <a:lvl5pPr marL="714975" indent="-89371">
              <a:defRPr sz="1193"/>
            </a:lvl5pPr>
          </a:lstStyle>
          <a:p>
            <a:pPr lvl="0"/>
            <a:r>
              <a:rPr lang="da-DK" dirty="0"/>
              <a:t>Billedtekst 14pt i to eller max tre linjer</a:t>
            </a:r>
          </a:p>
        </p:txBody>
      </p:sp>
      <p:sp>
        <p:nvSpPr>
          <p:cNvPr id="28" name="Pladsholder til billede 2"/>
          <p:cNvSpPr>
            <a:spLocks noGrp="1"/>
          </p:cNvSpPr>
          <p:nvPr>
            <p:ph type="pic" sz="quarter" idx="17" hasCustomPrompt="1"/>
          </p:nvPr>
        </p:nvSpPr>
        <p:spPr>
          <a:xfrm>
            <a:off x="1367999" y="1976399"/>
            <a:ext cx="4923264" cy="2880000"/>
          </a:xfrm>
        </p:spPr>
        <p:txBody>
          <a:bodyPr tIns="612000" anchor="ctr" anchorCtr="0"/>
          <a:lstStyle>
            <a:lvl1pPr marL="0" indent="0" algn="ctr">
              <a:buNone/>
              <a:defRPr sz="1393" baseline="0">
                <a:solidFill>
                  <a:schemeClr val="accent6"/>
                </a:solidFill>
              </a:defRPr>
            </a:lvl1pPr>
          </a:lstStyle>
          <a:p>
            <a:r>
              <a:rPr lang="da-DK" dirty="0"/>
              <a:t>Klik på ikon for at indsætte billede</a:t>
            </a:r>
          </a:p>
        </p:txBody>
      </p:sp>
      <p:sp>
        <p:nvSpPr>
          <p:cNvPr id="24" name="Pladsholder til indhold 3"/>
          <p:cNvSpPr>
            <a:spLocks noGrp="1"/>
          </p:cNvSpPr>
          <p:nvPr>
            <p:ph sz="quarter" idx="14" hasCustomPrompt="1"/>
          </p:nvPr>
        </p:nvSpPr>
        <p:spPr>
          <a:xfrm>
            <a:off x="6580188" y="1989139"/>
            <a:ext cx="4924424" cy="3495674"/>
          </a:xfrm>
        </p:spPr>
        <p:txBody>
          <a:bodyPr/>
          <a:lstStyle>
            <a:lvl1pPr marL="125121" indent="-125121">
              <a:defRPr sz="1786"/>
            </a:lvl1pPr>
            <a:lvl2pPr marL="446859" indent="-107246">
              <a:defRPr sz="1586"/>
            </a:lvl2pPr>
            <a:lvl3pPr marL="804347" indent="-107246">
              <a:defRPr sz="1393"/>
            </a:lvl3pPr>
            <a:lvl4pPr marL="1143960" indent="-89371">
              <a:defRPr sz="1193"/>
            </a:lvl4pPr>
            <a:lvl5pPr marL="1501449" indent="-89371">
              <a:defRPr sz="993"/>
            </a:lvl5pPr>
            <a:lvl6pPr marL="1858935">
              <a:defRPr sz="993"/>
            </a:lvl6pPr>
            <a:lvl7pPr marL="2216422">
              <a:defRPr sz="993"/>
            </a:lvl7pPr>
            <a:lvl8pPr marL="2573911">
              <a:defRPr/>
            </a:lvl8pPr>
            <a:lvl9pPr marL="2931399">
              <a:defRPr sz="993"/>
            </a:lvl9pPr>
          </a:lstStyle>
          <a:p>
            <a:pPr lvl="0"/>
            <a:r>
              <a:rPr lang="da-DK" dirty="0"/>
              <a:t>Brødtekst 18pt skrives her</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 niveau</a:t>
            </a:r>
          </a:p>
          <a:p>
            <a:pPr lvl="6"/>
            <a:r>
              <a:rPr lang="da-DK" dirty="0"/>
              <a:t>7 niveau</a:t>
            </a:r>
          </a:p>
          <a:p>
            <a:pPr lvl="7"/>
            <a:r>
              <a:rPr lang="da-DK" dirty="0"/>
              <a:t>8 niveau</a:t>
            </a:r>
          </a:p>
          <a:p>
            <a:pPr lvl="8"/>
            <a:r>
              <a:rPr lang="da-DK" dirty="0"/>
              <a:t>9 niveau</a:t>
            </a:r>
          </a:p>
        </p:txBody>
      </p:sp>
      <p:sp>
        <p:nvSpPr>
          <p:cNvPr id="3" name="Date Placeholder 2" hidden="1">
            <a:extLst>
              <a:ext uri="{FF2B5EF4-FFF2-40B4-BE49-F238E27FC236}">
                <a16:creationId xmlns:a16="http://schemas.microsoft.com/office/drawing/2014/main" id="{EA25F8AF-2D8A-4335-943D-F40DE9A05960}"/>
              </a:ext>
            </a:extLst>
          </p:cNvPr>
          <p:cNvSpPr>
            <a:spLocks noGrp="1"/>
          </p:cNvSpPr>
          <p:nvPr>
            <p:ph type="dt" sz="half" idx="18"/>
          </p:nvPr>
        </p:nvSpPr>
        <p:spPr/>
        <p:txBody>
          <a:bodyPr/>
          <a:lstStyle/>
          <a:p>
            <a:endParaRPr lang="da-DK" dirty="0"/>
          </a:p>
        </p:txBody>
      </p:sp>
      <p:sp>
        <p:nvSpPr>
          <p:cNvPr id="7" name="Footer Placeholder 6" hidden="1">
            <a:extLst>
              <a:ext uri="{FF2B5EF4-FFF2-40B4-BE49-F238E27FC236}">
                <a16:creationId xmlns:a16="http://schemas.microsoft.com/office/drawing/2014/main" id="{96A8B04C-CD21-4171-B523-6B578AF90309}"/>
              </a:ext>
            </a:extLst>
          </p:cNvPr>
          <p:cNvSpPr>
            <a:spLocks noGrp="1"/>
          </p:cNvSpPr>
          <p:nvPr>
            <p:ph type="ftr" sz="quarter" idx="19"/>
          </p:nvPr>
        </p:nvSpPr>
        <p:spPr/>
        <p:txBody>
          <a:bodyPr/>
          <a:lstStyle/>
          <a:p>
            <a:endParaRPr lang="en-GB"/>
          </a:p>
        </p:txBody>
      </p:sp>
      <p:sp>
        <p:nvSpPr>
          <p:cNvPr id="8" name="Slide Number Placeholder 7">
            <a:extLst>
              <a:ext uri="{FF2B5EF4-FFF2-40B4-BE49-F238E27FC236}">
                <a16:creationId xmlns:a16="http://schemas.microsoft.com/office/drawing/2014/main" id="{2CB07D04-A4E5-4C68-B128-D96553C75EA8}"/>
              </a:ext>
            </a:extLst>
          </p:cNvPr>
          <p:cNvSpPr>
            <a:spLocks noGrp="1"/>
          </p:cNvSpPr>
          <p:nvPr>
            <p:ph type="sldNum" sz="quarter" idx="20"/>
          </p:nvPr>
        </p:nvSpPr>
        <p:spPr/>
        <p:txBody>
          <a:bodyPr/>
          <a:lstStyle/>
          <a:p>
            <a:fld id="{0DAB5548-7253-48D6-B95B-F3D312A72220}" type="slidenum">
              <a:rPr lang="da-DK" smtClean="0"/>
              <a:pPr/>
              <a:t>‹nr.›</a:t>
            </a:fld>
            <a:endParaRPr lang="da-DK" dirty="0"/>
          </a:p>
        </p:txBody>
      </p:sp>
      <p:sp>
        <p:nvSpPr>
          <p:cNvPr id="9" name="text" descr="{&quot;templafy&quot;:{&quot;id&quot;:&quot;af7c1ac3-d2e4-4988-a48c-69793ee4ba18&quot;}}" title="UserProfile.Office.Virksomhed_{{DocumentLanguage}}">
            <a:extLst>
              <a:ext uri="{FF2B5EF4-FFF2-40B4-BE49-F238E27FC236}">
                <a16:creationId xmlns:a16="http://schemas.microsoft.com/office/drawing/2014/main" id="{329EFC6E-917D-4A17-B097-E6F6742EEAD6}"/>
              </a:ext>
            </a:extLst>
          </p:cNvPr>
          <p:cNvSpPr txBox="1"/>
          <p:nvPr userDrawn="1"/>
        </p:nvSpPr>
        <p:spPr>
          <a:xfrm>
            <a:off x="1366845" y="207098"/>
            <a:ext cx="6120000" cy="215444"/>
          </a:xfrm>
          <a:prstGeom prst="rect">
            <a:avLst/>
          </a:prstGeom>
          <a:noFill/>
        </p:spPr>
        <p:txBody>
          <a:bodyPr wrap="square" lIns="0" tIns="0" rIns="0" bIns="0" rtlCol="0">
            <a:noAutofit/>
          </a:bodyPr>
          <a:lstStyle/>
          <a:p>
            <a:r>
              <a:rPr lang="da-DK" sz="1393" b="1" noProof="0" dirty="0">
                <a:solidFill>
                  <a:srgbClr val="565656"/>
                </a:solidFill>
              </a:rPr>
              <a:t>Region Hovedstaden</a:t>
            </a:r>
          </a:p>
        </p:txBody>
      </p:sp>
      <p:sp>
        <p:nvSpPr>
          <p:cNvPr id="10" name="text" descr="{&quot;templafy&quot;:{&quot;id&quot;:&quot;6bcd3950-777d-44a7-b153-7d6622f37920&quot;}}" hidden="1" title="UserProfile.CenterFreeText">
            <a:extLst>
              <a:ext uri="{FF2B5EF4-FFF2-40B4-BE49-F238E27FC236}">
                <a16:creationId xmlns:a16="http://schemas.microsoft.com/office/drawing/2014/main" id="{FE869C55-5188-4178-A8BB-0A2C0434C454}"/>
              </a:ext>
            </a:extLst>
          </p:cNvPr>
          <p:cNvSpPr txBox="1">
            <a:spLocks/>
          </p:cNvSpPr>
          <p:nvPr userDrawn="1"/>
        </p:nvSpPr>
        <p:spPr>
          <a:xfrm>
            <a:off x="1366845" y="404700"/>
            <a:ext cx="6120000" cy="422153"/>
          </a:xfrm>
          <a:prstGeom prst="rect">
            <a:avLst/>
          </a:prstGeom>
        </p:spPr>
        <p:txBody>
          <a:bodyPr lIns="0" tIns="0" rIns="0" bIns="0"/>
          <a:lstStyle>
            <a:lvl1pPr marL="0" indent="0" algn="l" defTabSz="914400" rtl="0" eaLnBrk="1" latinLnBrk="0" hangingPunct="1">
              <a:lnSpc>
                <a:spcPct val="100000"/>
              </a:lnSpc>
              <a:spcBef>
                <a:spcPts val="0"/>
              </a:spcBef>
              <a:spcAft>
                <a:spcPts val="1200"/>
              </a:spcAft>
              <a:buClr>
                <a:schemeClr val="accent6"/>
              </a:buClr>
              <a:buFont typeface="Arial" panose="020B0604020202020204" pitchFamily="34" charset="0"/>
              <a:buNone/>
              <a:defRPr lang="da-DK" sz="1200" b="1" kern="1200" baseline="0" dirty="0">
                <a:solidFill>
                  <a:srgbClr val="B3B3B3"/>
                </a:solidFill>
                <a:latin typeface="+mn-lt"/>
                <a:ea typeface="+mn-ea"/>
                <a:cs typeface="+mn-cs"/>
              </a:defRPr>
            </a:lvl1pPr>
            <a:lvl2pPr marL="504000" indent="-144000" algn="l" defTabSz="914400" rtl="0" eaLnBrk="1" latinLnBrk="0" hangingPunct="1">
              <a:spcBef>
                <a:spcPts val="0"/>
              </a:spcBef>
              <a:spcAft>
                <a:spcPts val="1200"/>
              </a:spcAft>
              <a:buClr>
                <a:schemeClr val="accent6"/>
              </a:buClr>
              <a:buFont typeface="Arial" panose="020B0604020202020204" pitchFamily="34" charset="0"/>
              <a:buChar char="•"/>
              <a:defRPr lang="da-DK" sz="2000" kern="1200" baseline="0" dirty="0" smtClean="0">
                <a:solidFill>
                  <a:schemeClr val="tx1"/>
                </a:solidFill>
                <a:latin typeface="+mn-lt"/>
                <a:ea typeface="+mn-ea"/>
                <a:cs typeface="+mn-cs"/>
              </a:defRPr>
            </a:lvl2pPr>
            <a:lvl3pPr marL="828000" indent="-126000" algn="l" defTabSz="914400" rtl="0" eaLnBrk="1" latinLnBrk="0" hangingPunct="1">
              <a:spcBef>
                <a:spcPts val="0"/>
              </a:spcBef>
              <a:spcAft>
                <a:spcPts val="1200"/>
              </a:spcAft>
              <a:buClr>
                <a:schemeClr val="accent6"/>
              </a:buClr>
              <a:buFont typeface="Arial" panose="020B0604020202020204" pitchFamily="34" charset="0"/>
              <a:buChar char="•"/>
              <a:defRPr lang="da-DK" sz="1800" kern="1200" dirty="0" smtClean="0">
                <a:solidFill>
                  <a:schemeClr val="tx1"/>
                </a:solidFill>
                <a:latin typeface="+mn-lt"/>
                <a:ea typeface="+mn-ea"/>
                <a:cs typeface="+mn-cs"/>
              </a:defRPr>
            </a:lvl3pPr>
            <a:lvl4pPr marL="118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600" kern="1200" dirty="0" smtClean="0">
                <a:solidFill>
                  <a:schemeClr val="tx1"/>
                </a:solidFill>
                <a:latin typeface="+mn-lt"/>
                <a:ea typeface="+mn-ea"/>
                <a:cs typeface="+mn-cs"/>
              </a:defRPr>
            </a:lvl4pPr>
            <a:lvl5pPr marL="154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400" kern="1200" dirty="0" smtClean="0">
                <a:solidFill>
                  <a:schemeClr val="tx1"/>
                </a:solidFill>
                <a:latin typeface="+mn-lt"/>
                <a:ea typeface="+mn-ea"/>
                <a:cs typeface="+mn-cs"/>
              </a:defRPr>
            </a:lvl5pPr>
            <a:lvl6pPr marL="1908000" indent="-90000" algn="l" defTabSz="914400" rtl="0" eaLnBrk="1" latinLnBrk="0" hangingPunct="1">
              <a:spcBef>
                <a:spcPts val="0"/>
              </a:spcBef>
              <a:spcAft>
                <a:spcPts val="1200"/>
              </a:spcAft>
              <a:buClr>
                <a:srgbClr val="7D7D7D"/>
              </a:buClr>
              <a:buFont typeface="Arial" panose="020B0604020202020204" pitchFamily="34" charset="0"/>
              <a:buChar char="•"/>
              <a:defRPr lang="da-DK" sz="1200" kern="1200" baseline="0" dirty="0">
                <a:solidFill>
                  <a:schemeClr val="tx1"/>
                </a:solidFill>
                <a:latin typeface="+mn-lt"/>
                <a:ea typeface="+mn-ea"/>
                <a:cs typeface="+mn-cs"/>
              </a:defRPr>
            </a:lvl6pPr>
            <a:lvl7pPr marL="2268000" indent="-90000" algn="l" defTabSz="914400" rtl="0" eaLnBrk="1" latinLnBrk="0" hangingPunct="1">
              <a:spcBef>
                <a:spcPts val="0"/>
              </a:spcBef>
              <a:spcAft>
                <a:spcPts val="1200"/>
              </a:spcAft>
              <a:buClr>
                <a:srgbClr val="7D7D7D"/>
              </a:buClr>
              <a:buFont typeface="Arial" panose="020B0604020202020204" pitchFamily="34" charset="0"/>
              <a:buChar char="•"/>
              <a:defRPr lang="da-DK" sz="1100" kern="1200" baseline="0" dirty="0">
                <a:solidFill>
                  <a:schemeClr val="tx1"/>
                </a:solidFill>
                <a:latin typeface="+mn-lt"/>
                <a:ea typeface="+mn-ea"/>
                <a:cs typeface="+mn-cs"/>
              </a:defRPr>
            </a:lvl7pPr>
            <a:lvl8pPr marL="2628000" indent="-90000" algn="l" defTabSz="914400" rtl="0" eaLnBrk="1" latinLnBrk="0" hangingPunct="1">
              <a:spcBef>
                <a:spcPts val="0"/>
              </a:spcBef>
              <a:spcAft>
                <a:spcPts val="1200"/>
              </a:spcAft>
              <a:buClr>
                <a:srgbClr val="7D7D7D"/>
              </a:buClr>
              <a:buFont typeface="Arial" panose="020B0604020202020204" pitchFamily="34" charset="0"/>
              <a:buChar char="•"/>
              <a:defRPr lang="da-DK" sz="1000" kern="1200" baseline="0" dirty="0">
                <a:solidFill>
                  <a:schemeClr val="tx1"/>
                </a:solidFill>
                <a:latin typeface="+mn-lt"/>
                <a:ea typeface="+mn-ea"/>
                <a:cs typeface="+mn-cs"/>
              </a:defRPr>
            </a:lvl8pPr>
            <a:lvl9pPr marL="2988000" indent="-90000" algn="l" defTabSz="914400" rtl="0" eaLnBrk="1" latinLnBrk="0" hangingPunct="1">
              <a:spcBef>
                <a:spcPts val="0"/>
              </a:spcBef>
              <a:spcAft>
                <a:spcPts val="1200"/>
              </a:spcAft>
              <a:buClr>
                <a:srgbClr val="808080"/>
              </a:buClr>
              <a:buFont typeface="Arial" panose="020B0604020202020204" pitchFamily="34" charset="0"/>
              <a:buChar char="•"/>
              <a:defRPr sz="900" kern="1200">
                <a:solidFill>
                  <a:schemeClr val="tx1"/>
                </a:solidFill>
                <a:latin typeface="+mn-lt"/>
                <a:ea typeface="+mn-ea"/>
                <a:cs typeface="+mn-cs"/>
              </a:defRPr>
            </a:lvl9pPr>
          </a:lstStyle>
          <a:p>
            <a:r>
              <a:rPr lang="en-GB" sz="1393" dirty="0"/>
              <a:t>Stab og Strategi</a:t>
            </a:r>
          </a:p>
        </p:txBody>
      </p:sp>
      <p:sp>
        <p:nvSpPr>
          <p:cNvPr id="11" name="text" descr="{&quot;templafy&quot;:{&quot;id&quot;:&quot;bf9d0782-fe55-4b6a-a256-a5dea6642cd4&quot;}}" title="UserProfile.Centers.Center_{{DocumentLanguage}}">
            <a:extLst>
              <a:ext uri="{FF2B5EF4-FFF2-40B4-BE49-F238E27FC236}">
                <a16:creationId xmlns:a16="http://schemas.microsoft.com/office/drawing/2014/main" id="{ECE61B8B-930B-4465-924D-E6545149900F}"/>
              </a:ext>
            </a:extLst>
          </p:cNvPr>
          <p:cNvSpPr txBox="1">
            <a:spLocks/>
          </p:cNvSpPr>
          <p:nvPr userDrawn="1"/>
        </p:nvSpPr>
        <p:spPr>
          <a:xfrm>
            <a:off x="1366845" y="404678"/>
            <a:ext cx="6120000" cy="422153"/>
          </a:xfrm>
          <a:prstGeom prst="rect">
            <a:avLst/>
          </a:prstGeom>
        </p:spPr>
        <p:txBody>
          <a:bodyPr lIns="0" tIns="0" rIns="0" bIns="0"/>
          <a:lstStyle>
            <a:lvl1pPr marL="0" indent="0" algn="l" defTabSz="914400" rtl="0" eaLnBrk="1" latinLnBrk="0" hangingPunct="1">
              <a:lnSpc>
                <a:spcPct val="100000"/>
              </a:lnSpc>
              <a:spcBef>
                <a:spcPts val="0"/>
              </a:spcBef>
              <a:spcAft>
                <a:spcPts val="1200"/>
              </a:spcAft>
              <a:buClr>
                <a:schemeClr val="accent6"/>
              </a:buClr>
              <a:buFont typeface="Arial" panose="020B0604020202020204" pitchFamily="34" charset="0"/>
              <a:buNone/>
              <a:defRPr lang="da-DK" sz="1200" b="1" kern="1200" baseline="0" dirty="0">
                <a:solidFill>
                  <a:srgbClr val="B3B3B3"/>
                </a:solidFill>
                <a:latin typeface="+mn-lt"/>
                <a:ea typeface="+mn-ea"/>
                <a:cs typeface="+mn-cs"/>
              </a:defRPr>
            </a:lvl1pPr>
            <a:lvl2pPr marL="504000" indent="-144000" algn="l" defTabSz="914400" rtl="0" eaLnBrk="1" latinLnBrk="0" hangingPunct="1">
              <a:spcBef>
                <a:spcPts val="0"/>
              </a:spcBef>
              <a:spcAft>
                <a:spcPts val="1200"/>
              </a:spcAft>
              <a:buClr>
                <a:schemeClr val="accent6"/>
              </a:buClr>
              <a:buFont typeface="Arial" panose="020B0604020202020204" pitchFamily="34" charset="0"/>
              <a:buChar char="•"/>
              <a:defRPr lang="da-DK" sz="2000" kern="1200" baseline="0" dirty="0" smtClean="0">
                <a:solidFill>
                  <a:schemeClr val="tx1"/>
                </a:solidFill>
                <a:latin typeface="+mn-lt"/>
                <a:ea typeface="+mn-ea"/>
                <a:cs typeface="+mn-cs"/>
              </a:defRPr>
            </a:lvl2pPr>
            <a:lvl3pPr marL="828000" indent="-126000" algn="l" defTabSz="914400" rtl="0" eaLnBrk="1" latinLnBrk="0" hangingPunct="1">
              <a:spcBef>
                <a:spcPts val="0"/>
              </a:spcBef>
              <a:spcAft>
                <a:spcPts val="1200"/>
              </a:spcAft>
              <a:buClr>
                <a:schemeClr val="accent6"/>
              </a:buClr>
              <a:buFont typeface="Arial" panose="020B0604020202020204" pitchFamily="34" charset="0"/>
              <a:buChar char="•"/>
              <a:defRPr lang="da-DK" sz="1800" kern="1200" dirty="0" smtClean="0">
                <a:solidFill>
                  <a:schemeClr val="tx1"/>
                </a:solidFill>
                <a:latin typeface="+mn-lt"/>
                <a:ea typeface="+mn-ea"/>
                <a:cs typeface="+mn-cs"/>
              </a:defRPr>
            </a:lvl3pPr>
            <a:lvl4pPr marL="118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600" kern="1200" dirty="0" smtClean="0">
                <a:solidFill>
                  <a:schemeClr val="tx1"/>
                </a:solidFill>
                <a:latin typeface="+mn-lt"/>
                <a:ea typeface="+mn-ea"/>
                <a:cs typeface="+mn-cs"/>
              </a:defRPr>
            </a:lvl4pPr>
            <a:lvl5pPr marL="154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400" kern="1200" dirty="0" smtClean="0">
                <a:solidFill>
                  <a:schemeClr val="tx1"/>
                </a:solidFill>
                <a:latin typeface="+mn-lt"/>
                <a:ea typeface="+mn-ea"/>
                <a:cs typeface="+mn-cs"/>
              </a:defRPr>
            </a:lvl5pPr>
            <a:lvl6pPr marL="1908000" indent="-90000" algn="l" defTabSz="914400" rtl="0" eaLnBrk="1" latinLnBrk="0" hangingPunct="1">
              <a:spcBef>
                <a:spcPts val="0"/>
              </a:spcBef>
              <a:spcAft>
                <a:spcPts val="1200"/>
              </a:spcAft>
              <a:buClr>
                <a:srgbClr val="7D7D7D"/>
              </a:buClr>
              <a:buFont typeface="Arial" panose="020B0604020202020204" pitchFamily="34" charset="0"/>
              <a:buChar char="•"/>
              <a:defRPr lang="da-DK" sz="1200" kern="1200" baseline="0" dirty="0">
                <a:solidFill>
                  <a:schemeClr val="tx1"/>
                </a:solidFill>
                <a:latin typeface="+mn-lt"/>
                <a:ea typeface="+mn-ea"/>
                <a:cs typeface="+mn-cs"/>
              </a:defRPr>
            </a:lvl6pPr>
            <a:lvl7pPr marL="2268000" indent="-90000" algn="l" defTabSz="914400" rtl="0" eaLnBrk="1" latinLnBrk="0" hangingPunct="1">
              <a:spcBef>
                <a:spcPts val="0"/>
              </a:spcBef>
              <a:spcAft>
                <a:spcPts val="1200"/>
              </a:spcAft>
              <a:buClr>
                <a:srgbClr val="7D7D7D"/>
              </a:buClr>
              <a:buFont typeface="Arial" panose="020B0604020202020204" pitchFamily="34" charset="0"/>
              <a:buChar char="•"/>
              <a:defRPr lang="da-DK" sz="1100" kern="1200" baseline="0" dirty="0">
                <a:solidFill>
                  <a:schemeClr val="tx1"/>
                </a:solidFill>
                <a:latin typeface="+mn-lt"/>
                <a:ea typeface="+mn-ea"/>
                <a:cs typeface="+mn-cs"/>
              </a:defRPr>
            </a:lvl7pPr>
            <a:lvl8pPr marL="2628000" indent="-90000" algn="l" defTabSz="914400" rtl="0" eaLnBrk="1" latinLnBrk="0" hangingPunct="1">
              <a:spcBef>
                <a:spcPts val="0"/>
              </a:spcBef>
              <a:spcAft>
                <a:spcPts val="1200"/>
              </a:spcAft>
              <a:buClr>
                <a:srgbClr val="7D7D7D"/>
              </a:buClr>
              <a:buFont typeface="Arial" panose="020B0604020202020204" pitchFamily="34" charset="0"/>
              <a:buChar char="•"/>
              <a:defRPr lang="da-DK" sz="1000" kern="1200" baseline="0" dirty="0">
                <a:solidFill>
                  <a:schemeClr val="tx1"/>
                </a:solidFill>
                <a:latin typeface="+mn-lt"/>
                <a:ea typeface="+mn-ea"/>
                <a:cs typeface="+mn-cs"/>
              </a:defRPr>
            </a:lvl8pPr>
            <a:lvl9pPr marL="2988000" indent="-90000" algn="l" defTabSz="914400" rtl="0" eaLnBrk="1" latinLnBrk="0" hangingPunct="1">
              <a:spcBef>
                <a:spcPts val="0"/>
              </a:spcBef>
              <a:spcAft>
                <a:spcPts val="1200"/>
              </a:spcAft>
              <a:buClr>
                <a:srgbClr val="808080"/>
              </a:buClr>
              <a:buFont typeface="Arial" panose="020B0604020202020204" pitchFamily="34" charset="0"/>
              <a:buChar char="•"/>
              <a:defRPr sz="900" kern="1200">
                <a:solidFill>
                  <a:schemeClr val="tx1"/>
                </a:solidFill>
                <a:latin typeface="+mn-lt"/>
                <a:ea typeface="+mn-ea"/>
                <a:cs typeface="+mn-cs"/>
              </a:defRPr>
            </a:lvl9pPr>
          </a:lstStyle>
          <a:p>
            <a:r>
              <a:rPr lang="en-GB" sz="1393" dirty="0">
                <a:solidFill>
                  <a:srgbClr val="B3B3B3"/>
                </a:solidFill>
              </a:rPr>
              <a:t>Center for Ejendomme</a:t>
            </a:r>
          </a:p>
        </p:txBody>
      </p:sp>
      <p:sp>
        <p:nvSpPr>
          <p:cNvPr id="12" name="text" descr="{&quot;templafy&quot;:{&quot;id&quot;:&quot;261704bc-a72b-4563-926a-3deff1bf97fc&quot;}}" title="Form.PresentationTitle">
            <a:extLst>
              <a:ext uri="{FF2B5EF4-FFF2-40B4-BE49-F238E27FC236}">
                <a16:creationId xmlns:a16="http://schemas.microsoft.com/office/drawing/2014/main" id="{8A1B75FB-DD2D-46ED-8B80-10EEA78740CF}"/>
              </a:ext>
            </a:extLst>
          </p:cNvPr>
          <p:cNvSpPr txBox="1"/>
          <p:nvPr userDrawn="1"/>
        </p:nvSpPr>
        <p:spPr>
          <a:xfrm>
            <a:off x="1368000" y="6289200"/>
            <a:ext cx="3780000" cy="180000"/>
          </a:xfrm>
          <a:prstGeom prst="rect">
            <a:avLst/>
          </a:prstGeom>
          <a:noFill/>
        </p:spPr>
        <p:txBody>
          <a:bodyPr wrap="square" lIns="0" tIns="0" rIns="0" bIns="0" rtlCol="0">
            <a:noAutofit/>
          </a:bodyPr>
          <a:lstStyle/>
          <a:p>
            <a:endParaRPr lang="da-DK" sz="993" dirty="0">
              <a:solidFill>
                <a:schemeClr val="bg1"/>
              </a:solidFill>
            </a:endParaRPr>
          </a:p>
        </p:txBody>
      </p:sp>
      <p:pic>
        <p:nvPicPr>
          <p:cNvPr id="2074127389" name="image" descr="{&quot;templafy&quot;:{&quot;id&quot;:&quot;d2af7c60-e00a-4800-90ed-7477091b1a35&quot;}}"/>
          <p:cNvPicPr>
            <a:picLocks noChangeAspect="1"/>
          </p:cNvPicPr>
          <p:nvPr/>
        </p:nvPicPr>
        <p:blipFill>
          <a:blip r:embed="rId2"/>
          <a:stretch>
            <a:fillRect/>
          </a:stretch>
        </p:blipFill>
        <p:spPr>
          <a:xfrm>
            <a:off x="7" y="6174000"/>
            <a:ext cx="684000" cy="684000"/>
          </a:xfrm>
          <a:prstGeom prst="rect">
            <a:avLst/>
          </a:prstGeom>
        </p:spPr>
      </p:pic>
      <p:pic>
        <p:nvPicPr>
          <p:cNvPr id="2121486481" name="image" descr="{&quot;templafy&quot;:{&quot;id&quot;:&quot;d1ee5bef-a4e3-402d-9977-2515a62d77c5&quot;}}"/>
          <p:cNvPicPr>
            <a:picLocks noChangeAspect="1"/>
          </p:cNvPicPr>
          <p:nvPr/>
        </p:nvPicPr>
        <p:blipFill>
          <a:blip r:embed="rId3"/>
          <a:stretch>
            <a:fillRect/>
          </a:stretch>
        </p:blipFill>
        <p:spPr>
          <a:xfrm>
            <a:off x="457200" y="5718575"/>
            <a:ext cx="687600" cy="687600"/>
          </a:xfrm>
          <a:prstGeom prst="rect">
            <a:avLst/>
          </a:prstGeom>
        </p:spPr>
      </p:pic>
      <p:pic>
        <p:nvPicPr>
          <p:cNvPr id="19" name="Region">
            <a:extLst>
              <a:ext uri="{FF2B5EF4-FFF2-40B4-BE49-F238E27FC236}">
                <a16:creationId xmlns:a16="http://schemas.microsoft.com/office/drawing/2014/main" id="{22692D97-D942-4B10-9245-2FD246EB481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3739" y="5763982"/>
            <a:ext cx="116417" cy="594784"/>
          </a:xfrm>
          <a:prstGeom prst="rect">
            <a:avLst/>
          </a:prstGeom>
        </p:spPr>
      </p:pic>
      <p:pic>
        <p:nvPicPr>
          <p:cNvPr id="1715690882" name="image" descr="{&quot;templafy&quot;:{&quot;id&quot;:&quot;8cfc384d-ca4e-44db-ba71-1781f0f44218&quot;}}"/>
          <p:cNvPicPr>
            <a:picLocks noChangeAspect="1"/>
          </p:cNvPicPr>
          <p:nvPr/>
        </p:nvPicPr>
        <p:blipFill>
          <a:blip r:embed="rId5"/>
          <a:stretch>
            <a:fillRect/>
          </a:stretch>
        </p:blipFill>
        <p:spPr>
          <a:xfrm>
            <a:off x="5773324" y="6314400"/>
            <a:ext cx="1324800" cy="421200"/>
          </a:xfrm>
          <a:prstGeom prst="rect">
            <a:avLst/>
          </a:prstGeom>
        </p:spPr>
      </p:pic>
      <p:pic>
        <p:nvPicPr>
          <p:cNvPr id="1313759720" name="image" descr="{&quot;templafy&quot;:{&quot;id&quot;:&quot;308a8ddb-d416-4508-921d-126d60302f10&quot;}}"/>
          <p:cNvPicPr>
            <a:picLocks noChangeAspect="1"/>
          </p:cNvPicPr>
          <p:nvPr/>
        </p:nvPicPr>
        <p:blipFill>
          <a:blip r:embed="rId5"/>
          <a:stretch>
            <a:fillRect/>
          </a:stretch>
        </p:blipFill>
        <p:spPr>
          <a:xfrm>
            <a:off x="11069013" y="872704"/>
            <a:ext cx="871200" cy="900000"/>
          </a:xfrm>
          <a:prstGeom prst="rect">
            <a:avLst/>
          </a:prstGeom>
        </p:spPr>
      </p:pic>
      <p:pic>
        <p:nvPicPr>
          <p:cNvPr id="1228443260" name="image" descr="{&quot;templafy&quot;:{&quot;id&quot;:&quot;2e17cac6-e716-4f42-afd2-771fa774c214&quot;}}"/>
          <p:cNvPicPr>
            <a:picLocks noChangeAspect="1"/>
          </p:cNvPicPr>
          <p:nvPr/>
        </p:nvPicPr>
        <p:blipFill>
          <a:blip r:embed="rId5"/>
          <a:stretch>
            <a:fillRect/>
          </a:stretch>
        </p:blipFill>
        <p:spPr>
          <a:xfrm>
            <a:off x="11069013" y="260648"/>
            <a:ext cx="871200" cy="900000"/>
          </a:xfrm>
          <a:prstGeom prst="rect">
            <a:avLst/>
          </a:prstGeom>
        </p:spPr>
      </p:pic>
      <p:sp>
        <p:nvSpPr>
          <p:cNvPr id="25" name="text" descr="{&quot;templafy&quot;:{&quot;id&quot;:&quot;58f71303-7a52-4716-bd36-5a18dab8c9dd&quot;}}" title="UserProfile.Name">
            <a:extLst>
              <a:ext uri="{FF2B5EF4-FFF2-40B4-BE49-F238E27FC236}">
                <a16:creationId xmlns:a16="http://schemas.microsoft.com/office/drawing/2014/main" id="{CF1E95FC-C105-4F7E-90D3-FA724261E690}"/>
              </a:ext>
            </a:extLst>
          </p:cNvPr>
          <p:cNvSpPr txBox="1"/>
          <p:nvPr userDrawn="1"/>
        </p:nvSpPr>
        <p:spPr>
          <a:xfrm>
            <a:off x="7891207" y="6289200"/>
            <a:ext cx="3387600" cy="180000"/>
          </a:xfrm>
          <a:prstGeom prst="rect">
            <a:avLst/>
          </a:prstGeom>
          <a:noFill/>
        </p:spPr>
        <p:txBody>
          <a:bodyPr wrap="square" lIns="0" tIns="0" rIns="0" bIns="0" rtlCol="0">
            <a:noAutofit/>
          </a:bodyPr>
          <a:lstStyle/>
          <a:p>
            <a:pPr algn="r"/>
            <a:endParaRPr lang="da-DK" sz="993" dirty="0" err="1">
              <a:solidFill>
                <a:schemeClr val="bg1"/>
              </a:solidFill>
            </a:endParaRPr>
          </a:p>
        </p:txBody>
      </p:sp>
      <p:sp>
        <p:nvSpPr>
          <p:cNvPr id="26" name="text" descr="{&quot;templafy&quot;:{&quot;id&quot;:&quot;79daaedf-1321-4ecd-8bf7-bdaac5351151&quot;}}" hidden="1" title="Form.Manuel_dato">
            <a:extLst>
              <a:ext uri="{FF2B5EF4-FFF2-40B4-BE49-F238E27FC236}">
                <a16:creationId xmlns:a16="http://schemas.microsoft.com/office/drawing/2014/main" id="{B0C5DB91-4FD4-4324-A299-170D5079785E}"/>
              </a:ext>
            </a:extLst>
          </p:cNvPr>
          <p:cNvSpPr txBox="1"/>
          <p:nvPr userDrawn="1"/>
        </p:nvSpPr>
        <p:spPr>
          <a:xfrm>
            <a:off x="7891207" y="6289200"/>
            <a:ext cx="3387600" cy="180000"/>
          </a:xfrm>
          <a:prstGeom prst="rect">
            <a:avLst/>
          </a:prstGeom>
          <a:noFill/>
        </p:spPr>
        <p:txBody>
          <a:bodyPr wrap="square" lIns="0" tIns="0" rIns="0" bIns="0" rtlCol="0">
            <a:noAutofit/>
          </a:bodyPr>
          <a:lstStyle/>
          <a:p>
            <a:pPr algn="r"/>
            <a:endParaRPr lang="da-DK" sz="993" dirty="0" err="1">
              <a:solidFill>
                <a:schemeClr val="bg1"/>
              </a:solidFill>
            </a:endParaRPr>
          </a:p>
        </p:txBody>
      </p:sp>
      <p:pic>
        <p:nvPicPr>
          <p:cNvPr id="821304318" name="image" descr="{&quot;templafy&quot;:{&quot;id&quot;:&quot;fbd7c73e-848d-4a6a-8297-523e35462532&quot;}}"/>
          <p:cNvPicPr>
            <a:picLocks noChangeAspect="1"/>
          </p:cNvPicPr>
          <p:nvPr/>
        </p:nvPicPr>
        <p:blipFill>
          <a:blip r:embed="rId5"/>
          <a:stretch>
            <a:fillRect/>
          </a:stretch>
        </p:blipFill>
        <p:spPr>
          <a:xfrm>
            <a:off x="9957600" y="97200"/>
            <a:ext cx="2178000" cy="684000"/>
          </a:xfrm>
          <a:prstGeom prst="rect">
            <a:avLst/>
          </a:prstGeom>
        </p:spPr>
      </p:pic>
    </p:spTree>
    <p:extLst>
      <p:ext uri="{BB962C8B-B14F-4D97-AF65-F5344CB8AC3E}">
        <p14:creationId xmlns:p14="http://schemas.microsoft.com/office/powerpoint/2010/main" val="3517387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3" name="Rektangel 22">
            <a:extLst>
              <a:ext uri="{FF2B5EF4-FFF2-40B4-BE49-F238E27FC236}">
                <a16:creationId xmlns:a16="http://schemas.microsoft.com/office/drawing/2014/main" id="{330815ED-7933-408B-A156-7FBAE79D7B99}"/>
              </a:ext>
            </a:extLst>
          </p:cNvPr>
          <p:cNvSpPr/>
          <p:nvPr userDrawn="1"/>
        </p:nvSpPr>
        <p:spPr>
          <a:xfrm>
            <a:off x="611560" y="6174000"/>
            <a:ext cx="10896871" cy="68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786" dirty="0"/>
          </a:p>
        </p:txBody>
      </p:sp>
      <p:sp>
        <p:nvSpPr>
          <p:cNvPr id="24" name="Rektangel 23">
            <a:extLst>
              <a:ext uri="{FF2B5EF4-FFF2-40B4-BE49-F238E27FC236}">
                <a16:creationId xmlns:a16="http://schemas.microsoft.com/office/drawing/2014/main" id="{06861227-A25D-401D-87C5-EC8B09EA8E24}"/>
              </a:ext>
            </a:extLst>
          </p:cNvPr>
          <p:cNvSpPr/>
          <p:nvPr userDrawn="1"/>
        </p:nvSpPr>
        <p:spPr>
          <a:xfrm>
            <a:off x="11508431" y="6174000"/>
            <a:ext cx="683568" cy="68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786" dirty="0"/>
          </a:p>
        </p:txBody>
      </p:sp>
      <p:sp>
        <p:nvSpPr>
          <p:cNvPr id="25" name="Rektangel 24">
            <a:extLst>
              <a:ext uri="{FF2B5EF4-FFF2-40B4-BE49-F238E27FC236}">
                <a16:creationId xmlns:a16="http://schemas.microsoft.com/office/drawing/2014/main" id="{BE040EA2-4256-4BD3-AD4C-B05747A6B830}"/>
              </a:ext>
            </a:extLst>
          </p:cNvPr>
          <p:cNvSpPr/>
          <p:nvPr userDrawn="1"/>
        </p:nvSpPr>
        <p:spPr>
          <a:xfrm>
            <a:off x="0" y="0"/>
            <a:ext cx="683568" cy="617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da-DK" sz="1786" dirty="0"/>
          </a:p>
        </p:txBody>
      </p:sp>
      <p:sp>
        <p:nvSpPr>
          <p:cNvPr id="22" name="Rektangel" descr="{&quot;templafy&quot;:{&quot;id&quot;:&quot;903ae60c-95e9-4c7c-8f62-8a75b0b7b7f9&quot;}}" title="image">
            <a:extLst>
              <a:ext uri="{FF2B5EF4-FFF2-40B4-BE49-F238E27FC236}">
                <a16:creationId xmlns:a16="http://schemas.microsoft.com/office/drawing/2014/main" id="{D1D273B7-A1A2-45F3-89F3-F732461E4F5F}"/>
              </a:ext>
            </a:extLst>
          </p:cNvPr>
          <p:cNvSpPr/>
          <p:nvPr userDrawn="1"/>
        </p:nvSpPr>
        <p:spPr>
          <a:xfrm>
            <a:off x="0" y="6174000"/>
            <a:ext cx="683568" cy="684000"/>
          </a:xfrm>
          <a:prstGeom prst="rect">
            <a:avLst/>
          </a:prstGeom>
          <a:solidFill>
            <a:srgbClr val="1F4A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786" dirty="0"/>
          </a:p>
        </p:txBody>
      </p:sp>
      <p:sp>
        <p:nvSpPr>
          <p:cNvPr id="2" name="Pladsholder til titel 1"/>
          <p:cNvSpPr>
            <a:spLocks noGrp="1"/>
          </p:cNvSpPr>
          <p:nvPr>
            <p:ph type="title"/>
          </p:nvPr>
        </p:nvSpPr>
        <p:spPr>
          <a:xfrm>
            <a:off x="1366837" y="872078"/>
            <a:ext cx="10137776" cy="826910"/>
          </a:xfrm>
          <a:prstGeom prst="rect">
            <a:avLst/>
          </a:prstGeom>
        </p:spPr>
        <p:txBody>
          <a:bodyPr vert="horz" lIns="0" tIns="0" rIns="0" bIns="0" rtlCol="0" anchor="b" anchorCtr="0">
            <a:noAutofit/>
          </a:bodyPr>
          <a:lstStyle/>
          <a:p>
            <a:r>
              <a:rPr lang="da-DK" dirty="0"/>
              <a:t>Overskrift 28pt i max. to linjer </a:t>
            </a:r>
            <a:br>
              <a:rPr lang="da-DK" dirty="0"/>
            </a:br>
            <a:r>
              <a:rPr lang="da-DK" dirty="0"/>
              <a:t>teksten vokser opad</a:t>
            </a:r>
          </a:p>
        </p:txBody>
      </p:sp>
      <p:sp>
        <p:nvSpPr>
          <p:cNvPr id="3" name="Pladsholder til tekst 2"/>
          <p:cNvSpPr>
            <a:spLocks noGrp="1"/>
          </p:cNvSpPr>
          <p:nvPr>
            <p:ph type="body" idx="1"/>
          </p:nvPr>
        </p:nvSpPr>
        <p:spPr>
          <a:xfrm>
            <a:off x="1366837" y="1993525"/>
            <a:ext cx="10137776" cy="3491288"/>
          </a:xfrm>
          <a:prstGeom prst="rect">
            <a:avLst/>
          </a:prstGeom>
        </p:spPr>
        <p:txBody>
          <a:bodyPr vert="horz" lIns="0" tIns="0" rIns="0" bIns="0" rtlCol="0">
            <a:noAutofit/>
          </a:bodyPr>
          <a:lstStyle/>
          <a:p>
            <a:pPr lvl="0"/>
            <a:r>
              <a:rPr lang="da-DK" dirty="0"/>
              <a:t>Brødtekst 22pt skrives her</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 niveau</a:t>
            </a:r>
          </a:p>
          <a:p>
            <a:pPr lvl="6"/>
            <a:r>
              <a:rPr lang="da-DK" dirty="0"/>
              <a:t>7 niveau</a:t>
            </a:r>
          </a:p>
          <a:p>
            <a:pPr lvl="7"/>
            <a:r>
              <a:rPr lang="da-DK" dirty="0"/>
              <a:t>8 niveau</a:t>
            </a:r>
          </a:p>
          <a:p>
            <a:pPr lvl="8"/>
            <a:r>
              <a:rPr lang="da-DK" dirty="0"/>
              <a:t>9 niveau</a:t>
            </a:r>
          </a:p>
        </p:txBody>
      </p:sp>
      <p:sp>
        <p:nvSpPr>
          <p:cNvPr id="6" name="Pladsholder til diasnummer 5"/>
          <p:cNvSpPr>
            <a:spLocks noGrp="1"/>
          </p:cNvSpPr>
          <p:nvPr>
            <p:ph type="sldNum" sz="quarter" idx="4"/>
          </p:nvPr>
        </p:nvSpPr>
        <p:spPr>
          <a:xfrm>
            <a:off x="11504613" y="6288074"/>
            <a:ext cx="687386" cy="180000"/>
          </a:xfrm>
          <a:prstGeom prst="rect">
            <a:avLst/>
          </a:prstGeom>
        </p:spPr>
        <p:txBody>
          <a:bodyPr vert="horz" lIns="0" tIns="0" rIns="0" bIns="0" rtlCol="0" anchor="t" anchorCtr="0">
            <a:noAutofit/>
          </a:bodyPr>
          <a:lstStyle>
            <a:lvl1pPr algn="ctr">
              <a:defRPr lang="da-DK" sz="893" b="1" kern="1200" smtClean="0">
                <a:solidFill>
                  <a:schemeClr val="bg1"/>
                </a:solidFill>
                <a:latin typeface="+mn-lt"/>
                <a:ea typeface="+mn-ea"/>
                <a:cs typeface="+mn-cs"/>
              </a:defRPr>
            </a:lvl1pPr>
          </a:lstStyle>
          <a:p>
            <a:fld id="{0DAB5548-7253-48D6-B95B-F3D312A72220}" type="slidenum">
              <a:rPr lang="da-DK" smtClean="0"/>
              <a:pPr/>
              <a:t>‹nr.›</a:t>
            </a:fld>
            <a:endParaRPr lang="da-DK" dirty="0"/>
          </a:p>
        </p:txBody>
      </p:sp>
      <p:sp>
        <p:nvSpPr>
          <p:cNvPr id="5" name="Footer" hidden="1"/>
          <p:cNvSpPr>
            <a:spLocks noGrp="1"/>
          </p:cNvSpPr>
          <p:nvPr>
            <p:ph type="ftr" sz="quarter" idx="3"/>
          </p:nvPr>
        </p:nvSpPr>
        <p:spPr>
          <a:xfrm>
            <a:off x="0" y="6847200"/>
            <a:ext cx="0" cy="0"/>
          </a:xfrm>
          <a:prstGeom prst="rect">
            <a:avLst/>
          </a:prstGeom>
        </p:spPr>
        <p:txBody>
          <a:bodyPr vert="horz" lIns="0" tIns="0" rIns="0" bIns="0" rtlCol="0" anchor="t" anchorCtr="0">
            <a:noAutofit/>
          </a:bodyPr>
          <a:lstStyle>
            <a:lvl1pPr algn="l">
              <a:defRPr lang="da-DK" sz="100" kern="1200" dirty="0">
                <a:noFill/>
                <a:latin typeface="+mn-lt"/>
                <a:ea typeface="+mn-ea"/>
                <a:cs typeface="+mn-cs"/>
              </a:defRPr>
            </a:lvl1pPr>
          </a:lstStyle>
          <a:p>
            <a:endParaRPr lang="en-GB"/>
          </a:p>
        </p:txBody>
      </p:sp>
      <p:sp>
        <p:nvSpPr>
          <p:cNvPr id="4" name="Dato" hidden="1"/>
          <p:cNvSpPr>
            <a:spLocks noGrp="1"/>
          </p:cNvSpPr>
          <p:nvPr>
            <p:ph type="dt" sz="half" idx="2"/>
          </p:nvPr>
        </p:nvSpPr>
        <p:spPr>
          <a:xfrm>
            <a:off x="0" y="6847200"/>
            <a:ext cx="0" cy="0"/>
          </a:xfrm>
          <a:prstGeom prst="rect">
            <a:avLst/>
          </a:prstGeom>
        </p:spPr>
        <p:txBody>
          <a:bodyPr vert="horz" lIns="0" tIns="0" rIns="0" bIns="0" rtlCol="0" anchor="t" anchorCtr="0">
            <a:noAutofit/>
          </a:bodyPr>
          <a:lstStyle>
            <a:lvl1pPr algn="r">
              <a:defRPr sz="100">
                <a:noFill/>
              </a:defRPr>
            </a:lvl1pPr>
          </a:lstStyle>
          <a:p>
            <a:endParaRPr lang="da-DK" dirty="0"/>
          </a:p>
        </p:txBody>
      </p:sp>
      <p:sp>
        <p:nvSpPr>
          <p:cNvPr id="11" name="Ellipse 10">
            <a:extLst>
              <a:ext uri="{FF2B5EF4-FFF2-40B4-BE49-F238E27FC236}">
                <a16:creationId xmlns:a16="http://schemas.microsoft.com/office/drawing/2014/main" id="{4B4CBAD0-899D-4AD3-9FE4-ED3288B170B0}"/>
              </a:ext>
            </a:extLst>
          </p:cNvPr>
          <p:cNvSpPr/>
          <p:nvPr userDrawn="1"/>
        </p:nvSpPr>
        <p:spPr>
          <a:xfrm flipV="1">
            <a:off x="-885328" y="9947"/>
            <a:ext cx="404117" cy="404136"/>
          </a:xfrm>
          <a:prstGeom prst="ellipse">
            <a:avLst/>
          </a:prstGeom>
          <a:solidFill>
            <a:srgbClr val="F2F4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4000"/>
              </a:lnSpc>
            </a:pPr>
            <a:endParaRPr lang="da-DK" sz="2982" dirty="0" err="1"/>
          </a:p>
        </p:txBody>
      </p:sp>
      <p:sp>
        <p:nvSpPr>
          <p:cNvPr id="12" name="Ellipse 11">
            <a:extLst>
              <a:ext uri="{FF2B5EF4-FFF2-40B4-BE49-F238E27FC236}">
                <a16:creationId xmlns:a16="http://schemas.microsoft.com/office/drawing/2014/main" id="{7A74A767-8040-46AE-93DB-00AF0B0D08B9}"/>
              </a:ext>
            </a:extLst>
          </p:cNvPr>
          <p:cNvSpPr/>
          <p:nvPr userDrawn="1"/>
        </p:nvSpPr>
        <p:spPr>
          <a:xfrm flipV="1">
            <a:off x="-885328" y="538527"/>
            <a:ext cx="404117" cy="404136"/>
          </a:xfrm>
          <a:prstGeom prst="ellipse">
            <a:avLst/>
          </a:prstGeom>
          <a:solidFill>
            <a:srgbClr val="D2DAD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4000"/>
              </a:lnSpc>
            </a:pPr>
            <a:endParaRPr lang="da-DK" sz="2982" dirty="0" err="1"/>
          </a:p>
        </p:txBody>
      </p:sp>
      <p:sp>
        <p:nvSpPr>
          <p:cNvPr id="13" name="Ellipse 12">
            <a:extLst>
              <a:ext uri="{FF2B5EF4-FFF2-40B4-BE49-F238E27FC236}">
                <a16:creationId xmlns:a16="http://schemas.microsoft.com/office/drawing/2014/main" id="{8B73E1C8-D00F-4ADF-B98A-FA709D41BE07}"/>
              </a:ext>
            </a:extLst>
          </p:cNvPr>
          <p:cNvSpPr/>
          <p:nvPr userDrawn="1"/>
        </p:nvSpPr>
        <p:spPr>
          <a:xfrm flipV="1">
            <a:off x="-885328" y="1067107"/>
            <a:ext cx="404117" cy="404136"/>
          </a:xfrm>
          <a:prstGeom prst="ellipse">
            <a:avLst/>
          </a:prstGeom>
          <a:solidFill>
            <a:srgbClr val="BECBBE"/>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4000"/>
              </a:lnSpc>
            </a:pPr>
            <a:endParaRPr lang="da-DK" sz="2982" dirty="0" err="1"/>
          </a:p>
        </p:txBody>
      </p:sp>
      <p:sp>
        <p:nvSpPr>
          <p:cNvPr id="14" name="Ellipse 13">
            <a:extLst>
              <a:ext uri="{FF2B5EF4-FFF2-40B4-BE49-F238E27FC236}">
                <a16:creationId xmlns:a16="http://schemas.microsoft.com/office/drawing/2014/main" id="{92F45BAF-9323-45C1-93E5-7874FD75473D}"/>
              </a:ext>
            </a:extLst>
          </p:cNvPr>
          <p:cNvSpPr/>
          <p:nvPr userDrawn="1"/>
        </p:nvSpPr>
        <p:spPr>
          <a:xfrm flipV="1">
            <a:off x="-885328" y="1595687"/>
            <a:ext cx="404117" cy="404136"/>
          </a:xfrm>
          <a:prstGeom prst="ellipse">
            <a:avLst/>
          </a:prstGeom>
          <a:solidFill>
            <a:srgbClr val="7D967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4000"/>
              </a:lnSpc>
            </a:pPr>
            <a:endParaRPr lang="da-DK" sz="2982" dirty="0" err="1"/>
          </a:p>
        </p:txBody>
      </p:sp>
      <p:sp>
        <p:nvSpPr>
          <p:cNvPr id="15" name="Ellipse 14">
            <a:extLst>
              <a:ext uri="{FF2B5EF4-FFF2-40B4-BE49-F238E27FC236}">
                <a16:creationId xmlns:a16="http://schemas.microsoft.com/office/drawing/2014/main" id="{E15E891A-F0D2-452D-A41C-B2A0E38FE0E5}"/>
              </a:ext>
            </a:extLst>
          </p:cNvPr>
          <p:cNvSpPr/>
          <p:nvPr userDrawn="1"/>
        </p:nvSpPr>
        <p:spPr>
          <a:xfrm flipV="1">
            <a:off x="-885328" y="2124267"/>
            <a:ext cx="404117" cy="404136"/>
          </a:xfrm>
          <a:prstGeom prst="ellipse">
            <a:avLst/>
          </a:prstGeom>
          <a:solidFill>
            <a:srgbClr val="CB661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4000"/>
              </a:lnSpc>
            </a:pPr>
            <a:endParaRPr lang="da-DK" sz="2982" dirty="0" err="1"/>
          </a:p>
        </p:txBody>
      </p:sp>
    </p:spTree>
    <p:extLst>
      <p:ext uri="{BB962C8B-B14F-4D97-AF65-F5344CB8AC3E}">
        <p14:creationId xmlns:p14="http://schemas.microsoft.com/office/powerpoint/2010/main" val="3982506368"/>
      </p:ext>
    </p:extLst>
  </p:cSld>
  <p:clrMap bg1="lt1" tx1="dk1" bg2="lt2" tx2="dk2" accent1="accent1" accent2="accent2" accent3="accent3" accent4="accent4" accent5="accent5" accent6="accent6" hlink="hlink" folHlink="folHlink"/>
  <p:sldLayoutIdLst>
    <p:sldLayoutId id="2147483678" r:id="rId1"/>
    <p:sldLayoutId id="2147483670" r:id="rId2"/>
    <p:sldLayoutId id="2147483650" r:id="rId3"/>
    <p:sldLayoutId id="2147483674" r:id="rId4"/>
    <p:sldLayoutId id="2147483659" r:id="rId5"/>
    <p:sldLayoutId id="2147483660" r:id="rId6"/>
    <p:sldLayoutId id="2147483664" r:id="rId7"/>
    <p:sldLayoutId id="2147483665" r:id="rId8"/>
    <p:sldLayoutId id="2147483662" r:id="rId9"/>
    <p:sldLayoutId id="2147483668" r:id="rId10"/>
    <p:sldLayoutId id="2147483669" r:id="rId11"/>
    <p:sldLayoutId id="2147483675" r:id="rId12"/>
    <p:sldLayoutId id="2147483658" r:id="rId13"/>
    <p:sldLayoutId id="2147483672" r:id="rId14"/>
    <p:sldLayoutId id="2147483677" r:id="rId15"/>
    <p:sldLayoutId id="2147483655" r:id="rId16"/>
    <p:sldLayoutId id="2147483663" r:id="rId17"/>
    <p:sldLayoutId id="2147483667" r:id="rId18"/>
  </p:sldLayoutIdLst>
  <p:hf hdr="0"/>
  <p:txStyles>
    <p:titleStyle>
      <a:lvl1pPr algn="l" defTabSz="908018" rtl="0" eaLnBrk="1" latinLnBrk="0" hangingPunct="1">
        <a:lnSpc>
          <a:spcPct val="85000"/>
        </a:lnSpc>
        <a:spcBef>
          <a:spcPct val="0"/>
        </a:spcBef>
        <a:buNone/>
        <a:defRPr sz="2779" b="1" kern="1200">
          <a:solidFill>
            <a:srgbClr val="CB6615"/>
          </a:solidFill>
          <a:latin typeface="+mj-lt"/>
          <a:ea typeface="+mj-ea"/>
          <a:cs typeface="+mj-cs"/>
        </a:defRPr>
      </a:lvl1pPr>
    </p:titleStyle>
    <p:bodyStyle>
      <a:lvl1pPr marL="142995" indent="-142995" algn="l" defTabSz="908018" rtl="0" eaLnBrk="1" latinLnBrk="0" hangingPunct="1">
        <a:lnSpc>
          <a:spcPct val="100000"/>
        </a:lnSpc>
        <a:spcBef>
          <a:spcPts val="0"/>
        </a:spcBef>
        <a:spcAft>
          <a:spcPts val="1193"/>
        </a:spcAft>
        <a:buClr>
          <a:schemeClr val="accent6"/>
        </a:buClr>
        <a:buFont typeface="Arial" panose="020B0604020202020204" pitchFamily="34" charset="0"/>
        <a:buChar char="•"/>
        <a:defRPr sz="2186" kern="1200" baseline="0">
          <a:solidFill>
            <a:schemeClr val="tx1"/>
          </a:solidFill>
          <a:latin typeface="+mn-lt"/>
          <a:ea typeface="+mn-ea"/>
          <a:cs typeface="+mn-cs"/>
        </a:defRPr>
      </a:lvl1pPr>
      <a:lvl2pPr marL="500484" indent="-142995" algn="l" defTabSz="908018" rtl="0" eaLnBrk="1" latinLnBrk="0" hangingPunct="1">
        <a:spcBef>
          <a:spcPts val="0"/>
        </a:spcBef>
        <a:spcAft>
          <a:spcPts val="1193"/>
        </a:spcAft>
        <a:buClr>
          <a:schemeClr val="accent6"/>
        </a:buClr>
        <a:buFont typeface="Arial" panose="020B0604020202020204" pitchFamily="34" charset="0"/>
        <a:buChar char="•"/>
        <a:defRPr lang="da-DK" sz="1986" kern="1200" baseline="0" dirty="0" smtClean="0">
          <a:solidFill>
            <a:schemeClr val="tx1"/>
          </a:solidFill>
          <a:latin typeface="+mn-lt"/>
          <a:ea typeface="+mn-ea"/>
          <a:cs typeface="+mn-cs"/>
        </a:defRPr>
      </a:lvl2pPr>
      <a:lvl3pPr marL="822221" indent="-125121" algn="l" defTabSz="908018" rtl="0" eaLnBrk="1" latinLnBrk="0" hangingPunct="1">
        <a:spcBef>
          <a:spcPts val="0"/>
        </a:spcBef>
        <a:spcAft>
          <a:spcPts val="1193"/>
        </a:spcAft>
        <a:buClr>
          <a:schemeClr val="accent6"/>
        </a:buClr>
        <a:buFont typeface="Arial" panose="020B0604020202020204" pitchFamily="34" charset="0"/>
        <a:buChar char="•"/>
        <a:defRPr lang="da-DK" sz="1786" kern="1200" dirty="0" smtClean="0">
          <a:solidFill>
            <a:schemeClr val="tx1"/>
          </a:solidFill>
          <a:latin typeface="+mn-lt"/>
          <a:ea typeface="+mn-ea"/>
          <a:cs typeface="+mn-cs"/>
        </a:defRPr>
      </a:lvl3pPr>
      <a:lvl4pPr marL="1179709" indent="-107246" algn="l" defTabSz="908018" rtl="0" eaLnBrk="1" latinLnBrk="0" hangingPunct="1">
        <a:spcBef>
          <a:spcPts val="0"/>
        </a:spcBef>
        <a:spcAft>
          <a:spcPts val="1193"/>
        </a:spcAft>
        <a:buClr>
          <a:schemeClr val="accent6"/>
        </a:buClr>
        <a:buFont typeface="Arial" panose="020B0604020202020204" pitchFamily="34" charset="0"/>
        <a:buChar char="•"/>
        <a:defRPr lang="da-DK" sz="1586" kern="1200" dirty="0" smtClean="0">
          <a:solidFill>
            <a:schemeClr val="tx1"/>
          </a:solidFill>
          <a:latin typeface="+mn-lt"/>
          <a:ea typeface="+mn-ea"/>
          <a:cs typeface="+mn-cs"/>
        </a:defRPr>
      </a:lvl4pPr>
      <a:lvl5pPr marL="1537197" indent="-107246" algn="l" defTabSz="908018" rtl="0" eaLnBrk="1" latinLnBrk="0" hangingPunct="1">
        <a:spcBef>
          <a:spcPts val="0"/>
        </a:spcBef>
        <a:spcAft>
          <a:spcPts val="1193"/>
        </a:spcAft>
        <a:buClr>
          <a:schemeClr val="accent6"/>
        </a:buClr>
        <a:buFont typeface="Arial" panose="020B0604020202020204" pitchFamily="34" charset="0"/>
        <a:buChar char="•"/>
        <a:defRPr lang="da-DK" sz="1393" kern="1200" dirty="0" smtClean="0">
          <a:solidFill>
            <a:schemeClr val="tx1"/>
          </a:solidFill>
          <a:latin typeface="+mn-lt"/>
          <a:ea typeface="+mn-ea"/>
          <a:cs typeface="+mn-cs"/>
        </a:defRPr>
      </a:lvl5pPr>
      <a:lvl6pPr marL="1894685" indent="-89371" algn="l" defTabSz="908018" rtl="0" eaLnBrk="1" latinLnBrk="0" hangingPunct="1">
        <a:spcBef>
          <a:spcPts val="0"/>
        </a:spcBef>
        <a:spcAft>
          <a:spcPts val="1193"/>
        </a:spcAft>
        <a:buClr>
          <a:srgbClr val="7D7D7D"/>
        </a:buClr>
        <a:buFont typeface="Arial" panose="020B0604020202020204" pitchFamily="34" charset="0"/>
        <a:buChar char="•"/>
        <a:defRPr lang="da-DK" sz="1193" kern="1200" baseline="0" dirty="0">
          <a:solidFill>
            <a:schemeClr val="tx1"/>
          </a:solidFill>
          <a:latin typeface="+mn-lt"/>
          <a:ea typeface="+mn-ea"/>
          <a:cs typeface="+mn-cs"/>
        </a:defRPr>
      </a:lvl6pPr>
      <a:lvl7pPr marL="2252172" indent="-89371" algn="l" defTabSz="908018" rtl="0" eaLnBrk="1" latinLnBrk="0" hangingPunct="1">
        <a:spcBef>
          <a:spcPts val="0"/>
        </a:spcBef>
        <a:spcAft>
          <a:spcPts val="1193"/>
        </a:spcAft>
        <a:buClr>
          <a:srgbClr val="7D7D7D"/>
        </a:buClr>
        <a:buFont typeface="Arial" panose="020B0604020202020204" pitchFamily="34" charset="0"/>
        <a:buChar char="•"/>
        <a:defRPr lang="da-DK" sz="1093" kern="1200" baseline="0" dirty="0">
          <a:solidFill>
            <a:schemeClr val="tx1"/>
          </a:solidFill>
          <a:latin typeface="+mn-lt"/>
          <a:ea typeface="+mn-ea"/>
          <a:cs typeface="+mn-cs"/>
        </a:defRPr>
      </a:lvl7pPr>
      <a:lvl8pPr marL="2609659" indent="-89371" algn="l" defTabSz="908018" rtl="0" eaLnBrk="1" latinLnBrk="0" hangingPunct="1">
        <a:spcBef>
          <a:spcPts val="0"/>
        </a:spcBef>
        <a:spcAft>
          <a:spcPts val="1193"/>
        </a:spcAft>
        <a:buClr>
          <a:srgbClr val="7D7D7D"/>
        </a:buClr>
        <a:buFont typeface="Arial" panose="020B0604020202020204" pitchFamily="34" charset="0"/>
        <a:buChar char="•"/>
        <a:defRPr lang="da-DK" sz="993" kern="1200" baseline="0" dirty="0">
          <a:solidFill>
            <a:schemeClr val="tx1"/>
          </a:solidFill>
          <a:latin typeface="+mn-lt"/>
          <a:ea typeface="+mn-ea"/>
          <a:cs typeface="+mn-cs"/>
        </a:defRPr>
      </a:lvl8pPr>
      <a:lvl9pPr marL="2967147" indent="-89371" algn="l" defTabSz="908018" rtl="0" eaLnBrk="1" latinLnBrk="0" hangingPunct="1">
        <a:spcBef>
          <a:spcPts val="0"/>
        </a:spcBef>
        <a:spcAft>
          <a:spcPts val="1193"/>
        </a:spcAft>
        <a:buClr>
          <a:srgbClr val="808080"/>
        </a:buClr>
        <a:buFont typeface="Arial" panose="020B0604020202020204" pitchFamily="34" charset="0"/>
        <a:buChar char="•"/>
        <a:defRPr sz="893" kern="1200">
          <a:solidFill>
            <a:schemeClr val="tx1"/>
          </a:solidFill>
          <a:latin typeface="+mn-lt"/>
          <a:ea typeface="+mn-ea"/>
          <a:cs typeface="+mn-cs"/>
        </a:defRPr>
      </a:lvl9pPr>
    </p:bodyStyle>
    <p:otherStyle>
      <a:defPPr>
        <a:defRPr lang="da-DK"/>
      </a:defPPr>
      <a:lvl1pPr marL="0" algn="l" defTabSz="908018" rtl="0" eaLnBrk="1" latinLnBrk="0" hangingPunct="1">
        <a:defRPr sz="1786" kern="1200">
          <a:solidFill>
            <a:schemeClr val="tx1"/>
          </a:solidFill>
          <a:latin typeface="+mn-lt"/>
          <a:ea typeface="+mn-ea"/>
          <a:cs typeface="+mn-cs"/>
        </a:defRPr>
      </a:lvl1pPr>
      <a:lvl2pPr marL="454010" algn="l" defTabSz="908018" rtl="0" eaLnBrk="1" latinLnBrk="0" hangingPunct="1">
        <a:defRPr sz="1786" kern="1200">
          <a:solidFill>
            <a:schemeClr val="tx1"/>
          </a:solidFill>
          <a:latin typeface="+mn-lt"/>
          <a:ea typeface="+mn-ea"/>
          <a:cs typeface="+mn-cs"/>
        </a:defRPr>
      </a:lvl2pPr>
      <a:lvl3pPr marL="908018" algn="l" defTabSz="908018" rtl="0" eaLnBrk="1" latinLnBrk="0" hangingPunct="1">
        <a:defRPr sz="1786" kern="1200">
          <a:solidFill>
            <a:schemeClr val="tx1"/>
          </a:solidFill>
          <a:latin typeface="+mn-lt"/>
          <a:ea typeface="+mn-ea"/>
          <a:cs typeface="+mn-cs"/>
        </a:defRPr>
      </a:lvl3pPr>
      <a:lvl4pPr marL="1362028" algn="l" defTabSz="908018" rtl="0" eaLnBrk="1" latinLnBrk="0" hangingPunct="1">
        <a:defRPr sz="1786" kern="1200">
          <a:solidFill>
            <a:schemeClr val="tx1"/>
          </a:solidFill>
          <a:latin typeface="+mn-lt"/>
          <a:ea typeface="+mn-ea"/>
          <a:cs typeface="+mn-cs"/>
        </a:defRPr>
      </a:lvl4pPr>
      <a:lvl5pPr marL="1816037" algn="l" defTabSz="908018" rtl="0" eaLnBrk="1" latinLnBrk="0" hangingPunct="1">
        <a:defRPr sz="1786" kern="1200">
          <a:solidFill>
            <a:schemeClr val="tx1"/>
          </a:solidFill>
          <a:latin typeface="+mn-lt"/>
          <a:ea typeface="+mn-ea"/>
          <a:cs typeface="+mn-cs"/>
        </a:defRPr>
      </a:lvl5pPr>
      <a:lvl6pPr marL="2270046" algn="l" defTabSz="908018" rtl="0" eaLnBrk="1" latinLnBrk="0" hangingPunct="1">
        <a:defRPr sz="1786" kern="1200">
          <a:solidFill>
            <a:schemeClr val="tx1"/>
          </a:solidFill>
          <a:latin typeface="+mn-lt"/>
          <a:ea typeface="+mn-ea"/>
          <a:cs typeface="+mn-cs"/>
        </a:defRPr>
      </a:lvl6pPr>
      <a:lvl7pPr marL="2724055" algn="l" defTabSz="908018" rtl="0" eaLnBrk="1" latinLnBrk="0" hangingPunct="1">
        <a:defRPr sz="1786" kern="1200">
          <a:solidFill>
            <a:schemeClr val="tx1"/>
          </a:solidFill>
          <a:latin typeface="+mn-lt"/>
          <a:ea typeface="+mn-ea"/>
          <a:cs typeface="+mn-cs"/>
        </a:defRPr>
      </a:lvl7pPr>
      <a:lvl8pPr marL="3178065" algn="l" defTabSz="908018" rtl="0" eaLnBrk="1" latinLnBrk="0" hangingPunct="1">
        <a:defRPr sz="1786" kern="1200">
          <a:solidFill>
            <a:schemeClr val="tx1"/>
          </a:solidFill>
          <a:latin typeface="+mn-lt"/>
          <a:ea typeface="+mn-ea"/>
          <a:cs typeface="+mn-cs"/>
        </a:defRPr>
      </a:lvl8pPr>
      <a:lvl9pPr marL="3632073" algn="l" defTabSz="908018" rtl="0" eaLnBrk="1" latinLnBrk="0" hangingPunct="1">
        <a:defRPr sz="1786" kern="1200">
          <a:solidFill>
            <a:schemeClr val="tx1"/>
          </a:solidFill>
          <a:latin typeface="+mn-lt"/>
          <a:ea typeface="+mn-ea"/>
          <a:cs typeface="+mn-cs"/>
        </a:defRPr>
      </a:lvl9pPr>
    </p:otherStyle>
  </p:txStyles>
  <p:extLst>
    <p:ext uri="{27BBF7A9-308A-43DC-89C8-2F10F3537804}">
      <p15:sldGuideLst xmlns:p15="http://schemas.microsoft.com/office/powerpoint/2012/main">
        <p15:guide id="5" orient="horz" pos="1071" userDrawn="1">
          <p15:clr>
            <a:srgbClr val="F26B43"/>
          </p15:clr>
        </p15:guide>
        <p15:guide id="6" orient="horz" pos="1253" userDrawn="1">
          <p15:clr>
            <a:srgbClr val="F26B43"/>
          </p15:clr>
        </p15:guide>
        <p15:guide id="7" orient="horz" pos="3455" userDrawn="1">
          <p15:clr>
            <a:srgbClr val="F26B43"/>
          </p15:clr>
        </p15:guide>
        <p15:guide id="10" pos="861" userDrawn="1">
          <p15:clr>
            <a:srgbClr val="F26B43"/>
          </p15:clr>
        </p15:guide>
        <p15:guide id="11" pos="7247" userDrawn="1">
          <p15:clr>
            <a:srgbClr val="F26B43"/>
          </p15:clr>
        </p15:guide>
        <p15:guide id="12" pos="3963" userDrawn="1">
          <p15:clr>
            <a:srgbClr val="F26B43"/>
          </p15:clr>
        </p15:guide>
        <p15:guide id="13" pos="4145"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3.xml"/><Relationship Id="rId6" Type="http://schemas.openxmlformats.org/officeDocument/2006/relationships/hyperlink" Target="https://pixabay.com/fr/signes-de-ponctuation-1019729/" TargetMode="External"/><Relationship Id="rId5" Type="http://schemas.openxmlformats.org/officeDocument/2006/relationships/image" Target="../media/image21.jpe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hyperlink" Target="https://pixabay.com/da/flugtskydning-gev%C3%A6r-aftr%C3%A6kker-v%C3%A5ben-2233607/" TargetMode="External"/><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pixabay.com/da/sp%C3%B8rgsm%C3%A5lstegn-hvorfor-sp%C3%B8rgsm%C3%A5l-1829459/" TargetMode="External"/><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www.google.dk/url?sa=t&amp;rct=j&amp;q=&amp;esrc=s&amp;source=web&amp;cd=&amp;cad=rja&amp;uact=8&amp;ved=2ahUKEwiE4uy-1aCCAxXlQvEDHRsmB8YQwqsBegQIKBAG&amp;url=https%3A%2F%2Fwww.youtube.com%2Fwatch%3Fv%3DvJG698U2Mvo&amp;usg=AOvVaw2dPILJeUeInhsaz4ePe2hK&amp;opi=89978449"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hyperlink" Target="https://strangethoughtsbyjohn.blogspot.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ADE459-01A2-4868-BB27-A29091D484FD}"/>
              </a:ext>
            </a:extLst>
          </p:cNvPr>
          <p:cNvSpPr>
            <a:spLocks noGrp="1"/>
          </p:cNvSpPr>
          <p:nvPr>
            <p:ph type="title"/>
          </p:nvPr>
        </p:nvSpPr>
        <p:spPr/>
        <p:txBody>
          <a:bodyPr/>
          <a:lstStyle/>
          <a:p>
            <a:r>
              <a:rPr lang="da-DK" sz="3200" dirty="0"/>
              <a:t>Konfliktforebyggelse- og nedtrapning</a:t>
            </a:r>
          </a:p>
        </p:txBody>
      </p:sp>
      <p:sp>
        <p:nvSpPr>
          <p:cNvPr id="3" name="Undertitel 2">
            <a:extLst>
              <a:ext uri="{FF2B5EF4-FFF2-40B4-BE49-F238E27FC236}">
                <a16:creationId xmlns:a16="http://schemas.microsoft.com/office/drawing/2014/main" id="{AA888E4B-29E0-480E-AF4D-B231F5B22612}"/>
              </a:ext>
            </a:extLst>
          </p:cNvPr>
          <p:cNvSpPr>
            <a:spLocks noGrp="1"/>
          </p:cNvSpPr>
          <p:nvPr>
            <p:ph type="subTitle" idx="1"/>
          </p:nvPr>
        </p:nvSpPr>
        <p:spPr>
          <a:xfrm>
            <a:off x="1366846" y="5579570"/>
            <a:ext cx="9433105" cy="888504"/>
          </a:xfrm>
        </p:spPr>
        <p:txBody>
          <a:bodyPr/>
          <a:lstStyle/>
          <a:p>
            <a:r>
              <a:rPr lang="da-DK" dirty="0"/>
              <a:t>Netværksdage i Nyborg 1. november 2023</a:t>
            </a:r>
          </a:p>
          <a:p>
            <a:r>
              <a:rPr lang="da-DK" dirty="0"/>
              <a:t>v/ Mie A. A. Andersen, Udviklingschef for Relationelle Samarbejder / Master i Konfliktmægling</a:t>
            </a:r>
          </a:p>
        </p:txBody>
      </p:sp>
      <p:sp>
        <p:nvSpPr>
          <p:cNvPr id="4" name="Pladsholder til dato 3">
            <a:extLst>
              <a:ext uri="{FF2B5EF4-FFF2-40B4-BE49-F238E27FC236}">
                <a16:creationId xmlns:a16="http://schemas.microsoft.com/office/drawing/2014/main" id="{5E524CE5-9AAB-4A0E-B28F-111EFCEF6457}"/>
              </a:ext>
            </a:extLst>
          </p:cNvPr>
          <p:cNvSpPr>
            <a:spLocks noGrp="1"/>
          </p:cNvSpPr>
          <p:nvPr>
            <p:ph type="dt" sz="half" idx="10"/>
          </p:nvPr>
        </p:nvSpPr>
        <p:spPr/>
        <p:txBody>
          <a:bodyPr/>
          <a:lstStyle/>
          <a:p>
            <a:endParaRPr lang="da-DK" dirty="0"/>
          </a:p>
        </p:txBody>
      </p:sp>
      <p:sp>
        <p:nvSpPr>
          <p:cNvPr id="5" name="Pladsholder til sidefod 4">
            <a:extLst>
              <a:ext uri="{FF2B5EF4-FFF2-40B4-BE49-F238E27FC236}">
                <a16:creationId xmlns:a16="http://schemas.microsoft.com/office/drawing/2014/main" id="{2FE6C51C-06ED-47DC-91A4-6A436CB63236}"/>
              </a:ext>
            </a:extLst>
          </p:cNvPr>
          <p:cNvSpPr>
            <a:spLocks noGrp="1"/>
          </p:cNvSpPr>
          <p:nvPr>
            <p:ph type="ftr" sz="quarter" idx="11"/>
          </p:nvPr>
        </p:nvSpPr>
        <p:spPr/>
        <p:txBody>
          <a:bodyPr/>
          <a:lstStyle/>
          <a:p>
            <a:endParaRPr lang="en-GB"/>
          </a:p>
        </p:txBody>
      </p:sp>
      <p:sp>
        <p:nvSpPr>
          <p:cNvPr id="6" name="Pladsholder til slidenummer 5">
            <a:extLst>
              <a:ext uri="{FF2B5EF4-FFF2-40B4-BE49-F238E27FC236}">
                <a16:creationId xmlns:a16="http://schemas.microsoft.com/office/drawing/2014/main" id="{505E2029-5A8F-4766-BB3A-1F6058FB2180}"/>
              </a:ext>
            </a:extLst>
          </p:cNvPr>
          <p:cNvSpPr>
            <a:spLocks noGrp="1"/>
          </p:cNvSpPr>
          <p:nvPr>
            <p:ph type="sldNum" sz="quarter" idx="12"/>
          </p:nvPr>
        </p:nvSpPr>
        <p:spPr/>
        <p:txBody>
          <a:bodyPr/>
          <a:lstStyle/>
          <a:p>
            <a:fld id="{0DAB5548-7253-48D6-B95B-F3D312A72220}" type="slidenum">
              <a:rPr lang="da-DK" smtClean="0"/>
              <a:pPr/>
              <a:t>1</a:t>
            </a:fld>
            <a:endParaRPr lang="da-DK" dirty="0"/>
          </a:p>
        </p:txBody>
      </p:sp>
    </p:spTree>
    <p:custDataLst>
      <p:tags r:id="rId1"/>
    </p:custDataLst>
    <p:extLst>
      <p:ext uri="{BB962C8B-B14F-4D97-AF65-F5344CB8AC3E}">
        <p14:creationId xmlns:p14="http://schemas.microsoft.com/office/powerpoint/2010/main" val="22483929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A414D813-DA6B-4F3B-838F-86E7F4498D1A}"/>
              </a:ext>
            </a:extLst>
          </p:cNvPr>
          <p:cNvSpPr>
            <a:spLocks noGrp="1"/>
          </p:cNvSpPr>
          <p:nvPr>
            <p:ph type="dt" sz="half" idx="10"/>
          </p:nvPr>
        </p:nvSpPr>
        <p:spPr/>
        <p:txBody>
          <a:bodyPr/>
          <a:lstStyle/>
          <a:p>
            <a:endParaRPr lang="da-DK" dirty="0"/>
          </a:p>
        </p:txBody>
      </p:sp>
      <p:sp>
        <p:nvSpPr>
          <p:cNvPr id="3" name="Pladsholder til sidefod 2">
            <a:extLst>
              <a:ext uri="{FF2B5EF4-FFF2-40B4-BE49-F238E27FC236}">
                <a16:creationId xmlns:a16="http://schemas.microsoft.com/office/drawing/2014/main" id="{293D23DA-F523-4EC9-A9E1-5869C47B688B}"/>
              </a:ext>
            </a:extLst>
          </p:cNvPr>
          <p:cNvSpPr>
            <a:spLocks noGrp="1"/>
          </p:cNvSpPr>
          <p:nvPr>
            <p:ph type="ftr" sz="quarter" idx="11"/>
          </p:nvPr>
        </p:nvSpPr>
        <p:spPr/>
        <p:txBody>
          <a:bodyPr/>
          <a:lstStyle/>
          <a:p>
            <a:endParaRPr lang="en-GB"/>
          </a:p>
        </p:txBody>
      </p:sp>
      <p:sp>
        <p:nvSpPr>
          <p:cNvPr id="4" name="Pladsholder til slidenummer 3">
            <a:extLst>
              <a:ext uri="{FF2B5EF4-FFF2-40B4-BE49-F238E27FC236}">
                <a16:creationId xmlns:a16="http://schemas.microsoft.com/office/drawing/2014/main" id="{39657514-935C-4217-A72F-980E644F2160}"/>
              </a:ext>
            </a:extLst>
          </p:cNvPr>
          <p:cNvSpPr>
            <a:spLocks noGrp="1"/>
          </p:cNvSpPr>
          <p:nvPr>
            <p:ph type="sldNum" sz="quarter" idx="12"/>
          </p:nvPr>
        </p:nvSpPr>
        <p:spPr/>
        <p:txBody>
          <a:bodyPr/>
          <a:lstStyle/>
          <a:p>
            <a:fld id="{0DAB5548-7253-48D6-B95B-F3D312A72220}" type="slidenum">
              <a:rPr lang="en-GB" smtClean="0"/>
              <a:pPr/>
              <a:t>10</a:t>
            </a:fld>
            <a:endParaRPr lang="en-GB" dirty="0"/>
          </a:p>
        </p:txBody>
      </p:sp>
      <p:sp>
        <p:nvSpPr>
          <p:cNvPr id="5" name="Titel 4">
            <a:extLst>
              <a:ext uri="{FF2B5EF4-FFF2-40B4-BE49-F238E27FC236}">
                <a16:creationId xmlns:a16="http://schemas.microsoft.com/office/drawing/2014/main" id="{67D3DED3-3001-43B7-B56B-2872EBA28FA9}"/>
              </a:ext>
            </a:extLst>
          </p:cNvPr>
          <p:cNvSpPr>
            <a:spLocks noGrp="1"/>
          </p:cNvSpPr>
          <p:nvPr>
            <p:ph type="title"/>
          </p:nvPr>
        </p:nvSpPr>
        <p:spPr>
          <a:xfrm>
            <a:off x="1367391" y="1088832"/>
            <a:ext cx="10137524" cy="828000"/>
          </a:xfrm>
        </p:spPr>
        <p:txBody>
          <a:bodyPr vert="horz" lIns="0" tIns="0" rIns="0" bIns="0" rtlCol="0" anchor="b" anchorCtr="0">
            <a:noAutofit/>
          </a:bodyPr>
          <a:lstStyle/>
          <a:p>
            <a:r>
              <a:rPr lang="da-DK" dirty="0"/>
              <a:t>Hvorfor ikke ? </a:t>
            </a:r>
            <a:br>
              <a:rPr lang="da-DK" dirty="0"/>
            </a:br>
            <a:r>
              <a:rPr lang="da-DK" dirty="0"/>
              <a:t>Med AB 18 har vi jo fået en struktur for konfliktløsning ? </a:t>
            </a:r>
            <a:br>
              <a:rPr lang="da-DK" dirty="0"/>
            </a:br>
            <a:endParaRPr lang="da-DK" dirty="0"/>
          </a:p>
        </p:txBody>
      </p:sp>
      <p:pic>
        <p:nvPicPr>
          <p:cNvPr id="7" name="Billede 6">
            <a:extLst>
              <a:ext uri="{FF2B5EF4-FFF2-40B4-BE49-F238E27FC236}">
                <a16:creationId xmlns:a16="http://schemas.microsoft.com/office/drawing/2014/main" id="{A2DFD2E3-3CA4-4EBC-9841-F63305B8C094}"/>
              </a:ext>
            </a:extLst>
          </p:cNvPr>
          <p:cNvPicPr>
            <a:picLocks noChangeAspect="1"/>
          </p:cNvPicPr>
          <p:nvPr/>
        </p:nvPicPr>
        <p:blipFill>
          <a:blip r:embed="rId4"/>
          <a:stretch>
            <a:fillRect/>
          </a:stretch>
        </p:blipFill>
        <p:spPr>
          <a:xfrm>
            <a:off x="1298939" y="1916832"/>
            <a:ext cx="10274427" cy="3967353"/>
          </a:xfrm>
          <a:prstGeom prst="rect">
            <a:avLst/>
          </a:prstGeom>
        </p:spPr>
      </p:pic>
      <p:pic>
        <p:nvPicPr>
          <p:cNvPr id="10" name="Billede 9">
            <a:extLst>
              <a:ext uri="{FF2B5EF4-FFF2-40B4-BE49-F238E27FC236}">
                <a16:creationId xmlns:a16="http://schemas.microsoft.com/office/drawing/2014/main" id="{3CED7377-80BD-12C5-E048-06CF4748ECAE}"/>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0488488" y="260536"/>
            <a:ext cx="1440180" cy="1440180"/>
          </a:xfrm>
          <a:prstGeom prst="rect">
            <a:avLst/>
          </a:prstGeom>
        </p:spPr>
      </p:pic>
    </p:spTree>
    <p:custDataLst>
      <p:tags r:id="rId1"/>
    </p:custDataLst>
    <p:extLst>
      <p:ext uri="{BB962C8B-B14F-4D97-AF65-F5344CB8AC3E}">
        <p14:creationId xmlns:p14="http://schemas.microsoft.com/office/powerpoint/2010/main" val="27866149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F76B6B-EDF5-42D5-980D-8A2C857D43F6}"/>
              </a:ext>
            </a:extLst>
          </p:cNvPr>
          <p:cNvSpPr>
            <a:spLocks noGrp="1"/>
          </p:cNvSpPr>
          <p:nvPr>
            <p:ph type="title"/>
          </p:nvPr>
        </p:nvSpPr>
        <p:spPr>
          <a:xfrm>
            <a:off x="1367391" y="656784"/>
            <a:ext cx="10137524" cy="828000"/>
          </a:xfrm>
        </p:spPr>
        <p:txBody>
          <a:bodyPr/>
          <a:lstStyle/>
          <a:p>
            <a:r>
              <a:rPr lang="da-DK" dirty="0"/>
              <a:t>Ja – men bruger vi løsningstrappen ? </a:t>
            </a:r>
          </a:p>
        </p:txBody>
      </p:sp>
      <p:sp>
        <p:nvSpPr>
          <p:cNvPr id="3" name="Pladsholder til slidenummer 2">
            <a:extLst>
              <a:ext uri="{FF2B5EF4-FFF2-40B4-BE49-F238E27FC236}">
                <a16:creationId xmlns:a16="http://schemas.microsoft.com/office/drawing/2014/main" id="{5C9F302E-AD44-45BC-B904-0D7BBEBA0C0B}"/>
              </a:ext>
            </a:extLst>
          </p:cNvPr>
          <p:cNvSpPr>
            <a:spLocks noGrp="1"/>
          </p:cNvSpPr>
          <p:nvPr>
            <p:ph type="sldNum" sz="quarter" idx="12"/>
          </p:nvPr>
        </p:nvSpPr>
        <p:spPr/>
        <p:txBody>
          <a:bodyPr/>
          <a:lstStyle/>
          <a:p>
            <a:fld id="{667EC89C-17A0-4E64-A6D2-B825673CEEDF}" type="slidenum">
              <a:rPr lang="da-DK" smtClean="0"/>
              <a:t>11</a:t>
            </a:fld>
            <a:endParaRPr lang="da-DK" dirty="0"/>
          </a:p>
        </p:txBody>
      </p:sp>
      <p:sp>
        <p:nvSpPr>
          <p:cNvPr id="4" name="Pladsholder til indhold 3">
            <a:extLst>
              <a:ext uri="{FF2B5EF4-FFF2-40B4-BE49-F238E27FC236}">
                <a16:creationId xmlns:a16="http://schemas.microsoft.com/office/drawing/2014/main" id="{C1648912-D8CC-4F94-A3B2-9A389E36166D}"/>
              </a:ext>
            </a:extLst>
          </p:cNvPr>
          <p:cNvSpPr>
            <a:spLocks noGrp="1"/>
          </p:cNvSpPr>
          <p:nvPr>
            <p:ph sz="quarter" idx="13"/>
          </p:nvPr>
        </p:nvSpPr>
        <p:spPr>
          <a:xfrm>
            <a:off x="1368006" y="1196752"/>
            <a:ext cx="10136614" cy="3498850"/>
          </a:xfrm>
        </p:spPr>
        <p:txBody>
          <a:bodyPr/>
          <a:lstStyle/>
          <a:p>
            <a:endParaRPr lang="da-DK" dirty="0"/>
          </a:p>
          <a:p>
            <a:endParaRPr lang="da-DK" dirty="0"/>
          </a:p>
          <a:p>
            <a:endParaRPr lang="da-DK" sz="1800" dirty="0"/>
          </a:p>
        </p:txBody>
      </p:sp>
      <p:sp>
        <p:nvSpPr>
          <p:cNvPr id="6" name="Titel 1">
            <a:extLst>
              <a:ext uri="{FF2B5EF4-FFF2-40B4-BE49-F238E27FC236}">
                <a16:creationId xmlns:a16="http://schemas.microsoft.com/office/drawing/2014/main" id="{EC98F0FF-38E9-4933-C0EB-C36CCD1FF7D7}"/>
              </a:ext>
            </a:extLst>
          </p:cNvPr>
          <p:cNvSpPr txBox="1">
            <a:spLocks/>
          </p:cNvSpPr>
          <p:nvPr/>
        </p:nvSpPr>
        <p:spPr>
          <a:xfrm>
            <a:off x="4727848" y="2420888"/>
            <a:ext cx="6096146" cy="828000"/>
          </a:xfrm>
          <a:prstGeom prst="rect">
            <a:avLst/>
          </a:prstGeom>
        </p:spPr>
        <p:txBody>
          <a:bodyPr vert="horz" lIns="0" tIns="0" rIns="0" bIns="0" rtlCol="0" anchor="b" anchorCtr="0">
            <a:noAutofit/>
          </a:bodyPr>
          <a:lstStyle>
            <a:lvl1pPr algn="l" defTabSz="908018" rtl="0" eaLnBrk="1" latinLnBrk="0" hangingPunct="1">
              <a:lnSpc>
                <a:spcPct val="85000"/>
              </a:lnSpc>
              <a:spcBef>
                <a:spcPct val="0"/>
              </a:spcBef>
              <a:buNone/>
              <a:defRPr sz="2779" b="1" kern="1200">
                <a:solidFill>
                  <a:srgbClr val="CB6615"/>
                </a:solidFill>
                <a:latin typeface="+mj-lt"/>
                <a:ea typeface="+mj-ea"/>
                <a:cs typeface="+mj-cs"/>
              </a:defRPr>
            </a:lvl1pPr>
          </a:lstStyle>
          <a:p>
            <a:pPr defTabSz="914400"/>
            <a:r>
              <a:rPr lang="da-DK" sz="1800" b="0" dirty="0">
                <a:solidFill>
                  <a:schemeClr val="tx1"/>
                </a:solidFill>
                <a:latin typeface="+mn-lt"/>
                <a:ea typeface="+mn-ea"/>
                <a:cs typeface="+mn-cs"/>
              </a:rPr>
              <a:t>Hvor mange af jer har AB 18 kontrakter ?</a:t>
            </a:r>
          </a:p>
          <a:p>
            <a:pPr defTabSz="914400"/>
            <a:endParaRPr lang="da-DK" sz="1800" b="0" dirty="0">
              <a:solidFill>
                <a:schemeClr val="tx1"/>
              </a:solidFill>
              <a:latin typeface="+mn-lt"/>
              <a:ea typeface="+mn-ea"/>
              <a:cs typeface="+mn-cs"/>
            </a:endParaRPr>
          </a:p>
          <a:p>
            <a:pPr defTabSz="914400"/>
            <a:r>
              <a:rPr lang="da-DK" sz="1800" b="0" dirty="0">
                <a:solidFill>
                  <a:schemeClr val="tx1"/>
                </a:solidFill>
                <a:latin typeface="+mn-lt"/>
                <a:ea typeface="+mn-ea"/>
                <a:cs typeface="+mn-cs"/>
              </a:rPr>
              <a:t>Hvor mange af jer har implementeret løsningstrappen ?</a:t>
            </a:r>
          </a:p>
        </p:txBody>
      </p:sp>
      <p:pic>
        <p:nvPicPr>
          <p:cNvPr id="8" name="Billede 7" descr="Et billede, der indeholder logo, Grafik, clipart, design&#10;&#10;Automatisk genereret beskrivelse">
            <a:extLst>
              <a:ext uri="{FF2B5EF4-FFF2-40B4-BE49-F238E27FC236}">
                <a16:creationId xmlns:a16="http://schemas.microsoft.com/office/drawing/2014/main" id="{80208EEB-4776-29B8-11F7-C5C6F1FF9F1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495600" y="2391638"/>
            <a:ext cx="1381125" cy="1714500"/>
          </a:xfrm>
          <a:prstGeom prst="rect">
            <a:avLst/>
          </a:prstGeom>
        </p:spPr>
      </p:pic>
    </p:spTree>
    <p:extLst>
      <p:ext uri="{BB962C8B-B14F-4D97-AF65-F5344CB8AC3E}">
        <p14:creationId xmlns:p14="http://schemas.microsoft.com/office/powerpoint/2010/main" val="4804503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F76B6B-EDF5-42D5-980D-8A2C857D43F6}"/>
              </a:ext>
            </a:extLst>
          </p:cNvPr>
          <p:cNvSpPr>
            <a:spLocks noGrp="1"/>
          </p:cNvSpPr>
          <p:nvPr>
            <p:ph type="title"/>
          </p:nvPr>
        </p:nvSpPr>
        <p:spPr>
          <a:xfrm>
            <a:off x="1367391" y="656784"/>
            <a:ext cx="10137524" cy="828000"/>
          </a:xfrm>
        </p:spPr>
        <p:txBody>
          <a:bodyPr/>
          <a:lstStyle/>
          <a:p>
            <a:r>
              <a:rPr lang="da-DK" dirty="0"/>
              <a:t>Hvorfor er løsningstrappen ikke nok ?</a:t>
            </a:r>
            <a:br>
              <a:rPr lang="da-DK" dirty="0"/>
            </a:br>
            <a:r>
              <a:rPr lang="da-DK" dirty="0"/>
              <a:t>Der skal ændring i mindset og adfærd til..</a:t>
            </a:r>
          </a:p>
        </p:txBody>
      </p:sp>
      <p:sp>
        <p:nvSpPr>
          <p:cNvPr id="3" name="Pladsholder til slidenummer 2">
            <a:extLst>
              <a:ext uri="{FF2B5EF4-FFF2-40B4-BE49-F238E27FC236}">
                <a16:creationId xmlns:a16="http://schemas.microsoft.com/office/drawing/2014/main" id="{5C9F302E-AD44-45BC-B904-0D7BBEBA0C0B}"/>
              </a:ext>
            </a:extLst>
          </p:cNvPr>
          <p:cNvSpPr>
            <a:spLocks noGrp="1"/>
          </p:cNvSpPr>
          <p:nvPr>
            <p:ph type="sldNum" sz="quarter" idx="12"/>
          </p:nvPr>
        </p:nvSpPr>
        <p:spPr/>
        <p:txBody>
          <a:bodyPr/>
          <a:lstStyle/>
          <a:p>
            <a:fld id="{667EC89C-17A0-4E64-A6D2-B825673CEEDF}" type="slidenum">
              <a:rPr lang="da-DK" smtClean="0"/>
              <a:t>12</a:t>
            </a:fld>
            <a:endParaRPr lang="da-DK" dirty="0"/>
          </a:p>
        </p:txBody>
      </p:sp>
      <p:sp>
        <p:nvSpPr>
          <p:cNvPr id="5" name="Tekstfelt 4">
            <a:extLst>
              <a:ext uri="{FF2B5EF4-FFF2-40B4-BE49-F238E27FC236}">
                <a16:creationId xmlns:a16="http://schemas.microsoft.com/office/drawing/2014/main" id="{5B490EAE-BC7C-4D8E-FC2C-0BCE5724021A}"/>
              </a:ext>
            </a:extLst>
          </p:cNvPr>
          <p:cNvSpPr txBox="1"/>
          <p:nvPr/>
        </p:nvSpPr>
        <p:spPr>
          <a:xfrm>
            <a:off x="1367390" y="1602666"/>
            <a:ext cx="8977081" cy="1754326"/>
          </a:xfrm>
          <a:prstGeom prst="rect">
            <a:avLst/>
          </a:prstGeom>
          <a:noFill/>
        </p:spPr>
        <p:txBody>
          <a:bodyPr wrap="square">
            <a:spAutoFit/>
          </a:bodyPr>
          <a:lstStyle/>
          <a:p>
            <a:pPr marL="285750" indent="-285750">
              <a:buFont typeface="Arial" panose="020B0604020202020204" pitchFamily="34" charset="0"/>
              <a:buChar char="•"/>
            </a:pPr>
            <a:r>
              <a:rPr lang="da-DK" dirty="0"/>
              <a:t>vi må først og fremmest erkende uenigheden</a:t>
            </a:r>
          </a:p>
          <a:p>
            <a:pPr marL="285750" indent="-285750">
              <a:buFont typeface="Arial" panose="020B0604020202020204" pitchFamily="34" charset="0"/>
              <a:buChar char="•"/>
            </a:pPr>
            <a:r>
              <a:rPr lang="da-DK" dirty="0"/>
              <a:t>vi må konfrontere vores egen konfliktskyhed</a:t>
            </a:r>
          </a:p>
          <a:p>
            <a:pPr marL="285750" indent="-285750">
              <a:buFont typeface="Arial" panose="020B0604020202020204" pitchFamily="34" charset="0"/>
              <a:buChar char="•"/>
            </a:pPr>
            <a:r>
              <a:rPr lang="da-DK" dirty="0"/>
              <a:t>vi må opbygge en professionel uenighedskultur (interesser og behov)</a:t>
            </a:r>
          </a:p>
          <a:p>
            <a:pPr marL="285750" indent="-285750">
              <a:buFont typeface="Arial" panose="020B0604020202020204" pitchFamily="34" charset="0"/>
              <a:buChar char="•"/>
            </a:pPr>
            <a:r>
              <a:rPr lang="da-DK" dirty="0"/>
              <a:t>status på uenigheder skal efterspørges</a:t>
            </a:r>
          </a:p>
          <a:p>
            <a:pPr marL="285750" indent="-285750">
              <a:buFont typeface="Arial" panose="020B0604020202020204" pitchFamily="34" charset="0"/>
              <a:buChar char="•"/>
            </a:pPr>
            <a:r>
              <a:rPr lang="da-DK" dirty="0"/>
              <a:t>temperaturen på samarbejdet og relationen skal efterspørges</a:t>
            </a:r>
          </a:p>
          <a:p>
            <a:endParaRPr lang="da-DK" dirty="0"/>
          </a:p>
        </p:txBody>
      </p:sp>
      <p:sp>
        <p:nvSpPr>
          <p:cNvPr id="6" name="Titel 1">
            <a:extLst>
              <a:ext uri="{FF2B5EF4-FFF2-40B4-BE49-F238E27FC236}">
                <a16:creationId xmlns:a16="http://schemas.microsoft.com/office/drawing/2014/main" id="{EC98F0FF-38E9-4933-C0EB-C36CCD1FF7D7}"/>
              </a:ext>
            </a:extLst>
          </p:cNvPr>
          <p:cNvSpPr txBox="1">
            <a:spLocks/>
          </p:cNvSpPr>
          <p:nvPr/>
        </p:nvSpPr>
        <p:spPr>
          <a:xfrm>
            <a:off x="1367391" y="1592888"/>
            <a:ext cx="10137524" cy="828000"/>
          </a:xfrm>
          <a:prstGeom prst="rect">
            <a:avLst/>
          </a:prstGeom>
        </p:spPr>
        <p:txBody>
          <a:bodyPr vert="horz" lIns="0" tIns="0" rIns="0" bIns="0" rtlCol="0" anchor="b" anchorCtr="0">
            <a:noAutofit/>
          </a:bodyPr>
          <a:lstStyle>
            <a:lvl1pPr algn="l" defTabSz="908018" rtl="0" eaLnBrk="1" latinLnBrk="0" hangingPunct="1">
              <a:lnSpc>
                <a:spcPct val="85000"/>
              </a:lnSpc>
              <a:spcBef>
                <a:spcPct val="0"/>
              </a:spcBef>
              <a:buNone/>
              <a:defRPr sz="2779" b="1" kern="1200">
                <a:solidFill>
                  <a:srgbClr val="CB6615"/>
                </a:solidFill>
                <a:latin typeface="+mj-lt"/>
                <a:ea typeface="+mj-ea"/>
                <a:cs typeface="+mj-cs"/>
              </a:defRPr>
            </a:lvl1pPr>
          </a:lstStyle>
          <a:p>
            <a:endParaRPr lang="da-DK" dirty="0"/>
          </a:p>
        </p:txBody>
      </p:sp>
      <p:sp>
        <p:nvSpPr>
          <p:cNvPr id="7" name="Tekstfelt 6">
            <a:extLst>
              <a:ext uri="{FF2B5EF4-FFF2-40B4-BE49-F238E27FC236}">
                <a16:creationId xmlns:a16="http://schemas.microsoft.com/office/drawing/2014/main" id="{5E65CEB1-EDFE-21C6-4EDF-69FB5091491D}"/>
              </a:ext>
            </a:extLst>
          </p:cNvPr>
          <p:cNvSpPr txBox="1"/>
          <p:nvPr/>
        </p:nvSpPr>
        <p:spPr>
          <a:xfrm>
            <a:off x="1439399" y="3717032"/>
            <a:ext cx="8977081" cy="369332"/>
          </a:xfrm>
          <a:prstGeom prst="rect">
            <a:avLst/>
          </a:prstGeom>
          <a:noFill/>
        </p:spPr>
        <p:txBody>
          <a:bodyPr wrap="square">
            <a:spAutoFit/>
          </a:bodyPr>
          <a:lstStyle/>
          <a:p>
            <a:pPr marL="285750" indent="-285750">
              <a:buFont typeface="Arial" panose="020B0604020202020204" pitchFamily="34" charset="0"/>
              <a:buChar char="•"/>
            </a:pPr>
            <a:r>
              <a:rPr lang="da-DK" dirty="0"/>
              <a:t>Når vi end ikke op på 1 trin af løsningstrappen</a:t>
            </a:r>
          </a:p>
        </p:txBody>
      </p:sp>
      <p:sp>
        <p:nvSpPr>
          <p:cNvPr id="10" name="Titel 1">
            <a:extLst>
              <a:ext uri="{FF2B5EF4-FFF2-40B4-BE49-F238E27FC236}">
                <a16:creationId xmlns:a16="http://schemas.microsoft.com/office/drawing/2014/main" id="{6A4C9927-38B1-E148-5B16-A85880637CC5}"/>
              </a:ext>
            </a:extLst>
          </p:cNvPr>
          <p:cNvSpPr txBox="1">
            <a:spLocks/>
          </p:cNvSpPr>
          <p:nvPr/>
        </p:nvSpPr>
        <p:spPr>
          <a:xfrm>
            <a:off x="1343472" y="2817024"/>
            <a:ext cx="10137524" cy="828000"/>
          </a:xfrm>
          <a:prstGeom prst="rect">
            <a:avLst/>
          </a:prstGeom>
        </p:spPr>
        <p:txBody>
          <a:bodyPr vert="horz" lIns="0" tIns="0" rIns="0" bIns="0" rtlCol="0" anchor="b" anchorCtr="0">
            <a:noAutofit/>
          </a:bodyPr>
          <a:lstStyle>
            <a:lvl1pPr algn="l" defTabSz="908018" rtl="0" eaLnBrk="1" latinLnBrk="0" hangingPunct="1">
              <a:lnSpc>
                <a:spcPct val="85000"/>
              </a:lnSpc>
              <a:spcBef>
                <a:spcPct val="0"/>
              </a:spcBef>
              <a:buNone/>
              <a:defRPr sz="2779" b="1" kern="1200">
                <a:solidFill>
                  <a:srgbClr val="CB6615"/>
                </a:solidFill>
                <a:latin typeface="+mj-lt"/>
                <a:ea typeface="+mj-ea"/>
                <a:cs typeface="+mj-cs"/>
              </a:defRPr>
            </a:lvl1pPr>
          </a:lstStyle>
          <a:p>
            <a:r>
              <a:rPr lang="da-DK" dirty="0"/>
              <a:t>Ellers…</a:t>
            </a:r>
          </a:p>
        </p:txBody>
      </p:sp>
      <p:sp>
        <p:nvSpPr>
          <p:cNvPr id="11" name="Tekstfelt 10">
            <a:extLst>
              <a:ext uri="{FF2B5EF4-FFF2-40B4-BE49-F238E27FC236}">
                <a16:creationId xmlns:a16="http://schemas.microsoft.com/office/drawing/2014/main" id="{463B8C9D-70D0-A2BC-EB71-A83ADD42382A}"/>
              </a:ext>
            </a:extLst>
          </p:cNvPr>
          <p:cNvSpPr txBox="1"/>
          <p:nvPr/>
        </p:nvSpPr>
        <p:spPr>
          <a:xfrm>
            <a:off x="1326908" y="4653136"/>
            <a:ext cx="8977081" cy="1200329"/>
          </a:xfrm>
          <a:prstGeom prst="rect">
            <a:avLst/>
          </a:prstGeom>
          <a:noFill/>
        </p:spPr>
        <p:txBody>
          <a:bodyPr wrap="square">
            <a:spAutoFit/>
          </a:bodyPr>
          <a:lstStyle/>
          <a:p>
            <a:pPr marL="285750" indent="-285750">
              <a:buFont typeface="Arial" panose="020B0604020202020204" pitchFamily="34" charset="0"/>
              <a:buChar char="•"/>
            </a:pPr>
            <a:endParaRPr lang="da-DK" dirty="0"/>
          </a:p>
          <a:p>
            <a:pPr marL="285750" indent="-285750">
              <a:buFont typeface="Arial" panose="020B0604020202020204" pitchFamily="34" charset="0"/>
              <a:buChar char="•"/>
            </a:pPr>
            <a:r>
              <a:rPr lang="da-DK" dirty="0"/>
              <a:t>konflikten eskalerer under overfladen og når forbi det punkt hvor parterne tror på en mindelig løsning</a:t>
            </a:r>
          </a:p>
          <a:p>
            <a:endParaRPr lang="da-DK" dirty="0"/>
          </a:p>
        </p:txBody>
      </p:sp>
      <p:sp>
        <p:nvSpPr>
          <p:cNvPr id="14" name="Titel 1">
            <a:extLst>
              <a:ext uri="{FF2B5EF4-FFF2-40B4-BE49-F238E27FC236}">
                <a16:creationId xmlns:a16="http://schemas.microsoft.com/office/drawing/2014/main" id="{FC97A43D-BC8A-C8BC-CDA1-3857B0146866}"/>
              </a:ext>
            </a:extLst>
          </p:cNvPr>
          <p:cNvSpPr txBox="1">
            <a:spLocks/>
          </p:cNvSpPr>
          <p:nvPr/>
        </p:nvSpPr>
        <p:spPr>
          <a:xfrm>
            <a:off x="1359076" y="3897144"/>
            <a:ext cx="10137524" cy="828000"/>
          </a:xfrm>
          <a:prstGeom prst="rect">
            <a:avLst/>
          </a:prstGeom>
        </p:spPr>
        <p:txBody>
          <a:bodyPr vert="horz" lIns="0" tIns="0" rIns="0" bIns="0" rtlCol="0" anchor="b" anchorCtr="0">
            <a:noAutofit/>
          </a:bodyPr>
          <a:lstStyle>
            <a:lvl1pPr algn="l" defTabSz="908018" rtl="0" eaLnBrk="1" latinLnBrk="0" hangingPunct="1">
              <a:lnSpc>
                <a:spcPct val="85000"/>
              </a:lnSpc>
              <a:spcBef>
                <a:spcPct val="0"/>
              </a:spcBef>
              <a:buNone/>
              <a:defRPr sz="2779" b="1" kern="1200">
                <a:solidFill>
                  <a:srgbClr val="CB6615"/>
                </a:solidFill>
                <a:latin typeface="+mj-lt"/>
                <a:ea typeface="+mj-ea"/>
                <a:cs typeface="+mj-cs"/>
              </a:defRPr>
            </a:lvl1pPr>
          </a:lstStyle>
          <a:p>
            <a:r>
              <a:rPr lang="da-DK" dirty="0"/>
              <a:t>Det medfører stor risiko for at</a:t>
            </a:r>
          </a:p>
        </p:txBody>
      </p:sp>
      <p:pic>
        <p:nvPicPr>
          <p:cNvPr id="16" name="Billede 15" descr="Et billede, der indeholder ballon, kunst&#10;&#10;Automatisk genereret beskrivelse">
            <a:extLst>
              <a:ext uri="{FF2B5EF4-FFF2-40B4-BE49-F238E27FC236}">
                <a16:creationId xmlns:a16="http://schemas.microsoft.com/office/drawing/2014/main" id="{2CD8E453-5BE2-0218-936B-5137BE78C4C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680176" y="113705"/>
            <a:ext cx="4715256" cy="3566160"/>
          </a:xfrm>
          <a:prstGeom prst="rect">
            <a:avLst/>
          </a:prstGeom>
        </p:spPr>
      </p:pic>
    </p:spTree>
    <p:extLst>
      <p:ext uri="{BB962C8B-B14F-4D97-AF65-F5344CB8AC3E}">
        <p14:creationId xmlns:p14="http://schemas.microsoft.com/office/powerpoint/2010/main" val="1679926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P spid="10" grpId="0"/>
      <p:bldP spid="11"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45A672-23EA-034E-7F2C-8AC7435945F3}"/>
              </a:ext>
            </a:extLst>
          </p:cNvPr>
          <p:cNvSpPr>
            <a:spLocks noGrp="1"/>
          </p:cNvSpPr>
          <p:nvPr>
            <p:ph type="title"/>
          </p:nvPr>
        </p:nvSpPr>
        <p:spPr/>
        <p:txBody>
          <a:bodyPr/>
          <a:lstStyle/>
          <a:p>
            <a:r>
              <a:rPr lang="da-DK" dirty="0"/>
              <a:t>Konfliktskyhed i samarbejder– cases fra to forskellige sager</a:t>
            </a:r>
          </a:p>
        </p:txBody>
      </p:sp>
      <p:sp>
        <p:nvSpPr>
          <p:cNvPr id="3" name="Pladsholder til slidenummer 2">
            <a:extLst>
              <a:ext uri="{FF2B5EF4-FFF2-40B4-BE49-F238E27FC236}">
                <a16:creationId xmlns:a16="http://schemas.microsoft.com/office/drawing/2014/main" id="{90BC1F66-21F4-9168-DB4C-95014F04F5D1}"/>
              </a:ext>
            </a:extLst>
          </p:cNvPr>
          <p:cNvSpPr>
            <a:spLocks noGrp="1"/>
          </p:cNvSpPr>
          <p:nvPr>
            <p:ph type="sldNum" sz="quarter" idx="12"/>
          </p:nvPr>
        </p:nvSpPr>
        <p:spPr/>
        <p:txBody>
          <a:bodyPr/>
          <a:lstStyle/>
          <a:p>
            <a:fld id="{667EC89C-17A0-4E64-A6D2-B825673CEEDF}" type="slidenum">
              <a:rPr lang="da-DK" smtClean="0"/>
              <a:t>13</a:t>
            </a:fld>
            <a:endParaRPr lang="da-DK" dirty="0"/>
          </a:p>
        </p:txBody>
      </p:sp>
      <p:sp>
        <p:nvSpPr>
          <p:cNvPr id="4" name="Pladsholder til indhold 3">
            <a:extLst>
              <a:ext uri="{FF2B5EF4-FFF2-40B4-BE49-F238E27FC236}">
                <a16:creationId xmlns:a16="http://schemas.microsoft.com/office/drawing/2014/main" id="{6CDD557E-3D5C-02D8-2E07-B77F1D8FDB84}"/>
              </a:ext>
            </a:extLst>
          </p:cNvPr>
          <p:cNvSpPr>
            <a:spLocks noGrp="1"/>
          </p:cNvSpPr>
          <p:nvPr>
            <p:ph sz="quarter" idx="13"/>
          </p:nvPr>
        </p:nvSpPr>
        <p:spPr/>
        <p:txBody>
          <a:bodyPr/>
          <a:lstStyle/>
          <a:p>
            <a:r>
              <a:rPr lang="da-DK" dirty="0"/>
              <a:t>Tagterrassen</a:t>
            </a:r>
          </a:p>
          <a:p>
            <a:r>
              <a:rPr lang="da-DK" dirty="0"/>
              <a:t>Den røde klud</a:t>
            </a:r>
          </a:p>
        </p:txBody>
      </p:sp>
    </p:spTree>
    <p:extLst>
      <p:ext uri="{BB962C8B-B14F-4D97-AF65-F5344CB8AC3E}">
        <p14:creationId xmlns:p14="http://schemas.microsoft.com/office/powerpoint/2010/main" val="10906308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F76B6B-EDF5-42D5-980D-8A2C857D43F6}"/>
              </a:ext>
            </a:extLst>
          </p:cNvPr>
          <p:cNvSpPr>
            <a:spLocks noGrp="1"/>
          </p:cNvSpPr>
          <p:nvPr>
            <p:ph type="title"/>
          </p:nvPr>
        </p:nvSpPr>
        <p:spPr>
          <a:xfrm>
            <a:off x="1367391" y="908720"/>
            <a:ext cx="10137524" cy="828000"/>
          </a:xfrm>
        </p:spPr>
        <p:txBody>
          <a:bodyPr/>
          <a:lstStyle/>
          <a:p>
            <a:r>
              <a:rPr lang="da-DK" dirty="0"/>
              <a:t>Øvelse</a:t>
            </a:r>
          </a:p>
        </p:txBody>
      </p:sp>
      <p:sp>
        <p:nvSpPr>
          <p:cNvPr id="3" name="Pladsholder til slidenummer 2">
            <a:extLst>
              <a:ext uri="{FF2B5EF4-FFF2-40B4-BE49-F238E27FC236}">
                <a16:creationId xmlns:a16="http://schemas.microsoft.com/office/drawing/2014/main" id="{5C9F302E-AD44-45BC-B904-0D7BBEBA0C0B}"/>
              </a:ext>
            </a:extLst>
          </p:cNvPr>
          <p:cNvSpPr>
            <a:spLocks noGrp="1"/>
          </p:cNvSpPr>
          <p:nvPr>
            <p:ph type="sldNum" sz="quarter" idx="12"/>
          </p:nvPr>
        </p:nvSpPr>
        <p:spPr/>
        <p:txBody>
          <a:bodyPr/>
          <a:lstStyle/>
          <a:p>
            <a:fld id="{667EC89C-17A0-4E64-A6D2-B825673CEEDF}" type="slidenum">
              <a:rPr lang="da-DK" smtClean="0"/>
              <a:t>14</a:t>
            </a:fld>
            <a:endParaRPr lang="da-DK" dirty="0"/>
          </a:p>
        </p:txBody>
      </p:sp>
      <p:sp>
        <p:nvSpPr>
          <p:cNvPr id="6" name="Pladsholder til indhold 5">
            <a:extLst>
              <a:ext uri="{FF2B5EF4-FFF2-40B4-BE49-F238E27FC236}">
                <a16:creationId xmlns:a16="http://schemas.microsoft.com/office/drawing/2014/main" id="{2BE5E7A5-9D87-02C7-AFBA-390A6EC0BF49}"/>
              </a:ext>
            </a:extLst>
          </p:cNvPr>
          <p:cNvSpPr>
            <a:spLocks noGrp="1"/>
          </p:cNvSpPr>
          <p:nvPr>
            <p:ph sz="quarter" idx="13"/>
          </p:nvPr>
        </p:nvSpPr>
        <p:spPr>
          <a:xfrm>
            <a:off x="1368006" y="1989139"/>
            <a:ext cx="10136614" cy="2591989"/>
          </a:xfrm>
        </p:spPr>
        <p:txBody>
          <a:bodyPr/>
          <a:lstStyle/>
          <a:p>
            <a:r>
              <a:rPr lang="da-DK" dirty="0"/>
              <a:t>Hold øje med spillerne i hvide trøjer</a:t>
            </a:r>
          </a:p>
          <a:p>
            <a:r>
              <a:rPr lang="da-DK" dirty="0"/>
              <a:t>Tæl hvor mange gange bolden skifter hænder </a:t>
            </a:r>
          </a:p>
          <a:p>
            <a:r>
              <a:rPr lang="da-DK" dirty="0">
                <a:hlinkClick r:id="rId3"/>
              </a:rPr>
              <a:t>https://www.google.dk/url?sa=t&amp;rct=j&amp;q=&amp;esrc=s&amp;source=web&amp;cd=&amp;cad=rja&amp;uact=8&amp;ved=2ahUKEwiE4uy-1aCCAxXlQvEDHRsmB8YQwqsBegQIKBAG&amp;url=https%3A%2F%2Fwww.youtube.com%2Fwatch%3Fv%3DvJG698U2Mvo&amp;usg=AOvVaw2dPILJeUeInhsaz4ePe2hK&amp;opi=89978449</a:t>
            </a:r>
            <a:endParaRPr lang="da-DK" dirty="0"/>
          </a:p>
          <a:p>
            <a:r>
              <a:rPr lang="da-DK" dirty="0"/>
              <a:t>Testen handler om vores begrænsninger i hukommelse og opmærksomhed. Vi har en selektiv opmærksomhed samtidig er vi er </a:t>
            </a:r>
            <a:r>
              <a:rPr lang="da-DK" dirty="0" err="1"/>
              <a:t>overoptismistiske</a:t>
            </a:r>
            <a:r>
              <a:rPr lang="da-DK" dirty="0"/>
              <a:t> </a:t>
            </a:r>
            <a:r>
              <a:rPr lang="da-DK" dirty="0" err="1"/>
              <a:t>ift</a:t>
            </a:r>
            <a:r>
              <a:rPr lang="da-DK" dirty="0"/>
              <a:t> hvor meget og hvor præcist vi husker.</a:t>
            </a:r>
          </a:p>
          <a:p>
            <a:endParaRPr lang="da-DK" dirty="0"/>
          </a:p>
        </p:txBody>
      </p:sp>
      <p:sp>
        <p:nvSpPr>
          <p:cNvPr id="4" name="Tekstfelt 3">
            <a:extLst>
              <a:ext uri="{FF2B5EF4-FFF2-40B4-BE49-F238E27FC236}">
                <a16:creationId xmlns:a16="http://schemas.microsoft.com/office/drawing/2014/main" id="{2D55809F-5CDA-6084-2B25-3ACDACB29E35}"/>
              </a:ext>
            </a:extLst>
          </p:cNvPr>
          <p:cNvSpPr txBox="1"/>
          <p:nvPr/>
        </p:nvSpPr>
        <p:spPr>
          <a:xfrm>
            <a:off x="7464152" y="5445224"/>
            <a:ext cx="4176464" cy="432048"/>
          </a:xfrm>
          <a:prstGeom prst="rect">
            <a:avLst/>
          </a:prstGeom>
          <a:noFill/>
        </p:spPr>
        <p:txBody>
          <a:bodyPr wrap="square" lIns="0" tIns="0" rIns="0" bIns="0" rtlCol="0">
            <a:noAutofit/>
          </a:bodyPr>
          <a:lstStyle/>
          <a:p>
            <a:r>
              <a:rPr lang="da-DK" sz="1400" i="1" dirty="0"/>
              <a:t>kilde: </a:t>
            </a:r>
          </a:p>
          <a:p>
            <a:r>
              <a:rPr lang="da-DK" sz="1400" i="1" dirty="0"/>
              <a:t>‘Christopher </a:t>
            </a:r>
            <a:r>
              <a:rPr lang="da-DK" sz="1400" i="1" dirty="0" err="1"/>
              <a:t>Chabris</a:t>
            </a:r>
            <a:r>
              <a:rPr lang="da-DK" sz="1400" i="1" dirty="0"/>
              <a:t> og Daniel Simons</a:t>
            </a:r>
          </a:p>
        </p:txBody>
      </p:sp>
    </p:spTree>
    <p:extLst>
      <p:ext uri="{BB962C8B-B14F-4D97-AF65-F5344CB8AC3E}">
        <p14:creationId xmlns:p14="http://schemas.microsoft.com/office/powerpoint/2010/main" val="4001388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F76B6B-EDF5-42D5-980D-8A2C857D43F6}"/>
              </a:ext>
            </a:extLst>
          </p:cNvPr>
          <p:cNvSpPr>
            <a:spLocks noGrp="1"/>
          </p:cNvSpPr>
          <p:nvPr>
            <p:ph type="title"/>
          </p:nvPr>
        </p:nvSpPr>
        <p:spPr>
          <a:xfrm>
            <a:off x="1367391" y="548680"/>
            <a:ext cx="10137524" cy="828000"/>
          </a:xfrm>
        </p:spPr>
        <p:txBody>
          <a:bodyPr/>
          <a:lstStyle/>
          <a:p>
            <a:r>
              <a:rPr lang="da-DK" dirty="0"/>
              <a:t>Konflikter – er det noget skidt ?</a:t>
            </a:r>
          </a:p>
        </p:txBody>
      </p:sp>
      <p:sp>
        <p:nvSpPr>
          <p:cNvPr id="3" name="Pladsholder til slidenummer 2">
            <a:extLst>
              <a:ext uri="{FF2B5EF4-FFF2-40B4-BE49-F238E27FC236}">
                <a16:creationId xmlns:a16="http://schemas.microsoft.com/office/drawing/2014/main" id="{5C9F302E-AD44-45BC-B904-0D7BBEBA0C0B}"/>
              </a:ext>
            </a:extLst>
          </p:cNvPr>
          <p:cNvSpPr>
            <a:spLocks noGrp="1"/>
          </p:cNvSpPr>
          <p:nvPr>
            <p:ph type="sldNum" sz="quarter" idx="12"/>
          </p:nvPr>
        </p:nvSpPr>
        <p:spPr/>
        <p:txBody>
          <a:bodyPr/>
          <a:lstStyle/>
          <a:p>
            <a:fld id="{667EC89C-17A0-4E64-A6D2-B825673CEEDF}" type="slidenum">
              <a:rPr lang="da-DK" smtClean="0"/>
              <a:t>15</a:t>
            </a:fld>
            <a:endParaRPr lang="da-DK" dirty="0"/>
          </a:p>
        </p:txBody>
      </p:sp>
      <p:sp>
        <p:nvSpPr>
          <p:cNvPr id="4" name="Pladsholder til indhold 3">
            <a:extLst>
              <a:ext uri="{FF2B5EF4-FFF2-40B4-BE49-F238E27FC236}">
                <a16:creationId xmlns:a16="http://schemas.microsoft.com/office/drawing/2014/main" id="{C1648912-D8CC-4F94-A3B2-9A389E36166D}"/>
              </a:ext>
            </a:extLst>
          </p:cNvPr>
          <p:cNvSpPr>
            <a:spLocks noGrp="1"/>
          </p:cNvSpPr>
          <p:nvPr>
            <p:ph sz="quarter" idx="13"/>
          </p:nvPr>
        </p:nvSpPr>
        <p:spPr>
          <a:xfrm>
            <a:off x="1368006" y="1196752"/>
            <a:ext cx="10136614" cy="3498850"/>
          </a:xfrm>
        </p:spPr>
        <p:txBody>
          <a:bodyPr/>
          <a:lstStyle/>
          <a:p>
            <a:pPr marL="0" indent="0">
              <a:buNone/>
            </a:pPr>
            <a:endParaRPr lang="da-DK" dirty="0"/>
          </a:p>
          <a:p>
            <a:r>
              <a:rPr lang="da-DK" dirty="0"/>
              <a:t>Konfliktkontinuum fremfor sort/hvidt</a:t>
            </a:r>
          </a:p>
        </p:txBody>
      </p:sp>
      <p:cxnSp>
        <p:nvCxnSpPr>
          <p:cNvPr id="6" name="Lige pilforbindelse 5">
            <a:extLst>
              <a:ext uri="{FF2B5EF4-FFF2-40B4-BE49-F238E27FC236}">
                <a16:creationId xmlns:a16="http://schemas.microsoft.com/office/drawing/2014/main" id="{923C4D90-EA69-300F-0213-5BDA9ABF5474}"/>
              </a:ext>
            </a:extLst>
          </p:cNvPr>
          <p:cNvCxnSpPr>
            <a:cxnSpLocks noChangeAspect="1"/>
          </p:cNvCxnSpPr>
          <p:nvPr/>
        </p:nvCxnSpPr>
        <p:spPr>
          <a:xfrm flipV="1">
            <a:off x="1919536" y="3350605"/>
            <a:ext cx="8208912" cy="81275"/>
          </a:xfrm>
          <a:prstGeom prst="straightConnector1">
            <a:avLst/>
          </a:prstGeom>
          <a:ln w="60325">
            <a:solidFill>
              <a:srgbClr val="1F2936"/>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 name="Tekstfelt 6">
            <a:extLst>
              <a:ext uri="{FF2B5EF4-FFF2-40B4-BE49-F238E27FC236}">
                <a16:creationId xmlns:a16="http://schemas.microsoft.com/office/drawing/2014/main" id="{9DD8FFC1-BCB6-77E2-35B4-5908F9CC462A}"/>
              </a:ext>
            </a:extLst>
          </p:cNvPr>
          <p:cNvSpPr txBox="1"/>
          <p:nvPr/>
        </p:nvSpPr>
        <p:spPr>
          <a:xfrm>
            <a:off x="2085256" y="3781202"/>
            <a:ext cx="914400" cy="914400"/>
          </a:xfrm>
          <a:prstGeom prst="rect">
            <a:avLst/>
          </a:prstGeom>
          <a:noFill/>
        </p:spPr>
        <p:txBody>
          <a:bodyPr wrap="none" lIns="0" tIns="0" rIns="0" bIns="0" rtlCol="0">
            <a:noAutofit/>
          </a:bodyPr>
          <a:lstStyle/>
          <a:p>
            <a:r>
              <a:rPr lang="da-DK" dirty="0"/>
              <a:t>(</a:t>
            </a:r>
            <a:r>
              <a:rPr lang="da-DK" dirty="0" err="1"/>
              <a:t>Pseudo</a:t>
            </a:r>
            <a:r>
              <a:rPr lang="da-DK" dirty="0"/>
              <a:t>) harmoni</a:t>
            </a:r>
          </a:p>
        </p:txBody>
      </p:sp>
      <p:sp>
        <p:nvSpPr>
          <p:cNvPr id="8" name="Tekstfelt 7">
            <a:extLst>
              <a:ext uri="{FF2B5EF4-FFF2-40B4-BE49-F238E27FC236}">
                <a16:creationId xmlns:a16="http://schemas.microsoft.com/office/drawing/2014/main" id="{BA9B949D-80FA-7E24-8C17-05725F92CD71}"/>
              </a:ext>
            </a:extLst>
          </p:cNvPr>
          <p:cNvSpPr txBox="1"/>
          <p:nvPr/>
        </p:nvSpPr>
        <p:spPr>
          <a:xfrm>
            <a:off x="4821560" y="3789040"/>
            <a:ext cx="914400" cy="914400"/>
          </a:xfrm>
          <a:prstGeom prst="rect">
            <a:avLst/>
          </a:prstGeom>
          <a:noFill/>
        </p:spPr>
        <p:txBody>
          <a:bodyPr wrap="none" lIns="0" tIns="0" rIns="0" bIns="0" rtlCol="0">
            <a:noAutofit/>
          </a:bodyPr>
          <a:lstStyle/>
          <a:p>
            <a:r>
              <a:rPr lang="da-DK" dirty="0"/>
              <a:t>Den sunde konflikt</a:t>
            </a:r>
          </a:p>
        </p:txBody>
      </p:sp>
      <p:sp>
        <p:nvSpPr>
          <p:cNvPr id="9" name="Tekstfelt 8">
            <a:extLst>
              <a:ext uri="{FF2B5EF4-FFF2-40B4-BE49-F238E27FC236}">
                <a16:creationId xmlns:a16="http://schemas.microsoft.com/office/drawing/2014/main" id="{6B36EF7D-071A-3AC3-CF7C-0584BF02804B}"/>
              </a:ext>
            </a:extLst>
          </p:cNvPr>
          <p:cNvSpPr txBox="1"/>
          <p:nvPr/>
        </p:nvSpPr>
        <p:spPr>
          <a:xfrm>
            <a:off x="7557864" y="3789040"/>
            <a:ext cx="914400" cy="914400"/>
          </a:xfrm>
          <a:prstGeom prst="rect">
            <a:avLst/>
          </a:prstGeom>
          <a:noFill/>
        </p:spPr>
        <p:txBody>
          <a:bodyPr wrap="none" lIns="0" tIns="0" rIns="0" bIns="0" rtlCol="0">
            <a:noAutofit/>
          </a:bodyPr>
          <a:lstStyle/>
          <a:p>
            <a:r>
              <a:rPr lang="da-DK" dirty="0"/>
              <a:t>Den destruktive konflikt</a:t>
            </a:r>
          </a:p>
        </p:txBody>
      </p:sp>
      <p:sp>
        <p:nvSpPr>
          <p:cNvPr id="13" name="Venstre klammeparentes 12">
            <a:extLst>
              <a:ext uri="{FF2B5EF4-FFF2-40B4-BE49-F238E27FC236}">
                <a16:creationId xmlns:a16="http://schemas.microsoft.com/office/drawing/2014/main" id="{04D0D0F4-152F-E006-2D66-289FE28C1689}"/>
              </a:ext>
            </a:extLst>
          </p:cNvPr>
          <p:cNvSpPr>
            <a:spLocks noChangeAspect="1"/>
          </p:cNvSpPr>
          <p:nvPr/>
        </p:nvSpPr>
        <p:spPr>
          <a:xfrm rot="5400000">
            <a:off x="3213709" y="1643657"/>
            <a:ext cx="304860" cy="2723418"/>
          </a:xfrm>
          <a:prstGeom prst="leftBrace">
            <a:avLst>
              <a:gd name="adj1" fmla="val 8333"/>
              <a:gd name="adj2" fmla="val 49809"/>
            </a:avLst>
          </a:prstGeom>
          <a:ln w="19050">
            <a:solidFill>
              <a:srgbClr val="1F293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a-DK"/>
          </a:p>
        </p:txBody>
      </p:sp>
      <p:sp>
        <p:nvSpPr>
          <p:cNvPr id="14" name="Venstre klammeparentes 13">
            <a:extLst>
              <a:ext uri="{FF2B5EF4-FFF2-40B4-BE49-F238E27FC236}">
                <a16:creationId xmlns:a16="http://schemas.microsoft.com/office/drawing/2014/main" id="{F0FE04AA-2F4E-F37C-64AB-0B5A539B168A}"/>
              </a:ext>
            </a:extLst>
          </p:cNvPr>
          <p:cNvSpPr>
            <a:spLocks noChangeAspect="1"/>
          </p:cNvSpPr>
          <p:nvPr/>
        </p:nvSpPr>
        <p:spPr>
          <a:xfrm rot="5400000">
            <a:off x="5767539" y="1538098"/>
            <a:ext cx="331471" cy="2961146"/>
          </a:xfrm>
          <a:prstGeom prst="leftBrace">
            <a:avLst>
              <a:gd name="adj1" fmla="val 8333"/>
              <a:gd name="adj2" fmla="val 49809"/>
            </a:avLst>
          </a:prstGeom>
          <a:ln w="19050">
            <a:solidFill>
              <a:srgbClr val="1F293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a-DK"/>
          </a:p>
        </p:txBody>
      </p:sp>
      <p:sp>
        <p:nvSpPr>
          <p:cNvPr id="15" name="Venstre klammeparentes 14">
            <a:extLst>
              <a:ext uri="{FF2B5EF4-FFF2-40B4-BE49-F238E27FC236}">
                <a16:creationId xmlns:a16="http://schemas.microsoft.com/office/drawing/2014/main" id="{F3E9F6FB-E85F-C9A4-1784-0E7162154E1C}"/>
              </a:ext>
            </a:extLst>
          </p:cNvPr>
          <p:cNvSpPr>
            <a:spLocks noChangeAspect="1"/>
          </p:cNvSpPr>
          <p:nvPr/>
        </p:nvSpPr>
        <p:spPr>
          <a:xfrm rot="5400000">
            <a:off x="8326277" y="1643657"/>
            <a:ext cx="304860" cy="2723418"/>
          </a:xfrm>
          <a:prstGeom prst="leftBrace">
            <a:avLst>
              <a:gd name="adj1" fmla="val 8333"/>
              <a:gd name="adj2" fmla="val 49809"/>
            </a:avLst>
          </a:prstGeom>
          <a:ln w="19050">
            <a:solidFill>
              <a:srgbClr val="1F293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a-DK"/>
          </a:p>
        </p:txBody>
      </p:sp>
      <p:sp>
        <p:nvSpPr>
          <p:cNvPr id="16" name="Tekstfelt 15">
            <a:extLst>
              <a:ext uri="{FF2B5EF4-FFF2-40B4-BE49-F238E27FC236}">
                <a16:creationId xmlns:a16="http://schemas.microsoft.com/office/drawing/2014/main" id="{C967F255-2FE4-A3EB-B99F-C92F420199CD}"/>
              </a:ext>
            </a:extLst>
          </p:cNvPr>
          <p:cNvSpPr txBox="1"/>
          <p:nvPr/>
        </p:nvSpPr>
        <p:spPr>
          <a:xfrm>
            <a:off x="2589312" y="2492896"/>
            <a:ext cx="914400" cy="914400"/>
          </a:xfrm>
          <a:prstGeom prst="rect">
            <a:avLst/>
          </a:prstGeom>
          <a:noFill/>
        </p:spPr>
        <p:txBody>
          <a:bodyPr wrap="none" lIns="0" tIns="0" rIns="0" bIns="0" rtlCol="0">
            <a:noAutofit/>
          </a:bodyPr>
          <a:lstStyle/>
          <a:p>
            <a:r>
              <a:rPr lang="da-DK" dirty="0"/>
              <a:t>Tryghedszonen</a:t>
            </a:r>
          </a:p>
        </p:txBody>
      </p:sp>
      <p:sp>
        <p:nvSpPr>
          <p:cNvPr id="17" name="Tekstfelt 16">
            <a:extLst>
              <a:ext uri="{FF2B5EF4-FFF2-40B4-BE49-F238E27FC236}">
                <a16:creationId xmlns:a16="http://schemas.microsoft.com/office/drawing/2014/main" id="{AFBD8EB0-ED29-6E6C-87EF-E020DD247CBB}"/>
              </a:ext>
            </a:extLst>
          </p:cNvPr>
          <p:cNvSpPr txBox="1"/>
          <p:nvPr/>
        </p:nvSpPr>
        <p:spPr>
          <a:xfrm>
            <a:off x="5037584" y="2492896"/>
            <a:ext cx="914400" cy="914400"/>
          </a:xfrm>
          <a:prstGeom prst="rect">
            <a:avLst/>
          </a:prstGeom>
          <a:noFill/>
        </p:spPr>
        <p:txBody>
          <a:bodyPr wrap="none" lIns="0" tIns="0" rIns="0" bIns="0" rtlCol="0">
            <a:noAutofit/>
          </a:bodyPr>
          <a:lstStyle/>
          <a:p>
            <a:r>
              <a:rPr lang="da-DK" dirty="0"/>
              <a:t>Udviklingszonen</a:t>
            </a:r>
          </a:p>
        </p:txBody>
      </p:sp>
      <p:sp>
        <p:nvSpPr>
          <p:cNvPr id="18" name="Tekstfelt 17">
            <a:extLst>
              <a:ext uri="{FF2B5EF4-FFF2-40B4-BE49-F238E27FC236}">
                <a16:creationId xmlns:a16="http://schemas.microsoft.com/office/drawing/2014/main" id="{C9F43159-AD76-89E1-B8E3-E96C514B1EB6}"/>
              </a:ext>
            </a:extLst>
          </p:cNvPr>
          <p:cNvSpPr txBox="1"/>
          <p:nvPr/>
        </p:nvSpPr>
        <p:spPr>
          <a:xfrm>
            <a:off x="7917904" y="2492896"/>
            <a:ext cx="914400" cy="914400"/>
          </a:xfrm>
          <a:prstGeom prst="rect">
            <a:avLst/>
          </a:prstGeom>
          <a:noFill/>
        </p:spPr>
        <p:txBody>
          <a:bodyPr wrap="none" lIns="0" tIns="0" rIns="0" bIns="0" rtlCol="0">
            <a:noAutofit/>
          </a:bodyPr>
          <a:lstStyle/>
          <a:p>
            <a:r>
              <a:rPr lang="da-DK" dirty="0"/>
              <a:t>Farezonen</a:t>
            </a:r>
          </a:p>
        </p:txBody>
      </p:sp>
      <p:sp>
        <p:nvSpPr>
          <p:cNvPr id="19" name="Tekstfelt 18">
            <a:extLst>
              <a:ext uri="{FF2B5EF4-FFF2-40B4-BE49-F238E27FC236}">
                <a16:creationId xmlns:a16="http://schemas.microsoft.com/office/drawing/2014/main" id="{30F0EBB3-CE75-3410-B14C-5D912CE69977}"/>
              </a:ext>
            </a:extLst>
          </p:cNvPr>
          <p:cNvSpPr txBox="1"/>
          <p:nvPr/>
        </p:nvSpPr>
        <p:spPr>
          <a:xfrm>
            <a:off x="7464152" y="5445224"/>
            <a:ext cx="4176464" cy="432048"/>
          </a:xfrm>
          <a:prstGeom prst="rect">
            <a:avLst/>
          </a:prstGeom>
          <a:noFill/>
        </p:spPr>
        <p:txBody>
          <a:bodyPr wrap="square" lIns="0" tIns="0" rIns="0" bIns="0" rtlCol="0">
            <a:noAutofit/>
          </a:bodyPr>
          <a:lstStyle/>
          <a:p>
            <a:r>
              <a:rPr lang="da-DK" sz="1400" i="1" dirty="0"/>
              <a:t>kilder: </a:t>
            </a:r>
          </a:p>
          <a:p>
            <a:r>
              <a:rPr lang="da-DK" sz="1400" i="1" dirty="0"/>
              <a:t>‘Konfliktkompetent’, Timo Klindt </a:t>
            </a:r>
            <a:r>
              <a:rPr lang="da-DK" sz="1400" i="1" dirty="0" err="1"/>
              <a:t>Bohni</a:t>
            </a:r>
            <a:endParaRPr lang="da-DK" sz="1400" i="1" dirty="0"/>
          </a:p>
          <a:p>
            <a:r>
              <a:rPr lang="da-DK" sz="1400" i="1" dirty="0"/>
              <a:t>‘De fem dysfunktioner i et team’, Patrick </a:t>
            </a:r>
            <a:r>
              <a:rPr lang="da-DK" sz="1400" i="1" dirty="0" err="1"/>
              <a:t>Lencioni</a:t>
            </a:r>
            <a:endParaRPr lang="da-DK" sz="1400" i="1" dirty="0"/>
          </a:p>
        </p:txBody>
      </p:sp>
      <p:sp>
        <p:nvSpPr>
          <p:cNvPr id="5" name="Tekstfelt 4">
            <a:extLst>
              <a:ext uri="{FF2B5EF4-FFF2-40B4-BE49-F238E27FC236}">
                <a16:creationId xmlns:a16="http://schemas.microsoft.com/office/drawing/2014/main" id="{EBF9E2AB-3C7E-332A-F263-D3073EA0331C}"/>
              </a:ext>
            </a:extLst>
          </p:cNvPr>
          <p:cNvSpPr txBox="1"/>
          <p:nvPr/>
        </p:nvSpPr>
        <p:spPr>
          <a:xfrm>
            <a:off x="1487488" y="4365104"/>
            <a:ext cx="9937104" cy="1080120"/>
          </a:xfrm>
          <a:prstGeom prst="rect">
            <a:avLst/>
          </a:prstGeom>
          <a:noFill/>
        </p:spPr>
        <p:txBody>
          <a:bodyPr wrap="square" lIns="0" tIns="0" rIns="0" bIns="0" rtlCol="0">
            <a:noAutofit/>
          </a:bodyPr>
          <a:lstStyle/>
          <a:p>
            <a:r>
              <a:rPr lang="da-DK" i="1" dirty="0"/>
              <a:t>Vi er så styret af frygten for at ende i den destruktive konflikt, at vi overstyrer direkte ned i den pseudoharmoniske grøft. Vi frygter så at sige, at ethvert skridt mod højre, er et skridt mod den totale, ødelæggende relationelle krigsførelse i samarbejdsrelationen, og derved overser vi, at der på midten befinder sig muligheden for at have udviklende konflikter med hinanden</a:t>
            </a:r>
            <a:r>
              <a:rPr lang="da-DK" dirty="0"/>
              <a:t>. </a:t>
            </a:r>
          </a:p>
          <a:p>
            <a:endParaRPr lang="da-DK" dirty="0" err="1"/>
          </a:p>
        </p:txBody>
      </p:sp>
    </p:spTree>
    <p:extLst>
      <p:ext uri="{BB962C8B-B14F-4D97-AF65-F5344CB8AC3E}">
        <p14:creationId xmlns:p14="http://schemas.microsoft.com/office/powerpoint/2010/main" val="2983777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P spid="19"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287ED5-D3E8-2A8C-E2D3-AA6E1B3FEF03}"/>
              </a:ext>
            </a:extLst>
          </p:cNvPr>
          <p:cNvSpPr>
            <a:spLocks noGrp="1"/>
          </p:cNvSpPr>
          <p:nvPr>
            <p:ph type="title"/>
          </p:nvPr>
        </p:nvSpPr>
        <p:spPr>
          <a:xfrm>
            <a:off x="1367391" y="476672"/>
            <a:ext cx="10137524" cy="828000"/>
          </a:xfrm>
        </p:spPr>
        <p:txBody>
          <a:bodyPr/>
          <a:lstStyle/>
          <a:p>
            <a:r>
              <a:rPr lang="da-DK" dirty="0"/>
              <a:t>Konflikter kræver mod </a:t>
            </a:r>
          </a:p>
        </p:txBody>
      </p:sp>
      <p:sp>
        <p:nvSpPr>
          <p:cNvPr id="3" name="Pladsholder til slidenummer 2">
            <a:extLst>
              <a:ext uri="{FF2B5EF4-FFF2-40B4-BE49-F238E27FC236}">
                <a16:creationId xmlns:a16="http://schemas.microsoft.com/office/drawing/2014/main" id="{A4AD5FA6-17C6-E797-0062-625DF5B560E7}"/>
              </a:ext>
            </a:extLst>
          </p:cNvPr>
          <p:cNvSpPr>
            <a:spLocks noGrp="1"/>
          </p:cNvSpPr>
          <p:nvPr>
            <p:ph type="sldNum" sz="quarter" idx="12"/>
          </p:nvPr>
        </p:nvSpPr>
        <p:spPr/>
        <p:txBody>
          <a:bodyPr/>
          <a:lstStyle/>
          <a:p>
            <a:fld id="{667EC89C-17A0-4E64-A6D2-B825673CEEDF}" type="slidenum">
              <a:rPr lang="da-DK" smtClean="0"/>
              <a:t>16</a:t>
            </a:fld>
            <a:endParaRPr lang="da-DK" dirty="0"/>
          </a:p>
        </p:txBody>
      </p:sp>
      <p:sp>
        <p:nvSpPr>
          <p:cNvPr id="5" name="Pladsholder til indhold 2">
            <a:extLst>
              <a:ext uri="{FF2B5EF4-FFF2-40B4-BE49-F238E27FC236}">
                <a16:creationId xmlns:a16="http://schemas.microsoft.com/office/drawing/2014/main" id="{85ED1481-947A-C6E1-3F98-FE79EC7F4155}"/>
              </a:ext>
            </a:extLst>
          </p:cNvPr>
          <p:cNvSpPr txBox="1">
            <a:spLocks/>
          </p:cNvSpPr>
          <p:nvPr/>
        </p:nvSpPr>
        <p:spPr>
          <a:xfrm>
            <a:off x="5591695" y="1988840"/>
            <a:ext cx="5104268" cy="2971818"/>
          </a:xfrm>
          <a:prstGeom prst="rect">
            <a:avLst/>
          </a:prstGeom>
        </p:spPr>
        <p:txBody>
          <a:bodyPr anchor="ctr">
            <a:noAutofit/>
          </a:bodyPr>
          <a:lstStyle>
            <a:lvl1pPr marL="142995" indent="-142995" algn="l" defTabSz="908018" rtl="0" eaLnBrk="1" latinLnBrk="0" hangingPunct="1">
              <a:lnSpc>
                <a:spcPct val="100000"/>
              </a:lnSpc>
              <a:spcBef>
                <a:spcPts val="0"/>
              </a:spcBef>
              <a:spcAft>
                <a:spcPts val="1193"/>
              </a:spcAft>
              <a:buClr>
                <a:schemeClr val="accent6"/>
              </a:buClr>
              <a:buFont typeface="Arial" panose="020B0604020202020204" pitchFamily="34" charset="0"/>
              <a:buChar char="•"/>
              <a:defRPr sz="2186" kern="1200" baseline="0">
                <a:solidFill>
                  <a:schemeClr val="tx1"/>
                </a:solidFill>
                <a:latin typeface="+mn-lt"/>
                <a:ea typeface="+mn-ea"/>
                <a:cs typeface="+mn-cs"/>
              </a:defRPr>
            </a:lvl1pPr>
            <a:lvl2pPr marL="500484" indent="-142995" algn="l" defTabSz="908018" rtl="0" eaLnBrk="1" latinLnBrk="0" hangingPunct="1">
              <a:spcBef>
                <a:spcPts val="0"/>
              </a:spcBef>
              <a:spcAft>
                <a:spcPts val="1193"/>
              </a:spcAft>
              <a:buClr>
                <a:schemeClr val="accent6"/>
              </a:buClr>
              <a:buFont typeface="Arial" panose="020B0604020202020204" pitchFamily="34" charset="0"/>
              <a:buChar char="•"/>
              <a:defRPr lang="da-DK" sz="1986" kern="1200" baseline="0" dirty="0" smtClean="0">
                <a:solidFill>
                  <a:schemeClr val="tx1"/>
                </a:solidFill>
                <a:latin typeface="+mn-lt"/>
                <a:ea typeface="+mn-ea"/>
                <a:cs typeface="+mn-cs"/>
              </a:defRPr>
            </a:lvl2pPr>
            <a:lvl3pPr marL="822221" indent="-125121" algn="l" defTabSz="908018" rtl="0" eaLnBrk="1" latinLnBrk="0" hangingPunct="1">
              <a:spcBef>
                <a:spcPts val="0"/>
              </a:spcBef>
              <a:spcAft>
                <a:spcPts val="1193"/>
              </a:spcAft>
              <a:buClr>
                <a:schemeClr val="accent6"/>
              </a:buClr>
              <a:buFont typeface="Arial" panose="020B0604020202020204" pitchFamily="34" charset="0"/>
              <a:buChar char="•"/>
              <a:defRPr lang="da-DK" sz="1786" kern="1200" dirty="0" smtClean="0">
                <a:solidFill>
                  <a:schemeClr val="tx1"/>
                </a:solidFill>
                <a:latin typeface="+mn-lt"/>
                <a:ea typeface="+mn-ea"/>
                <a:cs typeface="+mn-cs"/>
              </a:defRPr>
            </a:lvl3pPr>
            <a:lvl4pPr marL="1179709" indent="-107246" algn="l" defTabSz="908018" rtl="0" eaLnBrk="1" latinLnBrk="0" hangingPunct="1">
              <a:spcBef>
                <a:spcPts val="0"/>
              </a:spcBef>
              <a:spcAft>
                <a:spcPts val="1193"/>
              </a:spcAft>
              <a:buClr>
                <a:schemeClr val="accent6"/>
              </a:buClr>
              <a:buFont typeface="Arial" panose="020B0604020202020204" pitchFamily="34" charset="0"/>
              <a:buChar char="•"/>
              <a:defRPr lang="da-DK" sz="1586" kern="1200" dirty="0" smtClean="0">
                <a:solidFill>
                  <a:schemeClr val="tx1"/>
                </a:solidFill>
                <a:latin typeface="+mn-lt"/>
                <a:ea typeface="+mn-ea"/>
                <a:cs typeface="+mn-cs"/>
              </a:defRPr>
            </a:lvl4pPr>
            <a:lvl5pPr marL="1537197" indent="-107246" algn="l" defTabSz="908018" rtl="0" eaLnBrk="1" latinLnBrk="0" hangingPunct="1">
              <a:spcBef>
                <a:spcPts val="0"/>
              </a:spcBef>
              <a:spcAft>
                <a:spcPts val="1193"/>
              </a:spcAft>
              <a:buClr>
                <a:schemeClr val="accent6"/>
              </a:buClr>
              <a:buFont typeface="Arial" panose="020B0604020202020204" pitchFamily="34" charset="0"/>
              <a:buChar char="•"/>
              <a:defRPr lang="da-DK" sz="1393" kern="1200" dirty="0" smtClean="0">
                <a:solidFill>
                  <a:schemeClr val="tx1"/>
                </a:solidFill>
                <a:latin typeface="+mn-lt"/>
                <a:ea typeface="+mn-ea"/>
                <a:cs typeface="+mn-cs"/>
              </a:defRPr>
            </a:lvl5pPr>
            <a:lvl6pPr marL="1894685" indent="-89371" algn="l" defTabSz="908018" rtl="0" eaLnBrk="1" latinLnBrk="0" hangingPunct="1">
              <a:spcBef>
                <a:spcPts val="0"/>
              </a:spcBef>
              <a:spcAft>
                <a:spcPts val="1193"/>
              </a:spcAft>
              <a:buClr>
                <a:srgbClr val="7D7D7D"/>
              </a:buClr>
              <a:buFont typeface="Arial" panose="020B0604020202020204" pitchFamily="34" charset="0"/>
              <a:buChar char="•"/>
              <a:defRPr lang="da-DK" sz="1193" kern="1200" baseline="0" dirty="0">
                <a:solidFill>
                  <a:schemeClr val="tx1"/>
                </a:solidFill>
                <a:latin typeface="+mn-lt"/>
                <a:ea typeface="+mn-ea"/>
                <a:cs typeface="+mn-cs"/>
              </a:defRPr>
            </a:lvl6pPr>
            <a:lvl7pPr marL="2252172" indent="-89371" algn="l" defTabSz="908018" rtl="0" eaLnBrk="1" latinLnBrk="0" hangingPunct="1">
              <a:spcBef>
                <a:spcPts val="0"/>
              </a:spcBef>
              <a:spcAft>
                <a:spcPts val="1193"/>
              </a:spcAft>
              <a:buClr>
                <a:srgbClr val="7D7D7D"/>
              </a:buClr>
              <a:buFont typeface="Arial" panose="020B0604020202020204" pitchFamily="34" charset="0"/>
              <a:buChar char="•"/>
              <a:defRPr lang="da-DK" sz="1093" kern="1200" baseline="0" dirty="0">
                <a:solidFill>
                  <a:schemeClr val="tx1"/>
                </a:solidFill>
                <a:latin typeface="+mn-lt"/>
                <a:ea typeface="+mn-ea"/>
                <a:cs typeface="+mn-cs"/>
              </a:defRPr>
            </a:lvl7pPr>
            <a:lvl8pPr marL="2609659" indent="-89371" algn="l" defTabSz="908018" rtl="0" eaLnBrk="1" latinLnBrk="0" hangingPunct="1">
              <a:spcBef>
                <a:spcPts val="0"/>
              </a:spcBef>
              <a:spcAft>
                <a:spcPts val="1193"/>
              </a:spcAft>
              <a:buClr>
                <a:srgbClr val="7D7D7D"/>
              </a:buClr>
              <a:buFont typeface="Arial" panose="020B0604020202020204" pitchFamily="34" charset="0"/>
              <a:buChar char="•"/>
              <a:defRPr lang="da-DK" sz="993" kern="1200" baseline="0" dirty="0">
                <a:solidFill>
                  <a:schemeClr val="tx1"/>
                </a:solidFill>
                <a:latin typeface="+mn-lt"/>
                <a:ea typeface="+mn-ea"/>
                <a:cs typeface="+mn-cs"/>
              </a:defRPr>
            </a:lvl8pPr>
            <a:lvl9pPr marL="2967147" indent="-89371" algn="l" defTabSz="908018" rtl="0" eaLnBrk="1" latinLnBrk="0" hangingPunct="1">
              <a:spcBef>
                <a:spcPts val="0"/>
              </a:spcBef>
              <a:spcAft>
                <a:spcPts val="1193"/>
              </a:spcAft>
              <a:buClr>
                <a:srgbClr val="808080"/>
              </a:buClr>
              <a:buFont typeface="Arial" panose="020B0604020202020204" pitchFamily="34" charset="0"/>
              <a:buChar char="•"/>
              <a:defRPr sz="893" kern="1200">
                <a:solidFill>
                  <a:schemeClr val="tx1"/>
                </a:solidFill>
                <a:latin typeface="+mn-lt"/>
                <a:ea typeface="+mn-ea"/>
                <a:cs typeface="+mn-cs"/>
              </a:defRPr>
            </a:lvl9pPr>
          </a:lstStyle>
          <a:p>
            <a:pPr marL="0" indent="0">
              <a:buFont typeface="Arial" panose="020B0604020202020204" pitchFamily="34" charset="0"/>
              <a:buNone/>
            </a:pPr>
            <a:r>
              <a:rPr lang="da-DK" sz="1800" b="1" dirty="0"/>
              <a:t>Hjernens følelsesregulerende systemer:</a:t>
            </a:r>
          </a:p>
          <a:p>
            <a:pPr marL="0" indent="0">
              <a:buFont typeface="Arial" panose="020B0604020202020204" pitchFamily="34" charset="0"/>
              <a:buNone/>
            </a:pPr>
            <a:r>
              <a:rPr lang="da-DK" sz="1800" b="1" dirty="0"/>
              <a:t>Motivation</a:t>
            </a:r>
            <a:r>
              <a:rPr lang="da-DK" sz="1800" dirty="0"/>
              <a:t> </a:t>
            </a:r>
          </a:p>
          <a:p>
            <a:pPr marL="0" indent="0">
              <a:buFont typeface="Arial" panose="020B0604020202020204" pitchFamily="34" charset="0"/>
              <a:buNone/>
            </a:pPr>
            <a:r>
              <a:rPr lang="da-DK" sz="1800" dirty="0"/>
              <a:t>Opnåelse af status, anerkendelse, bonus etc.</a:t>
            </a:r>
          </a:p>
          <a:p>
            <a:pPr marL="0" indent="0">
              <a:buFont typeface="Arial" panose="020B0604020202020204" pitchFamily="34" charset="0"/>
              <a:buNone/>
            </a:pPr>
            <a:r>
              <a:rPr lang="da-DK" sz="1800" b="1" dirty="0"/>
              <a:t>Beroligelse</a:t>
            </a:r>
            <a:r>
              <a:rPr lang="da-DK" sz="1800" dirty="0"/>
              <a:t> </a:t>
            </a:r>
          </a:p>
          <a:p>
            <a:pPr marL="0" indent="0">
              <a:buFont typeface="Arial" panose="020B0604020202020204" pitchFamily="34" charset="0"/>
              <a:buNone/>
            </a:pPr>
            <a:r>
              <a:rPr lang="da-DK" sz="1800" dirty="0"/>
              <a:t>Tilfredshed, psykologisk tryghed, samhørighed, omsorg, venlighed</a:t>
            </a:r>
          </a:p>
          <a:p>
            <a:pPr marL="0" indent="0">
              <a:buFont typeface="Arial" panose="020B0604020202020204" pitchFamily="34" charset="0"/>
              <a:buNone/>
            </a:pPr>
            <a:r>
              <a:rPr lang="da-DK" sz="1800" b="1" dirty="0"/>
              <a:t>Trussel</a:t>
            </a:r>
          </a:p>
          <a:p>
            <a:pPr marL="0" indent="0">
              <a:buFont typeface="Arial" panose="020B0604020202020204" pitchFamily="34" charset="0"/>
              <a:buNone/>
            </a:pPr>
            <a:r>
              <a:rPr lang="da-DK" sz="1800" dirty="0"/>
              <a:t>Interpersonel frygt som eks.  ansigtstab, falde uden for gruppen, blive til grin, blive ydmyget, blive bebrejdet </a:t>
            </a:r>
          </a:p>
          <a:p>
            <a:endParaRPr lang="da-DK" sz="1800" dirty="0"/>
          </a:p>
        </p:txBody>
      </p:sp>
      <p:sp>
        <p:nvSpPr>
          <p:cNvPr id="6" name="Ellipse 5">
            <a:extLst>
              <a:ext uri="{FF2B5EF4-FFF2-40B4-BE49-F238E27FC236}">
                <a16:creationId xmlns:a16="http://schemas.microsoft.com/office/drawing/2014/main" id="{1E678B20-D7F4-0D5C-5EC7-4230B4FA539A}"/>
              </a:ext>
            </a:extLst>
          </p:cNvPr>
          <p:cNvSpPr/>
          <p:nvPr/>
        </p:nvSpPr>
        <p:spPr>
          <a:xfrm>
            <a:off x="1795376" y="2280412"/>
            <a:ext cx="1147334" cy="1129356"/>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Ellipse 6">
            <a:extLst>
              <a:ext uri="{FF2B5EF4-FFF2-40B4-BE49-F238E27FC236}">
                <a16:creationId xmlns:a16="http://schemas.microsoft.com/office/drawing/2014/main" id="{8A405453-1131-353C-1FC1-5D0B5A68AA74}"/>
              </a:ext>
            </a:extLst>
          </p:cNvPr>
          <p:cNvSpPr/>
          <p:nvPr/>
        </p:nvSpPr>
        <p:spPr>
          <a:xfrm>
            <a:off x="3424240" y="2298588"/>
            <a:ext cx="1147334" cy="1129356"/>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Ellipse 7">
            <a:extLst>
              <a:ext uri="{FF2B5EF4-FFF2-40B4-BE49-F238E27FC236}">
                <a16:creationId xmlns:a16="http://schemas.microsoft.com/office/drawing/2014/main" id="{A5ADCBDF-C87E-4BDA-EBF8-87B22E965D1C}"/>
              </a:ext>
            </a:extLst>
          </p:cNvPr>
          <p:cNvSpPr/>
          <p:nvPr/>
        </p:nvSpPr>
        <p:spPr>
          <a:xfrm>
            <a:off x="2586738" y="3575114"/>
            <a:ext cx="1147334" cy="112935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Pil: højre 8">
            <a:extLst>
              <a:ext uri="{FF2B5EF4-FFF2-40B4-BE49-F238E27FC236}">
                <a16:creationId xmlns:a16="http://schemas.microsoft.com/office/drawing/2014/main" id="{AAD7A8B6-7A6B-067C-D878-4D318CEFED4D}"/>
              </a:ext>
            </a:extLst>
          </p:cNvPr>
          <p:cNvSpPr/>
          <p:nvPr/>
        </p:nvSpPr>
        <p:spPr>
          <a:xfrm>
            <a:off x="2991227" y="2600195"/>
            <a:ext cx="369116" cy="1090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Pil: højre 9">
            <a:extLst>
              <a:ext uri="{FF2B5EF4-FFF2-40B4-BE49-F238E27FC236}">
                <a16:creationId xmlns:a16="http://schemas.microsoft.com/office/drawing/2014/main" id="{A6B5E4FF-F3D7-6DF3-B291-4B4539722123}"/>
              </a:ext>
            </a:extLst>
          </p:cNvPr>
          <p:cNvSpPr/>
          <p:nvPr/>
        </p:nvSpPr>
        <p:spPr>
          <a:xfrm rot="10800000">
            <a:off x="3009403" y="2752595"/>
            <a:ext cx="369116" cy="1090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Pil: højre 10">
            <a:extLst>
              <a:ext uri="{FF2B5EF4-FFF2-40B4-BE49-F238E27FC236}">
                <a16:creationId xmlns:a16="http://schemas.microsoft.com/office/drawing/2014/main" id="{3A3CC908-C5F3-C534-9255-C67B7CBD31E3}"/>
              </a:ext>
            </a:extLst>
          </p:cNvPr>
          <p:cNvSpPr/>
          <p:nvPr/>
        </p:nvSpPr>
        <p:spPr>
          <a:xfrm rot="19071988">
            <a:off x="3437242" y="3406937"/>
            <a:ext cx="369116" cy="1090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2" name="Pil: højre 11">
            <a:extLst>
              <a:ext uri="{FF2B5EF4-FFF2-40B4-BE49-F238E27FC236}">
                <a16:creationId xmlns:a16="http://schemas.microsoft.com/office/drawing/2014/main" id="{F459049C-4168-A716-D99A-34EFC95D97FF}"/>
              </a:ext>
            </a:extLst>
          </p:cNvPr>
          <p:cNvSpPr/>
          <p:nvPr/>
        </p:nvSpPr>
        <p:spPr>
          <a:xfrm rot="8271988">
            <a:off x="3522530" y="3525781"/>
            <a:ext cx="369116" cy="1090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3" name="Pil: højre 12">
            <a:extLst>
              <a:ext uri="{FF2B5EF4-FFF2-40B4-BE49-F238E27FC236}">
                <a16:creationId xmlns:a16="http://schemas.microsoft.com/office/drawing/2014/main" id="{FD9DF37B-5930-9BA4-D824-44EDC4537204}"/>
              </a:ext>
            </a:extLst>
          </p:cNvPr>
          <p:cNvSpPr/>
          <p:nvPr/>
        </p:nvSpPr>
        <p:spPr>
          <a:xfrm rot="3361138">
            <a:off x="2222235" y="3559337"/>
            <a:ext cx="369116" cy="1090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4" name="Pil: højre 13">
            <a:extLst>
              <a:ext uri="{FF2B5EF4-FFF2-40B4-BE49-F238E27FC236}">
                <a16:creationId xmlns:a16="http://schemas.microsoft.com/office/drawing/2014/main" id="{0A1BA6E3-B711-50FE-B1B7-B447B11DFFD6}"/>
              </a:ext>
            </a:extLst>
          </p:cNvPr>
          <p:cNvSpPr/>
          <p:nvPr/>
        </p:nvSpPr>
        <p:spPr>
          <a:xfrm rot="14161138">
            <a:off x="2374635" y="3510401"/>
            <a:ext cx="369116" cy="1090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5" name="Tekstfelt 14">
            <a:extLst>
              <a:ext uri="{FF2B5EF4-FFF2-40B4-BE49-F238E27FC236}">
                <a16:creationId xmlns:a16="http://schemas.microsoft.com/office/drawing/2014/main" id="{556919C3-9A00-0351-7A96-F3874B687EDC}"/>
              </a:ext>
            </a:extLst>
          </p:cNvPr>
          <p:cNvSpPr txBox="1"/>
          <p:nvPr/>
        </p:nvSpPr>
        <p:spPr>
          <a:xfrm>
            <a:off x="1892269" y="2709252"/>
            <a:ext cx="1038838" cy="307777"/>
          </a:xfrm>
          <a:prstGeom prst="rect">
            <a:avLst/>
          </a:prstGeom>
          <a:noFill/>
        </p:spPr>
        <p:txBody>
          <a:bodyPr wrap="square" rtlCol="0">
            <a:spAutoFit/>
          </a:bodyPr>
          <a:lstStyle/>
          <a:p>
            <a:r>
              <a:rPr lang="da-DK" sz="1400" dirty="0">
                <a:solidFill>
                  <a:srgbClr val="0070C0"/>
                </a:solidFill>
              </a:rPr>
              <a:t>Motivation</a:t>
            </a:r>
          </a:p>
        </p:txBody>
      </p:sp>
      <p:sp>
        <p:nvSpPr>
          <p:cNvPr id="16" name="Tekstfelt 15">
            <a:extLst>
              <a:ext uri="{FF2B5EF4-FFF2-40B4-BE49-F238E27FC236}">
                <a16:creationId xmlns:a16="http://schemas.microsoft.com/office/drawing/2014/main" id="{064E9CBB-7412-BE2F-680D-93A88E748A1C}"/>
              </a:ext>
            </a:extLst>
          </p:cNvPr>
          <p:cNvSpPr txBox="1"/>
          <p:nvPr/>
        </p:nvSpPr>
        <p:spPr>
          <a:xfrm>
            <a:off x="3521132" y="2685483"/>
            <a:ext cx="1388273" cy="307777"/>
          </a:xfrm>
          <a:prstGeom prst="rect">
            <a:avLst/>
          </a:prstGeom>
          <a:noFill/>
        </p:spPr>
        <p:txBody>
          <a:bodyPr wrap="square" rtlCol="0">
            <a:spAutoFit/>
          </a:bodyPr>
          <a:lstStyle/>
          <a:p>
            <a:r>
              <a:rPr lang="da-DK" sz="1400" dirty="0">
                <a:solidFill>
                  <a:srgbClr val="00B050"/>
                </a:solidFill>
              </a:rPr>
              <a:t>Beroligelse</a:t>
            </a:r>
          </a:p>
        </p:txBody>
      </p:sp>
      <p:sp>
        <p:nvSpPr>
          <p:cNvPr id="17" name="Tekstfelt 16">
            <a:extLst>
              <a:ext uri="{FF2B5EF4-FFF2-40B4-BE49-F238E27FC236}">
                <a16:creationId xmlns:a16="http://schemas.microsoft.com/office/drawing/2014/main" id="{A2EB8B74-F92B-01B0-06AE-34E3CBA66B16}"/>
              </a:ext>
            </a:extLst>
          </p:cNvPr>
          <p:cNvSpPr txBox="1"/>
          <p:nvPr/>
        </p:nvSpPr>
        <p:spPr>
          <a:xfrm>
            <a:off x="2784299" y="3987176"/>
            <a:ext cx="1038838" cy="307777"/>
          </a:xfrm>
          <a:prstGeom prst="rect">
            <a:avLst/>
          </a:prstGeom>
          <a:noFill/>
        </p:spPr>
        <p:txBody>
          <a:bodyPr wrap="square" rtlCol="0">
            <a:spAutoFit/>
          </a:bodyPr>
          <a:lstStyle/>
          <a:p>
            <a:r>
              <a:rPr lang="da-DK" sz="1400" dirty="0">
                <a:solidFill>
                  <a:srgbClr val="FF0000"/>
                </a:solidFill>
              </a:rPr>
              <a:t>Trussel</a:t>
            </a:r>
          </a:p>
        </p:txBody>
      </p:sp>
      <p:sp>
        <p:nvSpPr>
          <p:cNvPr id="18" name="Tekstfelt 17">
            <a:extLst>
              <a:ext uri="{FF2B5EF4-FFF2-40B4-BE49-F238E27FC236}">
                <a16:creationId xmlns:a16="http://schemas.microsoft.com/office/drawing/2014/main" id="{B1BDE5DF-72DA-1D2C-A549-8C23B2C8F33C}"/>
              </a:ext>
            </a:extLst>
          </p:cNvPr>
          <p:cNvSpPr txBox="1"/>
          <p:nvPr/>
        </p:nvSpPr>
        <p:spPr>
          <a:xfrm>
            <a:off x="7968208" y="5445224"/>
            <a:ext cx="4176464" cy="432048"/>
          </a:xfrm>
          <a:prstGeom prst="rect">
            <a:avLst/>
          </a:prstGeom>
          <a:noFill/>
        </p:spPr>
        <p:txBody>
          <a:bodyPr wrap="square" lIns="0" tIns="0" rIns="0" bIns="0" rtlCol="0">
            <a:noAutofit/>
          </a:bodyPr>
          <a:lstStyle/>
          <a:p>
            <a:r>
              <a:rPr lang="da-DK" sz="1400" i="1" dirty="0"/>
              <a:t>kilder: </a:t>
            </a:r>
          </a:p>
          <a:p>
            <a:r>
              <a:rPr lang="da-DK" sz="1400" i="1" dirty="0"/>
              <a:t>‘Paul Gilbert &amp; Amy Edmondson</a:t>
            </a:r>
          </a:p>
        </p:txBody>
      </p:sp>
    </p:spTree>
    <p:extLst>
      <p:ext uri="{BB962C8B-B14F-4D97-AF65-F5344CB8AC3E}">
        <p14:creationId xmlns:p14="http://schemas.microsoft.com/office/powerpoint/2010/main" val="16944216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F1F222-C82A-C983-C946-68F498BDF344}"/>
              </a:ext>
            </a:extLst>
          </p:cNvPr>
          <p:cNvSpPr>
            <a:spLocks noGrp="1"/>
          </p:cNvSpPr>
          <p:nvPr>
            <p:ph type="title"/>
          </p:nvPr>
        </p:nvSpPr>
        <p:spPr>
          <a:xfrm>
            <a:off x="1367391" y="1736904"/>
            <a:ext cx="10137524" cy="828000"/>
          </a:xfrm>
        </p:spPr>
        <p:txBody>
          <a:bodyPr/>
          <a:lstStyle/>
          <a:p>
            <a:r>
              <a:rPr lang="da-DK" dirty="0"/>
              <a:t>Mange er konfliktsky, fordi de gerne vil passe på relationen og samarbejdet. Ironisk nok medfører konfliktskyhed, at konflikter forværres og det går ud over netop samarbejdet og relationen.</a:t>
            </a:r>
          </a:p>
        </p:txBody>
      </p:sp>
      <p:sp>
        <p:nvSpPr>
          <p:cNvPr id="3" name="Pladsholder til slidenummer 2">
            <a:extLst>
              <a:ext uri="{FF2B5EF4-FFF2-40B4-BE49-F238E27FC236}">
                <a16:creationId xmlns:a16="http://schemas.microsoft.com/office/drawing/2014/main" id="{D95CE06F-376F-DAF0-9485-DA83D9DD8998}"/>
              </a:ext>
            </a:extLst>
          </p:cNvPr>
          <p:cNvSpPr>
            <a:spLocks noGrp="1"/>
          </p:cNvSpPr>
          <p:nvPr>
            <p:ph type="sldNum" sz="quarter" idx="12"/>
          </p:nvPr>
        </p:nvSpPr>
        <p:spPr/>
        <p:txBody>
          <a:bodyPr/>
          <a:lstStyle/>
          <a:p>
            <a:fld id="{667EC89C-17A0-4E64-A6D2-B825673CEEDF}" type="slidenum">
              <a:rPr lang="da-DK" smtClean="0"/>
              <a:t>17</a:t>
            </a:fld>
            <a:endParaRPr lang="da-DK" dirty="0"/>
          </a:p>
        </p:txBody>
      </p:sp>
      <p:cxnSp>
        <p:nvCxnSpPr>
          <p:cNvPr id="7" name="Lige pilforbindelse 6">
            <a:extLst>
              <a:ext uri="{FF2B5EF4-FFF2-40B4-BE49-F238E27FC236}">
                <a16:creationId xmlns:a16="http://schemas.microsoft.com/office/drawing/2014/main" id="{6471ED72-789F-14A9-F450-5D9FB690335F}"/>
              </a:ext>
            </a:extLst>
          </p:cNvPr>
          <p:cNvCxnSpPr>
            <a:cxnSpLocks noChangeAspect="1"/>
          </p:cNvCxnSpPr>
          <p:nvPr/>
        </p:nvCxnSpPr>
        <p:spPr>
          <a:xfrm flipV="1">
            <a:off x="1919536" y="3876365"/>
            <a:ext cx="8208912" cy="81275"/>
          </a:xfrm>
          <a:prstGeom prst="straightConnector1">
            <a:avLst/>
          </a:prstGeom>
          <a:ln w="60325">
            <a:solidFill>
              <a:srgbClr val="1F2936"/>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 name="Tekstfelt 7">
            <a:extLst>
              <a:ext uri="{FF2B5EF4-FFF2-40B4-BE49-F238E27FC236}">
                <a16:creationId xmlns:a16="http://schemas.microsoft.com/office/drawing/2014/main" id="{FDD36943-DF0D-57C1-DBEF-24500FB77251}"/>
              </a:ext>
            </a:extLst>
          </p:cNvPr>
          <p:cNvSpPr txBox="1"/>
          <p:nvPr/>
        </p:nvSpPr>
        <p:spPr>
          <a:xfrm>
            <a:off x="2085256" y="4306962"/>
            <a:ext cx="914400" cy="914400"/>
          </a:xfrm>
          <a:prstGeom prst="rect">
            <a:avLst/>
          </a:prstGeom>
          <a:noFill/>
        </p:spPr>
        <p:txBody>
          <a:bodyPr wrap="none" lIns="0" tIns="0" rIns="0" bIns="0" rtlCol="0">
            <a:noAutofit/>
          </a:bodyPr>
          <a:lstStyle/>
          <a:p>
            <a:r>
              <a:rPr lang="da-DK" dirty="0"/>
              <a:t>(</a:t>
            </a:r>
            <a:r>
              <a:rPr lang="da-DK" dirty="0" err="1"/>
              <a:t>Pseudo</a:t>
            </a:r>
            <a:r>
              <a:rPr lang="da-DK" dirty="0"/>
              <a:t>) harmoni</a:t>
            </a:r>
          </a:p>
        </p:txBody>
      </p:sp>
      <p:sp>
        <p:nvSpPr>
          <p:cNvPr id="9" name="Tekstfelt 8">
            <a:extLst>
              <a:ext uri="{FF2B5EF4-FFF2-40B4-BE49-F238E27FC236}">
                <a16:creationId xmlns:a16="http://schemas.microsoft.com/office/drawing/2014/main" id="{B82AAB84-2A90-3966-7989-661F60CC725E}"/>
              </a:ext>
            </a:extLst>
          </p:cNvPr>
          <p:cNvSpPr txBox="1"/>
          <p:nvPr/>
        </p:nvSpPr>
        <p:spPr>
          <a:xfrm>
            <a:off x="4821560" y="4314800"/>
            <a:ext cx="914400" cy="914400"/>
          </a:xfrm>
          <a:prstGeom prst="rect">
            <a:avLst/>
          </a:prstGeom>
          <a:noFill/>
        </p:spPr>
        <p:txBody>
          <a:bodyPr wrap="none" lIns="0" tIns="0" rIns="0" bIns="0" rtlCol="0">
            <a:noAutofit/>
          </a:bodyPr>
          <a:lstStyle/>
          <a:p>
            <a:r>
              <a:rPr lang="da-DK" dirty="0"/>
              <a:t>Den sunde konflikt</a:t>
            </a:r>
          </a:p>
        </p:txBody>
      </p:sp>
      <p:sp>
        <p:nvSpPr>
          <p:cNvPr id="10" name="Tekstfelt 9">
            <a:extLst>
              <a:ext uri="{FF2B5EF4-FFF2-40B4-BE49-F238E27FC236}">
                <a16:creationId xmlns:a16="http://schemas.microsoft.com/office/drawing/2014/main" id="{A1F003D6-BCBD-2E6D-57F3-BC6A1FA28BF2}"/>
              </a:ext>
            </a:extLst>
          </p:cNvPr>
          <p:cNvSpPr txBox="1"/>
          <p:nvPr/>
        </p:nvSpPr>
        <p:spPr>
          <a:xfrm>
            <a:off x="7557864" y="4314800"/>
            <a:ext cx="914400" cy="914400"/>
          </a:xfrm>
          <a:prstGeom prst="rect">
            <a:avLst/>
          </a:prstGeom>
          <a:noFill/>
        </p:spPr>
        <p:txBody>
          <a:bodyPr wrap="none" lIns="0" tIns="0" rIns="0" bIns="0" rtlCol="0">
            <a:noAutofit/>
          </a:bodyPr>
          <a:lstStyle/>
          <a:p>
            <a:r>
              <a:rPr lang="da-DK" dirty="0"/>
              <a:t>Den destruktive konflikt</a:t>
            </a:r>
          </a:p>
        </p:txBody>
      </p:sp>
      <p:sp>
        <p:nvSpPr>
          <p:cNvPr id="11" name="Venstre klammeparentes 10">
            <a:extLst>
              <a:ext uri="{FF2B5EF4-FFF2-40B4-BE49-F238E27FC236}">
                <a16:creationId xmlns:a16="http://schemas.microsoft.com/office/drawing/2014/main" id="{8D7BA71B-2ECE-5577-ED40-756F30FD2F67}"/>
              </a:ext>
            </a:extLst>
          </p:cNvPr>
          <p:cNvSpPr>
            <a:spLocks noChangeAspect="1"/>
          </p:cNvSpPr>
          <p:nvPr/>
        </p:nvSpPr>
        <p:spPr>
          <a:xfrm rot="5400000">
            <a:off x="3213709" y="2169417"/>
            <a:ext cx="304860" cy="2723418"/>
          </a:xfrm>
          <a:prstGeom prst="leftBrace">
            <a:avLst>
              <a:gd name="adj1" fmla="val 8333"/>
              <a:gd name="adj2" fmla="val 49809"/>
            </a:avLst>
          </a:prstGeom>
          <a:ln w="19050">
            <a:solidFill>
              <a:srgbClr val="1F293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a-DK"/>
          </a:p>
        </p:txBody>
      </p:sp>
      <p:sp>
        <p:nvSpPr>
          <p:cNvPr id="12" name="Venstre klammeparentes 11">
            <a:extLst>
              <a:ext uri="{FF2B5EF4-FFF2-40B4-BE49-F238E27FC236}">
                <a16:creationId xmlns:a16="http://schemas.microsoft.com/office/drawing/2014/main" id="{DC101D21-0026-4029-8061-CE05BA28B014}"/>
              </a:ext>
            </a:extLst>
          </p:cNvPr>
          <p:cNvSpPr>
            <a:spLocks noChangeAspect="1"/>
          </p:cNvSpPr>
          <p:nvPr/>
        </p:nvSpPr>
        <p:spPr>
          <a:xfrm rot="5400000">
            <a:off x="5767539" y="2063858"/>
            <a:ext cx="331471" cy="2961146"/>
          </a:xfrm>
          <a:prstGeom prst="leftBrace">
            <a:avLst>
              <a:gd name="adj1" fmla="val 8333"/>
              <a:gd name="adj2" fmla="val 49809"/>
            </a:avLst>
          </a:prstGeom>
          <a:ln w="19050">
            <a:solidFill>
              <a:srgbClr val="1F293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a-DK"/>
          </a:p>
        </p:txBody>
      </p:sp>
      <p:sp>
        <p:nvSpPr>
          <p:cNvPr id="13" name="Venstre klammeparentes 12">
            <a:extLst>
              <a:ext uri="{FF2B5EF4-FFF2-40B4-BE49-F238E27FC236}">
                <a16:creationId xmlns:a16="http://schemas.microsoft.com/office/drawing/2014/main" id="{1336FC17-023E-6B93-3CD9-3015A443A52C}"/>
              </a:ext>
            </a:extLst>
          </p:cNvPr>
          <p:cNvSpPr>
            <a:spLocks noChangeAspect="1"/>
          </p:cNvSpPr>
          <p:nvPr/>
        </p:nvSpPr>
        <p:spPr>
          <a:xfrm rot="5400000">
            <a:off x="8326277" y="2169417"/>
            <a:ext cx="304860" cy="2723418"/>
          </a:xfrm>
          <a:prstGeom prst="leftBrace">
            <a:avLst>
              <a:gd name="adj1" fmla="val 8333"/>
              <a:gd name="adj2" fmla="val 49809"/>
            </a:avLst>
          </a:prstGeom>
          <a:ln w="19050">
            <a:solidFill>
              <a:srgbClr val="1F293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a-DK"/>
          </a:p>
        </p:txBody>
      </p:sp>
      <p:sp>
        <p:nvSpPr>
          <p:cNvPr id="14" name="Tekstfelt 13">
            <a:extLst>
              <a:ext uri="{FF2B5EF4-FFF2-40B4-BE49-F238E27FC236}">
                <a16:creationId xmlns:a16="http://schemas.microsoft.com/office/drawing/2014/main" id="{E95725E8-2CE8-7C0B-2A2D-3C542FD2F4FA}"/>
              </a:ext>
            </a:extLst>
          </p:cNvPr>
          <p:cNvSpPr txBox="1"/>
          <p:nvPr/>
        </p:nvSpPr>
        <p:spPr>
          <a:xfrm>
            <a:off x="2589312" y="3018656"/>
            <a:ext cx="914400" cy="914400"/>
          </a:xfrm>
          <a:prstGeom prst="rect">
            <a:avLst/>
          </a:prstGeom>
          <a:noFill/>
        </p:spPr>
        <p:txBody>
          <a:bodyPr wrap="none" lIns="0" tIns="0" rIns="0" bIns="0" rtlCol="0">
            <a:noAutofit/>
          </a:bodyPr>
          <a:lstStyle/>
          <a:p>
            <a:r>
              <a:rPr lang="da-DK" dirty="0"/>
              <a:t>Tryghedszonen</a:t>
            </a:r>
          </a:p>
        </p:txBody>
      </p:sp>
      <p:sp>
        <p:nvSpPr>
          <p:cNvPr id="15" name="Tekstfelt 14">
            <a:extLst>
              <a:ext uri="{FF2B5EF4-FFF2-40B4-BE49-F238E27FC236}">
                <a16:creationId xmlns:a16="http://schemas.microsoft.com/office/drawing/2014/main" id="{6D40C8ED-6F5B-931A-513B-4224295C4C60}"/>
              </a:ext>
            </a:extLst>
          </p:cNvPr>
          <p:cNvSpPr txBox="1"/>
          <p:nvPr/>
        </p:nvSpPr>
        <p:spPr>
          <a:xfrm>
            <a:off x="5037584" y="3018656"/>
            <a:ext cx="914400" cy="914400"/>
          </a:xfrm>
          <a:prstGeom prst="rect">
            <a:avLst/>
          </a:prstGeom>
          <a:noFill/>
        </p:spPr>
        <p:txBody>
          <a:bodyPr wrap="none" lIns="0" tIns="0" rIns="0" bIns="0" rtlCol="0">
            <a:noAutofit/>
          </a:bodyPr>
          <a:lstStyle/>
          <a:p>
            <a:r>
              <a:rPr lang="da-DK" dirty="0"/>
              <a:t>Udviklingszonen</a:t>
            </a:r>
          </a:p>
        </p:txBody>
      </p:sp>
      <p:sp>
        <p:nvSpPr>
          <p:cNvPr id="16" name="Tekstfelt 15">
            <a:extLst>
              <a:ext uri="{FF2B5EF4-FFF2-40B4-BE49-F238E27FC236}">
                <a16:creationId xmlns:a16="http://schemas.microsoft.com/office/drawing/2014/main" id="{5151E94B-D231-217B-54E1-E9B1DDC9B3E6}"/>
              </a:ext>
            </a:extLst>
          </p:cNvPr>
          <p:cNvSpPr txBox="1"/>
          <p:nvPr/>
        </p:nvSpPr>
        <p:spPr>
          <a:xfrm>
            <a:off x="7917904" y="3018656"/>
            <a:ext cx="914400" cy="914400"/>
          </a:xfrm>
          <a:prstGeom prst="rect">
            <a:avLst/>
          </a:prstGeom>
          <a:noFill/>
        </p:spPr>
        <p:txBody>
          <a:bodyPr wrap="none" lIns="0" tIns="0" rIns="0" bIns="0" rtlCol="0">
            <a:noAutofit/>
          </a:bodyPr>
          <a:lstStyle/>
          <a:p>
            <a:r>
              <a:rPr lang="da-DK" dirty="0"/>
              <a:t>Farezonen</a:t>
            </a:r>
          </a:p>
        </p:txBody>
      </p:sp>
      <p:sp>
        <p:nvSpPr>
          <p:cNvPr id="17" name="Pil: højre 16">
            <a:extLst>
              <a:ext uri="{FF2B5EF4-FFF2-40B4-BE49-F238E27FC236}">
                <a16:creationId xmlns:a16="http://schemas.microsoft.com/office/drawing/2014/main" id="{9EB45B9A-C9C0-9331-4912-438409521C15}"/>
              </a:ext>
            </a:extLst>
          </p:cNvPr>
          <p:cNvSpPr/>
          <p:nvPr/>
        </p:nvSpPr>
        <p:spPr>
          <a:xfrm>
            <a:off x="4295800" y="4242792"/>
            <a:ext cx="3168352" cy="504056"/>
          </a:xfrm>
          <a:prstGeom prst="rightArrow">
            <a:avLst/>
          </a:prstGeom>
          <a:solidFill>
            <a:srgbClr val="FF0000"/>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a-DK" dirty="0" err="1"/>
          </a:p>
        </p:txBody>
      </p:sp>
      <p:sp>
        <p:nvSpPr>
          <p:cNvPr id="18" name="Pil: højre 17">
            <a:extLst>
              <a:ext uri="{FF2B5EF4-FFF2-40B4-BE49-F238E27FC236}">
                <a16:creationId xmlns:a16="http://schemas.microsoft.com/office/drawing/2014/main" id="{BB36FBF1-3F35-645A-CD50-B5F3AAEF63A1}"/>
              </a:ext>
            </a:extLst>
          </p:cNvPr>
          <p:cNvSpPr/>
          <p:nvPr/>
        </p:nvSpPr>
        <p:spPr>
          <a:xfrm>
            <a:off x="4439816" y="2902834"/>
            <a:ext cx="3168352" cy="504056"/>
          </a:xfrm>
          <a:prstGeom prst="rightArrow">
            <a:avLst/>
          </a:prstGeom>
          <a:solidFill>
            <a:srgbClr val="FF0000"/>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a-DK" dirty="0" err="1"/>
          </a:p>
        </p:txBody>
      </p:sp>
    </p:spTree>
    <p:extLst>
      <p:ext uri="{BB962C8B-B14F-4D97-AF65-F5344CB8AC3E}">
        <p14:creationId xmlns:p14="http://schemas.microsoft.com/office/powerpoint/2010/main" val="21328015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45A672-23EA-034E-7F2C-8AC7435945F3}"/>
              </a:ext>
            </a:extLst>
          </p:cNvPr>
          <p:cNvSpPr>
            <a:spLocks noGrp="1"/>
          </p:cNvSpPr>
          <p:nvPr>
            <p:ph type="title"/>
          </p:nvPr>
        </p:nvSpPr>
        <p:spPr/>
        <p:txBody>
          <a:bodyPr/>
          <a:lstStyle/>
          <a:p>
            <a:r>
              <a:rPr lang="da-DK" dirty="0"/>
              <a:t>De 5 dysfunktioner i et team</a:t>
            </a:r>
          </a:p>
        </p:txBody>
      </p:sp>
      <p:sp>
        <p:nvSpPr>
          <p:cNvPr id="3" name="Pladsholder til slidenummer 2">
            <a:extLst>
              <a:ext uri="{FF2B5EF4-FFF2-40B4-BE49-F238E27FC236}">
                <a16:creationId xmlns:a16="http://schemas.microsoft.com/office/drawing/2014/main" id="{90BC1F66-21F4-9168-DB4C-95014F04F5D1}"/>
              </a:ext>
            </a:extLst>
          </p:cNvPr>
          <p:cNvSpPr>
            <a:spLocks noGrp="1"/>
          </p:cNvSpPr>
          <p:nvPr>
            <p:ph type="sldNum" sz="quarter" idx="12"/>
          </p:nvPr>
        </p:nvSpPr>
        <p:spPr/>
        <p:txBody>
          <a:bodyPr/>
          <a:lstStyle/>
          <a:p>
            <a:fld id="{667EC89C-17A0-4E64-A6D2-B825673CEEDF}" type="slidenum">
              <a:rPr lang="da-DK" smtClean="0"/>
              <a:t>18</a:t>
            </a:fld>
            <a:endParaRPr lang="da-DK" dirty="0"/>
          </a:p>
        </p:txBody>
      </p:sp>
      <p:sp>
        <p:nvSpPr>
          <p:cNvPr id="7" name="Tekstfelt 6">
            <a:extLst>
              <a:ext uri="{FF2B5EF4-FFF2-40B4-BE49-F238E27FC236}">
                <a16:creationId xmlns:a16="http://schemas.microsoft.com/office/drawing/2014/main" id="{622E8BED-F9CE-A533-8D7E-13E9D02DA346}"/>
              </a:ext>
            </a:extLst>
          </p:cNvPr>
          <p:cNvSpPr txBox="1"/>
          <p:nvPr/>
        </p:nvSpPr>
        <p:spPr>
          <a:xfrm>
            <a:off x="7536160" y="5602449"/>
            <a:ext cx="4176464" cy="432048"/>
          </a:xfrm>
          <a:prstGeom prst="rect">
            <a:avLst/>
          </a:prstGeom>
          <a:noFill/>
        </p:spPr>
        <p:txBody>
          <a:bodyPr wrap="square" lIns="0" tIns="0" rIns="0" bIns="0" rtlCol="0">
            <a:noAutofit/>
          </a:bodyPr>
          <a:lstStyle/>
          <a:p>
            <a:r>
              <a:rPr lang="da-DK" sz="1400" i="1" dirty="0"/>
              <a:t>kilde: </a:t>
            </a:r>
          </a:p>
          <a:p>
            <a:r>
              <a:rPr lang="da-DK" sz="1400" i="1" dirty="0"/>
              <a:t>‘‘De fem dysfunktioner i et team’, Patrick </a:t>
            </a:r>
            <a:r>
              <a:rPr lang="da-DK" sz="1400" i="1" dirty="0" err="1"/>
              <a:t>Lencioni</a:t>
            </a:r>
            <a:endParaRPr lang="da-DK" sz="1400" i="1" dirty="0"/>
          </a:p>
        </p:txBody>
      </p:sp>
      <p:pic>
        <p:nvPicPr>
          <p:cNvPr id="14" name="Billede 13">
            <a:extLst>
              <a:ext uri="{FF2B5EF4-FFF2-40B4-BE49-F238E27FC236}">
                <a16:creationId xmlns:a16="http://schemas.microsoft.com/office/drawing/2014/main" id="{886ABCF8-7DCD-E016-E640-07EB717FC635}"/>
              </a:ext>
            </a:extLst>
          </p:cNvPr>
          <p:cNvPicPr>
            <a:picLocks noChangeAspect="1"/>
          </p:cNvPicPr>
          <p:nvPr/>
        </p:nvPicPr>
        <p:blipFill>
          <a:blip r:embed="rId2"/>
          <a:stretch>
            <a:fillRect/>
          </a:stretch>
        </p:blipFill>
        <p:spPr>
          <a:xfrm>
            <a:off x="4367808" y="1727264"/>
            <a:ext cx="6592220" cy="3848637"/>
          </a:xfrm>
          <a:prstGeom prst="rect">
            <a:avLst/>
          </a:prstGeom>
        </p:spPr>
      </p:pic>
      <p:sp>
        <p:nvSpPr>
          <p:cNvPr id="16" name="Tekstfelt 15">
            <a:extLst>
              <a:ext uri="{FF2B5EF4-FFF2-40B4-BE49-F238E27FC236}">
                <a16:creationId xmlns:a16="http://schemas.microsoft.com/office/drawing/2014/main" id="{94C75480-8D00-6A10-9728-65864EE19076}"/>
              </a:ext>
            </a:extLst>
          </p:cNvPr>
          <p:cNvSpPr txBox="1"/>
          <p:nvPr/>
        </p:nvSpPr>
        <p:spPr>
          <a:xfrm>
            <a:off x="3287688" y="4221088"/>
            <a:ext cx="1913788" cy="369332"/>
          </a:xfrm>
          <a:prstGeom prst="rect">
            <a:avLst/>
          </a:prstGeom>
          <a:noFill/>
        </p:spPr>
        <p:txBody>
          <a:bodyPr wrap="square">
            <a:spAutoFit/>
          </a:bodyPr>
          <a:lstStyle/>
          <a:p>
            <a:r>
              <a:rPr lang="da-DK" b="1" dirty="0">
                <a:solidFill>
                  <a:srgbClr val="FF0000"/>
                </a:solidFill>
              </a:rPr>
              <a:t>Konfliktskyhed</a:t>
            </a:r>
          </a:p>
        </p:txBody>
      </p:sp>
      <p:sp>
        <p:nvSpPr>
          <p:cNvPr id="17" name="Tekstfelt 16">
            <a:extLst>
              <a:ext uri="{FF2B5EF4-FFF2-40B4-BE49-F238E27FC236}">
                <a16:creationId xmlns:a16="http://schemas.microsoft.com/office/drawing/2014/main" id="{0A75B743-666C-BC1E-3E22-55813DC5A97D}"/>
              </a:ext>
            </a:extLst>
          </p:cNvPr>
          <p:cNvSpPr txBox="1"/>
          <p:nvPr/>
        </p:nvSpPr>
        <p:spPr>
          <a:xfrm>
            <a:off x="2762842" y="4869160"/>
            <a:ext cx="2129812" cy="646331"/>
          </a:xfrm>
          <a:prstGeom prst="rect">
            <a:avLst/>
          </a:prstGeom>
          <a:noFill/>
        </p:spPr>
        <p:txBody>
          <a:bodyPr wrap="square">
            <a:spAutoFit/>
          </a:bodyPr>
          <a:lstStyle/>
          <a:p>
            <a:r>
              <a:rPr lang="da-DK" b="1" dirty="0">
                <a:solidFill>
                  <a:srgbClr val="FF0000"/>
                </a:solidFill>
              </a:rPr>
              <a:t>Psykologisk tryghed</a:t>
            </a:r>
          </a:p>
        </p:txBody>
      </p:sp>
    </p:spTree>
    <p:extLst>
      <p:ext uri="{BB962C8B-B14F-4D97-AF65-F5344CB8AC3E}">
        <p14:creationId xmlns:p14="http://schemas.microsoft.com/office/powerpoint/2010/main" val="7700998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F76B6B-EDF5-42D5-980D-8A2C857D43F6}"/>
              </a:ext>
            </a:extLst>
          </p:cNvPr>
          <p:cNvSpPr>
            <a:spLocks noGrp="1"/>
          </p:cNvSpPr>
          <p:nvPr>
            <p:ph type="title"/>
          </p:nvPr>
        </p:nvSpPr>
        <p:spPr>
          <a:xfrm>
            <a:off x="1368006" y="836712"/>
            <a:ext cx="10137524" cy="828000"/>
          </a:xfrm>
        </p:spPr>
        <p:txBody>
          <a:bodyPr/>
          <a:lstStyle/>
          <a:p>
            <a:r>
              <a:rPr lang="da-DK" dirty="0"/>
              <a:t>Bygherrerollen - Kalder på ‘nye’ relationelle kompetencer</a:t>
            </a:r>
          </a:p>
        </p:txBody>
      </p:sp>
      <p:sp>
        <p:nvSpPr>
          <p:cNvPr id="3" name="Pladsholder til slidenummer 2">
            <a:extLst>
              <a:ext uri="{FF2B5EF4-FFF2-40B4-BE49-F238E27FC236}">
                <a16:creationId xmlns:a16="http://schemas.microsoft.com/office/drawing/2014/main" id="{5C9F302E-AD44-45BC-B904-0D7BBEBA0C0B}"/>
              </a:ext>
            </a:extLst>
          </p:cNvPr>
          <p:cNvSpPr>
            <a:spLocks noGrp="1"/>
          </p:cNvSpPr>
          <p:nvPr>
            <p:ph type="sldNum" sz="quarter" idx="12"/>
          </p:nvPr>
        </p:nvSpPr>
        <p:spPr/>
        <p:txBody>
          <a:bodyPr/>
          <a:lstStyle/>
          <a:p>
            <a:fld id="{667EC89C-17A0-4E64-A6D2-B825673CEEDF}" type="slidenum">
              <a:rPr lang="da-DK" smtClean="0"/>
              <a:t>19</a:t>
            </a:fld>
            <a:endParaRPr lang="da-DK" dirty="0"/>
          </a:p>
        </p:txBody>
      </p:sp>
      <p:sp>
        <p:nvSpPr>
          <p:cNvPr id="6" name="Titel 1">
            <a:extLst>
              <a:ext uri="{FF2B5EF4-FFF2-40B4-BE49-F238E27FC236}">
                <a16:creationId xmlns:a16="http://schemas.microsoft.com/office/drawing/2014/main" id="{AC0CA828-87B7-D7E0-6C9F-32B5EE87E5A2}"/>
              </a:ext>
            </a:extLst>
          </p:cNvPr>
          <p:cNvSpPr txBox="1">
            <a:spLocks/>
          </p:cNvSpPr>
          <p:nvPr/>
        </p:nvSpPr>
        <p:spPr>
          <a:xfrm>
            <a:off x="6104384" y="2492896"/>
            <a:ext cx="5896272" cy="828000"/>
          </a:xfrm>
          <a:prstGeom prst="rect">
            <a:avLst/>
          </a:prstGeom>
        </p:spPr>
        <p:txBody>
          <a:bodyPr vert="horz" lIns="0" tIns="0" rIns="0" bIns="0" rtlCol="0" anchor="b" anchorCtr="0">
            <a:noAutofit/>
          </a:bodyPr>
          <a:lstStyle>
            <a:lvl1pPr algn="l" defTabSz="908018" rtl="0" eaLnBrk="1" latinLnBrk="0" hangingPunct="1">
              <a:lnSpc>
                <a:spcPct val="85000"/>
              </a:lnSpc>
              <a:spcBef>
                <a:spcPct val="0"/>
              </a:spcBef>
              <a:buNone/>
              <a:defRPr sz="2779" b="1" kern="1200">
                <a:solidFill>
                  <a:srgbClr val="CB6615"/>
                </a:solidFill>
                <a:latin typeface="+mj-lt"/>
                <a:ea typeface="+mj-ea"/>
                <a:cs typeface="+mj-cs"/>
              </a:defRPr>
            </a:lvl1pPr>
          </a:lstStyle>
          <a:p>
            <a:r>
              <a:rPr lang="da-DK" dirty="0">
                <a:solidFill>
                  <a:srgbClr val="0070C0"/>
                </a:solidFill>
              </a:rPr>
              <a:t>Konfliktkompetencer</a:t>
            </a:r>
          </a:p>
          <a:p>
            <a:r>
              <a:rPr lang="da-DK" sz="1800" dirty="0">
                <a:solidFill>
                  <a:srgbClr val="0070C0"/>
                </a:solidFill>
              </a:rPr>
              <a:t>- viden, mindset, selvindsigt, adfærd, lytte, nysgerrig, flytte perspektiv, mod til at være i konflikten</a:t>
            </a:r>
          </a:p>
        </p:txBody>
      </p:sp>
      <p:sp>
        <p:nvSpPr>
          <p:cNvPr id="7" name="Titel 1">
            <a:extLst>
              <a:ext uri="{FF2B5EF4-FFF2-40B4-BE49-F238E27FC236}">
                <a16:creationId xmlns:a16="http://schemas.microsoft.com/office/drawing/2014/main" id="{818D6C97-12C8-AA03-6E57-631BD23F4AD7}"/>
              </a:ext>
            </a:extLst>
          </p:cNvPr>
          <p:cNvSpPr txBox="1">
            <a:spLocks/>
          </p:cNvSpPr>
          <p:nvPr/>
        </p:nvSpPr>
        <p:spPr>
          <a:xfrm>
            <a:off x="2378290" y="3891943"/>
            <a:ext cx="5949957" cy="828000"/>
          </a:xfrm>
          <a:prstGeom prst="rect">
            <a:avLst/>
          </a:prstGeom>
        </p:spPr>
        <p:txBody>
          <a:bodyPr vert="horz" lIns="0" tIns="0" rIns="0" bIns="0" rtlCol="0" anchor="b" anchorCtr="0">
            <a:noAutofit/>
          </a:bodyPr>
          <a:lstStyle>
            <a:lvl1pPr algn="l" defTabSz="908018" rtl="0" eaLnBrk="1" latinLnBrk="0" hangingPunct="1">
              <a:lnSpc>
                <a:spcPct val="85000"/>
              </a:lnSpc>
              <a:spcBef>
                <a:spcPct val="0"/>
              </a:spcBef>
              <a:buNone/>
              <a:defRPr sz="2779" b="1" kern="1200">
                <a:solidFill>
                  <a:srgbClr val="CB6615"/>
                </a:solidFill>
                <a:latin typeface="+mj-lt"/>
                <a:ea typeface="+mj-ea"/>
                <a:cs typeface="+mj-cs"/>
              </a:defRPr>
            </a:lvl1pPr>
          </a:lstStyle>
          <a:p>
            <a:r>
              <a:rPr lang="da-DK" dirty="0">
                <a:solidFill>
                  <a:srgbClr val="FF0000"/>
                </a:solidFill>
              </a:rPr>
              <a:t>Psykologisk tryghed</a:t>
            </a:r>
          </a:p>
          <a:p>
            <a:r>
              <a:rPr lang="da-DK" sz="1800" dirty="0">
                <a:solidFill>
                  <a:srgbClr val="FF0000"/>
                </a:solidFill>
              </a:rPr>
              <a:t>- sårbarhed, mod til at tale om bekymringer, fejl, </a:t>
            </a:r>
          </a:p>
          <a:p>
            <a:r>
              <a:rPr lang="da-DK" sz="1800" dirty="0">
                <a:solidFill>
                  <a:srgbClr val="FF0000"/>
                </a:solidFill>
              </a:rPr>
              <a:t>tvivl, åbenhed, ærlighed, </a:t>
            </a:r>
            <a:endParaRPr lang="da-DK" dirty="0">
              <a:solidFill>
                <a:srgbClr val="FF0000"/>
              </a:solidFill>
            </a:endParaRPr>
          </a:p>
        </p:txBody>
      </p:sp>
    </p:spTree>
    <p:extLst>
      <p:ext uri="{BB962C8B-B14F-4D97-AF65-F5344CB8AC3E}">
        <p14:creationId xmlns:p14="http://schemas.microsoft.com/office/powerpoint/2010/main" val="3187478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F76B6B-EDF5-42D5-980D-8A2C857D43F6}"/>
              </a:ext>
            </a:extLst>
          </p:cNvPr>
          <p:cNvSpPr>
            <a:spLocks noGrp="1"/>
          </p:cNvSpPr>
          <p:nvPr>
            <p:ph type="title"/>
          </p:nvPr>
        </p:nvSpPr>
        <p:spPr>
          <a:xfrm>
            <a:off x="1367391" y="2745016"/>
            <a:ext cx="10137524" cy="828000"/>
          </a:xfrm>
        </p:spPr>
        <p:txBody>
          <a:bodyPr/>
          <a:lstStyle/>
          <a:p>
            <a:r>
              <a:rPr lang="da-DK" dirty="0" err="1"/>
              <a:t>Disclaimer</a:t>
            </a:r>
            <a:br>
              <a:rPr lang="da-DK" dirty="0"/>
            </a:br>
            <a:br>
              <a:rPr lang="da-DK" dirty="0"/>
            </a:br>
            <a:r>
              <a:rPr lang="da-DK" dirty="0"/>
              <a:t>Konfliktforebyggelse ? Konfliktnedtrapning ? </a:t>
            </a:r>
            <a:br>
              <a:rPr lang="da-DK" dirty="0"/>
            </a:br>
            <a:br>
              <a:rPr lang="da-DK" dirty="0"/>
            </a:br>
            <a:r>
              <a:rPr lang="da-DK" dirty="0"/>
              <a:t>Skal konflikter da undgås ?</a:t>
            </a:r>
          </a:p>
        </p:txBody>
      </p:sp>
      <p:sp>
        <p:nvSpPr>
          <p:cNvPr id="3" name="Pladsholder til slidenummer 2">
            <a:extLst>
              <a:ext uri="{FF2B5EF4-FFF2-40B4-BE49-F238E27FC236}">
                <a16:creationId xmlns:a16="http://schemas.microsoft.com/office/drawing/2014/main" id="{5C9F302E-AD44-45BC-B904-0D7BBEBA0C0B}"/>
              </a:ext>
            </a:extLst>
          </p:cNvPr>
          <p:cNvSpPr>
            <a:spLocks noGrp="1"/>
          </p:cNvSpPr>
          <p:nvPr>
            <p:ph type="sldNum" sz="quarter" idx="12"/>
          </p:nvPr>
        </p:nvSpPr>
        <p:spPr/>
        <p:txBody>
          <a:bodyPr/>
          <a:lstStyle/>
          <a:p>
            <a:fld id="{667EC89C-17A0-4E64-A6D2-B825673CEEDF}" type="slidenum">
              <a:rPr lang="da-DK" smtClean="0"/>
              <a:t>2</a:t>
            </a:fld>
            <a:endParaRPr lang="da-DK" dirty="0"/>
          </a:p>
        </p:txBody>
      </p:sp>
    </p:spTree>
    <p:extLst>
      <p:ext uri="{BB962C8B-B14F-4D97-AF65-F5344CB8AC3E}">
        <p14:creationId xmlns:p14="http://schemas.microsoft.com/office/powerpoint/2010/main" val="36234893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F1F222-C82A-C983-C946-68F498BDF344}"/>
              </a:ext>
            </a:extLst>
          </p:cNvPr>
          <p:cNvSpPr>
            <a:spLocks noGrp="1"/>
          </p:cNvSpPr>
          <p:nvPr>
            <p:ph type="title"/>
          </p:nvPr>
        </p:nvSpPr>
        <p:spPr/>
        <p:txBody>
          <a:bodyPr/>
          <a:lstStyle/>
          <a:p>
            <a:r>
              <a:rPr lang="da-DK" dirty="0"/>
              <a:t>Opsummering</a:t>
            </a:r>
          </a:p>
        </p:txBody>
      </p:sp>
      <p:sp>
        <p:nvSpPr>
          <p:cNvPr id="3" name="Pladsholder til slidenummer 2">
            <a:extLst>
              <a:ext uri="{FF2B5EF4-FFF2-40B4-BE49-F238E27FC236}">
                <a16:creationId xmlns:a16="http://schemas.microsoft.com/office/drawing/2014/main" id="{D95CE06F-376F-DAF0-9485-DA83D9DD8998}"/>
              </a:ext>
            </a:extLst>
          </p:cNvPr>
          <p:cNvSpPr>
            <a:spLocks noGrp="1"/>
          </p:cNvSpPr>
          <p:nvPr>
            <p:ph type="sldNum" sz="quarter" idx="12"/>
          </p:nvPr>
        </p:nvSpPr>
        <p:spPr/>
        <p:txBody>
          <a:bodyPr/>
          <a:lstStyle/>
          <a:p>
            <a:fld id="{667EC89C-17A0-4E64-A6D2-B825673CEEDF}" type="slidenum">
              <a:rPr lang="da-DK" smtClean="0"/>
              <a:t>20</a:t>
            </a:fld>
            <a:endParaRPr lang="da-DK" dirty="0"/>
          </a:p>
        </p:txBody>
      </p:sp>
      <p:sp>
        <p:nvSpPr>
          <p:cNvPr id="4" name="Pladsholder til indhold 3">
            <a:extLst>
              <a:ext uri="{FF2B5EF4-FFF2-40B4-BE49-F238E27FC236}">
                <a16:creationId xmlns:a16="http://schemas.microsoft.com/office/drawing/2014/main" id="{CF2832F5-AE80-F6A4-0050-36EA45884A02}"/>
              </a:ext>
            </a:extLst>
          </p:cNvPr>
          <p:cNvSpPr>
            <a:spLocks noGrp="1"/>
          </p:cNvSpPr>
          <p:nvPr>
            <p:ph sz="quarter" idx="13"/>
          </p:nvPr>
        </p:nvSpPr>
        <p:spPr/>
        <p:txBody>
          <a:bodyPr/>
          <a:lstStyle/>
          <a:p>
            <a:r>
              <a:rPr lang="da-DK" dirty="0"/>
              <a:t>Relationelle kompetencer er nødvendige i bygherrerollen og i samarbejdet generelt – det handler om Mindset og Adfærd</a:t>
            </a:r>
          </a:p>
          <a:p>
            <a:r>
              <a:rPr lang="da-DK" dirty="0"/>
              <a:t>Konflikter er forudsætninger for et udviklende samarbejde</a:t>
            </a:r>
          </a:p>
          <a:p>
            <a:r>
              <a:rPr lang="da-DK" dirty="0"/>
              <a:t>Konfliktskyhed kommer af mangel på psykologisk tryghed og tillid</a:t>
            </a:r>
          </a:p>
          <a:p>
            <a:r>
              <a:rPr lang="da-DK" dirty="0"/>
              <a:t>Konfliktskyhed øger konflikten og skader samarbejdet</a:t>
            </a:r>
          </a:p>
          <a:p>
            <a:r>
              <a:rPr lang="da-DK" dirty="0"/>
              <a:t>Uenigheder/Konflikter bør behandles som ‘kræftpakken’</a:t>
            </a:r>
          </a:p>
          <a:p>
            <a:r>
              <a:rPr lang="da-DK" dirty="0"/>
              <a:t>Vær opmærksom på Relationelle risici – apropos </a:t>
            </a:r>
            <a:r>
              <a:rPr lang="da-DK" i="1" dirty="0"/>
              <a:t>‘Vi er vores egen største risiko’ </a:t>
            </a:r>
          </a:p>
          <a:p>
            <a:endParaRPr lang="da-DK" dirty="0"/>
          </a:p>
        </p:txBody>
      </p:sp>
    </p:spTree>
    <p:extLst>
      <p:ext uri="{BB962C8B-B14F-4D97-AF65-F5344CB8AC3E}">
        <p14:creationId xmlns:p14="http://schemas.microsoft.com/office/powerpoint/2010/main" val="25651480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F76B6B-EDF5-42D5-980D-8A2C857D43F6}"/>
              </a:ext>
            </a:extLst>
          </p:cNvPr>
          <p:cNvSpPr>
            <a:spLocks noGrp="1"/>
          </p:cNvSpPr>
          <p:nvPr>
            <p:ph type="title"/>
          </p:nvPr>
        </p:nvSpPr>
        <p:spPr>
          <a:xfrm>
            <a:off x="1367391" y="1088832"/>
            <a:ext cx="10137524" cy="828000"/>
          </a:xfrm>
        </p:spPr>
        <p:txBody>
          <a:bodyPr/>
          <a:lstStyle/>
          <a:p>
            <a:r>
              <a:rPr lang="da-DK" dirty="0"/>
              <a:t>Hvad tager du med ? Tal sammen to og to</a:t>
            </a:r>
          </a:p>
        </p:txBody>
      </p:sp>
      <p:sp>
        <p:nvSpPr>
          <p:cNvPr id="3" name="Pladsholder til slidenummer 2">
            <a:extLst>
              <a:ext uri="{FF2B5EF4-FFF2-40B4-BE49-F238E27FC236}">
                <a16:creationId xmlns:a16="http://schemas.microsoft.com/office/drawing/2014/main" id="{5C9F302E-AD44-45BC-B904-0D7BBEBA0C0B}"/>
              </a:ext>
            </a:extLst>
          </p:cNvPr>
          <p:cNvSpPr>
            <a:spLocks noGrp="1"/>
          </p:cNvSpPr>
          <p:nvPr>
            <p:ph type="sldNum" sz="quarter" idx="12"/>
          </p:nvPr>
        </p:nvSpPr>
        <p:spPr/>
        <p:txBody>
          <a:bodyPr/>
          <a:lstStyle/>
          <a:p>
            <a:fld id="{667EC89C-17A0-4E64-A6D2-B825673CEEDF}" type="slidenum">
              <a:rPr lang="da-DK" smtClean="0"/>
              <a:t>21</a:t>
            </a:fld>
            <a:endParaRPr lang="da-DK" dirty="0"/>
          </a:p>
        </p:txBody>
      </p:sp>
      <p:sp>
        <p:nvSpPr>
          <p:cNvPr id="6" name="Tekstfelt 5">
            <a:extLst>
              <a:ext uri="{FF2B5EF4-FFF2-40B4-BE49-F238E27FC236}">
                <a16:creationId xmlns:a16="http://schemas.microsoft.com/office/drawing/2014/main" id="{0B0A59B0-5A7A-36F4-6E46-A57FA664C856}"/>
              </a:ext>
            </a:extLst>
          </p:cNvPr>
          <p:cNvSpPr txBox="1"/>
          <p:nvPr/>
        </p:nvSpPr>
        <p:spPr>
          <a:xfrm>
            <a:off x="1367390" y="2112811"/>
            <a:ext cx="9913186" cy="1477328"/>
          </a:xfrm>
          <a:prstGeom prst="rect">
            <a:avLst/>
          </a:prstGeom>
          <a:noFill/>
        </p:spPr>
        <p:txBody>
          <a:bodyPr wrap="square">
            <a:spAutoFit/>
          </a:bodyPr>
          <a:lstStyle/>
          <a:p>
            <a:pPr marL="285750" indent="-285750">
              <a:buFont typeface="Arial" panose="020B0604020202020204" pitchFamily="34" charset="0"/>
              <a:buChar char="•"/>
            </a:pPr>
            <a:r>
              <a:rPr lang="da-DK" dirty="0"/>
              <a:t>Hvilke refleksioner gør I jer ?</a:t>
            </a:r>
          </a:p>
          <a:p>
            <a:endParaRPr lang="da-DK" dirty="0"/>
          </a:p>
          <a:p>
            <a:pPr marL="285750" indent="-285750">
              <a:buFont typeface="Arial" panose="020B0604020202020204" pitchFamily="34" charset="0"/>
              <a:buChar char="•"/>
            </a:pPr>
            <a:r>
              <a:rPr lang="da-DK" dirty="0"/>
              <a:t>Er det genkendeligt ? Fra oplægget / Fra casene</a:t>
            </a:r>
          </a:p>
          <a:p>
            <a:endParaRPr lang="da-DK" dirty="0"/>
          </a:p>
          <a:p>
            <a:pPr marL="285750" indent="-285750">
              <a:buFont typeface="Arial" panose="020B0604020202020204" pitchFamily="34" charset="0"/>
              <a:buChar char="•"/>
            </a:pPr>
            <a:r>
              <a:rPr lang="da-DK" dirty="0"/>
              <a:t>Hvilke spørgsmål / kommentarer giver oplægget anledning til ?</a:t>
            </a:r>
          </a:p>
        </p:txBody>
      </p:sp>
    </p:spTree>
    <p:extLst>
      <p:ext uri="{BB962C8B-B14F-4D97-AF65-F5344CB8AC3E}">
        <p14:creationId xmlns:p14="http://schemas.microsoft.com/office/powerpoint/2010/main" val="16739079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F76B6B-EDF5-42D5-980D-8A2C857D43F6}"/>
              </a:ext>
            </a:extLst>
          </p:cNvPr>
          <p:cNvSpPr>
            <a:spLocks noGrp="1"/>
          </p:cNvSpPr>
          <p:nvPr>
            <p:ph type="title"/>
          </p:nvPr>
        </p:nvSpPr>
        <p:spPr>
          <a:xfrm>
            <a:off x="1367391" y="1088832"/>
            <a:ext cx="10137524" cy="828000"/>
          </a:xfrm>
        </p:spPr>
        <p:txBody>
          <a:bodyPr/>
          <a:lstStyle/>
          <a:p>
            <a:r>
              <a:rPr lang="da-DK" dirty="0"/>
              <a:t>Afsluttende plenumdrøftelse </a:t>
            </a:r>
          </a:p>
        </p:txBody>
      </p:sp>
      <p:sp>
        <p:nvSpPr>
          <p:cNvPr id="3" name="Pladsholder til slidenummer 2">
            <a:extLst>
              <a:ext uri="{FF2B5EF4-FFF2-40B4-BE49-F238E27FC236}">
                <a16:creationId xmlns:a16="http://schemas.microsoft.com/office/drawing/2014/main" id="{5C9F302E-AD44-45BC-B904-0D7BBEBA0C0B}"/>
              </a:ext>
            </a:extLst>
          </p:cNvPr>
          <p:cNvSpPr>
            <a:spLocks noGrp="1"/>
          </p:cNvSpPr>
          <p:nvPr>
            <p:ph type="sldNum" sz="quarter" idx="12"/>
          </p:nvPr>
        </p:nvSpPr>
        <p:spPr/>
        <p:txBody>
          <a:bodyPr/>
          <a:lstStyle/>
          <a:p>
            <a:fld id="{667EC89C-17A0-4E64-A6D2-B825673CEEDF}" type="slidenum">
              <a:rPr lang="da-DK" smtClean="0"/>
              <a:t>22</a:t>
            </a:fld>
            <a:endParaRPr lang="da-DK" dirty="0"/>
          </a:p>
        </p:txBody>
      </p:sp>
      <p:sp>
        <p:nvSpPr>
          <p:cNvPr id="6" name="Tekstfelt 5">
            <a:extLst>
              <a:ext uri="{FF2B5EF4-FFF2-40B4-BE49-F238E27FC236}">
                <a16:creationId xmlns:a16="http://schemas.microsoft.com/office/drawing/2014/main" id="{0B0A59B0-5A7A-36F4-6E46-A57FA664C856}"/>
              </a:ext>
            </a:extLst>
          </p:cNvPr>
          <p:cNvSpPr txBox="1"/>
          <p:nvPr/>
        </p:nvSpPr>
        <p:spPr>
          <a:xfrm>
            <a:off x="1367390" y="2112811"/>
            <a:ext cx="9913186" cy="2031325"/>
          </a:xfrm>
          <a:prstGeom prst="rect">
            <a:avLst/>
          </a:prstGeom>
          <a:noFill/>
        </p:spPr>
        <p:txBody>
          <a:bodyPr wrap="square">
            <a:spAutoFit/>
          </a:bodyPr>
          <a:lstStyle/>
          <a:p>
            <a:pPr marL="285750" indent="-285750">
              <a:buFont typeface="Arial" panose="020B0604020202020204" pitchFamily="34" charset="0"/>
              <a:buChar char="•"/>
            </a:pPr>
            <a:r>
              <a:rPr lang="da-DK" dirty="0"/>
              <a:t>Hvad gør I </a:t>
            </a:r>
            <a:r>
              <a:rPr lang="da-DK" dirty="0" err="1"/>
              <a:t>i</a:t>
            </a:r>
            <a:r>
              <a:rPr lang="da-DK" dirty="0"/>
              <a:t> jeres organisation ift. kompetencer indenfor konflikter og psykologisk tryghed ?</a:t>
            </a:r>
          </a:p>
          <a:p>
            <a:pPr marL="285750" indent="-285750">
              <a:buFont typeface="Arial" panose="020B0604020202020204" pitchFamily="34" charset="0"/>
              <a:buChar char="•"/>
            </a:pPr>
            <a:endParaRPr lang="da-DK" dirty="0"/>
          </a:p>
          <a:p>
            <a:pPr marL="285750" indent="-285750">
              <a:buFont typeface="Arial" panose="020B0604020202020204" pitchFamily="34" charset="0"/>
              <a:buChar char="•"/>
            </a:pPr>
            <a:r>
              <a:rPr lang="da-DK" dirty="0"/>
              <a:t>Hvilke erfaringer har I med at arbejde med at forebygge konflikter ?</a:t>
            </a:r>
          </a:p>
          <a:p>
            <a:pPr marL="285750" indent="-285750">
              <a:buFont typeface="Arial" panose="020B0604020202020204" pitchFamily="34" charset="0"/>
              <a:buChar char="•"/>
            </a:pPr>
            <a:endParaRPr lang="da-DK" dirty="0"/>
          </a:p>
          <a:p>
            <a:pPr marL="285750" indent="-285750">
              <a:buFont typeface="Arial" panose="020B0604020202020204" pitchFamily="34" charset="0"/>
              <a:buChar char="•"/>
            </a:pPr>
            <a:r>
              <a:rPr lang="da-DK" dirty="0"/>
              <a:t>Hvilke erfaringer har  I med at have fokus på relationerne på byggesagerne, selv når samarbejdet udfordres ?</a:t>
            </a:r>
          </a:p>
          <a:p>
            <a:endParaRPr lang="da-DK" dirty="0"/>
          </a:p>
        </p:txBody>
      </p:sp>
    </p:spTree>
    <p:extLst>
      <p:ext uri="{BB962C8B-B14F-4D97-AF65-F5344CB8AC3E}">
        <p14:creationId xmlns:p14="http://schemas.microsoft.com/office/powerpoint/2010/main" val="1658627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ADE459-01A2-4868-BB27-A29091D484FD}"/>
              </a:ext>
            </a:extLst>
          </p:cNvPr>
          <p:cNvSpPr>
            <a:spLocks noGrp="1"/>
          </p:cNvSpPr>
          <p:nvPr>
            <p:ph type="title"/>
          </p:nvPr>
        </p:nvSpPr>
        <p:spPr/>
        <p:txBody>
          <a:bodyPr/>
          <a:lstStyle/>
          <a:p>
            <a:r>
              <a:rPr lang="da-DK" sz="3200" strike="sngStrike" dirty="0"/>
              <a:t>Konfliktforebyggelse- og nedtrapning</a:t>
            </a:r>
            <a:br>
              <a:rPr lang="da-DK" sz="3200" strike="sngStrike" dirty="0"/>
            </a:br>
            <a:br>
              <a:rPr lang="da-DK" sz="3200" strike="sngStrike" dirty="0"/>
            </a:br>
            <a:r>
              <a:rPr lang="da-DK" sz="3200" dirty="0"/>
              <a:t>Konflikter som udviklingspotentiale og forudsætning for det gode og udviklende samarbejde</a:t>
            </a:r>
            <a:endParaRPr lang="da-DK" sz="3200" strike="sngStrike" dirty="0"/>
          </a:p>
        </p:txBody>
      </p:sp>
      <p:sp>
        <p:nvSpPr>
          <p:cNvPr id="3" name="Undertitel 2">
            <a:extLst>
              <a:ext uri="{FF2B5EF4-FFF2-40B4-BE49-F238E27FC236}">
                <a16:creationId xmlns:a16="http://schemas.microsoft.com/office/drawing/2014/main" id="{AA888E4B-29E0-480E-AF4D-B231F5B22612}"/>
              </a:ext>
            </a:extLst>
          </p:cNvPr>
          <p:cNvSpPr>
            <a:spLocks noGrp="1"/>
          </p:cNvSpPr>
          <p:nvPr>
            <p:ph type="subTitle" idx="1"/>
          </p:nvPr>
        </p:nvSpPr>
        <p:spPr>
          <a:xfrm>
            <a:off x="1366846" y="5579570"/>
            <a:ext cx="9433105" cy="888504"/>
          </a:xfrm>
        </p:spPr>
        <p:txBody>
          <a:bodyPr/>
          <a:lstStyle/>
          <a:p>
            <a:r>
              <a:rPr lang="da-DK" dirty="0"/>
              <a:t>Netværksdage i Nyborg 1. november 2023</a:t>
            </a:r>
          </a:p>
          <a:p>
            <a:r>
              <a:rPr lang="da-DK" dirty="0"/>
              <a:t>v/ Mie A. A. Andersen, Udviklingschef for Relationelle Samarbejder / Master i Konfliktmægling</a:t>
            </a:r>
          </a:p>
        </p:txBody>
      </p:sp>
      <p:sp>
        <p:nvSpPr>
          <p:cNvPr id="4" name="Pladsholder til dato 3">
            <a:extLst>
              <a:ext uri="{FF2B5EF4-FFF2-40B4-BE49-F238E27FC236}">
                <a16:creationId xmlns:a16="http://schemas.microsoft.com/office/drawing/2014/main" id="{5E524CE5-9AAB-4A0E-B28F-111EFCEF6457}"/>
              </a:ext>
            </a:extLst>
          </p:cNvPr>
          <p:cNvSpPr>
            <a:spLocks noGrp="1"/>
          </p:cNvSpPr>
          <p:nvPr>
            <p:ph type="dt" sz="half" idx="10"/>
          </p:nvPr>
        </p:nvSpPr>
        <p:spPr/>
        <p:txBody>
          <a:bodyPr/>
          <a:lstStyle/>
          <a:p>
            <a:endParaRPr lang="da-DK" dirty="0"/>
          </a:p>
        </p:txBody>
      </p:sp>
      <p:sp>
        <p:nvSpPr>
          <p:cNvPr id="5" name="Pladsholder til sidefod 4">
            <a:extLst>
              <a:ext uri="{FF2B5EF4-FFF2-40B4-BE49-F238E27FC236}">
                <a16:creationId xmlns:a16="http://schemas.microsoft.com/office/drawing/2014/main" id="{2FE6C51C-06ED-47DC-91A4-6A436CB63236}"/>
              </a:ext>
            </a:extLst>
          </p:cNvPr>
          <p:cNvSpPr>
            <a:spLocks noGrp="1"/>
          </p:cNvSpPr>
          <p:nvPr>
            <p:ph type="ftr" sz="quarter" idx="11"/>
          </p:nvPr>
        </p:nvSpPr>
        <p:spPr/>
        <p:txBody>
          <a:bodyPr/>
          <a:lstStyle/>
          <a:p>
            <a:endParaRPr lang="en-GB"/>
          </a:p>
        </p:txBody>
      </p:sp>
      <p:sp>
        <p:nvSpPr>
          <p:cNvPr id="6" name="Pladsholder til slidenummer 5">
            <a:extLst>
              <a:ext uri="{FF2B5EF4-FFF2-40B4-BE49-F238E27FC236}">
                <a16:creationId xmlns:a16="http://schemas.microsoft.com/office/drawing/2014/main" id="{505E2029-5A8F-4766-BB3A-1F6058FB2180}"/>
              </a:ext>
            </a:extLst>
          </p:cNvPr>
          <p:cNvSpPr>
            <a:spLocks noGrp="1"/>
          </p:cNvSpPr>
          <p:nvPr>
            <p:ph type="sldNum" sz="quarter" idx="12"/>
          </p:nvPr>
        </p:nvSpPr>
        <p:spPr/>
        <p:txBody>
          <a:bodyPr/>
          <a:lstStyle/>
          <a:p>
            <a:fld id="{0DAB5548-7253-48D6-B95B-F3D312A72220}" type="slidenum">
              <a:rPr lang="da-DK" smtClean="0"/>
              <a:pPr/>
              <a:t>3</a:t>
            </a:fld>
            <a:endParaRPr lang="da-DK" dirty="0"/>
          </a:p>
        </p:txBody>
      </p:sp>
    </p:spTree>
    <p:custDataLst>
      <p:tags r:id="rId1"/>
    </p:custDataLst>
    <p:extLst>
      <p:ext uri="{BB962C8B-B14F-4D97-AF65-F5344CB8AC3E}">
        <p14:creationId xmlns:p14="http://schemas.microsoft.com/office/powerpoint/2010/main" val="2408668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F76B6B-EDF5-42D5-980D-8A2C857D43F6}"/>
              </a:ext>
            </a:extLst>
          </p:cNvPr>
          <p:cNvSpPr>
            <a:spLocks noGrp="1"/>
          </p:cNvSpPr>
          <p:nvPr>
            <p:ph type="title"/>
          </p:nvPr>
        </p:nvSpPr>
        <p:spPr>
          <a:xfrm>
            <a:off x="1367391" y="908720"/>
            <a:ext cx="10137524" cy="828000"/>
          </a:xfrm>
        </p:spPr>
        <p:txBody>
          <a:bodyPr/>
          <a:lstStyle/>
          <a:p>
            <a:r>
              <a:rPr lang="da-DK" dirty="0"/>
              <a:t> Hvem er jeg ?</a:t>
            </a:r>
          </a:p>
        </p:txBody>
      </p:sp>
      <p:sp>
        <p:nvSpPr>
          <p:cNvPr id="3" name="Pladsholder til slidenummer 2">
            <a:extLst>
              <a:ext uri="{FF2B5EF4-FFF2-40B4-BE49-F238E27FC236}">
                <a16:creationId xmlns:a16="http://schemas.microsoft.com/office/drawing/2014/main" id="{5C9F302E-AD44-45BC-B904-0D7BBEBA0C0B}"/>
              </a:ext>
            </a:extLst>
          </p:cNvPr>
          <p:cNvSpPr>
            <a:spLocks noGrp="1"/>
          </p:cNvSpPr>
          <p:nvPr>
            <p:ph type="sldNum" sz="quarter" idx="12"/>
          </p:nvPr>
        </p:nvSpPr>
        <p:spPr/>
        <p:txBody>
          <a:bodyPr/>
          <a:lstStyle/>
          <a:p>
            <a:fld id="{667EC89C-17A0-4E64-A6D2-B825673CEEDF}" type="slidenum">
              <a:rPr lang="da-DK" smtClean="0"/>
              <a:t>4</a:t>
            </a:fld>
            <a:endParaRPr lang="da-DK" dirty="0"/>
          </a:p>
        </p:txBody>
      </p:sp>
      <p:sp>
        <p:nvSpPr>
          <p:cNvPr id="6" name="Pladsholder til indhold 5">
            <a:extLst>
              <a:ext uri="{FF2B5EF4-FFF2-40B4-BE49-F238E27FC236}">
                <a16:creationId xmlns:a16="http://schemas.microsoft.com/office/drawing/2014/main" id="{2BE5E7A5-9D87-02C7-AFBA-390A6EC0BF49}"/>
              </a:ext>
            </a:extLst>
          </p:cNvPr>
          <p:cNvSpPr>
            <a:spLocks noGrp="1"/>
          </p:cNvSpPr>
          <p:nvPr>
            <p:ph sz="quarter" idx="13"/>
          </p:nvPr>
        </p:nvSpPr>
        <p:spPr>
          <a:xfrm>
            <a:off x="1368006" y="1989139"/>
            <a:ext cx="5520082" cy="1762479"/>
          </a:xfrm>
        </p:spPr>
        <p:txBody>
          <a:bodyPr/>
          <a:lstStyle/>
          <a:p>
            <a:r>
              <a:rPr lang="da-DK" sz="1800" dirty="0"/>
              <a:t>Baggrund og erfaring</a:t>
            </a:r>
          </a:p>
          <a:p>
            <a:r>
              <a:rPr lang="da-DK" sz="1800" dirty="0"/>
              <a:t>Min nuværende rolle </a:t>
            </a:r>
          </a:p>
          <a:p>
            <a:r>
              <a:rPr lang="da-DK" sz="1800" dirty="0"/>
              <a:t>Hvorfor fokus på relationelle samarbejder ?</a:t>
            </a:r>
          </a:p>
        </p:txBody>
      </p:sp>
      <p:sp>
        <p:nvSpPr>
          <p:cNvPr id="4" name="Rutediagram: Forbindelse 3">
            <a:extLst>
              <a:ext uri="{FF2B5EF4-FFF2-40B4-BE49-F238E27FC236}">
                <a16:creationId xmlns:a16="http://schemas.microsoft.com/office/drawing/2014/main" id="{7CDA5DAD-50A7-73BF-551F-73A1FD6EB1FB}"/>
              </a:ext>
            </a:extLst>
          </p:cNvPr>
          <p:cNvSpPr>
            <a:spLocks noChangeAspect="1"/>
          </p:cNvSpPr>
          <p:nvPr/>
        </p:nvSpPr>
        <p:spPr>
          <a:xfrm>
            <a:off x="8608085" y="3556191"/>
            <a:ext cx="1785446" cy="1770111"/>
          </a:xfrm>
          <a:prstGeom prst="flowChartConnector">
            <a:avLst/>
          </a:prstGeom>
          <a:solidFill>
            <a:srgbClr val="A36B59"/>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da-DK" dirty="0"/>
              <a:t>Relation</a:t>
            </a:r>
          </a:p>
        </p:txBody>
      </p:sp>
      <p:sp>
        <p:nvSpPr>
          <p:cNvPr id="5" name="Rutediagram: Forbindelse 4">
            <a:extLst>
              <a:ext uri="{FF2B5EF4-FFF2-40B4-BE49-F238E27FC236}">
                <a16:creationId xmlns:a16="http://schemas.microsoft.com/office/drawing/2014/main" id="{D5E62E45-BC88-9716-1A7A-851C748C5C98}"/>
              </a:ext>
            </a:extLst>
          </p:cNvPr>
          <p:cNvSpPr>
            <a:spLocks noChangeAspect="1"/>
          </p:cNvSpPr>
          <p:nvPr/>
        </p:nvSpPr>
        <p:spPr>
          <a:xfrm>
            <a:off x="6960096" y="2204864"/>
            <a:ext cx="1872732" cy="1872732"/>
          </a:xfrm>
          <a:prstGeom prst="flowChartConnector">
            <a:avLst/>
          </a:prstGeom>
          <a:solidFill>
            <a:srgbClr val="B95F79"/>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a-DK" sz="1400" dirty="0"/>
              <a:t>Konflikt-</a:t>
            </a:r>
          </a:p>
          <a:p>
            <a:pPr algn="ctr"/>
            <a:r>
              <a:rPr lang="da-DK" sz="1400" dirty="0"/>
              <a:t>teori</a:t>
            </a:r>
          </a:p>
        </p:txBody>
      </p:sp>
      <p:sp>
        <p:nvSpPr>
          <p:cNvPr id="7" name="Rutediagram: Forbindelse 6">
            <a:extLst>
              <a:ext uri="{FF2B5EF4-FFF2-40B4-BE49-F238E27FC236}">
                <a16:creationId xmlns:a16="http://schemas.microsoft.com/office/drawing/2014/main" id="{5D873E2B-E791-F831-BC76-442CFA3F348C}"/>
              </a:ext>
            </a:extLst>
          </p:cNvPr>
          <p:cNvSpPr>
            <a:spLocks noChangeAspect="1"/>
          </p:cNvSpPr>
          <p:nvPr/>
        </p:nvSpPr>
        <p:spPr>
          <a:xfrm>
            <a:off x="10085502" y="2348880"/>
            <a:ext cx="1934963" cy="1770111"/>
          </a:xfrm>
          <a:prstGeom prst="flowChartConnector">
            <a:avLst/>
          </a:prstGeom>
          <a:solidFill>
            <a:srgbClr val="7E6B91"/>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a-DK" sz="1400" dirty="0"/>
              <a:t>Psykologisk tryghed</a:t>
            </a:r>
          </a:p>
        </p:txBody>
      </p:sp>
      <p:sp>
        <p:nvSpPr>
          <p:cNvPr id="8" name="Rutediagram: Forbindelse 7">
            <a:extLst>
              <a:ext uri="{FF2B5EF4-FFF2-40B4-BE49-F238E27FC236}">
                <a16:creationId xmlns:a16="http://schemas.microsoft.com/office/drawing/2014/main" id="{4A12F8AF-012B-481D-E24B-7D908401E1F1}"/>
              </a:ext>
            </a:extLst>
          </p:cNvPr>
          <p:cNvSpPr>
            <a:spLocks noChangeAspect="1"/>
          </p:cNvSpPr>
          <p:nvPr/>
        </p:nvSpPr>
        <p:spPr>
          <a:xfrm>
            <a:off x="10376245" y="4275869"/>
            <a:ext cx="1840435" cy="1920117"/>
          </a:xfrm>
          <a:prstGeom prst="flowChartConnector">
            <a:avLst/>
          </a:prstGeom>
          <a:solidFill>
            <a:srgbClr val="779765"/>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a-DK" sz="1400" dirty="0"/>
              <a:t>Forhandlings-teori</a:t>
            </a:r>
          </a:p>
        </p:txBody>
      </p:sp>
      <p:sp>
        <p:nvSpPr>
          <p:cNvPr id="9" name="Rutediagram: Forbindelse 8">
            <a:extLst>
              <a:ext uri="{FF2B5EF4-FFF2-40B4-BE49-F238E27FC236}">
                <a16:creationId xmlns:a16="http://schemas.microsoft.com/office/drawing/2014/main" id="{4A3D0586-8763-61F9-3FF6-80A76D8EDEFE}"/>
              </a:ext>
            </a:extLst>
          </p:cNvPr>
          <p:cNvSpPr>
            <a:spLocks noChangeAspect="1"/>
          </p:cNvSpPr>
          <p:nvPr/>
        </p:nvSpPr>
        <p:spPr>
          <a:xfrm>
            <a:off x="6528048" y="4459364"/>
            <a:ext cx="1840435" cy="1649789"/>
          </a:xfrm>
          <a:prstGeom prst="flowChartConnector">
            <a:avLst/>
          </a:prstGeom>
          <a:solidFill>
            <a:srgbClr val="86767C"/>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a-DK" sz="1400" dirty="0"/>
              <a:t>Økonomisk adfærdsteori</a:t>
            </a:r>
          </a:p>
        </p:txBody>
      </p:sp>
      <p:sp>
        <p:nvSpPr>
          <p:cNvPr id="10" name="Pil: højre 9">
            <a:extLst>
              <a:ext uri="{FF2B5EF4-FFF2-40B4-BE49-F238E27FC236}">
                <a16:creationId xmlns:a16="http://schemas.microsoft.com/office/drawing/2014/main" id="{2B026814-F4E2-46AB-B26A-DB792A44A92D}"/>
              </a:ext>
            </a:extLst>
          </p:cNvPr>
          <p:cNvSpPr>
            <a:spLocks noChangeAspect="1"/>
          </p:cNvSpPr>
          <p:nvPr/>
        </p:nvSpPr>
        <p:spPr>
          <a:xfrm rot="2695355">
            <a:off x="8650691" y="3744642"/>
            <a:ext cx="275136" cy="2894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Pil: højre 10">
            <a:extLst>
              <a:ext uri="{FF2B5EF4-FFF2-40B4-BE49-F238E27FC236}">
                <a16:creationId xmlns:a16="http://schemas.microsoft.com/office/drawing/2014/main" id="{CCC5D15A-55B4-2898-37C4-178088A18512}"/>
              </a:ext>
            </a:extLst>
          </p:cNvPr>
          <p:cNvSpPr>
            <a:spLocks noChangeAspect="1"/>
          </p:cNvSpPr>
          <p:nvPr/>
        </p:nvSpPr>
        <p:spPr>
          <a:xfrm rot="19468478">
            <a:off x="8452398" y="4974315"/>
            <a:ext cx="275136" cy="2894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2" name="Pil: højre 11">
            <a:extLst>
              <a:ext uri="{FF2B5EF4-FFF2-40B4-BE49-F238E27FC236}">
                <a16:creationId xmlns:a16="http://schemas.microsoft.com/office/drawing/2014/main" id="{F5BE2942-F0D9-1417-3CA3-15AA97C40F66}"/>
              </a:ext>
            </a:extLst>
          </p:cNvPr>
          <p:cNvSpPr>
            <a:spLocks noChangeAspect="1"/>
          </p:cNvSpPr>
          <p:nvPr/>
        </p:nvSpPr>
        <p:spPr>
          <a:xfrm rot="12817298">
            <a:off x="10078491" y="4805594"/>
            <a:ext cx="275136" cy="2894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3" name="Pil: højre 12">
            <a:extLst>
              <a:ext uri="{FF2B5EF4-FFF2-40B4-BE49-F238E27FC236}">
                <a16:creationId xmlns:a16="http://schemas.microsoft.com/office/drawing/2014/main" id="{1FF50954-C51E-54CB-9A88-8DD3FDBD0F59}"/>
              </a:ext>
            </a:extLst>
          </p:cNvPr>
          <p:cNvSpPr>
            <a:spLocks noChangeAspect="1"/>
          </p:cNvSpPr>
          <p:nvPr/>
        </p:nvSpPr>
        <p:spPr>
          <a:xfrm rot="8378484">
            <a:off x="10055330" y="3806265"/>
            <a:ext cx="275136" cy="2894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766354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p:bldP spid="4" grpId="0" animBg="1"/>
      <p:bldP spid="5" grpId="0" animBg="1"/>
      <p:bldP spid="7" grpId="0" animBg="1"/>
      <p:bldP spid="8" grpId="0" animBg="1"/>
      <p:bldP spid="9" grpId="0" animBg="1"/>
      <p:bldP spid="10" grpId="0" animBg="1"/>
      <p:bldP spid="11" grpId="0" animBg="1"/>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F76B6B-EDF5-42D5-980D-8A2C857D43F6}"/>
              </a:ext>
            </a:extLst>
          </p:cNvPr>
          <p:cNvSpPr>
            <a:spLocks noGrp="1"/>
          </p:cNvSpPr>
          <p:nvPr>
            <p:ph type="title"/>
          </p:nvPr>
        </p:nvSpPr>
        <p:spPr>
          <a:xfrm>
            <a:off x="1367391" y="908720"/>
            <a:ext cx="10137524" cy="828000"/>
          </a:xfrm>
        </p:spPr>
        <p:txBody>
          <a:bodyPr/>
          <a:lstStyle/>
          <a:p>
            <a:r>
              <a:rPr lang="da-DK" dirty="0"/>
              <a:t>Øvelse - Hvilke ord forbinder I med konflikter ?</a:t>
            </a:r>
          </a:p>
        </p:txBody>
      </p:sp>
      <p:sp>
        <p:nvSpPr>
          <p:cNvPr id="3" name="Pladsholder til slidenummer 2">
            <a:extLst>
              <a:ext uri="{FF2B5EF4-FFF2-40B4-BE49-F238E27FC236}">
                <a16:creationId xmlns:a16="http://schemas.microsoft.com/office/drawing/2014/main" id="{5C9F302E-AD44-45BC-B904-0D7BBEBA0C0B}"/>
              </a:ext>
            </a:extLst>
          </p:cNvPr>
          <p:cNvSpPr>
            <a:spLocks noGrp="1"/>
          </p:cNvSpPr>
          <p:nvPr>
            <p:ph type="sldNum" sz="quarter" idx="12"/>
          </p:nvPr>
        </p:nvSpPr>
        <p:spPr/>
        <p:txBody>
          <a:bodyPr/>
          <a:lstStyle/>
          <a:p>
            <a:fld id="{667EC89C-17A0-4E64-A6D2-B825673CEEDF}" type="slidenum">
              <a:rPr lang="da-DK" smtClean="0"/>
              <a:t>5</a:t>
            </a:fld>
            <a:endParaRPr lang="da-DK" dirty="0"/>
          </a:p>
        </p:txBody>
      </p:sp>
      <p:sp>
        <p:nvSpPr>
          <p:cNvPr id="6" name="Pladsholder til indhold 5">
            <a:extLst>
              <a:ext uri="{FF2B5EF4-FFF2-40B4-BE49-F238E27FC236}">
                <a16:creationId xmlns:a16="http://schemas.microsoft.com/office/drawing/2014/main" id="{2BE5E7A5-9D87-02C7-AFBA-390A6EC0BF49}"/>
              </a:ext>
            </a:extLst>
          </p:cNvPr>
          <p:cNvSpPr>
            <a:spLocks noGrp="1"/>
          </p:cNvSpPr>
          <p:nvPr>
            <p:ph sz="quarter" idx="13"/>
          </p:nvPr>
        </p:nvSpPr>
        <p:spPr/>
        <p:txBody>
          <a:bodyPr/>
          <a:lstStyle/>
          <a:p>
            <a:r>
              <a:rPr lang="da-DK" dirty="0"/>
              <a:t>Drøft ved bordet i 2-3 min.</a:t>
            </a:r>
          </a:p>
          <a:p>
            <a:r>
              <a:rPr lang="da-DK" dirty="0"/>
              <a:t>Gerne med udgangspunkt i egne oplevelser af konflikter</a:t>
            </a:r>
          </a:p>
        </p:txBody>
      </p:sp>
    </p:spTree>
    <p:extLst>
      <p:ext uri="{BB962C8B-B14F-4D97-AF65-F5344CB8AC3E}">
        <p14:creationId xmlns:p14="http://schemas.microsoft.com/office/powerpoint/2010/main" val="4567545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F76B6B-EDF5-42D5-980D-8A2C857D43F6}"/>
              </a:ext>
            </a:extLst>
          </p:cNvPr>
          <p:cNvSpPr>
            <a:spLocks noGrp="1"/>
          </p:cNvSpPr>
          <p:nvPr>
            <p:ph type="title"/>
          </p:nvPr>
        </p:nvSpPr>
        <p:spPr>
          <a:xfrm>
            <a:off x="1367391" y="908720"/>
            <a:ext cx="10137524" cy="828000"/>
          </a:xfrm>
        </p:spPr>
        <p:txBody>
          <a:bodyPr/>
          <a:lstStyle/>
          <a:p>
            <a:r>
              <a:rPr lang="da-DK" dirty="0"/>
              <a:t>Kært barn har mange navne…</a:t>
            </a:r>
          </a:p>
        </p:txBody>
      </p:sp>
      <p:sp>
        <p:nvSpPr>
          <p:cNvPr id="3" name="Pladsholder til slidenummer 2">
            <a:extLst>
              <a:ext uri="{FF2B5EF4-FFF2-40B4-BE49-F238E27FC236}">
                <a16:creationId xmlns:a16="http://schemas.microsoft.com/office/drawing/2014/main" id="{5C9F302E-AD44-45BC-B904-0D7BBEBA0C0B}"/>
              </a:ext>
            </a:extLst>
          </p:cNvPr>
          <p:cNvSpPr>
            <a:spLocks noGrp="1"/>
          </p:cNvSpPr>
          <p:nvPr>
            <p:ph type="sldNum" sz="quarter" idx="12"/>
          </p:nvPr>
        </p:nvSpPr>
        <p:spPr/>
        <p:txBody>
          <a:bodyPr/>
          <a:lstStyle/>
          <a:p>
            <a:fld id="{667EC89C-17A0-4E64-A6D2-B825673CEEDF}" type="slidenum">
              <a:rPr lang="da-DK" smtClean="0"/>
              <a:t>6</a:t>
            </a:fld>
            <a:endParaRPr lang="da-DK" dirty="0"/>
          </a:p>
        </p:txBody>
      </p:sp>
      <p:sp>
        <p:nvSpPr>
          <p:cNvPr id="6" name="Pladsholder til indhold 5">
            <a:extLst>
              <a:ext uri="{FF2B5EF4-FFF2-40B4-BE49-F238E27FC236}">
                <a16:creationId xmlns:a16="http://schemas.microsoft.com/office/drawing/2014/main" id="{2BE5E7A5-9D87-02C7-AFBA-390A6EC0BF49}"/>
              </a:ext>
            </a:extLst>
          </p:cNvPr>
          <p:cNvSpPr>
            <a:spLocks noGrp="1"/>
          </p:cNvSpPr>
          <p:nvPr>
            <p:ph sz="quarter" idx="13"/>
          </p:nvPr>
        </p:nvSpPr>
        <p:spPr/>
        <p:txBody>
          <a:bodyPr/>
          <a:lstStyle/>
          <a:p>
            <a:r>
              <a:rPr lang="da-DK" dirty="0"/>
              <a:t>Uenighed </a:t>
            </a:r>
          </a:p>
          <a:p>
            <a:r>
              <a:rPr lang="da-DK" dirty="0"/>
              <a:t>Tvist (kun juridisk)</a:t>
            </a:r>
          </a:p>
          <a:p>
            <a:r>
              <a:rPr lang="da-DK" dirty="0"/>
              <a:t>Konflikt (inkl. spænding)</a:t>
            </a:r>
          </a:p>
          <a:p>
            <a:endParaRPr lang="da-DK" dirty="0"/>
          </a:p>
        </p:txBody>
      </p:sp>
    </p:spTree>
    <p:extLst>
      <p:ext uri="{BB962C8B-B14F-4D97-AF65-F5344CB8AC3E}">
        <p14:creationId xmlns:p14="http://schemas.microsoft.com/office/powerpoint/2010/main" val="19737586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F1F222-C82A-C983-C946-68F498BDF344}"/>
              </a:ext>
            </a:extLst>
          </p:cNvPr>
          <p:cNvSpPr>
            <a:spLocks noGrp="1"/>
          </p:cNvSpPr>
          <p:nvPr>
            <p:ph type="title"/>
          </p:nvPr>
        </p:nvSpPr>
        <p:spPr>
          <a:xfrm>
            <a:off x="1366844" y="871200"/>
            <a:ext cx="10137775" cy="828000"/>
          </a:xfrm>
        </p:spPr>
        <p:txBody>
          <a:bodyPr anchor="b">
            <a:normAutofit/>
          </a:bodyPr>
          <a:lstStyle/>
          <a:p>
            <a:r>
              <a:rPr lang="da-DK"/>
              <a:t>Byggebranchens Paradoks</a:t>
            </a:r>
          </a:p>
        </p:txBody>
      </p:sp>
      <p:pic>
        <p:nvPicPr>
          <p:cNvPr id="6" name="Billede 5" descr="Et billede, der indeholder legetøj&#10;&#10;Automatisk genereret beskrivelse">
            <a:extLst>
              <a:ext uri="{FF2B5EF4-FFF2-40B4-BE49-F238E27FC236}">
                <a16:creationId xmlns:a16="http://schemas.microsoft.com/office/drawing/2014/main" id="{98BF57C1-4E1F-F407-3B13-43B9BA069A3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342045" y="1989139"/>
            <a:ext cx="2974022" cy="3498850"/>
          </a:xfrm>
          <a:prstGeom prst="rect">
            <a:avLst/>
          </a:prstGeom>
          <a:noFill/>
        </p:spPr>
      </p:pic>
      <p:sp>
        <p:nvSpPr>
          <p:cNvPr id="4" name="Pladsholder til indhold 3">
            <a:extLst>
              <a:ext uri="{FF2B5EF4-FFF2-40B4-BE49-F238E27FC236}">
                <a16:creationId xmlns:a16="http://schemas.microsoft.com/office/drawing/2014/main" id="{CF2832F5-AE80-F6A4-0050-36EA45884A02}"/>
              </a:ext>
            </a:extLst>
          </p:cNvPr>
          <p:cNvSpPr>
            <a:spLocks noGrp="1"/>
          </p:cNvSpPr>
          <p:nvPr>
            <p:ph sz="quarter" idx="14"/>
          </p:nvPr>
        </p:nvSpPr>
        <p:spPr>
          <a:xfrm>
            <a:off x="6580188" y="1989139"/>
            <a:ext cx="4924424" cy="3500776"/>
          </a:xfrm>
        </p:spPr>
        <p:txBody>
          <a:bodyPr>
            <a:normAutofit/>
          </a:bodyPr>
          <a:lstStyle/>
          <a:p>
            <a:r>
              <a:rPr lang="da-DK" dirty="0"/>
              <a:t>På den ene side en branche der har (berettiget) ry for at være konfliktfyldt</a:t>
            </a:r>
          </a:p>
          <a:p>
            <a:r>
              <a:rPr lang="da-DK" dirty="0"/>
              <a:t>På den anden side er der en høj grad af konfliktskyhed</a:t>
            </a:r>
          </a:p>
          <a:p>
            <a:pPr marL="0" indent="0">
              <a:buNone/>
            </a:pPr>
            <a:endParaRPr lang="da-DK" dirty="0"/>
          </a:p>
        </p:txBody>
      </p:sp>
      <p:sp>
        <p:nvSpPr>
          <p:cNvPr id="3" name="Pladsholder til slidenummer 2">
            <a:extLst>
              <a:ext uri="{FF2B5EF4-FFF2-40B4-BE49-F238E27FC236}">
                <a16:creationId xmlns:a16="http://schemas.microsoft.com/office/drawing/2014/main" id="{D95CE06F-376F-DAF0-9485-DA83D9DD8998}"/>
              </a:ext>
            </a:extLst>
          </p:cNvPr>
          <p:cNvSpPr>
            <a:spLocks noGrp="1"/>
          </p:cNvSpPr>
          <p:nvPr>
            <p:ph type="sldNum" sz="quarter" idx="17"/>
          </p:nvPr>
        </p:nvSpPr>
        <p:spPr>
          <a:xfrm>
            <a:off x="11504613" y="6288074"/>
            <a:ext cx="687386" cy="180000"/>
          </a:xfrm>
        </p:spPr>
        <p:txBody>
          <a:bodyPr anchor="t">
            <a:normAutofit/>
          </a:bodyPr>
          <a:lstStyle/>
          <a:p>
            <a:pPr>
              <a:spcAft>
                <a:spcPts val="600"/>
              </a:spcAft>
            </a:pPr>
            <a:fld id="{667EC89C-17A0-4E64-A6D2-B825673CEEDF}" type="slidenum">
              <a:rPr lang="da-DK" smtClean="0"/>
              <a:pPr>
                <a:spcAft>
                  <a:spcPts val="600"/>
                </a:spcAft>
              </a:pPr>
              <a:t>7</a:t>
            </a:fld>
            <a:endParaRPr lang="da-DK"/>
          </a:p>
        </p:txBody>
      </p:sp>
    </p:spTree>
    <p:extLst>
      <p:ext uri="{BB962C8B-B14F-4D97-AF65-F5344CB8AC3E}">
        <p14:creationId xmlns:p14="http://schemas.microsoft.com/office/powerpoint/2010/main" val="23310701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F1F222-C82A-C983-C946-68F498BDF344}"/>
              </a:ext>
            </a:extLst>
          </p:cNvPr>
          <p:cNvSpPr>
            <a:spLocks noGrp="1"/>
          </p:cNvSpPr>
          <p:nvPr>
            <p:ph type="title"/>
          </p:nvPr>
        </p:nvSpPr>
        <p:spPr>
          <a:xfrm>
            <a:off x="1366844" y="871200"/>
            <a:ext cx="10137775" cy="828000"/>
          </a:xfrm>
        </p:spPr>
        <p:txBody>
          <a:bodyPr anchor="b">
            <a:normAutofit/>
          </a:bodyPr>
          <a:lstStyle/>
          <a:p>
            <a:r>
              <a:rPr lang="da-DK" dirty="0"/>
              <a:t>AB18 betænkningens formål ift. tvister:</a:t>
            </a:r>
          </a:p>
        </p:txBody>
      </p:sp>
      <p:pic>
        <p:nvPicPr>
          <p:cNvPr id="7" name="Billede 6">
            <a:extLst>
              <a:ext uri="{FF2B5EF4-FFF2-40B4-BE49-F238E27FC236}">
                <a16:creationId xmlns:a16="http://schemas.microsoft.com/office/drawing/2014/main" id="{EA8C99AC-7ABE-963D-8A71-37E8FF8208C3}"/>
              </a:ext>
            </a:extLst>
          </p:cNvPr>
          <p:cNvPicPr>
            <a:picLocks noChangeAspect="1"/>
          </p:cNvPicPr>
          <p:nvPr/>
        </p:nvPicPr>
        <p:blipFill>
          <a:blip r:embed="rId3"/>
          <a:stretch>
            <a:fillRect/>
          </a:stretch>
        </p:blipFill>
        <p:spPr>
          <a:xfrm>
            <a:off x="2556748" y="1989139"/>
            <a:ext cx="2544617" cy="3498850"/>
          </a:xfrm>
          <a:prstGeom prst="rect">
            <a:avLst/>
          </a:prstGeom>
          <a:noFill/>
        </p:spPr>
      </p:pic>
      <p:sp>
        <p:nvSpPr>
          <p:cNvPr id="4" name="Pladsholder til indhold 3">
            <a:extLst>
              <a:ext uri="{FF2B5EF4-FFF2-40B4-BE49-F238E27FC236}">
                <a16:creationId xmlns:a16="http://schemas.microsoft.com/office/drawing/2014/main" id="{CF2832F5-AE80-F6A4-0050-36EA45884A02}"/>
              </a:ext>
            </a:extLst>
          </p:cNvPr>
          <p:cNvSpPr>
            <a:spLocks noGrp="1"/>
          </p:cNvSpPr>
          <p:nvPr>
            <p:ph sz="quarter" idx="14"/>
          </p:nvPr>
        </p:nvSpPr>
        <p:spPr>
          <a:xfrm>
            <a:off x="6580188" y="1989139"/>
            <a:ext cx="4924424" cy="3500776"/>
          </a:xfrm>
        </p:spPr>
        <p:txBody>
          <a:bodyPr>
            <a:normAutofit/>
          </a:bodyPr>
          <a:lstStyle/>
          <a:p>
            <a:r>
              <a:rPr lang="da-DK" i="1" dirty="0"/>
              <a:t>‘Tvisteløsningstiltag skal mindske tvister og konflikter’</a:t>
            </a:r>
          </a:p>
          <a:p>
            <a:r>
              <a:rPr lang="da-DK" i="1" dirty="0"/>
              <a:t>‘Udvalget har fundet behov for en gennemgribende ændring af det eksisterende konfliktløsningssystem i AB 18, fordi for mange konflikter under en byggesag ender i voldgift’</a:t>
            </a:r>
          </a:p>
          <a:p>
            <a:endParaRPr lang="da-DK" i="1" dirty="0"/>
          </a:p>
          <a:p>
            <a:pPr marL="0" indent="0">
              <a:buNone/>
            </a:pPr>
            <a:endParaRPr lang="da-DK" dirty="0"/>
          </a:p>
        </p:txBody>
      </p:sp>
      <p:sp>
        <p:nvSpPr>
          <p:cNvPr id="3" name="Pladsholder til slidenummer 2">
            <a:extLst>
              <a:ext uri="{FF2B5EF4-FFF2-40B4-BE49-F238E27FC236}">
                <a16:creationId xmlns:a16="http://schemas.microsoft.com/office/drawing/2014/main" id="{D95CE06F-376F-DAF0-9485-DA83D9DD8998}"/>
              </a:ext>
            </a:extLst>
          </p:cNvPr>
          <p:cNvSpPr>
            <a:spLocks noGrp="1"/>
          </p:cNvSpPr>
          <p:nvPr>
            <p:ph type="sldNum" sz="quarter" idx="17"/>
          </p:nvPr>
        </p:nvSpPr>
        <p:spPr>
          <a:xfrm>
            <a:off x="11504613" y="6288074"/>
            <a:ext cx="687386" cy="180000"/>
          </a:xfrm>
        </p:spPr>
        <p:txBody>
          <a:bodyPr anchor="t">
            <a:normAutofit/>
          </a:bodyPr>
          <a:lstStyle/>
          <a:p>
            <a:pPr>
              <a:spcAft>
                <a:spcPts val="600"/>
              </a:spcAft>
            </a:pPr>
            <a:fld id="{667EC89C-17A0-4E64-A6D2-B825673CEEDF}" type="slidenum">
              <a:rPr lang="da-DK" smtClean="0"/>
              <a:pPr>
                <a:spcAft>
                  <a:spcPts val="600"/>
                </a:spcAft>
              </a:pPr>
              <a:t>8</a:t>
            </a:fld>
            <a:endParaRPr lang="da-DK"/>
          </a:p>
        </p:txBody>
      </p:sp>
    </p:spTree>
    <p:extLst>
      <p:ext uri="{BB962C8B-B14F-4D97-AF65-F5344CB8AC3E}">
        <p14:creationId xmlns:p14="http://schemas.microsoft.com/office/powerpoint/2010/main" val="14063511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F76B6B-EDF5-42D5-980D-8A2C857D43F6}"/>
              </a:ext>
            </a:extLst>
          </p:cNvPr>
          <p:cNvSpPr>
            <a:spLocks noGrp="1"/>
          </p:cNvSpPr>
          <p:nvPr>
            <p:ph type="title"/>
          </p:nvPr>
        </p:nvSpPr>
        <p:spPr>
          <a:xfrm>
            <a:off x="1367391" y="548680"/>
            <a:ext cx="10137524" cy="828000"/>
          </a:xfrm>
        </p:spPr>
        <p:txBody>
          <a:bodyPr/>
          <a:lstStyle/>
          <a:p>
            <a:r>
              <a:rPr lang="da-DK" dirty="0"/>
              <a:t>Er der færre konflikter med AB 18 ? </a:t>
            </a:r>
          </a:p>
        </p:txBody>
      </p:sp>
      <p:sp>
        <p:nvSpPr>
          <p:cNvPr id="3" name="Pladsholder til slidenummer 2">
            <a:extLst>
              <a:ext uri="{FF2B5EF4-FFF2-40B4-BE49-F238E27FC236}">
                <a16:creationId xmlns:a16="http://schemas.microsoft.com/office/drawing/2014/main" id="{5C9F302E-AD44-45BC-B904-0D7BBEBA0C0B}"/>
              </a:ext>
            </a:extLst>
          </p:cNvPr>
          <p:cNvSpPr>
            <a:spLocks noGrp="1"/>
          </p:cNvSpPr>
          <p:nvPr>
            <p:ph type="sldNum" sz="quarter" idx="12"/>
          </p:nvPr>
        </p:nvSpPr>
        <p:spPr/>
        <p:txBody>
          <a:bodyPr/>
          <a:lstStyle/>
          <a:p>
            <a:fld id="{667EC89C-17A0-4E64-A6D2-B825673CEEDF}" type="slidenum">
              <a:rPr lang="da-DK" smtClean="0"/>
              <a:t>9</a:t>
            </a:fld>
            <a:endParaRPr lang="da-DK" dirty="0"/>
          </a:p>
        </p:txBody>
      </p:sp>
      <p:sp>
        <p:nvSpPr>
          <p:cNvPr id="4" name="Pladsholder til indhold 3">
            <a:extLst>
              <a:ext uri="{FF2B5EF4-FFF2-40B4-BE49-F238E27FC236}">
                <a16:creationId xmlns:a16="http://schemas.microsoft.com/office/drawing/2014/main" id="{C1648912-D8CC-4F94-A3B2-9A389E36166D}"/>
              </a:ext>
            </a:extLst>
          </p:cNvPr>
          <p:cNvSpPr>
            <a:spLocks noGrp="1"/>
          </p:cNvSpPr>
          <p:nvPr>
            <p:ph sz="quarter" idx="13"/>
          </p:nvPr>
        </p:nvSpPr>
        <p:spPr>
          <a:xfrm>
            <a:off x="1368006" y="1196752"/>
            <a:ext cx="10136614" cy="3498850"/>
          </a:xfrm>
        </p:spPr>
        <p:txBody>
          <a:bodyPr/>
          <a:lstStyle/>
          <a:p>
            <a:endParaRPr lang="da-DK" dirty="0"/>
          </a:p>
          <a:p>
            <a:endParaRPr lang="da-DK" dirty="0"/>
          </a:p>
          <a:p>
            <a:endParaRPr lang="da-DK" dirty="0"/>
          </a:p>
        </p:txBody>
      </p:sp>
      <p:pic>
        <p:nvPicPr>
          <p:cNvPr id="7" name="Billede 6">
            <a:extLst>
              <a:ext uri="{FF2B5EF4-FFF2-40B4-BE49-F238E27FC236}">
                <a16:creationId xmlns:a16="http://schemas.microsoft.com/office/drawing/2014/main" id="{900BA71F-2850-E16D-B304-B2168C64B79A}"/>
              </a:ext>
            </a:extLst>
          </p:cNvPr>
          <p:cNvPicPr>
            <a:picLocks noChangeAspect="1"/>
          </p:cNvPicPr>
          <p:nvPr/>
        </p:nvPicPr>
        <p:blipFill>
          <a:blip r:embed="rId2"/>
          <a:stretch>
            <a:fillRect/>
          </a:stretch>
        </p:blipFill>
        <p:spPr>
          <a:xfrm>
            <a:off x="1271464" y="1447690"/>
            <a:ext cx="7505985" cy="4665234"/>
          </a:xfrm>
          <a:prstGeom prst="rect">
            <a:avLst/>
          </a:prstGeom>
        </p:spPr>
      </p:pic>
      <p:sp>
        <p:nvSpPr>
          <p:cNvPr id="9" name="Tekstfelt 8">
            <a:extLst>
              <a:ext uri="{FF2B5EF4-FFF2-40B4-BE49-F238E27FC236}">
                <a16:creationId xmlns:a16="http://schemas.microsoft.com/office/drawing/2014/main" id="{51F5559B-9DEC-B09D-10F7-FB79A6681BCD}"/>
              </a:ext>
            </a:extLst>
          </p:cNvPr>
          <p:cNvSpPr txBox="1"/>
          <p:nvPr/>
        </p:nvSpPr>
        <p:spPr>
          <a:xfrm>
            <a:off x="9120336" y="5661248"/>
            <a:ext cx="2560241" cy="307777"/>
          </a:xfrm>
          <a:prstGeom prst="rect">
            <a:avLst/>
          </a:prstGeom>
          <a:noFill/>
        </p:spPr>
        <p:txBody>
          <a:bodyPr wrap="square">
            <a:spAutoFit/>
          </a:bodyPr>
          <a:lstStyle/>
          <a:p>
            <a:r>
              <a:rPr lang="da-DK" sz="1400" i="1" dirty="0"/>
              <a:t>Kilde: voldgift.dk</a:t>
            </a:r>
          </a:p>
        </p:txBody>
      </p:sp>
      <p:cxnSp>
        <p:nvCxnSpPr>
          <p:cNvPr id="11" name="Lige pilforbindelse 10">
            <a:extLst>
              <a:ext uri="{FF2B5EF4-FFF2-40B4-BE49-F238E27FC236}">
                <a16:creationId xmlns:a16="http://schemas.microsoft.com/office/drawing/2014/main" id="{BA86E410-C7E7-125C-0E7E-E4F29800DAA3}"/>
              </a:ext>
            </a:extLst>
          </p:cNvPr>
          <p:cNvCxnSpPr/>
          <p:nvPr/>
        </p:nvCxnSpPr>
        <p:spPr>
          <a:xfrm flipH="1">
            <a:off x="8256240" y="4077072"/>
            <a:ext cx="1008112" cy="554772"/>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Lige pilforbindelse 11">
            <a:extLst>
              <a:ext uri="{FF2B5EF4-FFF2-40B4-BE49-F238E27FC236}">
                <a16:creationId xmlns:a16="http://schemas.microsoft.com/office/drawing/2014/main" id="{D9F7FFA9-8315-1DB9-DB5E-B768969AD3BA}"/>
              </a:ext>
            </a:extLst>
          </p:cNvPr>
          <p:cNvCxnSpPr/>
          <p:nvPr/>
        </p:nvCxnSpPr>
        <p:spPr>
          <a:xfrm flipH="1">
            <a:off x="8309715" y="4695602"/>
            <a:ext cx="1008112" cy="554772"/>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334125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EMPLAFYSLIDEID" val="637837176227264976"/>
</p:tagLst>
</file>

<file path=ppt/tags/tag2.xml><?xml version="1.0" encoding="utf-8"?>
<p:tagLst xmlns:a="http://schemas.openxmlformats.org/drawingml/2006/main" xmlns:r="http://schemas.openxmlformats.org/officeDocument/2006/relationships" xmlns:p="http://schemas.openxmlformats.org/presentationml/2006/main">
  <p:tag name="TEMPLAFYSLIDEID" val="637837176227264976"/>
</p:tagLst>
</file>

<file path=ppt/tags/tag3.xml><?xml version="1.0" encoding="utf-8"?>
<p:tagLst xmlns:a="http://schemas.openxmlformats.org/drawingml/2006/main" xmlns:r="http://schemas.openxmlformats.org/officeDocument/2006/relationships" xmlns:p="http://schemas.openxmlformats.org/presentationml/2006/main">
  <p:tag name="TEMPLAFYSLIDEID" val="637837176227264977"/>
</p:tagLst>
</file>

<file path=ppt/theme/theme1.xml><?xml version="1.0" encoding="utf-8"?>
<a:theme xmlns:a="http://schemas.openxmlformats.org/drawingml/2006/main" name="REGION H Hospital PowerPoint Skabelon_DKfinal">
  <a:themeElements>
    <a:clrScheme name="Region Hovedstaden Darkblue">
      <a:dk1>
        <a:srgbClr val="333333"/>
      </a:dk1>
      <a:lt1>
        <a:srgbClr val="FFFFFF"/>
      </a:lt1>
      <a:dk2>
        <a:srgbClr val="575757"/>
      </a:dk2>
      <a:lt2>
        <a:srgbClr val="CCD4DD"/>
      </a:lt2>
      <a:accent1>
        <a:srgbClr val="99A8BB"/>
      </a:accent1>
      <a:accent2>
        <a:srgbClr val="333333"/>
      </a:accent2>
      <a:accent3>
        <a:srgbClr val="4D6787"/>
      </a:accent3>
      <a:accent4>
        <a:srgbClr val="666666"/>
      </a:accent4>
      <a:accent5>
        <a:srgbClr val="193C65"/>
      </a:accent5>
      <a:accent6>
        <a:srgbClr val="999999"/>
      </a:accent6>
      <a:hlink>
        <a:srgbClr val="193C65"/>
      </a:hlink>
      <a:folHlink>
        <a:srgbClr val="808080"/>
      </a:folHlink>
    </a:clrScheme>
    <a:fontScheme name="Region Hovedstaden">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F4A60"/>
        </a:solidFill>
        <a:ln w="9525">
          <a:solidFill>
            <a:srgbClr val="1F4A60"/>
          </a:solidFill>
        </a:ln>
      </a:spPr>
      <a:bodyPr lIns="0" tIns="0" rIns="0" bIns="0"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rgbClr val="1F293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defRPr dirty="0" err="1" smtClean="0"/>
        </a:defPPr>
      </a:lstStyle>
    </a:txDef>
  </a:objectDefaults>
  <a:extraClrSchemeLst/>
  <a:extLst>
    <a:ext uri="{05A4C25C-085E-4340-85A3-A5531E510DB2}">
      <thm15:themeFamily xmlns:thm15="http://schemas.microsoft.com/office/thememl/2012/main" name="REGION H PowerPoint Skabelon_DK.potx" id="{26986A75-4BB5-4C20-9DD6-E823FDD01161}" vid="{1F3D9A04-036F-41B4-8EF4-D6B3C5EA408C}"/>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Arial" panose="020B0604020202020204"/>
        <a:ea typeface=""/>
        <a:cs typeface=""/>
        <a:font script="Jpan" typeface="Arial"/>
        <a:font script="Hang" typeface="Arial"/>
        <a:font script="Hans" typeface="Arial"/>
        <a:font script="Hant" typeface="Arial"/>
        <a:font script="Arab" typeface="Arial"/>
        <a:font script="Hebr" typeface="Arial"/>
        <a:font script="Thai" typeface="Arial"/>
        <a:font script="Ethi" typeface="Arial"/>
        <a:font script="Beng" typeface="Arial"/>
        <a:font script="Gujr" typeface="Arial"/>
        <a:font script="Khmr" typeface="Arial"/>
        <a:font script="Knda" typeface="Arial"/>
        <a:font script="Guru" typeface="Arial"/>
        <a:font script="Cans" typeface="Arial"/>
        <a:font script="Cher" typeface="Arial"/>
        <a:font script="Yiii" typeface="Arial"/>
        <a:font script="Tibt" typeface="Arial"/>
        <a:font script="Thaa" typeface="Arial"/>
        <a:font script="Deva" typeface="Arial"/>
        <a:font script="Telu" typeface="Arial"/>
        <a:font script="Taml" typeface="Arial"/>
        <a:font script="Syrc" typeface="Arial"/>
        <a:font script="Orya" typeface="Arial"/>
        <a:font script="Mlym" typeface="Arial"/>
        <a:font script="Laoo" typeface="Arial"/>
        <a:font script="Sinh" typeface="Arial"/>
        <a:font script="Mong" typeface="Arial"/>
        <a:font script="Viet" typeface="Arial"/>
        <a:font script="Uigh" typeface="Arial"/>
        <a:font script="Geor" typeface="Arial"/>
      </a:majorFont>
      <a:minorFont>
        <a:latin typeface="Arial" panose="020B0604020202020204"/>
        <a:ea typeface=""/>
        <a:cs typeface=""/>
        <a:font script="Jpan" typeface="Arial"/>
        <a:font script="Hang" typeface="Arial"/>
        <a:font script="Hans" typeface="Arial"/>
        <a:font script="Hant" typeface="Arial"/>
        <a:font script="Arab" typeface="Arial"/>
        <a:font script="Hebr" typeface="Arial"/>
        <a:font script="Thai" typeface="Arial"/>
        <a:font script="Ethi" typeface="Arial"/>
        <a:font script="Beng" typeface="Arial"/>
        <a:font script="Gujr" typeface="Arial"/>
        <a:font script="Khmr" typeface="Arial"/>
        <a:font script="Knda" typeface="Arial"/>
        <a:font script="Guru" typeface="Arial"/>
        <a:font script="Cans" typeface="Arial"/>
        <a:font script="Cher" typeface="Arial"/>
        <a:font script="Yiii" typeface="Arial"/>
        <a:font script="Tibt" typeface="Arial"/>
        <a:font script="Thaa" typeface="Arial"/>
        <a:font script="Deva" typeface="Arial"/>
        <a:font script="Telu" typeface="Arial"/>
        <a:font script="Taml" typeface="Arial"/>
        <a:font script="Syrc" typeface="Arial"/>
        <a:font script="Orya" typeface="Arial"/>
        <a:font script="Mlym" typeface="Arial"/>
        <a:font script="Laoo" typeface="Arial"/>
        <a:font script="Sinh" typeface="Arial"/>
        <a:font script="Mong" typeface="Arial"/>
        <a:font script="Viet" typeface="Arial"/>
        <a:font script="Uigh" typeface="Arial"/>
        <a:font script="Geor" typeface="Arial"/>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1400</Words>
  <Application>Microsoft Office PowerPoint</Application>
  <PresentationFormat>Widescreen</PresentationFormat>
  <Paragraphs>172</Paragraphs>
  <Slides>22</Slides>
  <Notes>14</Notes>
  <HiddenSlides>0</HiddenSlides>
  <MMClips>0</MMClips>
  <ScaleCrop>false</ScaleCrop>
  <HeadingPairs>
    <vt:vector size="6" baseType="variant">
      <vt:variant>
        <vt:lpstr>Benyttede skrifttyper</vt:lpstr>
      </vt:variant>
      <vt:variant>
        <vt:i4>1</vt:i4>
      </vt:variant>
      <vt:variant>
        <vt:lpstr>Tema</vt:lpstr>
      </vt:variant>
      <vt:variant>
        <vt:i4>1</vt:i4>
      </vt:variant>
      <vt:variant>
        <vt:lpstr>Slidetitler</vt:lpstr>
      </vt:variant>
      <vt:variant>
        <vt:i4>22</vt:i4>
      </vt:variant>
    </vt:vector>
  </HeadingPairs>
  <TitlesOfParts>
    <vt:vector size="24" baseType="lpstr">
      <vt:lpstr>Arial</vt:lpstr>
      <vt:lpstr>REGION H Hospital PowerPoint Skabelon_DKfinal</vt:lpstr>
      <vt:lpstr>Konfliktforebyggelse- og nedtrapning</vt:lpstr>
      <vt:lpstr>Disclaimer  Konfliktforebyggelse ? Konfliktnedtrapning ?   Skal konflikter da undgås ?</vt:lpstr>
      <vt:lpstr>Konfliktforebyggelse- og nedtrapning  Konflikter som udviklingspotentiale og forudsætning for det gode og udviklende samarbejde</vt:lpstr>
      <vt:lpstr> Hvem er jeg ?</vt:lpstr>
      <vt:lpstr>Øvelse - Hvilke ord forbinder I med konflikter ?</vt:lpstr>
      <vt:lpstr>Kært barn har mange navne…</vt:lpstr>
      <vt:lpstr>Byggebranchens Paradoks</vt:lpstr>
      <vt:lpstr>AB18 betænkningens formål ift. tvister:</vt:lpstr>
      <vt:lpstr>Er der færre konflikter med AB 18 ? </vt:lpstr>
      <vt:lpstr>Hvorfor ikke ?  Med AB 18 har vi jo fået en struktur for konfliktløsning ?  </vt:lpstr>
      <vt:lpstr>Ja – men bruger vi løsningstrappen ? </vt:lpstr>
      <vt:lpstr>Hvorfor er løsningstrappen ikke nok ? Der skal ændring i mindset og adfærd til..</vt:lpstr>
      <vt:lpstr>Konfliktskyhed i samarbejder– cases fra to forskellige sager</vt:lpstr>
      <vt:lpstr>Øvelse</vt:lpstr>
      <vt:lpstr>Konflikter – er det noget skidt ?</vt:lpstr>
      <vt:lpstr>Konflikter kræver mod </vt:lpstr>
      <vt:lpstr>Mange er konfliktsky, fordi de gerne vil passe på relationen og samarbejdet. Ironisk nok medfører konfliktskyhed, at konflikter forværres og det går ud over netop samarbejdet og relationen.</vt:lpstr>
      <vt:lpstr>De 5 dysfunktioner i et team</vt:lpstr>
      <vt:lpstr>Bygherrerollen - Kalder på ‘nye’ relationelle kompetencer</vt:lpstr>
      <vt:lpstr>Opsummering</vt:lpstr>
      <vt:lpstr>Hvad tager du med ? Tal sammen to og to</vt:lpstr>
      <vt:lpstr>Afsluttende plenumdrøftelse </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Den relationelle Bygherres konfliktforebyggelse   On-boarding som konfliktforebyggende tiltag</dc:title>
  <dc:creator/>
  <cp:lastModifiedBy/>
  <cp:revision>52</cp:revision>
  <dcterms:created xsi:type="dcterms:W3CDTF">2022-03-24T11:18:34Z</dcterms:created>
  <dcterms:modified xsi:type="dcterms:W3CDTF">2023-11-02T13:38:45Z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ustomerId">
    <vt:lpwstr>regionh</vt:lpwstr>
  </property>
  <property fmtid="{D5CDD505-2E9C-101B-9397-08002B2CF9AE}" pid="3" name="TemplateId">
    <vt:lpwstr>637837176224477686</vt:lpwstr>
  </property>
  <property fmtid="{D5CDD505-2E9C-101B-9397-08002B2CF9AE}" pid="4" name="UserProfileId">
    <vt:lpwstr>638064494929093778</vt:lpwstr>
  </property>
</Properties>
</file>