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85" r:id="rId5"/>
    <p:sldId id="343" r:id="rId6"/>
    <p:sldId id="346" r:id="rId7"/>
    <p:sldId id="348" r:id="rId8"/>
    <p:sldId id="356" r:id="rId9"/>
    <p:sldId id="350" r:id="rId10"/>
    <p:sldId id="353" r:id="rId11"/>
    <p:sldId id="329" r:id="rId12"/>
    <p:sldId id="357" r:id="rId13"/>
    <p:sldId id="361" r:id="rId14"/>
    <p:sldId id="333" r:id="rId15"/>
    <p:sldId id="354" r:id="rId16"/>
    <p:sldId id="355" r:id="rId17"/>
    <p:sldId id="332" r:id="rId18"/>
    <p:sldId id="338" r:id="rId19"/>
    <p:sldId id="340" r:id="rId20"/>
    <p:sldId id="359" r:id="rId21"/>
    <p:sldId id="358" r:id="rId22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da Holten Sejbjerg" initials="IHS" lastIdx="6" clrIdx="0">
    <p:extLst>
      <p:ext uri="{19B8F6BF-5375-455C-9EA6-DF929625EA0E}">
        <p15:presenceInfo xmlns:p15="http://schemas.microsoft.com/office/powerpoint/2012/main" userId="S-1-5-21-2412913313-1480690540-2552650486-3280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D085"/>
    <a:srgbClr val="A4B948"/>
    <a:srgbClr val="86A10B"/>
    <a:srgbClr val="E1E8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5"/>
    <p:restoredTop sz="74670" autoAdjust="0"/>
  </p:normalViewPr>
  <p:slideViewPr>
    <p:cSldViewPr snapToGrid="0" showGuides="1">
      <p:cViewPr varScale="1">
        <p:scale>
          <a:sx n="86" d="100"/>
          <a:sy n="86" d="100"/>
        </p:scale>
        <p:origin x="175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041A9D-407F-482B-A573-FBD6FDF5EA85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FBA2FE11-C2BE-495D-9C3E-74618782E492}">
      <dgm:prSet phldrT="[Tekst]" custT="1"/>
      <dgm:spPr/>
      <dgm:t>
        <a:bodyPr/>
        <a:lstStyle/>
        <a:p>
          <a:r>
            <a:rPr lang="da-DK" sz="2000" dirty="0" smtClean="0"/>
            <a:t>Klimaoptimeret energiforbrug</a:t>
          </a:r>
          <a:endParaRPr lang="da-DK" sz="2000" dirty="0"/>
        </a:p>
      </dgm:t>
    </dgm:pt>
    <dgm:pt modelId="{D21F8645-6737-44E1-B3E9-8BA789F3D430}" type="parTrans" cxnId="{0C84BD87-CD07-43DB-9143-2FB7A684561B}">
      <dgm:prSet/>
      <dgm:spPr/>
      <dgm:t>
        <a:bodyPr/>
        <a:lstStyle/>
        <a:p>
          <a:endParaRPr lang="da-DK"/>
        </a:p>
      </dgm:t>
    </dgm:pt>
    <dgm:pt modelId="{715329B6-F361-4F49-B375-CAF0E53462A1}" type="sibTrans" cxnId="{0C84BD87-CD07-43DB-9143-2FB7A684561B}">
      <dgm:prSet/>
      <dgm:spPr/>
      <dgm:t>
        <a:bodyPr/>
        <a:lstStyle/>
        <a:p>
          <a:endParaRPr lang="da-DK"/>
        </a:p>
      </dgm:t>
    </dgm:pt>
    <dgm:pt modelId="{5DD83861-130B-4874-9E82-3B4A70C7ED92}">
      <dgm:prSet phldrT="[Tekst]" custT="1"/>
      <dgm:spPr/>
      <dgm:t>
        <a:bodyPr/>
        <a:lstStyle/>
        <a:p>
          <a:r>
            <a:rPr lang="da-DK" sz="2000" dirty="0" smtClean="0"/>
            <a:t>Bæredygtigt byggeri</a:t>
          </a:r>
          <a:endParaRPr lang="da-DK" sz="2000" dirty="0"/>
        </a:p>
      </dgm:t>
    </dgm:pt>
    <dgm:pt modelId="{2A581448-0CBB-4D5F-8C3B-E7B378A709E4}" type="parTrans" cxnId="{E92FC1F6-59B5-4775-8320-E69BE1E15281}">
      <dgm:prSet/>
      <dgm:spPr/>
      <dgm:t>
        <a:bodyPr/>
        <a:lstStyle/>
        <a:p>
          <a:endParaRPr lang="da-DK"/>
        </a:p>
      </dgm:t>
    </dgm:pt>
    <dgm:pt modelId="{CFF42144-2D0F-4A1F-8E08-159112B4F4B1}" type="sibTrans" cxnId="{E92FC1F6-59B5-4775-8320-E69BE1E15281}">
      <dgm:prSet/>
      <dgm:spPr/>
      <dgm:t>
        <a:bodyPr/>
        <a:lstStyle/>
        <a:p>
          <a:endParaRPr lang="da-DK"/>
        </a:p>
      </dgm:t>
    </dgm:pt>
    <dgm:pt modelId="{E65BE6F0-5B23-44B1-A624-732409E5DF01}">
      <dgm:prSet phldrT="[Tekst]" custT="1"/>
      <dgm:spPr/>
      <dgm:t>
        <a:bodyPr/>
        <a:lstStyle/>
        <a:p>
          <a:r>
            <a:rPr lang="da-DK" sz="2000" dirty="0" smtClean="0"/>
            <a:t>Effektiv og elektrificeret kørsel</a:t>
          </a:r>
          <a:endParaRPr lang="da-DK" sz="2000" dirty="0"/>
        </a:p>
      </dgm:t>
    </dgm:pt>
    <dgm:pt modelId="{0138191A-CDF7-488D-A2A7-EA994AFB336A}" type="parTrans" cxnId="{692ECCCB-FCE7-4E48-AF84-DD6D522D68DC}">
      <dgm:prSet/>
      <dgm:spPr/>
      <dgm:t>
        <a:bodyPr/>
        <a:lstStyle/>
        <a:p>
          <a:endParaRPr lang="da-DK"/>
        </a:p>
      </dgm:t>
    </dgm:pt>
    <dgm:pt modelId="{40984673-B3A1-4F4D-A99D-658CEFA7778A}" type="sibTrans" cxnId="{692ECCCB-FCE7-4E48-AF84-DD6D522D68DC}">
      <dgm:prSet/>
      <dgm:spPr/>
      <dgm:t>
        <a:bodyPr/>
        <a:lstStyle/>
        <a:p>
          <a:endParaRPr lang="da-DK"/>
        </a:p>
      </dgm:t>
    </dgm:pt>
    <dgm:pt modelId="{0721FDA1-4E68-4296-A619-90A55D202830}" type="pres">
      <dgm:prSet presAssocID="{48041A9D-407F-482B-A573-FBD6FDF5EA8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a-DK"/>
        </a:p>
      </dgm:t>
    </dgm:pt>
    <dgm:pt modelId="{97DD54D4-9B44-4AD9-93BB-2659116933F7}" type="pres">
      <dgm:prSet presAssocID="{FBA2FE11-C2BE-495D-9C3E-74618782E492}" presName="horFlow" presStyleCnt="0"/>
      <dgm:spPr/>
    </dgm:pt>
    <dgm:pt modelId="{825759AA-F433-403C-B902-0F21E0012CD8}" type="pres">
      <dgm:prSet presAssocID="{FBA2FE11-C2BE-495D-9C3E-74618782E492}" presName="bigChev" presStyleLbl="node1" presStyleIdx="0" presStyleCnt="3" custScaleX="98063"/>
      <dgm:spPr>
        <a:prstGeom prst="roundRect">
          <a:avLst/>
        </a:prstGeom>
      </dgm:spPr>
      <dgm:t>
        <a:bodyPr/>
        <a:lstStyle/>
        <a:p>
          <a:endParaRPr lang="da-DK"/>
        </a:p>
      </dgm:t>
    </dgm:pt>
    <dgm:pt modelId="{CF74AAAC-8FD9-4AB1-9A67-321C88D6BE05}" type="pres">
      <dgm:prSet presAssocID="{FBA2FE11-C2BE-495D-9C3E-74618782E492}" presName="vSp" presStyleCnt="0"/>
      <dgm:spPr/>
    </dgm:pt>
    <dgm:pt modelId="{3B1E5DFE-44B8-49C3-B8DC-E4F89383215D}" type="pres">
      <dgm:prSet presAssocID="{5DD83861-130B-4874-9E82-3B4A70C7ED92}" presName="horFlow" presStyleCnt="0"/>
      <dgm:spPr/>
    </dgm:pt>
    <dgm:pt modelId="{EC21A7EC-6878-4388-B101-1B580706E6E1}" type="pres">
      <dgm:prSet presAssocID="{5DD83861-130B-4874-9E82-3B4A70C7ED92}" presName="bigChev" presStyleLbl="node1" presStyleIdx="1" presStyleCnt="3"/>
      <dgm:spPr>
        <a:prstGeom prst="roundRect">
          <a:avLst/>
        </a:prstGeom>
      </dgm:spPr>
      <dgm:t>
        <a:bodyPr/>
        <a:lstStyle/>
        <a:p>
          <a:endParaRPr lang="da-DK"/>
        </a:p>
      </dgm:t>
    </dgm:pt>
    <dgm:pt modelId="{1A3B2305-0A67-4C59-A3BB-83BE70D4E8CA}" type="pres">
      <dgm:prSet presAssocID="{5DD83861-130B-4874-9E82-3B4A70C7ED92}" presName="vSp" presStyleCnt="0"/>
      <dgm:spPr/>
    </dgm:pt>
    <dgm:pt modelId="{E6AE153A-FCB5-440B-B768-3DEEEAB78512}" type="pres">
      <dgm:prSet presAssocID="{E65BE6F0-5B23-44B1-A624-732409E5DF01}" presName="horFlow" presStyleCnt="0"/>
      <dgm:spPr/>
    </dgm:pt>
    <dgm:pt modelId="{ABD21C05-ABB7-4515-9F4F-F9A911718A1A}" type="pres">
      <dgm:prSet presAssocID="{E65BE6F0-5B23-44B1-A624-732409E5DF01}" presName="bigChev" presStyleLbl="node1" presStyleIdx="2" presStyleCnt="3"/>
      <dgm:spPr>
        <a:prstGeom prst="roundRect">
          <a:avLst/>
        </a:prstGeom>
      </dgm:spPr>
      <dgm:t>
        <a:bodyPr/>
        <a:lstStyle/>
        <a:p>
          <a:endParaRPr lang="da-DK"/>
        </a:p>
      </dgm:t>
    </dgm:pt>
  </dgm:ptLst>
  <dgm:cxnLst>
    <dgm:cxn modelId="{A47FFEEE-F684-4C77-9134-12DAF595AAA9}" type="presOf" srcId="{48041A9D-407F-482B-A573-FBD6FDF5EA85}" destId="{0721FDA1-4E68-4296-A619-90A55D202830}" srcOrd="0" destOrd="0" presId="urn:microsoft.com/office/officeart/2005/8/layout/lProcess3"/>
    <dgm:cxn modelId="{EA51F4E7-8670-4406-BFBE-11925958CBDA}" type="presOf" srcId="{FBA2FE11-C2BE-495D-9C3E-74618782E492}" destId="{825759AA-F433-403C-B902-0F21E0012CD8}" srcOrd="0" destOrd="0" presId="urn:microsoft.com/office/officeart/2005/8/layout/lProcess3"/>
    <dgm:cxn modelId="{0C84BD87-CD07-43DB-9143-2FB7A684561B}" srcId="{48041A9D-407F-482B-A573-FBD6FDF5EA85}" destId="{FBA2FE11-C2BE-495D-9C3E-74618782E492}" srcOrd="0" destOrd="0" parTransId="{D21F8645-6737-44E1-B3E9-8BA789F3D430}" sibTransId="{715329B6-F361-4F49-B375-CAF0E53462A1}"/>
    <dgm:cxn modelId="{E359CC3E-23C7-4CD1-B8F6-063F69A3E18D}" type="presOf" srcId="{5DD83861-130B-4874-9E82-3B4A70C7ED92}" destId="{EC21A7EC-6878-4388-B101-1B580706E6E1}" srcOrd="0" destOrd="0" presId="urn:microsoft.com/office/officeart/2005/8/layout/lProcess3"/>
    <dgm:cxn modelId="{E92FC1F6-59B5-4775-8320-E69BE1E15281}" srcId="{48041A9D-407F-482B-A573-FBD6FDF5EA85}" destId="{5DD83861-130B-4874-9E82-3B4A70C7ED92}" srcOrd="1" destOrd="0" parTransId="{2A581448-0CBB-4D5F-8C3B-E7B378A709E4}" sibTransId="{CFF42144-2D0F-4A1F-8E08-159112B4F4B1}"/>
    <dgm:cxn modelId="{8740AC55-4762-4440-98E9-D77213E4E3ED}" type="presOf" srcId="{E65BE6F0-5B23-44B1-A624-732409E5DF01}" destId="{ABD21C05-ABB7-4515-9F4F-F9A911718A1A}" srcOrd="0" destOrd="0" presId="urn:microsoft.com/office/officeart/2005/8/layout/lProcess3"/>
    <dgm:cxn modelId="{692ECCCB-FCE7-4E48-AF84-DD6D522D68DC}" srcId="{48041A9D-407F-482B-A573-FBD6FDF5EA85}" destId="{E65BE6F0-5B23-44B1-A624-732409E5DF01}" srcOrd="2" destOrd="0" parTransId="{0138191A-CDF7-488D-A2A7-EA994AFB336A}" sibTransId="{40984673-B3A1-4F4D-A99D-658CEFA7778A}"/>
    <dgm:cxn modelId="{240F59A4-228F-4168-A434-38D597116F21}" type="presParOf" srcId="{0721FDA1-4E68-4296-A619-90A55D202830}" destId="{97DD54D4-9B44-4AD9-93BB-2659116933F7}" srcOrd="0" destOrd="0" presId="urn:microsoft.com/office/officeart/2005/8/layout/lProcess3"/>
    <dgm:cxn modelId="{EFC50668-4F95-47AE-A0B4-E9EE84355157}" type="presParOf" srcId="{97DD54D4-9B44-4AD9-93BB-2659116933F7}" destId="{825759AA-F433-403C-B902-0F21E0012CD8}" srcOrd="0" destOrd="0" presId="urn:microsoft.com/office/officeart/2005/8/layout/lProcess3"/>
    <dgm:cxn modelId="{6D65DA3B-95CB-4D34-8B9D-57469F6A9D5F}" type="presParOf" srcId="{0721FDA1-4E68-4296-A619-90A55D202830}" destId="{CF74AAAC-8FD9-4AB1-9A67-321C88D6BE05}" srcOrd="1" destOrd="0" presId="urn:microsoft.com/office/officeart/2005/8/layout/lProcess3"/>
    <dgm:cxn modelId="{9FEEBE50-6F9B-4584-8FC7-30DFA10359F0}" type="presParOf" srcId="{0721FDA1-4E68-4296-A619-90A55D202830}" destId="{3B1E5DFE-44B8-49C3-B8DC-E4F89383215D}" srcOrd="2" destOrd="0" presId="urn:microsoft.com/office/officeart/2005/8/layout/lProcess3"/>
    <dgm:cxn modelId="{80CBAA2C-3181-4EBA-A59E-C22787C1911F}" type="presParOf" srcId="{3B1E5DFE-44B8-49C3-B8DC-E4F89383215D}" destId="{EC21A7EC-6878-4388-B101-1B580706E6E1}" srcOrd="0" destOrd="0" presId="urn:microsoft.com/office/officeart/2005/8/layout/lProcess3"/>
    <dgm:cxn modelId="{2902A811-5BB4-43FC-AC7F-3710C56BE6E1}" type="presParOf" srcId="{0721FDA1-4E68-4296-A619-90A55D202830}" destId="{1A3B2305-0A67-4C59-A3BB-83BE70D4E8CA}" srcOrd="3" destOrd="0" presId="urn:microsoft.com/office/officeart/2005/8/layout/lProcess3"/>
    <dgm:cxn modelId="{58CD3E8D-F5A7-42F6-97E5-2AFE74BA2E2D}" type="presParOf" srcId="{0721FDA1-4E68-4296-A619-90A55D202830}" destId="{E6AE153A-FCB5-440B-B768-3DEEEAB78512}" srcOrd="4" destOrd="0" presId="urn:microsoft.com/office/officeart/2005/8/layout/lProcess3"/>
    <dgm:cxn modelId="{71BEA596-B69B-436F-86CF-3EB87377DFB8}" type="presParOf" srcId="{E6AE153A-FCB5-440B-B768-3DEEEAB78512}" destId="{ABD21C05-ABB7-4515-9F4F-F9A911718A1A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041A9D-407F-482B-A573-FBD6FDF5EA85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FBA2FE11-C2BE-495D-9C3E-74618782E492}">
      <dgm:prSet phldrT="[Tekst]" custT="1"/>
      <dgm:spPr/>
      <dgm:t>
        <a:bodyPr/>
        <a:lstStyle/>
        <a:p>
          <a:r>
            <a:rPr lang="da-DK" sz="2000" dirty="0" smtClean="0"/>
            <a:t>Kliniske forbrugsvarer samt øvrige varekøb</a:t>
          </a:r>
          <a:endParaRPr lang="da-DK" sz="2000" dirty="0"/>
        </a:p>
      </dgm:t>
    </dgm:pt>
    <dgm:pt modelId="{D21F8645-6737-44E1-B3E9-8BA789F3D430}" type="parTrans" cxnId="{0C84BD87-CD07-43DB-9143-2FB7A684561B}">
      <dgm:prSet/>
      <dgm:spPr/>
      <dgm:t>
        <a:bodyPr/>
        <a:lstStyle/>
        <a:p>
          <a:endParaRPr lang="da-DK"/>
        </a:p>
      </dgm:t>
    </dgm:pt>
    <dgm:pt modelId="{715329B6-F361-4F49-B375-CAF0E53462A1}" type="sibTrans" cxnId="{0C84BD87-CD07-43DB-9143-2FB7A684561B}">
      <dgm:prSet/>
      <dgm:spPr/>
      <dgm:t>
        <a:bodyPr/>
        <a:lstStyle/>
        <a:p>
          <a:endParaRPr lang="da-DK"/>
        </a:p>
      </dgm:t>
    </dgm:pt>
    <dgm:pt modelId="{5DD83861-130B-4874-9E82-3B4A70C7ED92}">
      <dgm:prSet phldrT="[Tekst]" custT="1"/>
      <dgm:spPr/>
      <dgm:t>
        <a:bodyPr/>
        <a:lstStyle/>
        <a:p>
          <a:r>
            <a:rPr lang="da-DK" sz="2000" dirty="0" smtClean="0"/>
            <a:t>Lægemidler og farmaceutiske produkter, herunder anæstesigasser</a:t>
          </a:r>
          <a:endParaRPr lang="da-DK" sz="2000" dirty="0"/>
        </a:p>
      </dgm:t>
    </dgm:pt>
    <dgm:pt modelId="{2A581448-0CBB-4D5F-8C3B-E7B378A709E4}" type="parTrans" cxnId="{E92FC1F6-59B5-4775-8320-E69BE1E15281}">
      <dgm:prSet/>
      <dgm:spPr/>
      <dgm:t>
        <a:bodyPr/>
        <a:lstStyle/>
        <a:p>
          <a:endParaRPr lang="da-DK"/>
        </a:p>
      </dgm:t>
    </dgm:pt>
    <dgm:pt modelId="{CFF42144-2D0F-4A1F-8E08-159112B4F4B1}" type="sibTrans" cxnId="{E92FC1F6-59B5-4775-8320-E69BE1E15281}">
      <dgm:prSet/>
      <dgm:spPr/>
      <dgm:t>
        <a:bodyPr/>
        <a:lstStyle/>
        <a:p>
          <a:endParaRPr lang="da-DK"/>
        </a:p>
      </dgm:t>
    </dgm:pt>
    <dgm:pt modelId="{E65BE6F0-5B23-44B1-A624-732409E5DF01}">
      <dgm:prSet phldrT="[Tekst]" custT="1"/>
      <dgm:spPr/>
      <dgm:t>
        <a:bodyPr/>
        <a:lstStyle/>
        <a:p>
          <a:r>
            <a:rPr lang="da-DK" sz="2000" dirty="0" err="1" smtClean="0"/>
            <a:t>Medicoteknik</a:t>
          </a:r>
          <a:r>
            <a:rPr lang="da-DK" sz="2000" dirty="0" smtClean="0"/>
            <a:t> og IT</a:t>
          </a:r>
          <a:endParaRPr lang="da-DK" sz="2000" dirty="0"/>
        </a:p>
      </dgm:t>
    </dgm:pt>
    <dgm:pt modelId="{0138191A-CDF7-488D-A2A7-EA994AFB336A}" type="parTrans" cxnId="{692ECCCB-FCE7-4E48-AF84-DD6D522D68DC}">
      <dgm:prSet/>
      <dgm:spPr/>
      <dgm:t>
        <a:bodyPr/>
        <a:lstStyle/>
        <a:p>
          <a:endParaRPr lang="da-DK"/>
        </a:p>
      </dgm:t>
    </dgm:pt>
    <dgm:pt modelId="{40984673-B3A1-4F4D-A99D-658CEFA7778A}" type="sibTrans" cxnId="{692ECCCB-FCE7-4E48-AF84-DD6D522D68DC}">
      <dgm:prSet/>
      <dgm:spPr/>
      <dgm:t>
        <a:bodyPr/>
        <a:lstStyle/>
        <a:p>
          <a:endParaRPr lang="da-DK"/>
        </a:p>
      </dgm:t>
    </dgm:pt>
    <dgm:pt modelId="{0721FDA1-4E68-4296-A619-90A55D202830}" type="pres">
      <dgm:prSet presAssocID="{48041A9D-407F-482B-A573-FBD6FDF5EA8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a-DK"/>
        </a:p>
      </dgm:t>
    </dgm:pt>
    <dgm:pt modelId="{97DD54D4-9B44-4AD9-93BB-2659116933F7}" type="pres">
      <dgm:prSet presAssocID="{FBA2FE11-C2BE-495D-9C3E-74618782E492}" presName="horFlow" presStyleCnt="0"/>
      <dgm:spPr/>
    </dgm:pt>
    <dgm:pt modelId="{825759AA-F433-403C-B902-0F21E0012CD8}" type="pres">
      <dgm:prSet presAssocID="{FBA2FE11-C2BE-495D-9C3E-74618782E492}" presName="bigChev" presStyleLbl="node1" presStyleIdx="0" presStyleCnt="3"/>
      <dgm:spPr>
        <a:prstGeom prst="roundRect">
          <a:avLst/>
        </a:prstGeom>
      </dgm:spPr>
      <dgm:t>
        <a:bodyPr/>
        <a:lstStyle/>
        <a:p>
          <a:endParaRPr lang="da-DK"/>
        </a:p>
      </dgm:t>
    </dgm:pt>
    <dgm:pt modelId="{CF74AAAC-8FD9-4AB1-9A67-321C88D6BE05}" type="pres">
      <dgm:prSet presAssocID="{FBA2FE11-C2BE-495D-9C3E-74618782E492}" presName="vSp" presStyleCnt="0"/>
      <dgm:spPr/>
    </dgm:pt>
    <dgm:pt modelId="{3B1E5DFE-44B8-49C3-B8DC-E4F89383215D}" type="pres">
      <dgm:prSet presAssocID="{5DD83861-130B-4874-9E82-3B4A70C7ED92}" presName="horFlow" presStyleCnt="0"/>
      <dgm:spPr/>
    </dgm:pt>
    <dgm:pt modelId="{EC21A7EC-6878-4388-B101-1B580706E6E1}" type="pres">
      <dgm:prSet presAssocID="{5DD83861-130B-4874-9E82-3B4A70C7ED92}" presName="bigChev" presStyleLbl="node1" presStyleIdx="1" presStyleCnt="3"/>
      <dgm:spPr>
        <a:prstGeom prst="roundRect">
          <a:avLst/>
        </a:prstGeom>
      </dgm:spPr>
      <dgm:t>
        <a:bodyPr/>
        <a:lstStyle/>
        <a:p>
          <a:endParaRPr lang="da-DK"/>
        </a:p>
      </dgm:t>
    </dgm:pt>
    <dgm:pt modelId="{1A3B2305-0A67-4C59-A3BB-83BE70D4E8CA}" type="pres">
      <dgm:prSet presAssocID="{5DD83861-130B-4874-9E82-3B4A70C7ED92}" presName="vSp" presStyleCnt="0"/>
      <dgm:spPr/>
    </dgm:pt>
    <dgm:pt modelId="{E6AE153A-FCB5-440B-B768-3DEEEAB78512}" type="pres">
      <dgm:prSet presAssocID="{E65BE6F0-5B23-44B1-A624-732409E5DF01}" presName="horFlow" presStyleCnt="0"/>
      <dgm:spPr/>
    </dgm:pt>
    <dgm:pt modelId="{ABD21C05-ABB7-4515-9F4F-F9A911718A1A}" type="pres">
      <dgm:prSet presAssocID="{E65BE6F0-5B23-44B1-A624-732409E5DF01}" presName="bigChev" presStyleLbl="node1" presStyleIdx="2" presStyleCnt="3"/>
      <dgm:spPr>
        <a:prstGeom prst="roundRect">
          <a:avLst/>
        </a:prstGeom>
      </dgm:spPr>
      <dgm:t>
        <a:bodyPr/>
        <a:lstStyle/>
        <a:p>
          <a:endParaRPr lang="da-DK"/>
        </a:p>
      </dgm:t>
    </dgm:pt>
  </dgm:ptLst>
  <dgm:cxnLst>
    <dgm:cxn modelId="{A47FFEEE-F684-4C77-9134-12DAF595AAA9}" type="presOf" srcId="{48041A9D-407F-482B-A573-FBD6FDF5EA85}" destId="{0721FDA1-4E68-4296-A619-90A55D202830}" srcOrd="0" destOrd="0" presId="urn:microsoft.com/office/officeart/2005/8/layout/lProcess3"/>
    <dgm:cxn modelId="{EA51F4E7-8670-4406-BFBE-11925958CBDA}" type="presOf" srcId="{FBA2FE11-C2BE-495D-9C3E-74618782E492}" destId="{825759AA-F433-403C-B902-0F21E0012CD8}" srcOrd="0" destOrd="0" presId="urn:microsoft.com/office/officeart/2005/8/layout/lProcess3"/>
    <dgm:cxn modelId="{0C84BD87-CD07-43DB-9143-2FB7A684561B}" srcId="{48041A9D-407F-482B-A573-FBD6FDF5EA85}" destId="{FBA2FE11-C2BE-495D-9C3E-74618782E492}" srcOrd="0" destOrd="0" parTransId="{D21F8645-6737-44E1-B3E9-8BA789F3D430}" sibTransId="{715329B6-F361-4F49-B375-CAF0E53462A1}"/>
    <dgm:cxn modelId="{E359CC3E-23C7-4CD1-B8F6-063F69A3E18D}" type="presOf" srcId="{5DD83861-130B-4874-9E82-3B4A70C7ED92}" destId="{EC21A7EC-6878-4388-B101-1B580706E6E1}" srcOrd="0" destOrd="0" presId="urn:microsoft.com/office/officeart/2005/8/layout/lProcess3"/>
    <dgm:cxn modelId="{E92FC1F6-59B5-4775-8320-E69BE1E15281}" srcId="{48041A9D-407F-482B-A573-FBD6FDF5EA85}" destId="{5DD83861-130B-4874-9E82-3B4A70C7ED92}" srcOrd="1" destOrd="0" parTransId="{2A581448-0CBB-4D5F-8C3B-E7B378A709E4}" sibTransId="{CFF42144-2D0F-4A1F-8E08-159112B4F4B1}"/>
    <dgm:cxn modelId="{8740AC55-4762-4440-98E9-D77213E4E3ED}" type="presOf" srcId="{E65BE6F0-5B23-44B1-A624-732409E5DF01}" destId="{ABD21C05-ABB7-4515-9F4F-F9A911718A1A}" srcOrd="0" destOrd="0" presId="urn:microsoft.com/office/officeart/2005/8/layout/lProcess3"/>
    <dgm:cxn modelId="{692ECCCB-FCE7-4E48-AF84-DD6D522D68DC}" srcId="{48041A9D-407F-482B-A573-FBD6FDF5EA85}" destId="{E65BE6F0-5B23-44B1-A624-732409E5DF01}" srcOrd="2" destOrd="0" parTransId="{0138191A-CDF7-488D-A2A7-EA994AFB336A}" sibTransId="{40984673-B3A1-4F4D-A99D-658CEFA7778A}"/>
    <dgm:cxn modelId="{240F59A4-228F-4168-A434-38D597116F21}" type="presParOf" srcId="{0721FDA1-4E68-4296-A619-90A55D202830}" destId="{97DD54D4-9B44-4AD9-93BB-2659116933F7}" srcOrd="0" destOrd="0" presId="urn:microsoft.com/office/officeart/2005/8/layout/lProcess3"/>
    <dgm:cxn modelId="{EFC50668-4F95-47AE-A0B4-E9EE84355157}" type="presParOf" srcId="{97DD54D4-9B44-4AD9-93BB-2659116933F7}" destId="{825759AA-F433-403C-B902-0F21E0012CD8}" srcOrd="0" destOrd="0" presId="urn:microsoft.com/office/officeart/2005/8/layout/lProcess3"/>
    <dgm:cxn modelId="{6D65DA3B-95CB-4D34-8B9D-57469F6A9D5F}" type="presParOf" srcId="{0721FDA1-4E68-4296-A619-90A55D202830}" destId="{CF74AAAC-8FD9-4AB1-9A67-321C88D6BE05}" srcOrd="1" destOrd="0" presId="urn:microsoft.com/office/officeart/2005/8/layout/lProcess3"/>
    <dgm:cxn modelId="{9FEEBE50-6F9B-4584-8FC7-30DFA10359F0}" type="presParOf" srcId="{0721FDA1-4E68-4296-A619-90A55D202830}" destId="{3B1E5DFE-44B8-49C3-B8DC-E4F89383215D}" srcOrd="2" destOrd="0" presId="urn:microsoft.com/office/officeart/2005/8/layout/lProcess3"/>
    <dgm:cxn modelId="{80CBAA2C-3181-4EBA-A59E-C22787C1911F}" type="presParOf" srcId="{3B1E5DFE-44B8-49C3-B8DC-E4F89383215D}" destId="{EC21A7EC-6878-4388-B101-1B580706E6E1}" srcOrd="0" destOrd="0" presId="urn:microsoft.com/office/officeart/2005/8/layout/lProcess3"/>
    <dgm:cxn modelId="{2902A811-5BB4-43FC-AC7F-3710C56BE6E1}" type="presParOf" srcId="{0721FDA1-4E68-4296-A619-90A55D202830}" destId="{1A3B2305-0A67-4C59-A3BB-83BE70D4E8CA}" srcOrd="3" destOrd="0" presId="urn:microsoft.com/office/officeart/2005/8/layout/lProcess3"/>
    <dgm:cxn modelId="{58CD3E8D-F5A7-42F6-97E5-2AFE74BA2E2D}" type="presParOf" srcId="{0721FDA1-4E68-4296-A619-90A55D202830}" destId="{E6AE153A-FCB5-440B-B768-3DEEEAB78512}" srcOrd="4" destOrd="0" presId="urn:microsoft.com/office/officeart/2005/8/layout/lProcess3"/>
    <dgm:cxn modelId="{71BEA596-B69B-436F-86CF-3EB87377DFB8}" type="presParOf" srcId="{E6AE153A-FCB5-440B-B768-3DEEEAB78512}" destId="{ABD21C05-ABB7-4515-9F4F-F9A911718A1A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5759AA-F433-403C-B902-0F21E0012CD8}">
      <dsp:nvSpPr>
        <dsp:cNvPr id="0" name=""/>
        <dsp:cNvSpPr/>
      </dsp:nvSpPr>
      <dsp:spPr>
        <a:xfrm>
          <a:off x="264603" y="1068"/>
          <a:ext cx="2781734" cy="11346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/>
            <a:t>Klimaoptimeret energiforbrug</a:t>
          </a:r>
          <a:endParaRPr lang="da-DK" sz="2000" kern="1200" dirty="0"/>
        </a:p>
      </dsp:txBody>
      <dsp:txXfrm>
        <a:off x="319993" y="56458"/>
        <a:ext cx="2670954" cy="1023892"/>
      </dsp:txXfrm>
    </dsp:sp>
    <dsp:sp modelId="{EC21A7EC-6878-4388-B101-1B580706E6E1}">
      <dsp:nvSpPr>
        <dsp:cNvPr id="0" name=""/>
        <dsp:cNvSpPr/>
      </dsp:nvSpPr>
      <dsp:spPr>
        <a:xfrm>
          <a:off x="264603" y="1294594"/>
          <a:ext cx="2836681" cy="11346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/>
            <a:t>Bæredygtigt byggeri</a:t>
          </a:r>
          <a:endParaRPr lang="da-DK" sz="2000" kern="1200" dirty="0"/>
        </a:p>
      </dsp:txBody>
      <dsp:txXfrm>
        <a:off x="319993" y="1349984"/>
        <a:ext cx="2725901" cy="1023892"/>
      </dsp:txXfrm>
    </dsp:sp>
    <dsp:sp modelId="{ABD21C05-ABB7-4515-9F4F-F9A911718A1A}">
      <dsp:nvSpPr>
        <dsp:cNvPr id="0" name=""/>
        <dsp:cNvSpPr/>
      </dsp:nvSpPr>
      <dsp:spPr>
        <a:xfrm>
          <a:off x="264603" y="2588121"/>
          <a:ext cx="2836681" cy="11346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/>
            <a:t>Effektiv og elektrificeret kørsel</a:t>
          </a:r>
          <a:endParaRPr lang="da-DK" sz="2000" kern="1200" dirty="0"/>
        </a:p>
      </dsp:txBody>
      <dsp:txXfrm>
        <a:off x="319993" y="2643511"/>
        <a:ext cx="2725901" cy="10238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5759AA-F433-403C-B902-0F21E0012CD8}">
      <dsp:nvSpPr>
        <dsp:cNvPr id="0" name=""/>
        <dsp:cNvSpPr/>
      </dsp:nvSpPr>
      <dsp:spPr>
        <a:xfrm>
          <a:off x="254798" y="1878"/>
          <a:ext cx="2835446" cy="11341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/>
            <a:t>Kliniske forbrugsvarer samt øvrige varekøb</a:t>
          </a:r>
          <a:endParaRPr lang="da-DK" sz="2000" kern="1200" dirty="0"/>
        </a:p>
      </dsp:txBody>
      <dsp:txXfrm>
        <a:off x="310164" y="57244"/>
        <a:ext cx="2724714" cy="1023446"/>
      </dsp:txXfrm>
    </dsp:sp>
    <dsp:sp modelId="{EC21A7EC-6878-4388-B101-1B580706E6E1}">
      <dsp:nvSpPr>
        <dsp:cNvPr id="0" name=""/>
        <dsp:cNvSpPr/>
      </dsp:nvSpPr>
      <dsp:spPr>
        <a:xfrm>
          <a:off x="254798" y="1294841"/>
          <a:ext cx="2835446" cy="11341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/>
            <a:t>Lægemidler og farmaceutiske produkter, herunder anæstesigasser</a:t>
          </a:r>
          <a:endParaRPr lang="da-DK" sz="2000" kern="1200" dirty="0"/>
        </a:p>
      </dsp:txBody>
      <dsp:txXfrm>
        <a:off x="310164" y="1350207"/>
        <a:ext cx="2724714" cy="1023446"/>
      </dsp:txXfrm>
    </dsp:sp>
    <dsp:sp modelId="{ABD21C05-ABB7-4515-9F4F-F9A911718A1A}">
      <dsp:nvSpPr>
        <dsp:cNvPr id="0" name=""/>
        <dsp:cNvSpPr/>
      </dsp:nvSpPr>
      <dsp:spPr>
        <a:xfrm>
          <a:off x="254798" y="2587805"/>
          <a:ext cx="2835446" cy="11341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err="1" smtClean="0"/>
            <a:t>Medicoteknik</a:t>
          </a:r>
          <a:r>
            <a:rPr lang="da-DK" sz="2000" kern="1200" dirty="0" smtClean="0"/>
            <a:t> og IT</a:t>
          </a:r>
          <a:endParaRPr lang="da-DK" sz="2000" kern="1200" dirty="0"/>
        </a:p>
      </dsp:txBody>
      <dsp:txXfrm>
        <a:off x="310164" y="2643171"/>
        <a:ext cx="2724714" cy="10234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97DD3-FFF2-448D-A043-3518D6C0370F}" type="datetimeFigureOut">
              <a:rPr lang="da-DK" smtClean="0"/>
              <a:t>06-11-2023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CB1B1-5862-488A-BAF3-DF0DD894D2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13001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939EDB3-96B3-5647-83B8-8543D475668C}" type="datetimeFigureOut">
              <a:rPr lang="en-DK" smtClean="0"/>
              <a:pPr/>
              <a:t>11/06/2023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63A140A8-B589-E740-A35B-93AC1F0DBD13}" type="slidenum">
              <a:rPr lang="en-DK" smtClean="0"/>
              <a:pPr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138973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40A8-B589-E740-A35B-93AC1F0DBD13}" type="slidenum">
              <a:rPr lang="en-DK" smtClean="0"/>
              <a:pPr/>
              <a:t>1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765374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40A8-B589-E740-A35B-93AC1F0DBD13}" type="slidenum">
              <a:rPr lang="en-DK" smtClean="0"/>
              <a:pPr/>
              <a:t>3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02000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da-DK" sz="2000" dirty="0" smtClean="0"/>
              <a:t>At den grønne omstilling kræver fundamentale og helt gennemgribende forandringer i vores måde at tænke og drive sundhedsvæsenet på </a:t>
            </a:r>
          </a:p>
          <a:p>
            <a:pPr lvl="1"/>
            <a:r>
              <a:rPr lang="da-DK" sz="2000" dirty="0" smtClean="0"/>
              <a:t>At en omstilling derfor kun kan skal ske ved at den samlede ledelseskraft udnyttes (vi ønsker ingen ”stand-</a:t>
            </a:r>
            <a:r>
              <a:rPr lang="da-DK" sz="2000" dirty="0" err="1" smtClean="0"/>
              <a:t>alone</a:t>
            </a:r>
            <a:r>
              <a:rPr lang="da-DK" sz="2000" dirty="0" smtClean="0"/>
              <a:t>-projekter”)</a:t>
            </a:r>
          </a:p>
          <a:p>
            <a:pPr lvl="1"/>
            <a:r>
              <a:rPr lang="da-DK" sz="2000" dirty="0" smtClean="0"/>
              <a:t>At indsatserne derfor skal integreres i normalsystemet  </a:t>
            </a:r>
          </a:p>
          <a:p>
            <a:pPr lvl="1"/>
            <a:r>
              <a:rPr lang="da-DK" sz="2000" dirty="0" smtClean="0"/>
              <a:t>At mange løsninger allerede eksisterer, men ikke implementeres på grund af manglende ledelseskraft ..</a:t>
            </a:r>
          </a:p>
          <a:p>
            <a:pPr lvl="1"/>
            <a:r>
              <a:rPr lang="da-DK" sz="2000" dirty="0" smtClean="0"/>
              <a:t>At klinikken skal involveres aktivt i udviklingen af nye klimaløsninger</a:t>
            </a:r>
          </a:p>
          <a:p>
            <a:pPr lvl="1"/>
            <a:r>
              <a:rPr lang="da-DK" sz="2000" dirty="0" smtClean="0"/>
              <a:t>At klinikken skal have stor valgfrihed i valg af klimavenlige løsninger 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40A8-B589-E740-A35B-93AC1F0DBD13}" type="slidenum">
              <a:rPr lang="en-DK" smtClean="0"/>
              <a:pPr/>
              <a:t>5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451239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b="0" dirty="0" smtClean="0"/>
              <a:t>Den Grønne omstilling fletter ind i alle dele og går på tværs af driften.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b="0" dirty="0" smtClean="0"/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b="0" dirty="0" smtClean="0"/>
              <a:t>Derfor er det afgørende, at enhederne bliver centrale aktører i den grønne omstilling</a:t>
            </a:r>
            <a:r>
              <a:rPr lang="da-DK" b="0" dirty="0" smtClean="0">
                <a:latin typeface="Arial" panose="020B0604020202020204"/>
              </a:rPr>
              <a:t>,</a:t>
            </a:r>
            <a:r>
              <a:rPr lang="da-DK" b="0" baseline="0" dirty="0" smtClean="0">
                <a:latin typeface="Arial" panose="020B0604020202020204"/>
              </a:rPr>
              <a:t> og derfor har vi </a:t>
            </a:r>
            <a:r>
              <a:rPr kumimoji="0" lang="da-DK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</a:rPr>
              <a:t>fordelt en række hovedopgaver og indsatsområder på de forskellige enheder.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kumimoji="0" lang="da-DK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kumimoji="0" lang="da-DK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</a:rPr>
              <a:t>Den enhed, der har ansvaret for et given område, har således LEAD på opgaven (illustreret med den gule førertrøje).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40A8-B589-E740-A35B-93AC1F0DBD13}" type="slidenum">
              <a:rPr lang="en-DK" smtClean="0"/>
              <a:pPr/>
              <a:t>8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428066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r>
              <a:rPr kumimoji="0" lang="da-DK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</a:rPr>
              <a:t>I Region Syddanmark har</a:t>
            </a:r>
            <a:r>
              <a:rPr kumimoji="0" lang="da-DK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</a:rPr>
              <a:t> vi formuleret 21 </a:t>
            </a:r>
            <a:r>
              <a:rPr kumimoji="0" lang="da-DK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</a:rPr>
              <a:t>LEAD områder.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da-DK" b="1" dirty="0" smtClean="0">
              <a:latin typeface="Arial" panose="020B0604020202020204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da-DK" b="0" dirty="0" smtClean="0">
                <a:latin typeface="Arial" panose="020B0604020202020204"/>
              </a:rPr>
              <a:t>Mere konkret betyder det, at den </a:t>
            </a:r>
            <a:r>
              <a:rPr lang="da-DK" b="0" baseline="0" dirty="0" smtClean="0">
                <a:latin typeface="Arial" panose="020B0604020202020204"/>
              </a:rPr>
              <a:t>enhed, der har den gule førertrøje h</a:t>
            </a:r>
            <a:r>
              <a:rPr lang="da-DK" sz="1400" b="0" dirty="0" smtClean="0"/>
              <a:t>ar ansvaret </a:t>
            </a:r>
            <a:r>
              <a:rPr lang="da-DK" sz="1400" dirty="0" smtClean="0"/>
              <a:t>og tager ejerskab for klimaindsatsen, herunder: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da-DK" sz="1400" dirty="0" smtClean="0"/>
              <a:t>Kortlægger og analyserer eksisterende viden og resultater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da-DK" sz="1400" dirty="0" smtClean="0"/>
              <a:t>Beskriver og gennemfører projekter med henblik på at de efterfølgende kan skaleres til øvrige enheder samt 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da-DK" sz="1400" dirty="0" smtClean="0"/>
              <a:t>Evt. </a:t>
            </a:r>
            <a:r>
              <a:rPr lang="da-DK" sz="1400" dirty="0" err="1" smtClean="0"/>
              <a:t>opskalere</a:t>
            </a:r>
            <a:r>
              <a:rPr lang="da-DK" sz="1400" dirty="0" smtClean="0"/>
              <a:t> allerede eksisterende indsatser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da-DK" sz="1400" dirty="0" smtClean="0"/>
              <a:t>Oparbejder procedurer og rutiner der sikre at vi efterfølgende går fra projekt til drift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da-DK" sz="1400" dirty="0" smtClean="0"/>
              <a:t>Evaluerer og formidler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40A8-B589-E740-A35B-93AC1F0DBD13}" type="slidenum">
              <a:rPr lang="en-DK" smtClean="0"/>
              <a:pPr/>
              <a:t>9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59573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r>
              <a:rPr kumimoji="0" lang="da-DK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</a:rPr>
              <a:t>I Region Syddanmark har</a:t>
            </a:r>
            <a:r>
              <a:rPr kumimoji="0" lang="da-DK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</a:rPr>
              <a:t> vi formuleret 21 </a:t>
            </a:r>
            <a:r>
              <a:rPr kumimoji="0" lang="da-DK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</a:rPr>
              <a:t>LEAD områder.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da-DK" b="1" dirty="0" smtClean="0">
              <a:latin typeface="Arial" panose="020B0604020202020204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da-DK" b="0" dirty="0" smtClean="0">
                <a:latin typeface="Arial" panose="020B0604020202020204"/>
              </a:rPr>
              <a:t>Mere konkret betyder det, at den </a:t>
            </a:r>
            <a:r>
              <a:rPr lang="da-DK" b="0" baseline="0" dirty="0" smtClean="0">
                <a:latin typeface="Arial" panose="020B0604020202020204"/>
              </a:rPr>
              <a:t>enhed, der har den gule førertrøje h</a:t>
            </a:r>
            <a:r>
              <a:rPr lang="da-DK" sz="1400" b="0" dirty="0" smtClean="0"/>
              <a:t>ar ansvaret </a:t>
            </a:r>
            <a:r>
              <a:rPr lang="da-DK" sz="1400" dirty="0" smtClean="0"/>
              <a:t>og tager ejerskab for klimaindsatsen, herunder: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da-DK" sz="1400" dirty="0" smtClean="0"/>
              <a:t>Kortlægger og analyserer eksisterende viden og resultater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da-DK" sz="1400" dirty="0" smtClean="0"/>
              <a:t>Beskriver og gennemfører projekter med henblik på at de efterfølgende kan skaleres til øvrige enheder samt 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da-DK" sz="1400" dirty="0" smtClean="0"/>
              <a:t>Evt. </a:t>
            </a:r>
            <a:r>
              <a:rPr lang="da-DK" sz="1400" dirty="0" err="1" smtClean="0"/>
              <a:t>opskalere</a:t>
            </a:r>
            <a:r>
              <a:rPr lang="da-DK" sz="1400" dirty="0" smtClean="0"/>
              <a:t> allerede eksisterende indsatser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da-DK" sz="1400" dirty="0" smtClean="0"/>
              <a:t>Oparbejder procedurer og rutiner der sikre at vi efterfølgende går fra projekt til drift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da-DK" sz="1400" dirty="0" smtClean="0"/>
              <a:t>Evaluerer og formidler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40A8-B589-E740-A35B-93AC1F0DBD13}" type="slidenum">
              <a:rPr lang="en-DK" smtClean="0"/>
              <a:pPr/>
              <a:t>10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733291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40A8-B589-E740-A35B-93AC1F0DBD13}" type="slidenum">
              <a:rPr lang="en-DK" smtClean="0"/>
              <a:pPr/>
              <a:t>11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311160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&amp; tri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C6DEFF-A54F-FF55-4215-F091D3908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5B5A-791A-5748-AAAA-B1275C18A732}" type="datetimeFigureOut">
              <a:rPr lang="da-DK" smtClean="0"/>
              <a:pPr/>
              <a:t>06-11-2023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BD995-8CD5-9A53-3E44-0FB051BF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F2E81-51EA-DDC8-0E19-245631261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35A7-3627-CF46-BE8E-5A0DABEF4740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6" name="Billede 32">
            <a:extLst>
              <a:ext uri="{FF2B5EF4-FFF2-40B4-BE49-F238E27FC236}">
                <a16:creationId xmlns:a16="http://schemas.microsoft.com/office/drawing/2014/main" id="{AE3499B4-DC81-C948-3FC6-2B682A58C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88" y="5779370"/>
            <a:ext cx="1476375" cy="5334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EB3A91A-BB1F-999C-A5A2-6260A971EF90}"/>
              </a:ext>
            </a:extLst>
          </p:cNvPr>
          <p:cNvSpPr txBox="1"/>
          <p:nvPr userDrawn="1"/>
        </p:nvSpPr>
        <p:spPr>
          <a:xfrm>
            <a:off x="822283" y="507413"/>
            <a:ext cx="10895584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DK" sz="4000" b="1" spc="-150" dirty="0"/>
              <a:t>TIPS &amp; TRICKS TIL DIN PRÆSENTATION</a:t>
            </a:r>
            <a:r>
              <a:rPr lang="da-DK" sz="4000" b="1" spc="-150" dirty="0"/>
              <a:t> </a:t>
            </a:r>
          </a:p>
          <a:p>
            <a:pPr>
              <a:lnSpc>
                <a:spcPct val="90000"/>
              </a:lnSpc>
            </a:pPr>
            <a:r>
              <a:rPr lang="da-DK" sz="1200" b="0" spc="0" dirty="0"/>
              <a:t>(Slet dette slide inden</a:t>
            </a:r>
            <a:r>
              <a:rPr lang="da-DK" sz="1200" b="0" spc="0" baseline="0" dirty="0"/>
              <a:t> brug)</a:t>
            </a:r>
            <a:endParaRPr lang="en-DK" sz="1200" b="0" spc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C6FEB2-65FF-C57C-8CBC-631D36F8ACEF}"/>
              </a:ext>
            </a:extLst>
          </p:cNvPr>
          <p:cNvSpPr/>
          <p:nvPr userDrawn="1"/>
        </p:nvSpPr>
        <p:spPr>
          <a:xfrm>
            <a:off x="921657" y="1821654"/>
            <a:ext cx="544286" cy="5442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sz="2800" b="1" dirty="0"/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F54D08C-83F4-60A4-87EA-580E43BEDF34}"/>
              </a:ext>
            </a:extLst>
          </p:cNvPr>
          <p:cNvSpPr txBox="1"/>
          <p:nvPr userDrawn="1"/>
        </p:nvSpPr>
        <p:spPr>
          <a:xfrm>
            <a:off x="1633185" y="1905173"/>
            <a:ext cx="31102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Du er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omdrejningspunktet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for din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præsentation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ikke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dine slides.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55E9FC6-BDED-B415-43ED-CC13BAF23B8A}"/>
              </a:ext>
            </a:extLst>
          </p:cNvPr>
          <p:cNvSpPr/>
          <p:nvPr userDrawn="1"/>
        </p:nvSpPr>
        <p:spPr>
          <a:xfrm>
            <a:off x="921657" y="2572995"/>
            <a:ext cx="544286" cy="5442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sz="2800" b="1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0CBCC-96FA-E50D-8A03-4EDF06BA16D3}"/>
              </a:ext>
            </a:extLst>
          </p:cNvPr>
          <p:cNvSpPr txBox="1"/>
          <p:nvPr userDrawn="1"/>
        </p:nvSpPr>
        <p:spPr>
          <a:xfrm>
            <a:off x="1633185" y="2652371"/>
            <a:ext cx="57928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Brug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illustrationer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og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troværdige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billeder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af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høj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kvalitet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og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tag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udgangspunkt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dem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din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præsentation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Det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gør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det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nemmere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at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huske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dine pointer.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1542CF-DB15-2647-FF02-189532A50C20}"/>
              </a:ext>
            </a:extLst>
          </p:cNvPr>
          <p:cNvSpPr/>
          <p:nvPr userDrawn="1"/>
        </p:nvSpPr>
        <p:spPr>
          <a:xfrm>
            <a:off x="921657" y="3324336"/>
            <a:ext cx="544286" cy="5442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sz="2800" b="1" dirty="0"/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0249F5-6446-ED27-F1A4-500371609A6E}"/>
              </a:ext>
            </a:extLst>
          </p:cNvPr>
          <p:cNvSpPr txBox="1"/>
          <p:nvPr userDrawn="1"/>
        </p:nvSpPr>
        <p:spPr>
          <a:xfrm>
            <a:off x="1633185" y="3407966"/>
            <a:ext cx="330826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Hold dine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tekster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korte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og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undgå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at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læse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op </a:t>
            </a:r>
            <a:b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–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brug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notesektionen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til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dine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uddybninger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DDB59D2-492E-0406-A26A-980FD93B5E6C}"/>
              </a:ext>
            </a:extLst>
          </p:cNvPr>
          <p:cNvSpPr/>
          <p:nvPr userDrawn="1"/>
        </p:nvSpPr>
        <p:spPr>
          <a:xfrm>
            <a:off x="921657" y="4075677"/>
            <a:ext cx="544286" cy="5442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sz="2800" b="1" dirty="0"/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852A5D-184F-6294-425F-B46469F4F2CD}"/>
              </a:ext>
            </a:extLst>
          </p:cNvPr>
          <p:cNvSpPr txBox="1"/>
          <p:nvPr userDrawn="1"/>
        </p:nvSpPr>
        <p:spPr>
          <a:xfrm>
            <a:off x="1633185" y="4155164"/>
            <a:ext cx="30127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Vælg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ét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budskab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pr. slide –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hvad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skal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dit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publikum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tage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med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fra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hvert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slide?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9DE0BE-2945-3E5E-A0DA-901953385C71}"/>
              </a:ext>
            </a:extLst>
          </p:cNvPr>
          <p:cNvSpPr/>
          <p:nvPr userDrawn="1"/>
        </p:nvSpPr>
        <p:spPr>
          <a:xfrm>
            <a:off x="921657" y="4827017"/>
            <a:ext cx="544286" cy="5442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sz="2800" b="1" dirty="0"/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6E0208-D5DF-213C-1FAF-28BD42A027A5}"/>
              </a:ext>
            </a:extLst>
          </p:cNvPr>
          <p:cNvSpPr txBox="1"/>
          <p:nvPr userDrawn="1"/>
        </p:nvSpPr>
        <p:spPr>
          <a:xfrm>
            <a:off x="1633186" y="4910536"/>
            <a:ext cx="39178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Brug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aktivt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sprog –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skriv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eksempelvis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”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Hvad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skal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igennem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dag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”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stedet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for ”</a:t>
            </a:r>
            <a:r>
              <a:rPr lang="en-US" sz="1200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Dagsorden</a:t>
            </a:r>
            <a:r>
              <a:rPr lang="en-US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”.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220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 userDrawn="1">
          <p15:clr>
            <a:srgbClr val="FBAE40"/>
          </p15:clr>
        </p15:guide>
        <p15:guide id="2" pos="57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- omvend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E527D800-969E-ACAB-8866-EEF2EECA52A4}"/>
              </a:ext>
            </a:extLst>
          </p:cNvPr>
          <p:cNvSpPr/>
          <p:nvPr userDrawn="1"/>
        </p:nvSpPr>
        <p:spPr>
          <a:xfrm>
            <a:off x="278923" y="950182"/>
            <a:ext cx="4438126" cy="4934238"/>
          </a:xfrm>
          <a:custGeom>
            <a:avLst/>
            <a:gdLst>
              <a:gd name="connsiteX0" fmla="*/ 5164348 w 5164348"/>
              <a:gd name="connsiteY0" fmla="*/ 0 h 5741640"/>
              <a:gd name="connsiteX1" fmla="*/ 4662221 w 5164348"/>
              <a:gd name="connsiteY1" fmla="*/ 5741640 h 5741640"/>
              <a:gd name="connsiteX2" fmla="*/ 0 w 5164348"/>
              <a:gd name="connsiteY2" fmla="*/ 5731845 h 5741640"/>
              <a:gd name="connsiteX3" fmla="*/ 501000 w 5164348"/>
              <a:gd name="connsiteY3" fmla="*/ 5387 h 574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4348" h="5741640">
                <a:moveTo>
                  <a:pt x="5164348" y="0"/>
                </a:moveTo>
                <a:lnTo>
                  <a:pt x="4662221" y="5741640"/>
                </a:lnTo>
                <a:lnTo>
                  <a:pt x="0" y="5731845"/>
                </a:lnTo>
                <a:lnTo>
                  <a:pt x="501000" y="538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21CE7D3-F0EF-7D56-F866-C9EF13B01687}"/>
              </a:ext>
            </a:extLst>
          </p:cNvPr>
          <p:cNvSpPr/>
          <p:nvPr userDrawn="1"/>
        </p:nvSpPr>
        <p:spPr>
          <a:xfrm>
            <a:off x="1215674" y="172387"/>
            <a:ext cx="5135255" cy="6520721"/>
          </a:xfrm>
          <a:custGeom>
            <a:avLst/>
            <a:gdLst>
              <a:gd name="connsiteX0" fmla="*/ 5355185 w 5355185"/>
              <a:gd name="connsiteY0" fmla="*/ 0 h 6799986"/>
              <a:gd name="connsiteX1" fmla="*/ 4760502 w 5355185"/>
              <a:gd name="connsiteY1" fmla="*/ 6799986 h 6799986"/>
              <a:gd name="connsiteX2" fmla="*/ 0 w 5355185"/>
              <a:gd name="connsiteY2" fmla="*/ 6789985 h 6799986"/>
              <a:gd name="connsiteX3" fmla="*/ 593327 w 5355185"/>
              <a:gd name="connsiteY3" fmla="*/ 5501 h 679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5185" h="6799986">
                <a:moveTo>
                  <a:pt x="5355185" y="0"/>
                </a:moveTo>
                <a:lnTo>
                  <a:pt x="4760502" y="6799986"/>
                </a:lnTo>
                <a:lnTo>
                  <a:pt x="0" y="6789985"/>
                </a:lnTo>
                <a:lnTo>
                  <a:pt x="593327" y="55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B80B5DA-2B88-2B81-E535-A472C2D074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5826" y="555714"/>
            <a:ext cx="5617787" cy="5730217"/>
          </a:xfrm>
          <a:custGeom>
            <a:avLst/>
            <a:gdLst>
              <a:gd name="connsiteX0" fmla="*/ 497815 w 5147887"/>
              <a:gd name="connsiteY0" fmla="*/ 0 h 5730217"/>
              <a:gd name="connsiteX1" fmla="*/ 5147887 w 5147887"/>
              <a:gd name="connsiteY1" fmla="*/ 0 h 5730217"/>
              <a:gd name="connsiteX2" fmla="*/ 4646760 w 5147887"/>
              <a:gd name="connsiteY2" fmla="*/ 5730217 h 5730217"/>
              <a:gd name="connsiteX3" fmla="*/ 0 w 5147887"/>
              <a:gd name="connsiteY3" fmla="*/ 5730217 h 5730217"/>
              <a:gd name="connsiteX4" fmla="*/ 0 w 5147887"/>
              <a:gd name="connsiteY4" fmla="*/ 5692339 h 5730217"/>
              <a:gd name="connsiteX0" fmla="*/ 497815 w 5617787"/>
              <a:gd name="connsiteY0" fmla="*/ 0 h 5730217"/>
              <a:gd name="connsiteX1" fmla="*/ 5617787 w 5617787"/>
              <a:gd name="connsiteY1" fmla="*/ 0 h 5730217"/>
              <a:gd name="connsiteX2" fmla="*/ 4646760 w 5617787"/>
              <a:gd name="connsiteY2" fmla="*/ 5730217 h 5730217"/>
              <a:gd name="connsiteX3" fmla="*/ 0 w 5617787"/>
              <a:gd name="connsiteY3" fmla="*/ 5730217 h 5730217"/>
              <a:gd name="connsiteX4" fmla="*/ 0 w 5617787"/>
              <a:gd name="connsiteY4" fmla="*/ 5692339 h 5730217"/>
              <a:gd name="connsiteX5" fmla="*/ 497815 w 5617787"/>
              <a:gd name="connsiteY5" fmla="*/ 0 h 5730217"/>
              <a:gd name="connsiteX0" fmla="*/ 497815 w 5617787"/>
              <a:gd name="connsiteY0" fmla="*/ 0 h 5730217"/>
              <a:gd name="connsiteX1" fmla="*/ 5617787 w 5617787"/>
              <a:gd name="connsiteY1" fmla="*/ 0 h 5730217"/>
              <a:gd name="connsiteX2" fmla="*/ 5123010 w 5617787"/>
              <a:gd name="connsiteY2" fmla="*/ 5727042 h 5730217"/>
              <a:gd name="connsiteX3" fmla="*/ 0 w 5617787"/>
              <a:gd name="connsiteY3" fmla="*/ 5730217 h 5730217"/>
              <a:gd name="connsiteX4" fmla="*/ 0 w 5617787"/>
              <a:gd name="connsiteY4" fmla="*/ 5692339 h 5730217"/>
              <a:gd name="connsiteX5" fmla="*/ 497815 w 5617787"/>
              <a:gd name="connsiteY5" fmla="*/ 0 h 573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7787" h="5730217">
                <a:moveTo>
                  <a:pt x="497815" y="0"/>
                </a:moveTo>
                <a:lnTo>
                  <a:pt x="5617787" y="0"/>
                </a:lnTo>
                <a:lnTo>
                  <a:pt x="5123010" y="5727042"/>
                </a:lnTo>
                <a:lnTo>
                  <a:pt x="0" y="5730217"/>
                </a:lnTo>
                <a:lnTo>
                  <a:pt x="0" y="5692339"/>
                </a:lnTo>
                <a:lnTo>
                  <a:pt x="497815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40000" tIns="180000" rIns="360000">
            <a:no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lvl1pPr>
          </a:lstStyle>
          <a:p>
            <a:r>
              <a:rPr lang="da-DK" dirty="0"/>
              <a:t>Klik på det lille ikon nedenfor og find dit billede. Du kan også finde dit billede på computeren og trække det ind i denne ramme. Brug beskæringsfunktionen til at tilpasse billedet inden for rammen.</a:t>
            </a:r>
            <a:r>
              <a:rPr lang="en-US" dirty="0"/>
              <a:t> </a:t>
            </a:r>
            <a:endParaRPr lang="en-DK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679A294-5767-871A-4D46-B6E5F19A3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5250" y="944561"/>
            <a:ext cx="5150923" cy="104608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Slide med tekst og billede</a:t>
            </a:r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D1D054E8-CA0C-4FA7-F45E-8CB2F21B777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64313" y="2241550"/>
            <a:ext cx="5150922" cy="3635375"/>
          </a:xfrm>
        </p:spPr>
        <p:txBody>
          <a:bodyPr lIns="0" tIns="0" rIns="0" bIns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redigere</a:t>
            </a:r>
          </a:p>
        </p:txBody>
      </p:sp>
    </p:spTree>
    <p:extLst>
      <p:ext uri="{BB962C8B-B14F-4D97-AF65-F5344CB8AC3E}">
        <p14:creationId xmlns:p14="http://schemas.microsoft.com/office/powerpoint/2010/main" val="2144435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595">
          <p15:clr>
            <a:srgbClr val="FBAE40"/>
          </p15:clr>
        </p15:guide>
        <p15:guide id="3" orient="horz" pos="1162" userDrawn="1">
          <p15:clr>
            <a:srgbClr val="FBAE40"/>
          </p15:clr>
        </p15:guide>
        <p15:guide id="4" orient="horz" pos="1412">
          <p15:clr>
            <a:srgbClr val="FBAE40"/>
          </p15:clr>
        </p15:guide>
        <p15:guide id="5" orient="horz" pos="3702">
          <p15:clr>
            <a:srgbClr val="FBAE40"/>
          </p15:clr>
        </p15:guide>
        <p15:guide id="6" pos="4135">
          <p15:clr>
            <a:srgbClr val="FBAE40"/>
          </p15:clr>
        </p15:guide>
        <p15:guide id="7" pos="3545">
          <p15:clr>
            <a:srgbClr val="FBAE40"/>
          </p15:clr>
        </p15:guide>
        <p15:guide id="8" pos="7083">
          <p15:clr>
            <a:srgbClr val="FBAE40"/>
          </p15:clr>
        </p15:guide>
        <p15:guide id="9" pos="597">
          <p15:clr>
            <a:srgbClr val="FBAE40"/>
          </p15:clr>
        </p15:guide>
        <p15:guide id="10" orient="horz" pos="346">
          <p15:clr>
            <a:srgbClr val="FBAE40"/>
          </p15:clr>
        </p15:guide>
        <p15:guide id="11" orient="horz" pos="39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neskif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859DEFD-B7C9-8E45-F628-F37DB185FA6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9388"/>
            <a:ext cx="12192000" cy="6499225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på det lille ikon nedenfor og find dit billede. Du kan også finde dit billede på computeren og trække det ind i denne ramme. Brug beskæringsfunktionen til at tilpasse billedet inden for rammen.</a:t>
            </a:r>
            <a:r>
              <a:rPr lang="en-US" dirty="0"/>
              <a:t> </a:t>
            </a:r>
            <a:endParaRPr lang="en-DK" dirty="0"/>
          </a:p>
        </p:txBody>
      </p:sp>
      <p:sp>
        <p:nvSpPr>
          <p:cNvPr id="36" name="Text Placeholder 40">
            <a:extLst>
              <a:ext uri="{FF2B5EF4-FFF2-40B4-BE49-F238E27FC236}">
                <a16:creationId xmlns:a16="http://schemas.microsoft.com/office/drawing/2014/main" id="{358B7135-9D76-DC78-DB8D-215B4F034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6855" y="2753193"/>
            <a:ext cx="6704883" cy="2046157"/>
          </a:xfrm>
          <a:custGeom>
            <a:avLst/>
            <a:gdLst>
              <a:gd name="connsiteX0" fmla="*/ 150077 w 3360332"/>
              <a:gd name="connsiteY0" fmla="*/ 0 h 1716087"/>
              <a:gd name="connsiteX1" fmla="*/ 3360332 w 3360332"/>
              <a:gd name="connsiteY1" fmla="*/ 0 h 1716087"/>
              <a:gd name="connsiteX2" fmla="*/ 3210254 w 3360332"/>
              <a:gd name="connsiteY2" fmla="*/ 1716087 h 1716087"/>
              <a:gd name="connsiteX3" fmla="*/ 0 w 3360332"/>
              <a:gd name="connsiteY3" fmla="*/ 1716087 h 1716087"/>
              <a:gd name="connsiteX0" fmla="*/ 150077 w 5623304"/>
              <a:gd name="connsiteY0" fmla="*/ 0 h 1716087"/>
              <a:gd name="connsiteX1" fmla="*/ 5623304 w 5623304"/>
              <a:gd name="connsiteY1" fmla="*/ 0 h 1716087"/>
              <a:gd name="connsiteX2" fmla="*/ 3210254 w 5623304"/>
              <a:gd name="connsiteY2" fmla="*/ 1716087 h 1716087"/>
              <a:gd name="connsiteX3" fmla="*/ 0 w 5623304"/>
              <a:gd name="connsiteY3" fmla="*/ 1716087 h 1716087"/>
              <a:gd name="connsiteX4" fmla="*/ 150077 w 5623304"/>
              <a:gd name="connsiteY4" fmla="*/ 0 h 1716087"/>
              <a:gd name="connsiteX0" fmla="*/ 150077 w 5623304"/>
              <a:gd name="connsiteY0" fmla="*/ 0 h 1716087"/>
              <a:gd name="connsiteX1" fmla="*/ 5623304 w 5623304"/>
              <a:gd name="connsiteY1" fmla="*/ 0 h 1716087"/>
              <a:gd name="connsiteX2" fmla="*/ 5473227 w 5623304"/>
              <a:gd name="connsiteY2" fmla="*/ 1716087 h 1716087"/>
              <a:gd name="connsiteX3" fmla="*/ 0 w 5623304"/>
              <a:gd name="connsiteY3" fmla="*/ 1716087 h 1716087"/>
              <a:gd name="connsiteX4" fmla="*/ 150077 w 5623304"/>
              <a:gd name="connsiteY4" fmla="*/ 0 h 171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3304" h="1716087">
                <a:moveTo>
                  <a:pt x="150077" y="0"/>
                </a:moveTo>
                <a:lnTo>
                  <a:pt x="5623304" y="0"/>
                </a:lnTo>
                <a:lnTo>
                  <a:pt x="5473227" y="1716087"/>
                </a:lnTo>
                <a:lnTo>
                  <a:pt x="0" y="1716087"/>
                </a:lnTo>
                <a:lnTo>
                  <a:pt x="150077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effectLst/>
        </p:spPr>
        <p:txBody>
          <a:bodyPr wrap="square" lIns="360000" tIns="36000" rIns="36000" bIns="36000" anchor="ctr">
            <a:noAutofit/>
          </a:bodyPr>
          <a:lstStyle>
            <a:lvl1pPr marL="0" marR="0" indent="0" algn="l" defTabSz="914400" rtl="0" eaLnBrk="1" fontAlgn="ctr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1" i="0" cap="all" spc="-1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Slide til emneskift </a:t>
            </a:r>
            <a:br>
              <a:rPr lang="da-DK" dirty="0"/>
            </a:br>
            <a:r>
              <a:rPr lang="da-DK" dirty="0"/>
              <a:t> – med plads til baggrundsbillede </a:t>
            </a:r>
          </a:p>
        </p:txBody>
      </p:sp>
    </p:spTree>
    <p:extLst>
      <p:ext uri="{BB962C8B-B14F-4D97-AF65-F5344CB8AC3E}">
        <p14:creationId xmlns:p14="http://schemas.microsoft.com/office/powerpoint/2010/main" val="3988006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93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-slide. Mere tek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859DEFD-B7C9-8E45-F628-F37DB185FA6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9388"/>
            <a:ext cx="12192000" cy="6499225"/>
          </a:xfrm>
        </p:spPr>
        <p:txBody>
          <a:bodyPr/>
          <a:lstStyle/>
          <a:p>
            <a:r>
              <a:rPr lang="da-DK" dirty="0"/>
              <a:t>Klik på det lille ikon nedenfor og find dit billede. Du kan også finde dit billede på computeren og trække det ind i denne ramme. Brug beskæringsfunktionen til at tilpasse billedet inden for rammen.</a:t>
            </a:r>
            <a:r>
              <a:rPr lang="en-US" dirty="0"/>
              <a:t> </a:t>
            </a:r>
            <a:endParaRPr lang="en-DK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9BE6F4A-E2E8-D5C5-4BB7-6E14C76B8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944563"/>
            <a:ext cx="5179692" cy="4932362"/>
          </a:xfrm>
          <a:custGeom>
            <a:avLst/>
            <a:gdLst>
              <a:gd name="connsiteX0" fmla="*/ 431350 w 5179692"/>
              <a:gd name="connsiteY0" fmla="*/ 0 h 4932362"/>
              <a:gd name="connsiteX1" fmla="*/ 5179692 w 5179692"/>
              <a:gd name="connsiteY1" fmla="*/ 0 h 4932362"/>
              <a:gd name="connsiteX2" fmla="*/ 4748340 w 5179692"/>
              <a:gd name="connsiteY2" fmla="*/ 4932362 h 4932362"/>
              <a:gd name="connsiteX3" fmla="*/ 0 w 5179692"/>
              <a:gd name="connsiteY3" fmla="*/ 4932362 h 493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9692" h="4932362">
                <a:moveTo>
                  <a:pt x="431350" y="0"/>
                </a:moveTo>
                <a:lnTo>
                  <a:pt x="5179692" y="0"/>
                </a:lnTo>
                <a:lnTo>
                  <a:pt x="4748340" y="4932362"/>
                </a:lnTo>
                <a:lnTo>
                  <a:pt x="0" y="4932362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effectLst/>
        </p:spPr>
        <p:txBody>
          <a:bodyPr wrap="square" lIns="720000" tIns="36000" rIns="720000" bIns="36000" anchor="ctr">
            <a:noAutofit/>
          </a:bodyPr>
          <a:lstStyle>
            <a:lvl1pPr marL="0" marR="0" indent="0" algn="l" defTabSz="914400" rtl="0" eaLnBrk="1" fontAlgn="ctr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500" b="1" i="0" cap="all" spc="-1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da-DK" dirty="0"/>
              <a:t>Slide med større tekstfelt med plads til baggrunds-billede</a:t>
            </a:r>
          </a:p>
        </p:txBody>
      </p:sp>
    </p:spTree>
    <p:extLst>
      <p:ext uri="{BB962C8B-B14F-4D97-AF65-F5344CB8AC3E}">
        <p14:creationId xmlns:p14="http://schemas.microsoft.com/office/powerpoint/2010/main" val="2216576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97" userDrawn="1">
          <p15:clr>
            <a:srgbClr val="FBAE40"/>
          </p15:clr>
        </p15:guide>
        <p15:guide id="3" pos="4135" userDrawn="1">
          <p15:clr>
            <a:srgbClr val="FBAE40"/>
          </p15:clr>
        </p15:guide>
        <p15:guide id="4" orient="horz" pos="346" userDrawn="1">
          <p15:clr>
            <a:srgbClr val="FBAE40"/>
          </p15:clr>
        </p15:guide>
        <p15:guide id="5" orient="horz" pos="595" userDrawn="1">
          <p15:clr>
            <a:srgbClr val="FBAE40"/>
          </p15:clr>
        </p15:guide>
        <p15:guide id="6" orient="horz" pos="1185" userDrawn="1">
          <p15:clr>
            <a:srgbClr val="FBAE40"/>
          </p15:clr>
        </p15:guide>
        <p15:guide id="7" orient="horz" pos="1412" userDrawn="1">
          <p15:clr>
            <a:srgbClr val="FBAE40"/>
          </p15:clr>
        </p15:guide>
        <p15:guide id="8" orient="horz" pos="3702" userDrawn="1">
          <p15:clr>
            <a:srgbClr val="FBAE40"/>
          </p15:clr>
        </p15:guide>
        <p15:guide id="9" orient="horz" pos="3952" userDrawn="1">
          <p15:clr>
            <a:srgbClr val="FBAE40"/>
          </p15:clr>
        </p15:guide>
        <p15:guide id="10" pos="3545" userDrawn="1">
          <p15:clr>
            <a:srgbClr val="FBAE40"/>
          </p15:clr>
        </p15:guide>
        <p15:guide id="11" pos="708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- high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F22206E-4883-BBCC-4CC8-B67A2BB24B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738" y="180000"/>
            <a:ext cx="10242420" cy="6498000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SLIDe</a:t>
            </a:r>
            <a:r>
              <a:rPr lang="da-DK" dirty="0"/>
              <a:t> til</a:t>
            </a:r>
            <a:br>
              <a:rPr lang="da-DK" dirty="0"/>
            </a:br>
            <a:r>
              <a:rPr lang="da-DK" dirty="0"/>
              <a:t>vigtige pointer </a:t>
            </a:r>
            <a:br>
              <a:rPr lang="da-DK" dirty="0"/>
            </a:br>
            <a:r>
              <a:rPr lang="da-DK" dirty="0"/>
              <a:t>– highlight vigtige </a:t>
            </a:r>
            <a:br>
              <a:rPr lang="da-DK" dirty="0"/>
            </a:br>
            <a:r>
              <a:rPr lang="da-DK" dirty="0"/>
              <a:t>ord med farve</a:t>
            </a:r>
          </a:p>
        </p:txBody>
      </p:sp>
    </p:spTree>
    <p:extLst>
      <p:ext uri="{BB962C8B-B14F-4D97-AF65-F5344CB8AC3E}">
        <p14:creationId xmlns:p14="http://schemas.microsoft.com/office/powerpoint/2010/main" val="191223040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597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- highlight m. bille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7B9007EF-9344-61B5-4701-6B0903707D8D}"/>
              </a:ext>
            </a:extLst>
          </p:cNvPr>
          <p:cNvSpPr/>
          <p:nvPr userDrawn="1"/>
        </p:nvSpPr>
        <p:spPr>
          <a:xfrm>
            <a:off x="6348962" y="171893"/>
            <a:ext cx="5873018" cy="6529528"/>
          </a:xfrm>
          <a:custGeom>
            <a:avLst/>
            <a:gdLst>
              <a:gd name="connsiteX0" fmla="*/ 5164348 w 5164348"/>
              <a:gd name="connsiteY0" fmla="*/ 0 h 5741640"/>
              <a:gd name="connsiteX1" fmla="*/ 4662221 w 5164348"/>
              <a:gd name="connsiteY1" fmla="*/ 5741640 h 5741640"/>
              <a:gd name="connsiteX2" fmla="*/ 0 w 5164348"/>
              <a:gd name="connsiteY2" fmla="*/ 5731845 h 5741640"/>
              <a:gd name="connsiteX3" fmla="*/ 501000 w 5164348"/>
              <a:gd name="connsiteY3" fmla="*/ 5387 h 574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4348" h="5741640">
                <a:moveTo>
                  <a:pt x="5164348" y="0"/>
                </a:moveTo>
                <a:lnTo>
                  <a:pt x="4662221" y="5741640"/>
                </a:lnTo>
                <a:lnTo>
                  <a:pt x="0" y="5731845"/>
                </a:lnTo>
                <a:lnTo>
                  <a:pt x="501000" y="538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" name="Picture Placeholder 29">
            <a:extLst>
              <a:ext uri="{FF2B5EF4-FFF2-40B4-BE49-F238E27FC236}">
                <a16:creationId xmlns:a16="http://schemas.microsoft.com/office/drawing/2014/main" id="{AA84C8A2-C1AE-8122-BD1F-67E370DF31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64313" y="187495"/>
            <a:ext cx="5636332" cy="6513926"/>
          </a:xfrm>
          <a:custGeom>
            <a:avLst/>
            <a:gdLst>
              <a:gd name="connsiteX0" fmla="*/ 497815 w 5147887"/>
              <a:gd name="connsiteY0" fmla="*/ 0 h 5730217"/>
              <a:gd name="connsiteX1" fmla="*/ 5147887 w 5147887"/>
              <a:gd name="connsiteY1" fmla="*/ 0 h 5730217"/>
              <a:gd name="connsiteX2" fmla="*/ 4646760 w 5147887"/>
              <a:gd name="connsiteY2" fmla="*/ 5730217 h 5730217"/>
              <a:gd name="connsiteX3" fmla="*/ 0 w 5147887"/>
              <a:gd name="connsiteY3" fmla="*/ 5730217 h 5730217"/>
              <a:gd name="connsiteX4" fmla="*/ 0 w 5147887"/>
              <a:gd name="connsiteY4" fmla="*/ 5692339 h 5730217"/>
              <a:gd name="connsiteX0" fmla="*/ 497815 w 4936900"/>
              <a:gd name="connsiteY0" fmla="*/ 0 h 5730217"/>
              <a:gd name="connsiteX1" fmla="*/ 4936900 w 4936900"/>
              <a:gd name="connsiteY1" fmla="*/ 6593 h 5730217"/>
              <a:gd name="connsiteX2" fmla="*/ 4646760 w 4936900"/>
              <a:gd name="connsiteY2" fmla="*/ 5730217 h 5730217"/>
              <a:gd name="connsiteX3" fmla="*/ 0 w 4936900"/>
              <a:gd name="connsiteY3" fmla="*/ 5730217 h 5730217"/>
              <a:gd name="connsiteX4" fmla="*/ 0 w 4936900"/>
              <a:gd name="connsiteY4" fmla="*/ 5692339 h 5730217"/>
              <a:gd name="connsiteX5" fmla="*/ 497815 w 4936900"/>
              <a:gd name="connsiteY5" fmla="*/ 0 h 5730217"/>
              <a:gd name="connsiteX0" fmla="*/ 497815 w 4956646"/>
              <a:gd name="connsiteY0" fmla="*/ 0 h 5730217"/>
              <a:gd name="connsiteX1" fmla="*/ 4936900 w 4956646"/>
              <a:gd name="connsiteY1" fmla="*/ 6593 h 5730217"/>
              <a:gd name="connsiteX2" fmla="*/ 4956646 w 4956646"/>
              <a:gd name="connsiteY2" fmla="*/ 5710437 h 5730217"/>
              <a:gd name="connsiteX3" fmla="*/ 0 w 4956646"/>
              <a:gd name="connsiteY3" fmla="*/ 5730217 h 5730217"/>
              <a:gd name="connsiteX4" fmla="*/ 0 w 4956646"/>
              <a:gd name="connsiteY4" fmla="*/ 5692339 h 5730217"/>
              <a:gd name="connsiteX5" fmla="*/ 497815 w 4956646"/>
              <a:gd name="connsiteY5" fmla="*/ 0 h 5730217"/>
              <a:gd name="connsiteX0" fmla="*/ 497815 w 4958208"/>
              <a:gd name="connsiteY0" fmla="*/ 0 h 5730217"/>
              <a:gd name="connsiteX1" fmla="*/ 4958208 w 4958208"/>
              <a:gd name="connsiteY1" fmla="*/ 6593 h 5730217"/>
              <a:gd name="connsiteX2" fmla="*/ 4956646 w 4958208"/>
              <a:gd name="connsiteY2" fmla="*/ 5710437 h 5730217"/>
              <a:gd name="connsiteX3" fmla="*/ 0 w 4958208"/>
              <a:gd name="connsiteY3" fmla="*/ 5730217 h 5730217"/>
              <a:gd name="connsiteX4" fmla="*/ 0 w 4958208"/>
              <a:gd name="connsiteY4" fmla="*/ 5692339 h 5730217"/>
              <a:gd name="connsiteX5" fmla="*/ 497815 w 4958208"/>
              <a:gd name="connsiteY5" fmla="*/ 0 h 573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58208" h="5730217">
                <a:moveTo>
                  <a:pt x="497815" y="0"/>
                </a:moveTo>
                <a:lnTo>
                  <a:pt x="4958208" y="6593"/>
                </a:lnTo>
                <a:cubicBezTo>
                  <a:pt x="4957687" y="1907874"/>
                  <a:pt x="4957167" y="3809156"/>
                  <a:pt x="4956646" y="5710437"/>
                </a:cubicBezTo>
                <a:lnTo>
                  <a:pt x="0" y="5730217"/>
                </a:lnTo>
                <a:lnTo>
                  <a:pt x="0" y="5692339"/>
                </a:lnTo>
                <a:lnTo>
                  <a:pt x="497815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540000" tIns="180000">
            <a:no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lvl1pPr>
          </a:lstStyle>
          <a:p>
            <a:r>
              <a:rPr lang="da-DK" dirty="0"/>
              <a:t>Klik på det lille ikon nedenfor og find dit billede. Du kan også finde dit billede på computeren og trække det ind i denne ramme. Brug beskæringsfunktionen til at tilpasse billedet inden for rammen.</a:t>
            </a:r>
            <a:r>
              <a:rPr lang="en-US" dirty="0"/>
              <a:t> </a:t>
            </a:r>
            <a:endParaRPr lang="en-DK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4C80408-894B-E362-20DC-7D745127E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738" y="180000"/>
            <a:ext cx="5371244" cy="6498000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Slide til Kort </a:t>
            </a:r>
            <a:br>
              <a:rPr lang="da-DK" dirty="0"/>
            </a:br>
            <a:r>
              <a:rPr lang="da-DK" dirty="0"/>
              <a:t>vigtig pointe </a:t>
            </a:r>
            <a:br>
              <a:rPr lang="da-DK" dirty="0"/>
            </a:br>
            <a:r>
              <a:rPr lang="da-DK" dirty="0"/>
              <a:t>med billede</a:t>
            </a:r>
          </a:p>
        </p:txBody>
      </p:sp>
      <p:sp>
        <p:nvSpPr>
          <p:cNvPr id="7" name="Rektangel 12">
            <a:extLst>
              <a:ext uri="{FF2B5EF4-FFF2-40B4-BE49-F238E27FC236}">
                <a16:creationId xmlns:a16="http://schemas.microsoft.com/office/drawing/2014/main" id="{C1BBA667-5002-16D7-0B83-E7138AA900C7}"/>
              </a:ext>
            </a:extLst>
          </p:cNvPr>
          <p:cNvSpPr/>
          <p:nvPr userDrawn="1"/>
        </p:nvSpPr>
        <p:spPr>
          <a:xfrm flipV="1">
            <a:off x="0" y="0"/>
            <a:ext cx="12192000" cy="180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Rektangel 12">
            <a:extLst>
              <a:ext uri="{FF2B5EF4-FFF2-40B4-BE49-F238E27FC236}">
                <a16:creationId xmlns:a16="http://schemas.microsoft.com/office/drawing/2014/main" id="{E610E0C0-E23D-D393-DF62-0AAFF893F173}"/>
              </a:ext>
            </a:extLst>
          </p:cNvPr>
          <p:cNvSpPr/>
          <p:nvPr userDrawn="1"/>
        </p:nvSpPr>
        <p:spPr>
          <a:xfrm flipV="1">
            <a:off x="0" y="6678000"/>
            <a:ext cx="12192000" cy="180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9571616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597" userDrawn="1">
          <p15:clr>
            <a:srgbClr val="FBAE40"/>
          </p15:clr>
        </p15:guide>
        <p15:guide id="4" pos="413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r viser en udvik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>
            <a:extLst>
              <a:ext uri="{FF2B5EF4-FFF2-40B4-BE49-F238E27FC236}">
                <a16:creationId xmlns:a16="http://schemas.microsoft.com/office/drawing/2014/main" id="{CD5040CD-DB9D-ABF8-D909-833CCD3D6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738" y="944561"/>
            <a:ext cx="4844552" cy="104608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Slide der kan vise en udvikling</a:t>
            </a:r>
          </a:p>
        </p:txBody>
      </p:sp>
      <p:sp>
        <p:nvSpPr>
          <p:cNvPr id="22" name="Pladsholder til indhold 2">
            <a:extLst>
              <a:ext uri="{FF2B5EF4-FFF2-40B4-BE49-F238E27FC236}">
                <a16:creationId xmlns:a16="http://schemas.microsoft.com/office/drawing/2014/main" id="{DF26A2A9-BE55-2DCB-0191-BC7403C283E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6800" y="2241550"/>
            <a:ext cx="4679950" cy="3635375"/>
          </a:xfrm>
        </p:spPr>
        <p:txBody>
          <a:bodyPr lIns="0" tIns="0" rIns="0" bIns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redigere</a:t>
            </a:r>
          </a:p>
        </p:txBody>
      </p:sp>
      <p:sp>
        <p:nvSpPr>
          <p:cNvPr id="3" name="Rektangel 12">
            <a:extLst>
              <a:ext uri="{FF2B5EF4-FFF2-40B4-BE49-F238E27FC236}">
                <a16:creationId xmlns:a16="http://schemas.microsoft.com/office/drawing/2014/main" id="{D53B14D5-0057-2A2C-FD2C-7DC627B34E31}"/>
              </a:ext>
            </a:extLst>
          </p:cNvPr>
          <p:cNvSpPr/>
          <p:nvPr userDrawn="1"/>
        </p:nvSpPr>
        <p:spPr>
          <a:xfrm flipV="1">
            <a:off x="0" y="0"/>
            <a:ext cx="12192000" cy="180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Rektangel 12">
            <a:extLst>
              <a:ext uri="{FF2B5EF4-FFF2-40B4-BE49-F238E27FC236}">
                <a16:creationId xmlns:a16="http://schemas.microsoft.com/office/drawing/2014/main" id="{24A77054-BE79-3907-C0C7-6984E272F102}"/>
              </a:ext>
            </a:extLst>
          </p:cNvPr>
          <p:cNvSpPr/>
          <p:nvPr userDrawn="1"/>
        </p:nvSpPr>
        <p:spPr>
          <a:xfrm flipV="1">
            <a:off x="0" y="6678000"/>
            <a:ext cx="12192000" cy="180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Picture Placeholder 29">
            <a:extLst>
              <a:ext uri="{FF2B5EF4-FFF2-40B4-BE49-F238E27FC236}">
                <a16:creationId xmlns:a16="http://schemas.microsoft.com/office/drawing/2014/main" id="{AA84C8A2-C1AE-8122-BD1F-67E370DF31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64313" y="187495"/>
            <a:ext cx="5636332" cy="6513926"/>
          </a:xfrm>
          <a:custGeom>
            <a:avLst/>
            <a:gdLst>
              <a:gd name="connsiteX0" fmla="*/ 497815 w 5147887"/>
              <a:gd name="connsiteY0" fmla="*/ 0 h 5730217"/>
              <a:gd name="connsiteX1" fmla="*/ 5147887 w 5147887"/>
              <a:gd name="connsiteY1" fmla="*/ 0 h 5730217"/>
              <a:gd name="connsiteX2" fmla="*/ 4646760 w 5147887"/>
              <a:gd name="connsiteY2" fmla="*/ 5730217 h 5730217"/>
              <a:gd name="connsiteX3" fmla="*/ 0 w 5147887"/>
              <a:gd name="connsiteY3" fmla="*/ 5730217 h 5730217"/>
              <a:gd name="connsiteX4" fmla="*/ 0 w 5147887"/>
              <a:gd name="connsiteY4" fmla="*/ 5692339 h 5730217"/>
              <a:gd name="connsiteX0" fmla="*/ 497815 w 4936900"/>
              <a:gd name="connsiteY0" fmla="*/ 0 h 5730217"/>
              <a:gd name="connsiteX1" fmla="*/ 4936900 w 4936900"/>
              <a:gd name="connsiteY1" fmla="*/ 6593 h 5730217"/>
              <a:gd name="connsiteX2" fmla="*/ 4646760 w 4936900"/>
              <a:gd name="connsiteY2" fmla="*/ 5730217 h 5730217"/>
              <a:gd name="connsiteX3" fmla="*/ 0 w 4936900"/>
              <a:gd name="connsiteY3" fmla="*/ 5730217 h 5730217"/>
              <a:gd name="connsiteX4" fmla="*/ 0 w 4936900"/>
              <a:gd name="connsiteY4" fmla="*/ 5692339 h 5730217"/>
              <a:gd name="connsiteX5" fmla="*/ 497815 w 4936900"/>
              <a:gd name="connsiteY5" fmla="*/ 0 h 5730217"/>
              <a:gd name="connsiteX0" fmla="*/ 497815 w 4956646"/>
              <a:gd name="connsiteY0" fmla="*/ 0 h 5730217"/>
              <a:gd name="connsiteX1" fmla="*/ 4936900 w 4956646"/>
              <a:gd name="connsiteY1" fmla="*/ 6593 h 5730217"/>
              <a:gd name="connsiteX2" fmla="*/ 4956646 w 4956646"/>
              <a:gd name="connsiteY2" fmla="*/ 5710437 h 5730217"/>
              <a:gd name="connsiteX3" fmla="*/ 0 w 4956646"/>
              <a:gd name="connsiteY3" fmla="*/ 5730217 h 5730217"/>
              <a:gd name="connsiteX4" fmla="*/ 0 w 4956646"/>
              <a:gd name="connsiteY4" fmla="*/ 5692339 h 5730217"/>
              <a:gd name="connsiteX5" fmla="*/ 497815 w 4956646"/>
              <a:gd name="connsiteY5" fmla="*/ 0 h 5730217"/>
              <a:gd name="connsiteX0" fmla="*/ 497815 w 4958208"/>
              <a:gd name="connsiteY0" fmla="*/ 0 h 5730217"/>
              <a:gd name="connsiteX1" fmla="*/ 4958208 w 4958208"/>
              <a:gd name="connsiteY1" fmla="*/ 6593 h 5730217"/>
              <a:gd name="connsiteX2" fmla="*/ 4956646 w 4958208"/>
              <a:gd name="connsiteY2" fmla="*/ 5710437 h 5730217"/>
              <a:gd name="connsiteX3" fmla="*/ 0 w 4958208"/>
              <a:gd name="connsiteY3" fmla="*/ 5730217 h 5730217"/>
              <a:gd name="connsiteX4" fmla="*/ 0 w 4958208"/>
              <a:gd name="connsiteY4" fmla="*/ 5692339 h 5730217"/>
              <a:gd name="connsiteX5" fmla="*/ 497815 w 4958208"/>
              <a:gd name="connsiteY5" fmla="*/ 0 h 573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58208" h="5730217">
                <a:moveTo>
                  <a:pt x="497815" y="0"/>
                </a:moveTo>
                <a:lnTo>
                  <a:pt x="4958208" y="6593"/>
                </a:lnTo>
                <a:cubicBezTo>
                  <a:pt x="4957687" y="1907874"/>
                  <a:pt x="4957167" y="3809156"/>
                  <a:pt x="4956646" y="5710437"/>
                </a:cubicBezTo>
                <a:lnTo>
                  <a:pt x="0" y="5730217"/>
                </a:lnTo>
                <a:lnTo>
                  <a:pt x="0" y="5692339"/>
                </a:lnTo>
                <a:lnTo>
                  <a:pt x="497815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540000" tIns="180000">
            <a:no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lvl1pPr>
          </a:lstStyle>
          <a:p>
            <a:r>
              <a:rPr lang="da-DK" dirty="0"/>
              <a:t>Klik på det lille ikon nedenfor og find dit billede. Du kan også finde dit billede på computeren og trække det ind i denne ramme. Brug beskæringsfunktionen til at tilpasse billedet inden for rammen.</a:t>
            </a:r>
            <a:r>
              <a:rPr lang="en-US" dirty="0"/>
              <a:t> 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53599669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595">
          <p15:clr>
            <a:srgbClr val="FBAE40"/>
          </p15:clr>
        </p15:guide>
        <p15:guide id="3" orient="horz" pos="1185">
          <p15:clr>
            <a:srgbClr val="FBAE40"/>
          </p15:clr>
        </p15:guide>
        <p15:guide id="4" orient="horz" pos="1412">
          <p15:clr>
            <a:srgbClr val="FBAE40"/>
          </p15:clr>
        </p15:guide>
        <p15:guide id="5" orient="horz" pos="3702">
          <p15:clr>
            <a:srgbClr val="FBAE40"/>
          </p15:clr>
        </p15:guide>
        <p15:guide id="6" pos="4135">
          <p15:clr>
            <a:srgbClr val="FBAE40"/>
          </p15:clr>
        </p15:guide>
        <p15:guide id="7" pos="3545">
          <p15:clr>
            <a:srgbClr val="FBAE40"/>
          </p15:clr>
        </p15:guide>
        <p15:guide id="8" pos="7083">
          <p15:clr>
            <a:srgbClr val="FBAE40"/>
          </p15:clr>
        </p15:guide>
        <p15:guide id="9" pos="59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r viser en udvik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ombinationstegning 16">
            <a:extLst>
              <a:ext uri="{FF2B5EF4-FFF2-40B4-BE49-F238E27FC236}">
                <a16:creationId xmlns:a16="http://schemas.microsoft.com/office/drawing/2014/main" id="{20C5C6F6-6906-2979-CB40-AEA2D610B1D1}"/>
              </a:ext>
            </a:extLst>
          </p:cNvPr>
          <p:cNvSpPr/>
          <p:nvPr userDrawn="1"/>
        </p:nvSpPr>
        <p:spPr>
          <a:xfrm>
            <a:off x="5573806" y="1"/>
            <a:ext cx="6648188" cy="6882026"/>
          </a:xfrm>
          <a:custGeom>
            <a:avLst/>
            <a:gdLst>
              <a:gd name="connsiteX0" fmla="*/ 607871 w 6244699"/>
              <a:gd name="connsiteY0" fmla="*/ 0 h 6948000"/>
              <a:gd name="connsiteX1" fmla="*/ 6244699 w 6244699"/>
              <a:gd name="connsiteY1" fmla="*/ 0 h 6948000"/>
              <a:gd name="connsiteX2" fmla="*/ 6244699 w 6244699"/>
              <a:gd name="connsiteY2" fmla="*/ 6948000 h 6948000"/>
              <a:gd name="connsiteX3" fmla="*/ 0 w 6244699"/>
              <a:gd name="connsiteY3" fmla="*/ 6948000 h 6948000"/>
              <a:gd name="connsiteX0" fmla="*/ 607871 w 6727466"/>
              <a:gd name="connsiteY0" fmla="*/ 0 h 6948000"/>
              <a:gd name="connsiteX1" fmla="*/ 6727466 w 6727466"/>
              <a:gd name="connsiteY1" fmla="*/ 0 h 6948000"/>
              <a:gd name="connsiteX2" fmla="*/ 6244699 w 6727466"/>
              <a:gd name="connsiteY2" fmla="*/ 6948000 h 6948000"/>
              <a:gd name="connsiteX3" fmla="*/ 0 w 6727466"/>
              <a:gd name="connsiteY3" fmla="*/ 6948000 h 6948000"/>
              <a:gd name="connsiteX4" fmla="*/ 607871 w 6727466"/>
              <a:gd name="connsiteY4" fmla="*/ 0 h 6948000"/>
              <a:gd name="connsiteX0" fmla="*/ 607871 w 6727466"/>
              <a:gd name="connsiteY0" fmla="*/ 0 h 6964093"/>
              <a:gd name="connsiteX1" fmla="*/ 6727466 w 6727466"/>
              <a:gd name="connsiteY1" fmla="*/ 0 h 6964093"/>
              <a:gd name="connsiteX2" fmla="*/ 6719420 w 6727466"/>
              <a:gd name="connsiteY2" fmla="*/ 6964093 h 6964093"/>
              <a:gd name="connsiteX3" fmla="*/ 0 w 6727466"/>
              <a:gd name="connsiteY3" fmla="*/ 6948000 h 6964093"/>
              <a:gd name="connsiteX4" fmla="*/ 607871 w 6727466"/>
              <a:gd name="connsiteY4" fmla="*/ 0 h 6964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7466" h="6964093">
                <a:moveTo>
                  <a:pt x="607871" y="0"/>
                </a:moveTo>
                <a:lnTo>
                  <a:pt x="6727466" y="0"/>
                </a:lnTo>
                <a:lnTo>
                  <a:pt x="6719420" y="6964093"/>
                </a:lnTo>
                <a:lnTo>
                  <a:pt x="0" y="6948000"/>
                </a:lnTo>
                <a:lnTo>
                  <a:pt x="60787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16" name="Kombinationstegning 15">
            <a:extLst>
              <a:ext uri="{FF2B5EF4-FFF2-40B4-BE49-F238E27FC236}">
                <a16:creationId xmlns:a16="http://schemas.microsoft.com/office/drawing/2014/main" id="{BE1B613B-FA1E-D916-7310-7819565AF0AF}"/>
              </a:ext>
            </a:extLst>
          </p:cNvPr>
          <p:cNvSpPr/>
          <p:nvPr userDrawn="1"/>
        </p:nvSpPr>
        <p:spPr>
          <a:xfrm>
            <a:off x="5792290" y="0"/>
            <a:ext cx="6399710" cy="6864658"/>
          </a:xfrm>
          <a:custGeom>
            <a:avLst/>
            <a:gdLst>
              <a:gd name="connsiteX0" fmla="*/ 607871 w 6244699"/>
              <a:gd name="connsiteY0" fmla="*/ 0 h 6948000"/>
              <a:gd name="connsiteX1" fmla="*/ 6244699 w 6244699"/>
              <a:gd name="connsiteY1" fmla="*/ 0 h 6948000"/>
              <a:gd name="connsiteX2" fmla="*/ 6244699 w 6244699"/>
              <a:gd name="connsiteY2" fmla="*/ 6948000 h 6948000"/>
              <a:gd name="connsiteX3" fmla="*/ 0 w 6244699"/>
              <a:gd name="connsiteY3" fmla="*/ 6948000 h 6948000"/>
              <a:gd name="connsiteX0" fmla="*/ 607871 w 6496436"/>
              <a:gd name="connsiteY0" fmla="*/ 6803 h 6954803"/>
              <a:gd name="connsiteX1" fmla="*/ 6496436 w 6496436"/>
              <a:gd name="connsiteY1" fmla="*/ 0 h 6954803"/>
              <a:gd name="connsiteX2" fmla="*/ 6244699 w 6496436"/>
              <a:gd name="connsiteY2" fmla="*/ 6954803 h 6954803"/>
              <a:gd name="connsiteX3" fmla="*/ 0 w 6496436"/>
              <a:gd name="connsiteY3" fmla="*/ 6954803 h 6954803"/>
              <a:gd name="connsiteX4" fmla="*/ 607871 w 6496436"/>
              <a:gd name="connsiteY4" fmla="*/ 6803 h 6954803"/>
              <a:gd name="connsiteX0" fmla="*/ 607871 w 6496436"/>
              <a:gd name="connsiteY0" fmla="*/ 6803 h 6968410"/>
              <a:gd name="connsiteX1" fmla="*/ 6496436 w 6496436"/>
              <a:gd name="connsiteY1" fmla="*/ 0 h 6968410"/>
              <a:gd name="connsiteX2" fmla="*/ 6476025 w 6496436"/>
              <a:gd name="connsiteY2" fmla="*/ 6968410 h 6968410"/>
              <a:gd name="connsiteX3" fmla="*/ 0 w 6496436"/>
              <a:gd name="connsiteY3" fmla="*/ 6954803 h 6968410"/>
              <a:gd name="connsiteX4" fmla="*/ 607871 w 6496436"/>
              <a:gd name="connsiteY4" fmla="*/ 6803 h 696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6436" h="6968410">
                <a:moveTo>
                  <a:pt x="607871" y="6803"/>
                </a:moveTo>
                <a:lnTo>
                  <a:pt x="6496436" y="0"/>
                </a:lnTo>
                <a:cubicBezTo>
                  <a:pt x="6489632" y="2322803"/>
                  <a:pt x="6482829" y="4645607"/>
                  <a:pt x="6476025" y="6968410"/>
                </a:cubicBezTo>
                <a:lnTo>
                  <a:pt x="0" y="6954803"/>
                </a:lnTo>
                <a:lnTo>
                  <a:pt x="607871" y="680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CD5040CD-DB9D-ABF8-D909-833CCD3D6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738" y="944561"/>
            <a:ext cx="4844552" cy="104608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Slide der kan vise en udvikling</a:t>
            </a:r>
          </a:p>
        </p:txBody>
      </p:sp>
      <p:sp>
        <p:nvSpPr>
          <p:cNvPr id="22" name="Pladsholder til indhold 2">
            <a:extLst>
              <a:ext uri="{FF2B5EF4-FFF2-40B4-BE49-F238E27FC236}">
                <a16:creationId xmlns:a16="http://schemas.microsoft.com/office/drawing/2014/main" id="{DF26A2A9-BE55-2DCB-0191-BC7403C283E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6800" y="2241550"/>
            <a:ext cx="4679950" cy="3635375"/>
          </a:xfrm>
        </p:spPr>
        <p:txBody>
          <a:bodyPr lIns="0" tIns="0" rIns="0" bIns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redigere</a:t>
            </a:r>
          </a:p>
        </p:txBody>
      </p:sp>
      <p:sp>
        <p:nvSpPr>
          <p:cNvPr id="26" name="Pladsholder til indhold 2">
            <a:extLst>
              <a:ext uri="{FF2B5EF4-FFF2-40B4-BE49-F238E27FC236}">
                <a16:creationId xmlns:a16="http://schemas.microsoft.com/office/drawing/2014/main" id="{1E406F6F-9AF2-6821-4FD5-8888A4DCAC3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570409" y="2241550"/>
            <a:ext cx="5147749" cy="3635375"/>
          </a:xfrm>
        </p:spPr>
        <p:txBody>
          <a:bodyPr lIns="0" tIns="0" rIns="0" bIns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redigere</a:t>
            </a:r>
          </a:p>
        </p:txBody>
      </p:sp>
      <p:sp>
        <p:nvSpPr>
          <p:cNvPr id="2" name="Pladsholder til indhold 2">
            <a:extLst>
              <a:ext uri="{FF2B5EF4-FFF2-40B4-BE49-F238E27FC236}">
                <a16:creationId xmlns:a16="http://schemas.microsoft.com/office/drawing/2014/main" id="{A3E7C68B-A93C-DF28-DDD5-27405690E14A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570409" y="944561"/>
            <a:ext cx="5147749" cy="1046080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000" b="1" cap="all" spc="-1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Fra engang </a:t>
            </a:r>
            <a:br>
              <a:rPr lang="da-DK" dirty="0"/>
            </a:br>
            <a:r>
              <a:rPr lang="da-DK" dirty="0"/>
              <a:t>– til dagen i dag</a:t>
            </a:r>
          </a:p>
        </p:txBody>
      </p:sp>
      <p:sp>
        <p:nvSpPr>
          <p:cNvPr id="3" name="Rektangel 12">
            <a:extLst>
              <a:ext uri="{FF2B5EF4-FFF2-40B4-BE49-F238E27FC236}">
                <a16:creationId xmlns:a16="http://schemas.microsoft.com/office/drawing/2014/main" id="{D53B14D5-0057-2A2C-FD2C-7DC627B34E31}"/>
              </a:ext>
            </a:extLst>
          </p:cNvPr>
          <p:cNvSpPr/>
          <p:nvPr userDrawn="1"/>
        </p:nvSpPr>
        <p:spPr>
          <a:xfrm flipV="1">
            <a:off x="0" y="0"/>
            <a:ext cx="12192000" cy="180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Rektangel 12">
            <a:extLst>
              <a:ext uri="{FF2B5EF4-FFF2-40B4-BE49-F238E27FC236}">
                <a16:creationId xmlns:a16="http://schemas.microsoft.com/office/drawing/2014/main" id="{24A77054-BE79-3907-C0C7-6984E272F102}"/>
              </a:ext>
            </a:extLst>
          </p:cNvPr>
          <p:cNvSpPr/>
          <p:nvPr userDrawn="1"/>
        </p:nvSpPr>
        <p:spPr>
          <a:xfrm flipV="1">
            <a:off x="0" y="6678000"/>
            <a:ext cx="12192000" cy="180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6396168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595">
          <p15:clr>
            <a:srgbClr val="FBAE40"/>
          </p15:clr>
        </p15:guide>
        <p15:guide id="3" orient="horz" pos="1185">
          <p15:clr>
            <a:srgbClr val="FBAE40"/>
          </p15:clr>
        </p15:guide>
        <p15:guide id="4" orient="horz" pos="1412">
          <p15:clr>
            <a:srgbClr val="FBAE40"/>
          </p15:clr>
        </p15:guide>
        <p15:guide id="5" orient="horz" pos="3702">
          <p15:clr>
            <a:srgbClr val="FBAE40"/>
          </p15:clr>
        </p15:guide>
        <p15:guide id="6" pos="4135">
          <p15:clr>
            <a:srgbClr val="FBAE40"/>
          </p15:clr>
        </p15:guide>
        <p15:guide id="7" pos="3545">
          <p15:clr>
            <a:srgbClr val="FBAE40"/>
          </p15:clr>
        </p15:guide>
        <p15:guide id="8" pos="7083">
          <p15:clr>
            <a:srgbClr val="FBAE40"/>
          </p15:clr>
        </p15:guide>
        <p15:guide id="9" pos="59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r viser en udvikling -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ombinationstegning 16">
            <a:extLst>
              <a:ext uri="{FF2B5EF4-FFF2-40B4-BE49-F238E27FC236}">
                <a16:creationId xmlns:a16="http://schemas.microsoft.com/office/drawing/2014/main" id="{20C5C6F6-6906-2979-CB40-AEA2D610B1D1}"/>
              </a:ext>
            </a:extLst>
          </p:cNvPr>
          <p:cNvSpPr/>
          <p:nvPr userDrawn="1"/>
        </p:nvSpPr>
        <p:spPr>
          <a:xfrm>
            <a:off x="5573806" y="1"/>
            <a:ext cx="6648188" cy="6882026"/>
          </a:xfrm>
          <a:custGeom>
            <a:avLst/>
            <a:gdLst>
              <a:gd name="connsiteX0" fmla="*/ 607871 w 6244699"/>
              <a:gd name="connsiteY0" fmla="*/ 0 h 6948000"/>
              <a:gd name="connsiteX1" fmla="*/ 6244699 w 6244699"/>
              <a:gd name="connsiteY1" fmla="*/ 0 h 6948000"/>
              <a:gd name="connsiteX2" fmla="*/ 6244699 w 6244699"/>
              <a:gd name="connsiteY2" fmla="*/ 6948000 h 6948000"/>
              <a:gd name="connsiteX3" fmla="*/ 0 w 6244699"/>
              <a:gd name="connsiteY3" fmla="*/ 6948000 h 6948000"/>
              <a:gd name="connsiteX0" fmla="*/ 607871 w 6727466"/>
              <a:gd name="connsiteY0" fmla="*/ 0 h 6948000"/>
              <a:gd name="connsiteX1" fmla="*/ 6727466 w 6727466"/>
              <a:gd name="connsiteY1" fmla="*/ 0 h 6948000"/>
              <a:gd name="connsiteX2" fmla="*/ 6244699 w 6727466"/>
              <a:gd name="connsiteY2" fmla="*/ 6948000 h 6948000"/>
              <a:gd name="connsiteX3" fmla="*/ 0 w 6727466"/>
              <a:gd name="connsiteY3" fmla="*/ 6948000 h 6948000"/>
              <a:gd name="connsiteX4" fmla="*/ 607871 w 6727466"/>
              <a:gd name="connsiteY4" fmla="*/ 0 h 6948000"/>
              <a:gd name="connsiteX0" fmla="*/ 607871 w 6727466"/>
              <a:gd name="connsiteY0" fmla="*/ 0 h 6964093"/>
              <a:gd name="connsiteX1" fmla="*/ 6727466 w 6727466"/>
              <a:gd name="connsiteY1" fmla="*/ 0 h 6964093"/>
              <a:gd name="connsiteX2" fmla="*/ 6719420 w 6727466"/>
              <a:gd name="connsiteY2" fmla="*/ 6964093 h 6964093"/>
              <a:gd name="connsiteX3" fmla="*/ 0 w 6727466"/>
              <a:gd name="connsiteY3" fmla="*/ 6948000 h 6964093"/>
              <a:gd name="connsiteX4" fmla="*/ 607871 w 6727466"/>
              <a:gd name="connsiteY4" fmla="*/ 0 h 6964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7466" h="6964093">
                <a:moveTo>
                  <a:pt x="607871" y="0"/>
                </a:moveTo>
                <a:lnTo>
                  <a:pt x="6727466" y="0"/>
                </a:lnTo>
                <a:lnTo>
                  <a:pt x="6719420" y="6964093"/>
                </a:lnTo>
                <a:lnTo>
                  <a:pt x="0" y="6948000"/>
                </a:lnTo>
                <a:lnTo>
                  <a:pt x="60787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16" name="Kombinationstegning 15">
            <a:extLst>
              <a:ext uri="{FF2B5EF4-FFF2-40B4-BE49-F238E27FC236}">
                <a16:creationId xmlns:a16="http://schemas.microsoft.com/office/drawing/2014/main" id="{BE1B613B-FA1E-D916-7310-7819565AF0AF}"/>
              </a:ext>
            </a:extLst>
          </p:cNvPr>
          <p:cNvSpPr/>
          <p:nvPr userDrawn="1"/>
        </p:nvSpPr>
        <p:spPr>
          <a:xfrm>
            <a:off x="5792290" y="0"/>
            <a:ext cx="6399710" cy="6864658"/>
          </a:xfrm>
          <a:custGeom>
            <a:avLst/>
            <a:gdLst>
              <a:gd name="connsiteX0" fmla="*/ 607871 w 6244699"/>
              <a:gd name="connsiteY0" fmla="*/ 0 h 6948000"/>
              <a:gd name="connsiteX1" fmla="*/ 6244699 w 6244699"/>
              <a:gd name="connsiteY1" fmla="*/ 0 h 6948000"/>
              <a:gd name="connsiteX2" fmla="*/ 6244699 w 6244699"/>
              <a:gd name="connsiteY2" fmla="*/ 6948000 h 6948000"/>
              <a:gd name="connsiteX3" fmla="*/ 0 w 6244699"/>
              <a:gd name="connsiteY3" fmla="*/ 6948000 h 6948000"/>
              <a:gd name="connsiteX0" fmla="*/ 607871 w 6496436"/>
              <a:gd name="connsiteY0" fmla="*/ 6803 h 6954803"/>
              <a:gd name="connsiteX1" fmla="*/ 6496436 w 6496436"/>
              <a:gd name="connsiteY1" fmla="*/ 0 h 6954803"/>
              <a:gd name="connsiteX2" fmla="*/ 6244699 w 6496436"/>
              <a:gd name="connsiteY2" fmla="*/ 6954803 h 6954803"/>
              <a:gd name="connsiteX3" fmla="*/ 0 w 6496436"/>
              <a:gd name="connsiteY3" fmla="*/ 6954803 h 6954803"/>
              <a:gd name="connsiteX4" fmla="*/ 607871 w 6496436"/>
              <a:gd name="connsiteY4" fmla="*/ 6803 h 6954803"/>
              <a:gd name="connsiteX0" fmla="*/ 607871 w 6496436"/>
              <a:gd name="connsiteY0" fmla="*/ 6803 h 6968410"/>
              <a:gd name="connsiteX1" fmla="*/ 6496436 w 6496436"/>
              <a:gd name="connsiteY1" fmla="*/ 0 h 6968410"/>
              <a:gd name="connsiteX2" fmla="*/ 6476025 w 6496436"/>
              <a:gd name="connsiteY2" fmla="*/ 6968410 h 6968410"/>
              <a:gd name="connsiteX3" fmla="*/ 0 w 6496436"/>
              <a:gd name="connsiteY3" fmla="*/ 6954803 h 6968410"/>
              <a:gd name="connsiteX4" fmla="*/ 607871 w 6496436"/>
              <a:gd name="connsiteY4" fmla="*/ 6803 h 696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6436" h="6968410">
                <a:moveTo>
                  <a:pt x="607871" y="6803"/>
                </a:moveTo>
                <a:lnTo>
                  <a:pt x="6496436" y="0"/>
                </a:lnTo>
                <a:cubicBezTo>
                  <a:pt x="6489632" y="2322803"/>
                  <a:pt x="6482829" y="4645607"/>
                  <a:pt x="6476025" y="6968410"/>
                </a:cubicBezTo>
                <a:lnTo>
                  <a:pt x="0" y="6954803"/>
                </a:lnTo>
                <a:lnTo>
                  <a:pt x="607871" y="68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8081A03-9B30-CA9B-3FCC-8BE5BBD1C3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738" y="944561"/>
            <a:ext cx="4844552" cy="104608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Slide der kan vise en udvikling</a:t>
            </a: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670FF8D4-2331-D3A2-208D-F4D86275876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6800" y="2241550"/>
            <a:ext cx="4679950" cy="3635375"/>
          </a:xfrm>
        </p:spPr>
        <p:txBody>
          <a:bodyPr lIns="0" tIns="0" rIns="0" bIns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redigere</a:t>
            </a:r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9E66D414-BE83-BDB6-552D-1CAF62E1CDC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570409" y="2241550"/>
            <a:ext cx="5147749" cy="3635375"/>
          </a:xfrm>
        </p:spPr>
        <p:txBody>
          <a:bodyPr lIns="0" tIns="0" rIns="0" bIns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redigere</a:t>
            </a:r>
          </a:p>
        </p:txBody>
      </p:sp>
      <p:sp>
        <p:nvSpPr>
          <p:cNvPr id="13" name="Pladsholder til indhold 2">
            <a:extLst>
              <a:ext uri="{FF2B5EF4-FFF2-40B4-BE49-F238E27FC236}">
                <a16:creationId xmlns:a16="http://schemas.microsoft.com/office/drawing/2014/main" id="{C2B90C3E-078F-FC5E-1D47-4A648FD5579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570409" y="944561"/>
            <a:ext cx="5147749" cy="1046080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000" b="1" cap="all" spc="-1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Fra engang </a:t>
            </a:r>
            <a:br>
              <a:rPr lang="da-DK" dirty="0"/>
            </a:br>
            <a:r>
              <a:rPr lang="da-DK" dirty="0"/>
              <a:t>– til dagen i dag</a:t>
            </a:r>
          </a:p>
        </p:txBody>
      </p:sp>
      <p:sp>
        <p:nvSpPr>
          <p:cNvPr id="2" name="Rektangel 12">
            <a:extLst>
              <a:ext uri="{FF2B5EF4-FFF2-40B4-BE49-F238E27FC236}">
                <a16:creationId xmlns:a16="http://schemas.microsoft.com/office/drawing/2014/main" id="{E547E38D-4AA9-22F9-596E-F6F92ADBB9BC}"/>
              </a:ext>
            </a:extLst>
          </p:cNvPr>
          <p:cNvSpPr/>
          <p:nvPr userDrawn="1"/>
        </p:nvSpPr>
        <p:spPr>
          <a:xfrm flipV="1">
            <a:off x="0" y="0"/>
            <a:ext cx="12192000" cy="180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Rektangel 12">
            <a:extLst>
              <a:ext uri="{FF2B5EF4-FFF2-40B4-BE49-F238E27FC236}">
                <a16:creationId xmlns:a16="http://schemas.microsoft.com/office/drawing/2014/main" id="{5C3E292E-519E-0653-0643-87639B0D49B5}"/>
              </a:ext>
            </a:extLst>
          </p:cNvPr>
          <p:cNvSpPr/>
          <p:nvPr userDrawn="1"/>
        </p:nvSpPr>
        <p:spPr>
          <a:xfrm flipV="1">
            <a:off x="0" y="6678000"/>
            <a:ext cx="12192000" cy="180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0004188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595">
          <p15:clr>
            <a:srgbClr val="FBAE40"/>
          </p15:clr>
        </p15:guide>
        <p15:guide id="3" orient="horz" pos="1185">
          <p15:clr>
            <a:srgbClr val="FBAE40"/>
          </p15:clr>
        </p15:guide>
        <p15:guide id="4" orient="horz" pos="1412">
          <p15:clr>
            <a:srgbClr val="FBAE40"/>
          </p15:clr>
        </p15:guide>
        <p15:guide id="5" orient="horz" pos="3702">
          <p15:clr>
            <a:srgbClr val="FBAE40"/>
          </p15:clr>
        </p15:guide>
        <p15:guide id="6" pos="4135">
          <p15:clr>
            <a:srgbClr val="FBAE40"/>
          </p15:clr>
        </p15:guide>
        <p15:guide id="7" pos="3545">
          <p15:clr>
            <a:srgbClr val="FBAE40"/>
          </p15:clr>
        </p15:guide>
        <p15:guide id="8" pos="7083">
          <p15:clr>
            <a:srgbClr val="FBAE40"/>
          </p15:clr>
        </p15:guide>
        <p15:guide id="9" pos="5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d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E527D800-969E-ACAB-8866-EEF2EECA52A4}"/>
              </a:ext>
            </a:extLst>
          </p:cNvPr>
          <p:cNvSpPr/>
          <p:nvPr userDrawn="1"/>
        </p:nvSpPr>
        <p:spPr>
          <a:xfrm>
            <a:off x="278923" y="932042"/>
            <a:ext cx="4454442" cy="4952378"/>
          </a:xfrm>
          <a:custGeom>
            <a:avLst/>
            <a:gdLst>
              <a:gd name="connsiteX0" fmla="*/ 5164348 w 5164348"/>
              <a:gd name="connsiteY0" fmla="*/ 0 h 5741640"/>
              <a:gd name="connsiteX1" fmla="*/ 4662221 w 5164348"/>
              <a:gd name="connsiteY1" fmla="*/ 5741640 h 5741640"/>
              <a:gd name="connsiteX2" fmla="*/ 0 w 5164348"/>
              <a:gd name="connsiteY2" fmla="*/ 5731845 h 5741640"/>
              <a:gd name="connsiteX3" fmla="*/ 501000 w 5164348"/>
              <a:gd name="connsiteY3" fmla="*/ 5387 h 574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4348" h="5741640">
                <a:moveTo>
                  <a:pt x="5164348" y="0"/>
                </a:moveTo>
                <a:lnTo>
                  <a:pt x="4662221" y="5741640"/>
                </a:lnTo>
                <a:lnTo>
                  <a:pt x="0" y="5731845"/>
                </a:lnTo>
                <a:lnTo>
                  <a:pt x="501000" y="538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EEABBAB-477B-7878-704E-4B9208820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64312" y="2241550"/>
            <a:ext cx="5144485" cy="4032250"/>
          </a:xfrm>
        </p:spPr>
        <p:txBody>
          <a:bodyPr lIns="0" tIns="0" rIns="0" bIns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redigere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EBE7854-B152-C7E3-8EEF-12DF72D409CD}"/>
              </a:ext>
            </a:extLst>
          </p:cNvPr>
          <p:cNvSpPr/>
          <p:nvPr userDrawn="1"/>
        </p:nvSpPr>
        <p:spPr>
          <a:xfrm>
            <a:off x="1479423" y="939538"/>
            <a:ext cx="4454442" cy="4952377"/>
          </a:xfrm>
          <a:custGeom>
            <a:avLst/>
            <a:gdLst>
              <a:gd name="connsiteX0" fmla="*/ 5164348 w 5164348"/>
              <a:gd name="connsiteY0" fmla="*/ 0 h 5741640"/>
              <a:gd name="connsiteX1" fmla="*/ 4662221 w 5164348"/>
              <a:gd name="connsiteY1" fmla="*/ 5741640 h 5741640"/>
              <a:gd name="connsiteX2" fmla="*/ 0 w 5164348"/>
              <a:gd name="connsiteY2" fmla="*/ 5731845 h 5741640"/>
              <a:gd name="connsiteX3" fmla="*/ 501000 w 5164348"/>
              <a:gd name="connsiteY3" fmla="*/ 5387 h 574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4348" h="5741640">
                <a:moveTo>
                  <a:pt x="5164348" y="0"/>
                </a:moveTo>
                <a:lnTo>
                  <a:pt x="4662221" y="5741640"/>
                </a:lnTo>
                <a:lnTo>
                  <a:pt x="0" y="5731845"/>
                </a:lnTo>
                <a:lnTo>
                  <a:pt x="501000" y="538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FF04DDA-5C9F-D046-3240-A2BDB5716427}"/>
              </a:ext>
            </a:extLst>
          </p:cNvPr>
          <p:cNvSpPr/>
          <p:nvPr userDrawn="1"/>
        </p:nvSpPr>
        <p:spPr>
          <a:xfrm>
            <a:off x="441551" y="180000"/>
            <a:ext cx="5338481" cy="6505496"/>
          </a:xfrm>
          <a:custGeom>
            <a:avLst/>
            <a:gdLst>
              <a:gd name="connsiteX0" fmla="*/ 568052 w 5338481"/>
              <a:gd name="connsiteY0" fmla="*/ 0 h 6505496"/>
              <a:gd name="connsiteX1" fmla="*/ 5338481 w 5338481"/>
              <a:gd name="connsiteY1" fmla="*/ 0 h 6505496"/>
              <a:gd name="connsiteX2" fmla="*/ 4769552 w 5338481"/>
              <a:gd name="connsiteY2" fmla="*/ 6505496 h 6505496"/>
              <a:gd name="connsiteX3" fmla="*/ 0 w 5338481"/>
              <a:gd name="connsiteY3" fmla="*/ 6495476 h 650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8481" h="6505496">
                <a:moveTo>
                  <a:pt x="568052" y="0"/>
                </a:moveTo>
                <a:lnTo>
                  <a:pt x="5338481" y="0"/>
                </a:lnTo>
                <a:lnTo>
                  <a:pt x="4769552" y="6505496"/>
                </a:lnTo>
                <a:lnTo>
                  <a:pt x="0" y="649547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BBF1B55C-9E51-AB2D-779F-166016E34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5250" y="944561"/>
            <a:ext cx="5150923" cy="104608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Slide med mulighed for ikon</a:t>
            </a:r>
          </a:p>
        </p:txBody>
      </p:sp>
    </p:spTree>
    <p:extLst>
      <p:ext uri="{BB962C8B-B14F-4D97-AF65-F5344CB8AC3E}">
        <p14:creationId xmlns:p14="http://schemas.microsoft.com/office/powerpoint/2010/main" val="3109106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595">
          <p15:clr>
            <a:srgbClr val="FBAE40"/>
          </p15:clr>
        </p15:guide>
        <p15:guide id="3" orient="horz" pos="1185">
          <p15:clr>
            <a:srgbClr val="FBAE40"/>
          </p15:clr>
        </p15:guide>
        <p15:guide id="4" orient="horz" pos="1412">
          <p15:clr>
            <a:srgbClr val="FBAE40"/>
          </p15:clr>
        </p15:guide>
        <p15:guide id="5" orient="horz" pos="3702">
          <p15:clr>
            <a:srgbClr val="FBAE40"/>
          </p15:clr>
        </p15:guide>
        <p15:guide id="6" pos="4135">
          <p15:clr>
            <a:srgbClr val="FBAE40"/>
          </p15:clr>
        </p15:guide>
        <p15:guide id="7" pos="3545">
          <p15:clr>
            <a:srgbClr val="FBAE40"/>
          </p15:clr>
        </p15:guide>
        <p15:guide id="8" pos="7083">
          <p15:clr>
            <a:srgbClr val="FBAE40"/>
          </p15:clr>
        </p15:guide>
        <p15:guide id="9" pos="597">
          <p15:clr>
            <a:srgbClr val="FBAE40"/>
          </p15:clr>
        </p15:guide>
        <p15:guide id="10" orient="horz" pos="346">
          <p15:clr>
            <a:srgbClr val="FBAE40"/>
          </p15:clr>
        </p15:guide>
        <p15:guide id="11" orient="horz" pos="395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d ikon –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E527D800-969E-ACAB-8866-EEF2EECA52A4}"/>
              </a:ext>
            </a:extLst>
          </p:cNvPr>
          <p:cNvSpPr/>
          <p:nvPr userDrawn="1"/>
        </p:nvSpPr>
        <p:spPr>
          <a:xfrm>
            <a:off x="278923" y="932042"/>
            <a:ext cx="4454442" cy="4952378"/>
          </a:xfrm>
          <a:custGeom>
            <a:avLst/>
            <a:gdLst>
              <a:gd name="connsiteX0" fmla="*/ 5164348 w 5164348"/>
              <a:gd name="connsiteY0" fmla="*/ 0 h 5741640"/>
              <a:gd name="connsiteX1" fmla="*/ 4662221 w 5164348"/>
              <a:gd name="connsiteY1" fmla="*/ 5741640 h 5741640"/>
              <a:gd name="connsiteX2" fmla="*/ 0 w 5164348"/>
              <a:gd name="connsiteY2" fmla="*/ 5731845 h 5741640"/>
              <a:gd name="connsiteX3" fmla="*/ 501000 w 5164348"/>
              <a:gd name="connsiteY3" fmla="*/ 5387 h 574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4348" h="5741640">
                <a:moveTo>
                  <a:pt x="5164348" y="0"/>
                </a:moveTo>
                <a:lnTo>
                  <a:pt x="4662221" y="5741640"/>
                </a:lnTo>
                <a:lnTo>
                  <a:pt x="0" y="5731845"/>
                </a:lnTo>
                <a:lnTo>
                  <a:pt x="501000" y="538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EEABBAB-477B-7878-704E-4B9208820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64312" y="2241550"/>
            <a:ext cx="5144485" cy="4032250"/>
          </a:xfrm>
        </p:spPr>
        <p:txBody>
          <a:bodyPr lIns="0" tIns="0" rIns="0" bIns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redigere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EBE7854-B152-C7E3-8EEF-12DF72D409CD}"/>
              </a:ext>
            </a:extLst>
          </p:cNvPr>
          <p:cNvSpPr/>
          <p:nvPr userDrawn="1"/>
        </p:nvSpPr>
        <p:spPr>
          <a:xfrm>
            <a:off x="1479423" y="939538"/>
            <a:ext cx="4454442" cy="4952377"/>
          </a:xfrm>
          <a:custGeom>
            <a:avLst/>
            <a:gdLst>
              <a:gd name="connsiteX0" fmla="*/ 5164348 w 5164348"/>
              <a:gd name="connsiteY0" fmla="*/ 0 h 5741640"/>
              <a:gd name="connsiteX1" fmla="*/ 4662221 w 5164348"/>
              <a:gd name="connsiteY1" fmla="*/ 5741640 h 5741640"/>
              <a:gd name="connsiteX2" fmla="*/ 0 w 5164348"/>
              <a:gd name="connsiteY2" fmla="*/ 5731845 h 5741640"/>
              <a:gd name="connsiteX3" fmla="*/ 501000 w 5164348"/>
              <a:gd name="connsiteY3" fmla="*/ 5387 h 574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4348" h="5741640">
                <a:moveTo>
                  <a:pt x="5164348" y="0"/>
                </a:moveTo>
                <a:lnTo>
                  <a:pt x="4662221" y="5741640"/>
                </a:lnTo>
                <a:lnTo>
                  <a:pt x="0" y="5731845"/>
                </a:lnTo>
                <a:lnTo>
                  <a:pt x="501000" y="538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FF04DDA-5C9F-D046-3240-A2BDB5716427}"/>
              </a:ext>
            </a:extLst>
          </p:cNvPr>
          <p:cNvSpPr/>
          <p:nvPr userDrawn="1"/>
        </p:nvSpPr>
        <p:spPr>
          <a:xfrm>
            <a:off x="441551" y="180000"/>
            <a:ext cx="5338481" cy="6505496"/>
          </a:xfrm>
          <a:custGeom>
            <a:avLst/>
            <a:gdLst>
              <a:gd name="connsiteX0" fmla="*/ 568052 w 5338481"/>
              <a:gd name="connsiteY0" fmla="*/ 0 h 6505496"/>
              <a:gd name="connsiteX1" fmla="*/ 5338481 w 5338481"/>
              <a:gd name="connsiteY1" fmla="*/ 0 h 6505496"/>
              <a:gd name="connsiteX2" fmla="*/ 4769552 w 5338481"/>
              <a:gd name="connsiteY2" fmla="*/ 6505496 h 6505496"/>
              <a:gd name="connsiteX3" fmla="*/ 0 w 5338481"/>
              <a:gd name="connsiteY3" fmla="*/ 6495476 h 650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8481" h="6505496">
                <a:moveTo>
                  <a:pt x="568052" y="0"/>
                </a:moveTo>
                <a:lnTo>
                  <a:pt x="5338481" y="0"/>
                </a:lnTo>
                <a:lnTo>
                  <a:pt x="4769552" y="6505496"/>
                </a:lnTo>
                <a:lnTo>
                  <a:pt x="0" y="64954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F23B8FC-4D95-7A14-02B2-46639E34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5250" y="944561"/>
            <a:ext cx="5150923" cy="104608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Slide med mulighed for ikon</a:t>
            </a:r>
          </a:p>
        </p:txBody>
      </p:sp>
    </p:spTree>
    <p:extLst>
      <p:ext uri="{BB962C8B-B14F-4D97-AF65-F5344CB8AC3E}">
        <p14:creationId xmlns:p14="http://schemas.microsoft.com/office/powerpoint/2010/main" val="117542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595">
          <p15:clr>
            <a:srgbClr val="FBAE40"/>
          </p15:clr>
        </p15:guide>
        <p15:guide id="3" orient="horz" pos="1185">
          <p15:clr>
            <a:srgbClr val="FBAE40"/>
          </p15:clr>
        </p15:guide>
        <p15:guide id="4" orient="horz" pos="1412">
          <p15:clr>
            <a:srgbClr val="FBAE40"/>
          </p15:clr>
        </p15:guide>
        <p15:guide id="5" orient="horz" pos="3702">
          <p15:clr>
            <a:srgbClr val="FBAE40"/>
          </p15:clr>
        </p15:guide>
        <p15:guide id="6" pos="4135">
          <p15:clr>
            <a:srgbClr val="FBAE40"/>
          </p15:clr>
        </p15:guide>
        <p15:guide id="7" pos="3545">
          <p15:clr>
            <a:srgbClr val="FBAE40"/>
          </p15:clr>
        </p15:guide>
        <p15:guide id="8" pos="7083">
          <p15:clr>
            <a:srgbClr val="FBAE40"/>
          </p15:clr>
        </p15:guide>
        <p15:guide id="9" pos="597">
          <p15:clr>
            <a:srgbClr val="FBAE40"/>
          </p15:clr>
        </p15:guide>
        <p15:guide id="10" orient="horz" pos="346">
          <p15:clr>
            <a:srgbClr val="FBAE40"/>
          </p15:clr>
        </p15:guide>
        <p15:guide id="11" orient="horz" pos="395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Kombinationstegning 20">
            <a:extLst>
              <a:ext uri="{FF2B5EF4-FFF2-40B4-BE49-F238E27FC236}">
                <a16:creationId xmlns:a16="http://schemas.microsoft.com/office/drawing/2014/main" id="{75A222BA-3E8A-E870-4B43-58149756DDAD}"/>
              </a:ext>
            </a:extLst>
          </p:cNvPr>
          <p:cNvSpPr/>
          <p:nvPr userDrawn="1"/>
        </p:nvSpPr>
        <p:spPr>
          <a:xfrm>
            <a:off x="2655958" y="1998732"/>
            <a:ext cx="7300868" cy="2678464"/>
          </a:xfrm>
          <a:custGeom>
            <a:avLst/>
            <a:gdLst>
              <a:gd name="connsiteX0" fmla="*/ 234335 w 7300868"/>
              <a:gd name="connsiteY0" fmla="*/ 0 h 2678464"/>
              <a:gd name="connsiteX1" fmla="*/ 7300868 w 7300868"/>
              <a:gd name="connsiteY1" fmla="*/ 0 h 2678464"/>
              <a:gd name="connsiteX2" fmla="*/ 7066533 w 7300868"/>
              <a:gd name="connsiteY2" fmla="*/ 2678464 h 2678464"/>
              <a:gd name="connsiteX3" fmla="*/ 0 w 7300868"/>
              <a:gd name="connsiteY3" fmla="*/ 2678464 h 2678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00868" h="2678464">
                <a:moveTo>
                  <a:pt x="234335" y="0"/>
                </a:moveTo>
                <a:lnTo>
                  <a:pt x="7300868" y="0"/>
                </a:lnTo>
                <a:lnTo>
                  <a:pt x="7066533" y="2678464"/>
                </a:lnTo>
                <a:lnTo>
                  <a:pt x="0" y="26784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20" name="Kombinationstegning 19">
            <a:extLst>
              <a:ext uri="{FF2B5EF4-FFF2-40B4-BE49-F238E27FC236}">
                <a16:creationId xmlns:a16="http://schemas.microsoft.com/office/drawing/2014/main" id="{4D2AC64E-DF1B-AB86-61D2-5600727713EE}"/>
              </a:ext>
            </a:extLst>
          </p:cNvPr>
          <p:cNvSpPr/>
          <p:nvPr userDrawn="1"/>
        </p:nvSpPr>
        <p:spPr>
          <a:xfrm>
            <a:off x="2460069" y="1796432"/>
            <a:ext cx="7300868" cy="2678464"/>
          </a:xfrm>
          <a:custGeom>
            <a:avLst/>
            <a:gdLst>
              <a:gd name="connsiteX0" fmla="*/ 234335 w 7300868"/>
              <a:gd name="connsiteY0" fmla="*/ 0 h 2678464"/>
              <a:gd name="connsiteX1" fmla="*/ 7300868 w 7300868"/>
              <a:gd name="connsiteY1" fmla="*/ 0 h 2678464"/>
              <a:gd name="connsiteX2" fmla="*/ 7066533 w 7300868"/>
              <a:gd name="connsiteY2" fmla="*/ 2678464 h 2678464"/>
              <a:gd name="connsiteX3" fmla="*/ 0 w 7300868"/>
              <a:gd name="connsiteY3" fmla="*/ 2678464 h 2678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00868" h="2678464">
                <a:moveTo>
                  <a:pt x="234335" y="0"/>
                </a:moveTo>
                <a:lnTo>
                  <a:pt x="7300868" y="0"/>
                </a:lnTo>
                <a:lnTo>
                  <a:pt x="7066533" y="2678464"/>
                </a:lnTo>
                <a:lnTo>
                  <a:pt x="0" y="2678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7D82DED-04E4-8E1E-B334-3E2970DBAE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09643" y="2438499"/>
            <a:ext cx="5645544" cy="110581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a-DK" dirty="0"/>
              <a:t>Forsideslide</a:t>
            </a:r>
            <a:br>
              <a:rPr lang="da-DK" dirty="0"/>
            </a:br>
            <a:r>
              <a:rPr lang="da-DK" dirty="0"/>
              <a:t>med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287D3E6-A25D-A346-5FB7-BC5463678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9642" y="3780225"/>
            <a:ext cx="5645544" cy="21140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</a:t>
            </a:r>
          </a:p>
        </p:txBody>
      </p:sp>
      <p:pic>
        <p:nvPicPr>
          <p:cNvPr id="33" name="Billede 32">
            <a:extLst>
              <a:ext uri="{FF2B5EF4-FFF2-40B4-BE49-F238E27FC236}">
                <a16:creationId xmlns:a16="http://schemas.microsoft.com/office/drawing/2014/main" id="{4C0E98FA-9FB0-B3A7-47BD-C102CA05C2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88" y="5779370"/>
            <a:ext cx="1476375" cy="533400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B4CB80-95AB-A5CE-EBCA-2DC5D246FE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47737" y="5645393"/>
            <a:ext cx="1476375" cy="83343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</a:t>
            </a:r>
            <a:r>
              <a:rPr lang="en-DK" dirty="0"/>
              <a:t>ulighed for sekundært logo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62B25AE5-6271-B011-EA5E-A753F776C9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57813" y="5645393"/>
            <a:ext cx="1476375" cy="83343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</a:t>
            </a:r>
            <a:r>
              <a:rPr lang="en-DK" dirty="0"/>
              <a:t>ulighed for tertiært logo</a:t>
            </a:r>
          </a:p>
        </p:txBody>
      </p:sp>
    </p:spTree>
    <p:extLst>
      <p:ext uri="{BB962C8B-B14F-4D97-AF65-F5344CB8AC3E}">
        <p14:creationId xmlns:p14="http://schemas.microsoft.com/office/powerpoint/2010/main" val="1714164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d 3 billeder/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6DC8B0E8-33C1-F59B-E629-C5CAFC037899}"/>
              </a:ext>
            </a:extLst>
          </p:cNvPr>
          <p:cNvSpPr/>
          <p:nvPr userDrawn="1"/>
        </p:nvSpPr>
        <p:spPr>
          <a:xfrm>
            <a:off x="226214" y="940169"/>
            <a:ext cx="11705555" cy="4951231"/>
          </a:xfrm>
          <a:custGeom>
            <a:avLst/>
            <a:gdLst>
              <a:gd name="connsiteX0" fmla="*/ 11705555 w 11705555"/>
              <a:gd name="connsiteY0" fmla="*/ 0 h 4951231"/>
              <a:gd name="connsiteX1" fmla="*/ 11272379 w 11705555"/>
              <a:gd name="connsiteY1" fmla="*/ 4951231 h 4951231"/>
              <a:gd name="connsiteX2" fmla="*/ 0 w 11705555"/>
              <a:gd name="connsiteY2" fmla="*/ 4943984 h 4951231"/>
              <a:gd name="connsiteX3" fmla="*/ 432021 w 11705555"/>
              <a:gd name="connsiteY3" fmla="*/ 3985 h 4951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05555" h="4951231">
                <a:moveTo>
                  <a:pt x="11705555" y="0"/>
                </a:moveTo>
                <a:lnTo>
                  <a:pt x="11272379" y="4951231"/>
                </a:lnTo>
                <a:lnTo>
                  <a:pt x="0" y="4943984"/>
                </a:lnTo>
                <a:lnTo>
                  <a:pt x="432021" y="39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BAF8CC85-9935-8C02-EE90-0DA5C90A94A0}"/>
              </a:ext>
            </a:extLst>
          </p:cNvPr>
          <p:cNvSpPr/>
          <p:nvPr userDrawn="1"/>
        </p:nvSpPr>
        <p:spPr>
          <a:xfrm>
            <a:off x="389086" y="180000"/>
            <a:ext cx="4075651" cy="6502844"/>
          </a:xfrm>
          <a:custGeom>
            <a:avLst/>
            <a:gdLst>
              <a:gd name="connsiteX0" fmla="*/ 568052 w 4075651"/>
              <a:gd name="connsiteY0" fmla="*/ 0 h 6502844"/>
              <a:gd name="connsiteX1" fmla="*/ 4075651 w 4075651"/>
              <a:gd name="connsiteY1" fmla="*/ 0 h 6502844"/>
              <a:gd name="connsiteX2" fmla="*/ 3506955 w 4075651"/>
              <a:gd name="connsiteY2" fmla="*/ 6502844 h 6502844"/>
              <a:gd name="connsiteX3" fmla="*/ 0 w 4075651"/>
              <a:gd name="connsiteY3" fmla="*/ 6495476 h 650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5651" h="6502844">
                <a:moveTo>
                  <a:pt x="568052" y="0"/>
                </a:moveTo>
                <a:lnTo>
                  <a:pt x="4075651" y="0"/>
                </a:lnTo>
                <a:lnTo>
                  <a:pt x="3506955" y="6502844"/>
                </a:lnTo>
                <a:lnTo>
                  <a:pt x="0" y="64954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EEABBAB-477B-7878-704E-4B9208820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1515" y="3429000"/>
            <a:ext cx="2796025" cy="3222569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Slide, hvor du kan fremhæve tre forskellige emner og indsætte billeder</a:t>
            </a:r>
            <a:endParaRPr lang="en-DK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AFD09C90-F253-F90F-67F2-BD5F0EC63694}"/>
              </a:ext>
            </a:extLst>
          </p:cNvPr>
          <p:cNvSpPr/>
          <p:nvPr userDrawn="1"/>
        </p:nvSpPr>
        <p:spPr>
          <a:xfrm>
            <a:off x="7674305" y="180000"/>
            <a:ext cx="4075651" cy="6502844"/>
          </a:xfrm>
          <a:custGeom>
            <a:avLst/>
            <a:gdLst>
              <a:gd name="connsiteX0" fmla="*/ 568052 w 4075651"/>
              <a:gd name="connsiteY0" fmla="*/ 0 h 6502844"/>
              <a:gd name="connsiteX1" fmla="*/ 4075651 w 4075651"/>
              <a:gd name="connsiteY1" fmla="*/ 0 h 6502844"/>
              <a:gd name="connsiteX2" fmla="*/ 3506955 w 4075651"/>
              <a:gd name="connsiteY2" fmla="*/ 6502844 h 6502844"/>
              <a:gd name="connsiteX3" fmla="*/ 0 w 4075651"/>
              <a:gd name="connsiteY3" fmla="*/ 6495476 h 650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5651" h="6502844">
                <a:moveTo>
                  <a:pt x="568052" y="0"/>
                </a:moveTo>
                <a:lnTo>
                  <a:pt x="4075651" y="0"/>
                </a:lnTo>
                <a:lnTo>
                  <a:pt x="3506955" y="6502844"/>
                </a:lnTo>
                <a:lnTo>
                  <a:pt x="0" y="64954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0" name="Pladsholder til indhold 2">
            <a:extLst>
              <a:ext uri="{FF2B5EF4-FFF2-40B4-BE49-F238E27FC236}">
                <a16:creationId xmlns:a16="http://schemas.microsoft.com/office/drawing/2014/main" id="{F8C4FC4A-34BA-9AE1-A7D6-180303FB2AE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236734" y="3429000"/>
            <a:ext cx="2796025" cy="3222569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redigere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AE11DA3-3B9A-D702-63D4-6D5234B08C09}"/>
              </a:ext>
            </a:extLst>
          </p:cNvPr>
          <p:cNvSpPr/>
          <p:nvPr userDrawn="1"/>
        </p:nvSpPr>
        <p:spPr>
          <a:xfrm>
            <a:off x="4024200" y="180000"/>
            <a:ext cx="4075651" cy="6502844"/>
          </a:xfrm>
          <a:custGeom>
            <a:avLst/>
            <a:gdLst>
              <a:gd name="connsiteX0" fmla="*/ 568052 w 4075651"/>
              <a:gd name="connsiteY0" fmla="*/ 0 h 6502844"/>
              <a:gd name="connsiteX1" fmla="*/ 4075651 w 4075651"/>
              <a:gd name="connsiteY1" fmla="*/ 0 h 6502844"/>
              <a:gd name="connsiteX2" fmla="*/ 3506955 w 4075651"/>
              <a:gd name="connsiteY2" fmla="*/ 6502844 h 6502844"/>
              <a:gd name="connsiteX3" fmla="*/ 0 w 4075651"/>
              <a:gd name="connsiteY3" fmla="*/ 6495476 h 650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5651" h="6502844">
                <a:moveTo>
                  <a:pt x="568052" y="0"/>
                </a:moveTo>
                <a:lnTo>
                  <a:pt x="4075651" y="0"/>
                </a:lnTo>
                <a:lnTo>
                  <a:pt x="3506955" y="6502844"/>
                </a:lnTo>
                <a:lnTo>
                  <a:pt x="0" y="64954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2" name="Pladsholder til indhold 2">
            <a:extLst>
              <a:ext uri="{FF2B5EF4-FFF2-40B4-BE49-F238E27FC236}">
                <a16:creationId xmlns:a16="http://schemas.microsoft.com/office/drawing/2014/main" id="{B13B79F6-199F-6601-D4A8-869A7E91A7A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586629" y="3429000"/>
            <a:ext cx="2796025" cy="3222569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redigere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6BC62254-51F1-8C7D-F7A7-E13E5246FC2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5982" y="182500"/>
            <a:ext cx="3748068" cy="2786125"/>
          </a:xfrm>
          <a:custGeom>
            <a:avLst/>
            <a:gdLst>
              <a:gd name="connsiteX0" fmla="*/ 243656 w 3748068"/>
              <a:gd name="connsiteY0" fmla="*/ 0 h 2786125"/>
              <a:gd name="connsiteX1" fmla="*/ 3748068 w 3748068"/>
              <a:gd name="connsiteY1" fmla="*/ 0 h 2786125"/>
              <a:gd name="connsiteX2" fmla="*/ 3748068 w 3748068"/>
              <a:gd name="connsiteY2" fmla="*/ 36443 h 2786125"/>
              <a:gd name="connsiteX3" fmla="*/ 3507599 w 3748068"/>
              <a:gd name="connsiteY3" fmla="*/ 2786125 h 2786125"/>
              <a:gd name="connsiteX4" fmla="*/ 0 w 3748068"/>
              <a:gd name="connsiteY4" fmla="*/ 2786125 h 278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8068" h="2786125">
                <a:moveTo>
                  <a:pt x="243656" y="0"/>
                </a:moveTo>
                <a:lnTo>
                  <a:pt x="3748068" y="0"/>
                </a:lnTo>
                <a:lnTo>
                  <a:pt x="3748068" y="36443"/>
                </a:lnTo>
                <a:lnTo>
                  <a:pt x="3507599" y="2786125"/>
                </a:lnTo>
                <a:lnTo>
                  <a:pt x="0" y="278612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180000">
            <a:no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lvl1pPr>
          </a:lstStyle>
          <a:p>
            <a:r>
              <a:rPr lang="da-DK" dirty="0"/>
              <a:t>Klik på det lille ikon nedenfor og find dit billede. Du kan også finde dit billede på computeren og trække det ind i denne ramme. Brug beskæringsfunktionen til at tilpasse billedet inden for rammen.</a:t>
            </a:r>
            <a:r>
              <a:rPr lang="en-US" dirty="0"/>
              <a:t> </a:t>
            </a:r>
            <a:endParaRPr lang="en-DK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D5D54899-5311-7DA3-EBFE-BC2FC0237E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43601" y="182500"/>
            <a:ext cx="3748068" cy="2786125"/>
          </a:xfrm>
          <a:custGeom>
            <a:avLst/>
            <a:gdLst>
              <a:gd name="connsiteX0" fmla="*/ 243656 w 3748068"/>
              <a:gd name="connsiteY0" fmla="*/ 0 h 2786125"/>
              <a:gd name="connsiteX1" fmla="*/ 3748068 w 3748068"/>
              <a:gd name="connsiteY1" fmla="*/ 0 h 2786125"/>
              <a:gd name="connsiteX2" fmla="*/ 3748068 w 3748068"/>
              <a:gd name="connsiteY2" fmla="*/ 36443 h 2786125"/>
              <a:gd name="connsiteX3" fmla="*/ 3507599 w 3748068"/>
              <a:gd name="connsiteY3" fmla="*/ 2786125 h 2786125"/>
              <a:gd name="connsiteX4" fmla="*/ 0 w 3748068"/>
              <a:gd name="connsiteY4" fmla="*/ 2786125 h 278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8068" h="2786125">
                <a:moveTo>
                  <a:pt x="243656" y="0"/>
                </a:moveTo>
                <a:lnTo>
                  <a:pt x="3748068" y="0"/>
                </a:lnTo>
                <a:lnTo>
                  <a:pt x="3748068" y="36443"/>
                </a:lnTo>
                <a:lnTo>
                  <a:pt x="3507599" y="2786125"/>
                </a:lnTo>
                <a:lnTo>
                  <a:pt x="0" y="278612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180000">
            <a:no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lvl1pPr>
          </a:lstStyle>
          <a:p>
            <a:r>
              <a:rPr lang="da-DK" dirty="0"/>
              <a:t>Klik på det lille ikon nedenfor og find dit billede. Du kan også finde dit billede på computeren og trække det ind i denne ramme. Brug beskæringsfunktionen til at tilpasse billedet inden for rammen.</a:t>
            </a:r>
            <a:r>
              <a:rPr lang="en-US" dirty="0"/>
              <a:t> </a:t>
            </a:r>
            <a:endParaRPr lang="en-DK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FE1A2E5C-9644-C01F-7839-E7DC0EEA79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93706" y="182500"/>
            <a:ext cx="3748068" cy="2786125"/>
          </a:xfrm>
          <a:custGeom>
            <a:avLst/>
            <a:gdLst>
              <a:gd name="connsiteX0" fmla="*/ 243656 w 3748068"/>
              <a:gd name="connsiteY0" fmla="*/ 0 h 2786125"/>
              <a:gd name="connsiteX1" fmla="*/ 3748068 w 3748068"/>
              <a:gd name="connsiteY1" fmla="*/ 0 h 2786125"/>
              <a:gd name="connsiteX2" fmla="*/ 3748068 w 3748068"/>
              <a:gd name="connsiteY2" fmla="*/ 36443 h 2786125"/>
              <a:gd name="connsiteX3" fmla="*/ 3507599 w 3748068"/>
              <a:gd name="connsiteY3" fmla="*/ 2786125 h 2786125"/>
              <a:gd name="connsiteX4" fmla="*/ 0 w 3748068"/>
              <a:gd name="connsiteY4" fmla="*/ 2786125 h 278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8068" h="2786125">
                <a:moveTo>
                  <a:pt x="243656" y="0"/>
                </a:moveTo>
                <a:lnTo>
                  <a:pt x="3748068" y="0"/>
                </a:lnTo>
                <a:lnTo>
                  <a:pt x="3748068" y="36443"/>
                </a:lnTo>
                <a:lnTo>
                  <a:pt x="3507599" y="2786125"/>
                </a:lnTo>
                <a:lnTo>
                  <a:pt x="0" y="278612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180000">
            <a:no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lvl1pPr>
          </a:lstStyle>
          <a:p>
            <a:r>
              <a:rPr lang="da-DK" dirty="0"/>
              <a:t>Klik på det lille ikon nedenfor og find dit billede. Du kan også finde dit billede på computeren og trække det ind i denne ramme. Brug beskæringsfunktionen til at tilpasse billedet inden for rammen.</a:t>
            </a:r>
            <a:r>
              <a:rPr lang="en-US" dirty="0"/>
              <a:t> 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631323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595">
          <p15:clr>
            <a:srgbClr val="FBAE40"/>
          </p15:clr>
        </p15:guide>
        <p15:guide id="3" orient="horz" pos="1185">
          <p15:clr>
            <a:srgbClr val="FBAE40"/>
          </p15:clr>
        </p15:guide>
        <p15:guide id="4" orient="horz" pos="1412">
          <p15:clr>
            <a:srgbClr val="FBAE40"/>
          </p15:clr>
        </p15:guide>
        <p15:guide id="5" orient="horz" pos="3702">
          <p15:clr>
            <a:srgbClr val="FBAE40"/>
          </p15:clr>
        </p15:guide>
        <p15:guide id="6" pos="4135">
          <p15:clr>
            <a:srgbClr val="FBAE40"/>
          </p15:clr>
        </p15:guide>
        <p15:guide id="7" pos="3545">
          <p15:clr>
            <a:srgbClr val="FBAE40"/>
          </p15:clr>
        </p15:guide>
        <p15:guide id="8" pos="7083">
          <p15:clr>
            <a:srgbClr val="FBAE40"/>
          </p15:clr>
        </p15:guide>
        <p15:guide id="9" pos="597">
          <p15:clr>
            <a:srgbClr val="FBAE40"/>
          </p15:clr>
        </p15:guide>
        <p15:guide id="10" orient="horz" pos="346">
          <p15:clr>
            <a:srgbClr val="FBAE40"/>
          </p15:clr>
        </p15:guide>
        <p15:guide id="11" orient="horz" pos="395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d 3 ikoner/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6DC8B0E8-33C1-F59B-E629-C5CAFC037899}"/>
              </a:ext>
            </a:extLst>
          </p:cNvPr>
          <p:cNvSpPr/>
          <p:nvPr userDrawn="1"/>
        </p:nvSpPr>
        <p:spPr>
          <a:xfrm>
            <a:off x="226214" y="940169"/>
            <a:ext cx="11705555" cy="4951231"/>
          </a:xfrm>
          <a:custGeom>
            <a:avLst/>
            <a:gdLst>
              <a:gd name="connsiteX0" fmla="*/ 11705555 w 11705555"/>
              <a:gd name="connsiteY0" fmla="*/ 0 h 4951231"/>
              <a:gd name="connsiteX1" fmla="*/ 11272379 w 11705555"/>
              <a:gd name="connsiteY1" fmla="*/ 4951231 h 4951231"/>
              <a:gd name="connsiteX2" fmla="*/ 0 w 11705555"/>
              <a:gd name="connsiteY2" fmla="*/ 4943984 h 4951231"/>
              <a:gd name="connsiteX3" fmla="*/ 432021 w 11705555"/>
              <a:gd name="connsiteY3" fmla="*/ 3985 h 4951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05555" h="4951231">
                <a:moveTo>
                  <a:pt x="11705555" y="0"/>
                </a:moveTo>
                <a:lnTo>
                  <a:pt x="11272379" y="4951231"/>
                </a:lnTo>
                <a:lnTo>
                  <a:pt x="0" y="4943984"/>
                </a:lnTo>
                <a:lnTo>
                  <a:pt x="432021" y="39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BAF8CC85-9935-8C02-EE90-0DA5C90A94A0}"/>
              </a:ext>
            </a:extLst>
          </p:cNvPr>
          <p:cNvSpPr/>
          <p:nvPr userDrawn="1"/>
        </p:nvSpPr>
        <p:spPr>
          <a:xfrm>
            <a:off x="389086" y="180000"/>
            <a:ext cx="4075651" cy="6502844"/>
          </a:xfrm>
          <a:custGeom>
            <a:avLst/>
            <a:gdLst>
              <a:gd name="connsiteX0" fmla="*/ 568052 w 4075651"/>
              <a:gd name="connsiteY0" fmla="*/ 0 h 6502844"/>
              <a:gd name="connsiteX1" fmla="*/ 4075651 w 4075651"/>
              <a:gd name="connsiteY1" fmla="*/ 0 h 6502844"/>
              <a:gd name="connsiteX2" fmla="*/ 3506955 w 4075651"/>
              <a:gd name="connsiteY2" fmla="*/ 6502844 h 6502844"/>
              <a:gd name="connsiteX3" fmla="*/ 0 w 4075651"/>
              <a:gd name="connsiteY3" fmla="*/ 6495476 h 650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5651" h="6502844">
                <a:moveTo>
                  <a:pt x="568052" y="0"/>
                </a:moveTo>
                <a:lnTo>
                  <a:pt x="4075651" y="0"/>
                </a:lnTo>
                <a:lnTo>
                  <a:pt x="3506955" y="6502844"/>
                </a:lnTo>
                <a:lnTo>
                  <a:pt x="0" y="64954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EEABBAB-477B-7878-704E-4B9208820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1515" y="3429000"/>
            <a:ext cx="2890872" cy="3222569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Slide, hvor du kan fremhæve tre forskellige emner og indsætte ikoner vha. </a:t>
            </a:r>
            <a:r>
              <a:rPr lang="da-DK" dirty="0" err="1"/>
              <a:t>copy</a:t>
            </a:r>
            <a:r>
              <a:rPr lang="da-DK" dirty="0"/>
              <a:t>/</a:t>
            </a:r>
            <a:r>
              <a:rPr lang="da-DK" dirty="0" err="1"/>
              <a:t>paste</a:t>
            </a:r>
            <a:r>
              <a:rPr lang="da-DK" dirty="0"/>
              <a:t> eller træk/slip</a:t>
            </a:r>
            <a:endParaRPr lang="en-DK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AFD09C90-F253-F90F-67F2-BD5F0EC63694}"/>
              </a:ext>
            </a:extLst>
          </p:cNvPr>
          <p:cNvSpPr/>
          <p:nvPr userDrawn="1"/>
        </p:nvSpPr>
        <p:spPr>
          <a:xfrm>
            <a:off x="7674305" y="180000"/>
            <a:ext cx="4075651" cy="6502844"/>
          </a:xfrm>
          <a:custGeom>
            <a:avLst/>
            <a:gdLst>
              <a:gd name="connsiteX0" fmla="*/ 568052 w 4075651"/>
              <a:gd name="connsiteY0" fmla="*/ 0 h 6502844"/>
              <a:gd name="connsiteX1" fmla="*/ 4075651 w 4075651"/>
              <a:gd name="connsiteY1" fmla="*/ 0 h 6502844"/>
              <a:gd name="connsiteX2" fmla="*/ 3506955 w 4075651"/>
              <a:gd name="connsiteY2" fmla="*/ 6502844 h 6502844"/>
              <a:gd name="connsiteX3" fmla="*/ 0 w 4075651"/>
              <a:gd name="connsiteY3" fmla="*/ 6495476 h 650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5651" h="6502844">
                <a:moveTo>
                  <a:pt x="568052" y="0"/>
                </a:moveTo>
                <a:lnTo>
                  <a:pt x="4075651" y="0"/>
                </a:lnTo>
                <a:lnTo>
                  <a:pt x="3506955" y="6502844"/>
                </a:lnTo>
                <a:lnTo>
                  <a:pt x="0" y="64954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0" name="Pladsholder til indhold 2">
            <a:extLst>
              <a:ext uri="{FF2B5EF4-FFF2-40B4-BE49-F238E27FC236}">
                <a16:creationId xmlns:a16="http://schemas.microsoft.com/office/drawing/2014/main" id="{F8C4FC4A-34BA-9AE1-A7D6-180303FB2AE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236734" y="3429000"/>
            <a:ext cx="2796025" cy="3222569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redigere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AE11DA3-3B9A-D702-63D4-6D5234B08C09}"/>
              </a:ext>
            </a:extLst>
          </p:cNvPr>
          <p:cNvSpPr/>
          <p:nvPr userDrawn="1"/>
        </p:nvSpPr>
        <p:spPr>
          <a:xfrm>
            <a:off x="4024200" y="180000"/>
            <a:ext cx="4075651" cy="6502844"/>
          </a:xfrm>
          <a:custGeom>
            <a:avLst/>
            <a:gdLst>
              <a:gd name="connsiteX0" fmla="*/ 568052 w 4075651"/>
              <a:gd name="connsiteY0" fmla="*/ 0 h 6502844"/>
              <a:gd name="connsiteX1" fmla="*/ 4075651 w 4075651"/>
              <a:gd name="connsiteY1" fmla="*/ 0 h 6502844"/>
              <a:gd name="connsiteX2" fmla="*/ 3506955 w 4075651"/>
              <a:gd name="connsiteY2" fmla="*/ 6502844 h 6502844"/>
              <a:gd name="connsiteX3" fmla="*/ 0 w 4075651"/>
              <a:gd name="connsiteY3" fmla="*/ 6495476 h 650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5651" h="6502844">
                <a:moveTo>
                  <a:pt x="568052" y="0"/>
                </a:moveTo>
                <a:lnTo>
                  <a:pt x="4075651" y="0"/>
                </a:lnTo>
                <a:lnTo>
                  <a:pt x="3506955" y="6502844"/>
                </a:lnTo>
                <a:lnTo>
                  <a:pt x="0" y="64954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2" name="Pladsholder til indhold 2">
            <a:extLst>
              <a:ext uri="{FF2B5EF4-FFF2-40B4-BE49-F238E27FC236}">
                <a16:creationId xmlns:a16="http://schemas.microsoft.com/office/drawing/2014/main" id="{B13B79F6-199F-6601-D4A8-869A7E91A7A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586629" y="3429000"/>
            <a:ext cx="2796025" cy="3222569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redigere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25F210A-8DE0-2BA4-09C3-0FA08E102B72}"/>
              </a:ext>
            </a:extLst>
          </p:cNvPr>
          <p:cNvSpPr/>
          <p:nvPr userDrawn="1"/>
        </p:nvSpPr>
        <p:spPr>
          <a:xfrm>
            <a:off x="711381" y="171980"/>
            <a:ext cx="3752831" cy="2804140"/>
          </a:xfrm>
          <a:custGeom>
            <a:avLst/>
            <a:gdLst>
              <a:gd name="connsiteX0" fmla="*/ 245232 w 3752831"/>
              <a:gd name="connsiteY0" fmla="*/ 0 h 2804140"/>
              <a:gd name="connsiteX1" fmla="*/ 3752831 w 3752831"/>
              <a:gd name="connsiteY1" fmla="*/ 0 h 2804140"/>
              <a:gd name="connsiteX2" fmla="*/ 3507600 w 3752831"/>
              <a:gd name="connsiteY2" fmla="*/ 2804140 h 2804140"/>
              <a:gd name="connsiteX3" fmla="*/ 0 w 3752831"/>
              <a:gd name="connsiteY3" fmla="*/ 2804140 h 280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2831" h="2804140">
                <a:moveTo>
                  <a:pt x="245232" y="0"/>
                </a:moveTo>
                <a:lnTo>
                  <a:pt x="3752831" y="0"/>
                </a:lnTo>
                <a:lnTo>
                  <a:pt x="3507600" y="2804140"/>
                </a:lnTo>
                <a:lnTo>
                  <a:pt x="0" y="280414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47A52AE-A7ED-A1B6-67D5-DFB7BB066613}"/>
              </a:ext>
            </a:extLst>
          </p:cNvPr>
          <p:cNvSpPr/>
          <p:nvPr userDrawn="1"/>
        </p:nvSpPr>
        <p:spPr>
          <a:xfrm>
            <a:off x="4346496" y="171980"/>
            <a:ext cx="3752831" cy="2804140"/>
          </a:xfrm>
          <a:custGeom>
            <a:avLst/>
            <a:gdLst>
              <a:gd name="connsiteX0" fmla="*/ 245232 w 3752831"/>
              <a:gd name="connsiteY0" fmla="*/ 0 h 2804140"/>
              <a:gd name="connsiteX1" fmla="*/ 3752831 w 3752831"/>
              <a:gd name="connsiteY1" fmla="*/ 0 h 2804140"/>
              <a:gd name="connsiteX2" fmla="*/ 3507600 w 3752831"/>
              <a:gd name="connsiteY2" fmla="*/ 2804140 h 2804140"/>
              <a:gd name="connsiteX3" fmla="*/ 0 w 3752831"/>
              <a:gd name="connsiteY3" fmla="*/ 2804140 h 280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2831" h="2804140">
                <a:moveTo>
                  <a:pt x="245232" y="0"/>
                </a:moveTo>
                <a:lnTo>
                  <a:pt x="3752831" y="0"/>
                </a:lnTo>
                <a:lnTo>
                  <a:pt x="3507600" y="2804140"/>
                </a:lnTo>
                <a:lnTo>
                  <a:pt x="0" y="280414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DA64DAE-6878-E5BE-8BE7-48E5BE4E25AC}"/>
              </a:ext>
            </a:extLst>
          </p:cNvPr>
          <p:cNvSpPr/>
          <p:nvPr userDrawn="1"/>
        </p:nvSpPr>
        <p:spPr>
          <a:xfrm>
            <a:off x="7996601" y="171980"/>
            <a:ext cx="3752831" cy="2804140"/>
          </a:xfrm>
          <a:custGeom>
            <a:avLst/>
            <a:gdLst>
              <a:gd name="connsiteX0" fmla="*/ 245232 w 3752831"/>
              <a:gd name="connsiteY0" fmla="*/ 0 h 2804140"/>
              <a:gd name="connsiteX1" fmla="*/ 3752831 w 3752831"/>
              <a:gd name="connsiteY1" fmla="*/ 0 h 2804140"/>
              <a:gd name="connsiteX2" fmla="*/ 3507600 w 3752831"/>
              <a:gd name="connsiteY2" fmla="*/ 2804140 h 2804140"/>
              <a:gd name="connsiteX3" fmla="*/ 0 w 3752831"/>
              <a:gd name="connsiteY3" fmla="*/ 2804140 h 280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2831" h="2804140">
                <a:moveTo>
                  <a:pt x="245232" y="0"/>
                </a:moveTo>
                <a:lnTo>
                  <a:pt x="3752831" y="0"/>
                </a:lnTo>
                <a:lnTo>
                  <a:pt x="3507600" y="2804140"/>
                </a:lnTo>
                <a:lnTo>
                  <a:pt x="0" y="280414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14694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595">
          <p15:clr>
            <a:srgbClr val="FBAE40"/>
          </p15:clr>
        </p15:guide>
        <p15:guide id="3" orient="horz" pos="1185">
          <p15:clr>
            <a:srgbClr val="FBAE40"/>
          </p15:clr>
        </p15:guide>
        <p15:guide id="4" orient="horz" pos="1412">
          <p15:clr>
            <a:srgbClr val="FBAE40"/>
          </p15:clr>
        </p15:guide>
        <p15:guide id="5" orient="horz" pos="3702">
          <p15:clr>
            <a:srgbClr val="FBAE40"/>
          </p15:clr>
        </p15:guide>
        <p15:guide id="6" pos="4135">
          <p15:clr>
            <a:srgbClr val="FBAE40"/>
          </p15:clr>
        </p15:guide>
        <p15:guide id="7" pos="3545">
          <p15:clr>
            <a:srgbClr val="FBAE40"/>
          </p15:clr>
        </p15:guide>
        <p15:guide id="8" pos="7083">
          <p15:clr>
            <a:srgbClr val="FBAE40"/>
          </p15:clr>
        </p15:guide>
        <p15:guide id="9" pos="597">
          <p15:clr>
            <a:srgbClr val="FBAE40"/>
          </p15:clr>
        </p15:guide>
        <p15:guide id="10" orient="horz" pos="346">
          <p15:clr>
            <a:srgbClr val="FBAE40"/>
          </p15:clr>
        </p15:guide>
        <p15:guide id="11" orient="horz" pos="395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d tal eller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3F42361E-ED7E-C3B4-9163-C5DB9908B6A1}"/>
              </a:ext>
            </a:extLst>
          </p:cNvPr>
          <p:cNvSpPr/>
          <p:nvPr userDrawn="1"/>
        </p:nvSpPr>
        <p:spPr>
          <a:xfrm>
            <a:off x="1981972" y="1517329"/>
            <a:ext cx="4121523" cy="4582244"/>
          </a:xfrm>
          <a:custGeom>
            <a:avLst/>
            <a:gdLst>
              <a:gd name="connsiteX0" fmla="*/ 5164348 w 5164348"/>
              <a:gd name="connsiteY0" fmla="*/ 0 h 5741640"/>
              <a:gd name="connsiteX1" fmla="*/ 4662221 w 5164348"/>
              <a:gd name="connsiteY1" fmla="*/ 5741640 h 5741640"/>
              <a:gd name="connsiteX2" fmla="*/ 0 w 5164348"/>
              <a:gd name="connsiteY2" fmla="*/ 5731845 h 5741640"/>
              <a:gd name="connsiteX3" fmla="*/ 501000 w 5164348"/>
              <a:gd name="connsiteY3" fmla="*/ 5387 h 574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4348" h="5741640">
                <a:moveTo>
                  <a:pt x="5164348" y="0"/>
                </a:moveTo>
                <a:lnTo>
                  <a:pt x="4662221" y="5741640"/>
                </a:lnTo>
                <a:lnTo>
                  <a:pt x="0" y="5731845"/>
                </a:lnTo>
                <a:lnTo>
                  <a:pt x="501000" y="538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E527D800-969E-ACAB-8866-EEF2EECA52A4}"/>
              </a:ext>
            </a:extLst>
          </p:cNvPr>
          <p:cNvSpPr/>
          <p:nvPr userDrawn="1"/>
        </p:nvSpPr>
        <p:spPr>
          <a:xfrm>
            <a:off x="278923" y="932042"/>
            <a:ext cx="4454442" cy="4952378"/>
          </a:xfrm>
          <a:custGeom>
            <a:avLst/>
            <a:gdLst>
              <a:gd name="connsiteX0" fmla="*/ 5164348 w 5164348"/>
              <a:gd name="connsiteY0" fmla="*/ 0 h 5741640"/>
              <a:gd name="connsiteX1" fmla="*/ 4662221 w 5164348"/>
              <a:gd name="connsiteY1" fmla="*/ 5741640 h 5741640"/>
              <a:gd name="connsiteX2" fmla="*/ 0 w 5164348"/>
              <a:gd name="connsiteY2" fmla="*/ 5731845 h 5741640"/>
              <a:gd name="connsiteX3" fmla="*/ 501000 w 5164348"/>
              <a:gd name="connsiteY3" fmla="*/ 5387 h 574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4348" h="5741640">
                <a:moveTo>
                  <a:pt x="5164348" y="0"/>
                </a:moveTo>
                <a:lnTo>
                  <a:pt x="4662221" y="5741640"/>
                </a:lnTo>
                <a:lnTo>
                  <a:pt x="0" y="5731845"/>
                </a:lnTo>
                <a:lnTo>
                  <a:pt x="501000" y="538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EBE7854-B152-C7E3-8EEF-12DF72D409CD}"/>
              </a:ext>
            </a:extLst>
          </p:cNvPr>
          <p:cNvSpPr/>
          <p:nvPr userDrawn="1"/>
        </p:nvSpPr>
        <p:spPr>
          <a:xfrm>
            <a:off x="1479423" y="939538"/>
            <a:ext cx="4454442" cy="4952377"/>
          </a:xfrm>
          <a:custGeom>
            <a:avLst/>
            <a:gdLst>
              <a:gd name="connsiteX0" fmla="*/ 5164348 w 5164348"/>
              <a:gd name="connsiteY0" fmla="*/ 0 h 5741640"/>
              <a:gd name="connsiteX1" fmla="*/ 4662221 w 5164348"/>
              <a:gd name="connsiteY1" fmla="*/ 5741640 h 5741640"/>
              <a:gd name="connsiteX2" fmla="*/ 0 w 5164348"/>
              <a:gd name="connsiteY2" fmla="*/ 5731845 h 5741640"/>
              <a:gd name="connsiteX3" fmla="*/ 501000 w 5164348"/>
              <a:gd name="connsiteY3" fmla="*/ 5387 h 574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4348" h="5741640">
                <a:moveTo>
                  <a:pt x="5164348" y="0"/>
                </a:moveTo>
                <a:lnTo>
                  <a:pt x="4662221" y="5741640"/>
                </a:lnTo>
                <a:lnTo>
                  <a:pt x="0" y="5731845"/>
                </a:lnTo>
                <a:lnTo>
                  <a:pt x="501000" y="538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FF04DDA-5C9F-D046-3240-A2BDB5716427}"/>
              </a:ext>
            </a:extLst>
          </p:cNvPr>
          <p:cNvSpPr/>
          <p:nvPr userDrawn="1"/>
        </p:nvSpPr>
        <p:spPr>
          <a:xfrm>
            <a:off x="441551" y="180000"/>
            <a:ext cx="5338481" cy="6505496"/>
          </a:xfrm>
          <a:custGeom>
            <a:avLst/>
            <a:gdLst>
              <a:gd name="connsiteX0" fmla="*/ 568052 w 5338481"/>
              <a:gd name="connsiteY0" fmla="*/ 0 h 6505496"/>
              <a:gd name="connsiteX1" fmla="*/ 5338481 w 5338481"/>
              <a:gd name="connsiteY1" fmla="*/ 0 h 6505496"/>
              <a:gd name="connsiteX2" fmla="*/ 4769552 w 5338481"/>
              <a:gd name="connsiteY2" fmla="*/ 6505496 h 6505496"/>
              <a:gd name="connsiteX3" fmla="*/ 0 w 5338481"/>
              <a:gd name="connsiteY3" fmla="*/ 6495476 h 650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8481" h="6505496">
                <a:moveTo>
                  <a:pt x="568052" y="0"/>
                </a:moveTo>
                <a:lnTo>
                  <a:pt x="5338481" y="0"/>
                </a:lnTo>
                <a:lnTo>
                  <a:pt x="4769552" y="6505496"/>
                </a:lnTo>
                <a:lnTo>
                  <a:pt x="0" y="64954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3F9B56D-88AC-3D30-F029-E5A3186BF4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5250" y="944561"/>
            <a:ext cx="5150923" cy="104608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Slide med tal eller diagram</a:t>
            </a:r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4A67D49A-E191-381F-ABAD-279837959E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64313" y="2241550"/>
            <a:ext cx="5150922" cy="3635375"/>
          </a:xfrm>
        </p:spPr>
        <p:txBody>
          <a:bodyPr lIns="0" tIns="0" rIns="0" bIns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redigere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07207857-8C97-8A75-903B-8C4060B1A048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1176338" y="549275"/>
            <a:ext cx="3852862" cy="5724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DK"/>
              <a:t>Indsæt graf/tal</a:t>
            </a:r>
          </a:p>
        </p:txBody>
      </p:sp>
    </p:spTree>
    <p:extLst>
      <p:ext uri="{BB962C8B-B14F-4D97-AF65-F5344CB8AC3E}">
        <p14:creationId xmlns:p14="http://schemas.microsoft.com/office/powerpoint/2010/main" val="1177573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595">
          <p15:clr>
            <a:srgbClr val="FBAE40"/>
          </p15:clr>
        </p15:guide>
        <p15:guide id="3" orient="horz" pos="1185">
          <p15:clr>
            <a:srgbClr val="FBAE40"/>
          </p15:clr>
        </p15:guide>
        <p15:guide id="4" orient="horz" pos="1412">
          <p15:clr>
            <a:srgbClr val="FBAE40"/>
          </p15:clr>
        </p15:guide>
        <p15:guide id="5" orient="horz" pos="3702">
          <p15:clr>
            <a:srgbClr val="FBAE40"/>
          </p15:clr>
        </p15:guide>
        <p15:guide id="6" pos="4135">
          <p15:clr>
            <a:srgbClr val="FBAE40"/>
          </p15:clr>
        </p15:guide>
        <p15:guide id="7" pos="3545">
          <p15:clr>
            <a:srgbClr val="FBAE40"/>
          </p15:clr>
        </p15:guide>
        <p15:guide id="8" pos="7083">
          <p15:clr>
            <a:srgbClr val="FBAE40"/>
          </p15:clr>
        </p15:guide>
        <p15:guide id="9" pos="597">
          <p15:clr>
            <a:srgbClr val="FBAE40"/>
          </p15:clr>
        </p15:guide>
        <p15:guide id="10" orient="horz" pos="346">
          <p15:clr>
            <a:srgbClr val="FBAE40"/>
          </p15:clr>
        </p15:guide>
        <p15:guide id="11" orient="horz" pos="395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ombinationstegning 16">
            <a:extLst>
              <a:ext uri="{FF2B5EF4-FFF2-40B4-BE49-F238E27FC236}">
                <a16:creationId xmlns:a16="http://schemas.microsoft.com/office/drawing/2014/main" id="{20C5C6F6-6906-2979-CB40-AEA2D610B1D1}"/>
              </a:ext>
            </a:extLst>
          </p:cNvPr>
          <p:cNvSpPr/>
          <p:nvPr userDrawn="1"/>
        </p:nvSpPr>
        <p:spPr>
          <a:xfrm>
            <a:off x="5573806" y="1"/>
            <a:ext cx="6648188" cy="6882026"/>
          </a:xfrm>
          <a:custGeom>
            <a:avLst/>
            <a:gdLst>
              <a:gd name="connsiteX0" fmla="*/ 607871 w 6244699"/>
              <a:gd name="connsiteY0" fmla="*/ 0 h 6948000"/>
              <a:gd name="connsiteX1" fmla="*/ 6244699 w 6244699"/>
              <a:gd name="connsiteY1" fmla="*/ 0 h 6948000"/>
              <a:gd name="connsiteX2" fmla="*/ 6244699 w 6244699"/>
              <a:gd name="connsiteY2" fmla="*/ 6948000 h 6948000"/>
              <a:gd name="connsiteX3" fmla="*/ 0 w 6244699"/>
              <a:gd name="connsiteY3" fmla="*/ 6948000 h 6948000"/>
              <a:gd name="connsiteX0" fmla="*/ 607871 w 6727466"/>
              <a:gd name="connsiteY0" fmla="*/ 0 h 6948000"/>
              <a:gd name="connsiteX1" fmla="*/ 6727466 w 6727466"/>
              <a:gd name="connsiteY1" fmla="*/ 0 h 6948000"/>
              <a:gd name="connsiteX2" fmla="*/ 6244699 w 6727466"/>
              <a:gd name="connsiteY2" fmla="*/ 6948000 h 6948000"/>
              <a:gd name="connsiteX3" fmla="*/ 0 w 6727466"/>
              <a:gd name="connsiteY3" fmla="*/ 6948000 h 6948000"/>
              <a:gd name="connsiteX4" fmla="*/ 607871 w 6727466"/>
              <a:gd name="connsiteY4" fmla="*/ 0 h 6948000"/>
              <a:gd name="connsiteX0" fmla="*/ 607871 w 6727466"/>
              <a:gd name="connsiteY0" fmla="*/ 0 h 6964093"/>
              <a:gd name="connsiteX1" fmla="*/ 6727466 w 6727466"/>
              <a:gd name="connsiteY1" fmla="*/ 0 h 6964093"/>
              <a:gd name="connsiteX2" fmla="*/ 6719420 w 6727466"/>
              <a:gd name="connsiteY2" fmla="*/ 6964093 h 6964093"/>
              <a:gd name="connsiteX3" fmla="*/ 0 w 6727466"/>
              <a:gd name="connsiteY3" fmla="*/ 6948000 h 6964093"/>
              <a:gd name="connsiteX4" fmla="*/ 607871 w 6727466"/>
              <a:gd name="connsiteY4" fmla="*/ 0 h 6964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7466" h="6964093">
                <a:moveTo>
                  <a:pt x="607871" y="0"/>
                </a:moveTo>
                <a:lnTo>
                  <a:pt x="6727466" y="0"/>
                </a:lnTo>
                <a:lnTo>
                  <a:pt x="6719420" y="6964093"/>
                </a:lnTo>
                <a:lnTo>
                  <a:pt x="0" y="6948000"/>
                </a:lnTo>
                <a:lnTo>
                  <a:pt x="607871" y="0"/>
                </a:lnTo>
                <a:close/>
              </a:path>
            </a:pathLst>
          </a:custGeom>
          <a:solidFill>
            <a:schemeClr val="accent3">
              <a:alpha val="502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16" name="Kombinationstegning 15">
            <a:extLst>
              <a:ext uri="{FF2B5EF4-FFF2-40B4-BE49-F238E27FC236}">
                <a16:creationId xmlns:a16="http://schemas.microsoft.com/office/drawing/2014/main" id="{BE1B613B-FA1E-D916-7310-7819565AF0AF}"/>
              </a:ext>
            </a:extLst>
          </p:cNvPr>
          <p:cNvSpPr/>
          <p:nvPr userDrawn="1"/>
        </p:nvSpPr>
        <p:spPr>
          <a:xfrm>
            <a:off x="5792290" y="-6723"/>
            <a:ext cx="6419880" cy="6886293"/>
          </a:xfrm>
          <a:custGeom>
            <a:avLst/>
            <a:gdLst>
              <a:gd name="connsiteX0" fmla="*/ 607871 w 6244699"/>
              <a:gd name="connsiteY0" fmla="*/ 0 h 6948000"/>
              <a:gd name="connsiteX1" fmla="*/ 6244699 w 6244699"/>
              <a:gd name="connsiteY1" fmla="*/ 0 h 6948000"/>
              <a:gd name="connsiteX2" fmla="*/ 6244699 w 6244699"/>
              <a:gd name="connsiteY2" fmla="*/ 6948000 h 6948000"/>
              <a:gd name="connsiteX3" fmla="*/ 0 w 6244699"/>
              <a:gd name="connsiteY3" fmla="*/ 6948000 h 6948000"/>
              <a:gd name="connsiteX0" fmla="*/ 607871 w 6496436"/>
              <a:gd name="connsiteY0" fmla="*/ 6803 h 6954803"/>
              <a:gd name="connsiteX1" fmla="*/ 6496436 w 6496436"/>
              <a:gd name="connsiteY1" fmla="*/ 0 h 6954803"/>
              <a:gd name="connsiteX2" fmla="*/ 6244699 w 6496436"/>
              <a:gd name="connsiteY2" fmla="*/ 6954803 h 6954803"/>
              <a:gd name="connsiteX3" fmla="*/ 0 w 6496436"/>
              <a:gd name="connsiteY3" fmla="*/ 6954803 h 6954803"/>
              <a:gd name="connsiteX4" fmla="*/ 607871 w 6496436"/>
              <a:gd name="connsiteY4" fmla="*/ 6803 h 6954803"/>
              <a:gd name="connsiteX0" fmla="*/ 607871 w 6496436"/>
              <a:gd name="connsiteY0" fmla="*/ 6803 h 6968410"/>
              <a:gd name="connsiteX1" fmla="*/ 6496436 w 6496436"/>
              <a:gd name="connsiteY1" fmla="*/ 0 h 6968410"/>
              <a:gd name="connsiteX2" fmla="*/ 6476025 w 6496436"/>
              <a:gd name="connsiteY2" fmla="*/ 6968410 h 6968410"/>
              <a:gd name="connsiteX3" fmla="*/ 0 w 6496436"/>
              <a:gd name="connsiteY3" fmla="*/ 6954803 h 6968410"/>
              <a:gd name="connsiteX4" fmla="*/ 607871 w 6496436"/>
              <a:gd name="connsiteY4" fmla="*/ 6803 h 696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6436" h="6968410">
                <a:moveTo>
                  <a:pt x="607871" y="6803"/>
                </a:moveTo>
                <a:lnTo>
                  <a:pt x="6496436" y="0"/>
                </a:lnTo>
                <a:cubicBezTo>
                  <a:pt x="6489632" y="2322803"/>
                  <a:pt x="6482829" y="4645607"/>
                  <a:pt x="6476025" y="6968410"/>
                </a:cubicBezTo>
                <a:lnTo>
                  <a:pt x="0" y="6954803"/>
                </a:lnTo>
                <a:lnTo>
                  <a:pt x="607871" y="680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A8A0DA-CFF2-0ACE-407F-0684976FA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738" y="944561"/>
            <a:ext cx="4844552" cy="104608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Slide med plads til diagram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EEABBAB-477B-7878-704E-4B9208820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6800" y="2241550"/>
            <a:ext cx="4679950" cy="3635375"/>
          </a:xfrm>
        </p:spPr>
        <p:txBody>
          <a:bodyPr lIns="0" tIns="0" rIns="0" bIns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redigere</a:t>
            </a:r>
          </a:p>
        </p:txBody>
      </p:sp>
      <p:sp>
        <p:nvSpPr>
          <p:cNvPr id="6" name="Rektangel 12">
            <a:extLst>
              <a:ext uri="{FF2B5EF4-FFF2-40B4-BE49-F238E27FC236}">
                <a16:creationId xmlns:a16="http://schemas.microsoft.com/office/drawing/2014/main" id="{1A28602F-7FED-CFF6-CD56-4F27E598E8D8}"/>
              </a:ext>
            </a:extLst>
          </p:cNvPr>
          <p:cNvSpPr/>
          <p:nvPr userDrawn="1"/>
        </p:nvSpPr>
        <p:spPr>
          <a:xfrm flipV="1">
            <a:off x="0" y="0"/>
            <a:ext cx="12192000" cy="180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Rektangel 12">
            <a:extLst>
              <a:ext uri="{FF2B5EF4-FFF2-40B4-BE49-F238E27FC236}">
                <a16:creationId xmlns:a16="http://schemas.microsoft.com/office/drawing/2014/main" id="{0EF28220-1686-D7DB-2240-043D43CEEB02}"/>
              </a:ext>
            </a:extLst>
          </p:cNvPr>
          <p:cNvSpPr/>
          <p:nvPr userDrawn="1"/>
        </p:nvSpPr>
        <p:spPr>
          <a:xfrm flipV="1">
            <a:off x="0" y="6678000"/>
            <a:ext cx="12192000" cy="180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166F0B8D-EE81-F40A-F142-FC3003E96083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564313" y="532737"/>
            <a:ext cx="5297487" cy="5804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</a:t>
            </a:r>
            <a:r>
              <a:rPr lang="en-DK" dirty="0"/>
              <a:t>ndsæt diagram</a:t>
            </a:r>
          </a:p>
        </p:txBody>
      </p:sp>
    </p:spTree>
    <p:extLst>
      <p:ext uri="{BB962C8B-B14F-4D97-AF65-F5344CB8AC3E}">
        <p14:creationId xmlns:p14="http://schemas.microsoft.com/office/powerpoint/2010/main" val="1616802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595">
          <p15:clr>
            <a:srgbClr val="FBAE40"/>
          </p15:clr>
        </p15:guide>
        <p15:guide id="3" orient="horz" pos="1185">
          <p15:clr>
            <a:srgbClr val="FBAE40"/>
          </p15:clr>
        </p15:guide>
        <p15:guide id="4" orient="horz" pos="1412">
          <p15:clr>
            <a:srgbClr val="FBAE40"/>
          </p15:clr>
        </p15:guide>
        <p15:guide id="5" orient="horz" pos="3702">
          <p15:clr>
            <a:srgbClr val="FBAE40"/>
          </p15:clr>
        </p15:guide>
        <p15:guide id="6" pos="4135">
          <p15:clr>
            <a:srgbClr val="FBAE40"/>
          </p15:clr>
        </p15:guide>
        <p15:guide id="7" pos="3545">
          <p15:clr>
            <a:srgbClr val="FBAE40"/>
          </p15:clr>
        </p15:guide>
        <p15:guide id="8" pos="7083">
          <p15:clr>
            <a:srgbClr val="FBAE40"/>
          </p15:clr>
        </p15:guide>
        <p15:guide id="9" pos="59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d diagram -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ombinationstegning 16">
            <a:extLst>
              <a:ext uri="{FF2B5EF4-FFF2-40B4-BE49-F238E27FC236}">
                <a16:creationId xmlns:a16="http://schemas.microsoft.com/office/drawing/2014/main" id="{20C5C6F6-6906-2979-CB40-AEA2D610B1D1}"/>
              </a:ext>
            </a:extLst>
          </p:cNvPr>
          <p:cNvSpPr/>
          <p:nvPr userDrawn="1"/>
        </p:nvSpPr>
        <p:spPr>
          <a:xfrm rot="10800000">
            <a:off x="-6603" y="9180"/>
            <a:ext cx="6420104" cy="6866123"/>
          </a:xfrm>
          <a:custGeom>
            <a:avLst/>
            <a:gdLst>
              <a:gd name="connsiteX0" fmla="*/ 607871 w 6244699"/>
              <a:gd name="connsiteY0" fmla="*/ 0 h 6948000"/>
              <a:gd name="connsiteX1" fmla="*/ 6244699 w 6244699"/>
              <a:gd name="connsiteY1" fmla="*/ 0 h 6948000"/>
              <a:gd name="connsiteX2" fmla="*/ 6244699 w 6244699"/>
              <a:gd name="connsiteY2" fmla="*/ 6948000 h 6948000"/>
              <a:gd name="connsiteX3" fmla="*/ 0 w 6244699"/>
              <a:gd name="connsiteY3" fmla="*/ 6948000 h 6948000"/>
              <a:gd name="connsiteX0" fmla="*/ 607871 w 6727466"/>
              <a:gd name="connsiteY0" fmla="*/ 0 h 6948000"/>
              <a:gd name="connsiteX1" fmla="*/ 6727466 w 6727466"/>
              <a:gd name="connsiteY1" fmla="*/ 0 h 6948000"/>
              <a:gd name="connsiteX2" fmla="*/ 6244699 w 6727466"/>
              <a:gd name="connsiteY2" fmla="*/ 6948000 h 6948000"/>
              <a:gd name="connsiteX3" fmla="*/ 0 w 6727466"/>
              <a:gd name="connsiteY3" fmla="*/ 6948000 h 6948000"/>
              <a:gd name="connsiteX4" fmla="*/ 607871 w 6727466"/>
              <a:gd name="connsiteY4" fmla="*/ 0 h 6948000"/>
              <a:gd name="connsiteX0" fmla="*/ 607871 w 6727466"/>
              <a:gd name="connsiteY0" fmla="*/ 0 h 6964093"/>
              <a:gd name="connsiteX1" fmla="*/ 6727466 w 6727466"/>
              <a:gd name="connsiteY1" fmla="*/ 0 h 6964093"/>
              <a:gd name="connsiteX2" fmla="*/ 6719420 w 6727466"/>
              <a:gd name="connsiteY2" fmla="*/ 6964093 h 6964093"/>
              <a:gd name="connsiteX3" fmla="*/ 0 w 6727466"/>
              <a:gd name="connsiteY3" fmla="*/ 6948000 h 6964093"/>
              <a:gd name="connsiteX4" fmla="*/ 607871 w 6727466"/>
              <a:gd name="connsiteY4" fmla="*/ 0 h 6964093"/>
              <a:gd name="connsiteX0" fmla="*/ 607871 w 6727466"/>
              <a:gd name="connsiteY0" fmla="*/ 0 h 6948000"/>
              <a:gd name="connsiteX1" fmla="*/ 6727466 w 6727466"/>
              <a:gd name="connsiteY1" fmla="*/ 0 h 6948000"/>
              <a:gd name="connsiteX2" fmla="*/ 6496662 w 6727466"/>
              <a:gd name="connsiteY2" fmla="*/ 6946958 h 6948000"/>
              <a:gd name="connsiteX3" fmla="*/ 0 w 6727466"/>
              <a:gd name="connsiteY3" fmla="*/ 6948000 h 6948000"/>
              <a:gd name="connsiteX4" fmla="*/ 607871 w 6727466"/>
              <a:gd name="connsiteY4" fmla="*/ 0 h 6948000"/>
              <a:gd name="connsiteX0" fmla="*/ 607871 w 6496662"/>
              <a:gd name="connsiteY0" fmla="*/ 0 h 6948000"/>
              <a:gd name="connsiteX1" fmla="*/ 6487572 w 6496662"/>
              <a:gd name="connsiteY1" fmla="*/ 17135 h 6948000"/>
              <a:gd name="connsiteX2" fmla="*/ 6496662 w 6496662"/>
              <a:gd name="connsiteY2" fmla="*/ 6946958 h 6948000"/>
              <a:gd name="connsiteX3" fmla="*/ 0 w 6496662"/>
              <a:gd name="connsiteY3" fmla="*/ 6948000 h 6948000"/>
              <a:gd name="connsiteX4" fmla="*/ 607871 w 6496662"/>
              <a:gd name="connsiteY4" fmla="*/ 0 h 69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6662" h="6948000">
                <a:moveTo>
                  <a:pt x="607871" y="0"/>
                </a:moveTo>
                <a:lnTo>
                  <a:pt x="6487572" y="17135"/>
                </a:lnTo>
                <a:lnTo>
                  <a:pt x="6496662" y="6946958"/>
                </a:lnTo>
                <a:lnTo>
                  <a:pt x="0" y="6948000"/>
                </a:lnTo>
                <a:lnTo>
                  <a:pt x="607871" y="0"/>
                </a:lnTo>
                <a:close/>
              </a:path>
            </a:pathLst>
          </a:custGeom>
          <a:solidFill>
            <a:schemeClr val="accent3">
              <a:alpha val="502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16" name="Kombinationstegning 15">
            <a:extLst>
              <a:ext uri="{FF2B5EF4-FFF2-40B4-BE49-F238E27FC236}">
                <a16:creationId xmlns:a16="http://schemas.microsoft.com/office/drawing/2014/main" id="{BE1B613B-FA1E-D916-7310-7819565AF0AF}"/>
              </a:ext>
            </a:extLst>
          </p:cNvPr>
          <p:cNvSpPr/>
          <p:nvPr userDrawn="1"/>
        </p:nvSpPr>
        <p:spPr>
          <a:xfrm rot="10800000">
            <a:off x="-13197" y="9181"/>
            <a:ext cx="6208214" cy="6866123"/>
          </a:xfrm>
          <a:custGeom>
            <a:avLst/>
            <a:gdLst>
              <a:gd name="connsiteX0" fmla="*/ 607871 w 6244699"/>
              <a:gd name="connsiteY0" fmla="*/ 0 h 6948000"/>
              <a:gd name="connsiteX1" fmla="*/ 6244699 w 6244699"/>
              <a:gd name="connsiteY1" fmla="*/ 0 h 6948000"/>
              <a:gd name="connsiteX2" fmla="*/ 6244699 w 6244699"/>
              <a:gd name="connsiteY2" fmla="*/ 6948000 h 6948000"/>
              <a:gd name="connsiteX3" fmla="*/ 0 w 6244699"/>
              <a:gd name="connsiteY3" fmla="*/ 6948000 h 6948000"/>
              <a:gd name="connsiteX0" fmla="*/ 607871 w 6496436"/>
              <a:gd name="connsiteY0" fmla="*/ 6803 h 6954803"/>
              <a:gd name="connsiteX1" fmla="*/ 6496436 w 6496436"/>
              <a:gd name="connsiteY1" fmla="*/ 0 h 6954803"/>
              <a:gd name="connsiteX2" fmla="*/ 6244699 w 6496436"/>
              <a:gd name="connsiteY2" fmla="*/ 6954803 h 6954803"/>
              <a:gd name="connsiteX3" fmla="*/ 0 w 6496436"/>
              <a:gd name="connsiteY3" fmla="*/ 6954803 h 6954803"/>
              <a:gd name="connsiteX4" fmla="*/ 607871 w 6496436"/>
              <a:gd name="connsiteY4" fmla="*/ 6803 h 6954803"/>
              <a:gd name="connsiteX0" fmla="*/ 607871 w 6496436"/>
              <a:gd name="connsiteY0" fmla="*/ 6803 h 6968410"/>
              <a:gd name="connsiteX1" fmla="*/ 6496436 w 6496436"/>
              <a:gd name="connsiteY1" fmla="*/ 0 h 6968410"/>
              <a:gd name="connsiteX2" fmla="*/ 6476025 w 6496436"/>
              <a:gd name="connsiteY2" fmla="*/ 6968410 h 6968410"/>
              <a:gd name="connsiteX3" fmla="*/ 0 w 6496436"/>
              <a:gd name="connsiteY3" fmla="*/ 6954803 h 6968410"/>
              <a:gd name="connsiteX4" fmla="*/ 607871 w 6496436"/>
              <a:gd name="connsiteY4" fmla="*/ 6803 h 6968410"/>
              <a:gd name="connsiteX0" fmla="*/ 607871 w 6496436"/>
              <a:gd name="connsiteY0" fmla="*/ 6803 h 6954803"/>
              <a:gd name="connsiteX1" fmla="*/ 6496436 w 6496436"/>
              <a:gd name="connsiteY1" fmla="*/ 0 h 6954803"/>
              <a:gd name="connsiteX2" fmla="*/ 6278970 w 6496436"/>
              <a:gd name="connsiteY2" fmla="*/ 6951275 h 6954803"/>
              <a:gd name="connsiteX3" fmla="*/ 0 w 6496436"/>
              <a:gd name="connsiteY3" fmla="*/ 6954803 h 6954803"/>
              <a:gd name="connsiteX4" fmla="*/ 607871 w 6496436"/>
              <a:gd name="connsiteY4" fmla="*/ 6803 h 6954803"/>
              <a:gd name="connsiteX0" fmla="*/ 607871 w 6282246"/>
              <a:gd name="connsiteY0" fmla="*/ 0 h 6948000"/>
              <a:gd name="connsiteX1" fmla="*/ 6282246 w 6282246"/>
              <a:gd name="connsiteY1" fmla="*/ 1765 h 6948000"/>
              <a:gd name="connsiteX2" fmla="*/ 6278970 w 6282246"/>
              <a:gd name="connsiteY2" fmla="*/ 6944472 h 6948000"/>
              <a:gd name="connsiteX3" fmla="*/ 0 w 6282246"/>
              <a:gd name="connsiteY3" fmla="*/ 6948000 h 6948000"/>
              <a:gd name="connsiteX4" fmla="*/ 607871 w 6282246"/>
              <a:gd name="connsiteY4" fmla="*/ 0 h 69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2246" h="6948000">
                <a:moveTo>
                  <a:pt x="607871" y="0"/>
                </a:moveTo>
                <a:lnTo>
                  <a:pt x="6282246" y="1765"/>
                </a:lnTo>
                <a:cubicBezTo>
                  <a:pt x="6275442" y="2324568"/>
                  <a:pt x="6285774" y="4621669"/>
                  <a:pt x="6278970" y="6944472"/>
                </a:cubicBezTo>
                <a:lnTo>
                  <a:pt x="0" y="6948000"/>
                </a:lnTo>
                <a:lnTo>
                  <a:pt x="60787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A8A0DA-CFF2-0ACE-407F-0684976FA6A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566188" y="944561"/>
            <a:ext cx="4844552" cy="104608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Slide med plads til diagram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EEABBAB-477B-7878-704E-4B9208820C0C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6565250" y="2241550"/>
            <a:ext cx="4679950" cy="3635375"/>
          </a:xfrm>
        </p:spPr>
        <p:txBody>
          <a:bodyPr lIns="0" tIns="0" rIns="0" bIns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redigere</a:t>
            </a:r>
          </a:p>
        </p:txBody>
      </p:sp>
      <p:sp>
        <p:nvSpPr>
          <p:cNvPr id="6" name="Rektangel 12">
            <a:extLst>
              <a:ext uri="{FF2B5EF4-FFF2-40B4-BE49-F238E27FC236}">
                <a16:creationId xmlns:a16="http://schemas.microsoft.com/office/drawing/2014/main" id="{1A28602F-7FED-CFF6-CD56-4F27E598E8D8}"/>
              </a:ext>
            </a:extLst>
          </p:cNvPr>
          <p:cNvSpPr/>
          <p:nvPr userDrawn="1"/>
        </p:nvSpPr>
        <p:spPr>
          <a:xfrm flipV="1">
            <a:off x="0" y="0"/>
            <a:ext cx="12192000" cy="180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Rektangel 12">
            <a:extLst>
              <a:ext uri="{FF2B5EF4-FFF2-40B4-BE49-F238E27FC236}">
                <a16:creationId xmlns:a16="http://schemas.microsoft.com/office/drawing/2014/main" id="{0EF28220-1686-D7DB-2240-043D43CEEB02}"/>
              </a:ext>
            </a:extLst>
          </p:cNvPr>
          <p:cNvSpPr/>
          <p:nvPr userDrawn="1"/>
        </p:nvSpPr>
        <p:spPr>
          <a:xfrm flipV="1">
            <a:off x="0" y="6678000"/>
            <a:ext cx="12192000" cy="180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166F0B8D-EE81-F40A-F142-FC3003E96083}"/>
              </a:ext>
            </a:extLst>
          </p:cNvPr>
          <p:cNvSpPr>
            <a:spLocks noGrp="1"/>
          </p:cNvSpPr>
          <p:nvPr userDrawn="1">
            <p:ph type="chart" sz="quarter" idx="10" hasCustomPrompt="1"/>
          </p:nvPr>
        </p:nvSpPr>
        <p:spPr>
          <a:xfrm>
            <a:off x="330199" y="532737"/>
            <a:ext cx="5291667" cy="5804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</a:t>
            </a:r>
            <a:r>
              <a:rPr lang="en-DK" dirty="0"/>
              <a:t>ndsæt diagram</a:t>
            </a:r>
          </a:p>
        </p:txBody>
      </p:sp>
    </p:spTree>
    <p:extLst>
      <p:ext uri="{BB962C8B-B14F-4D97-AF65-F5344CB8AC3E}">
        <p14:creationId xmlns:p14="http://schemas.microsoft.com/office/powerpoint/2010/main" val="313800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595">
          <p15:clr>
            <a:srgbClr val="FBAE40"/>
          </p15:clr>
        </p15:guide>
        <p15:guide id="3" orient="horz" pos="1185">
          <p15:clr>
            <a:srgbClr val="FBAE40"/>
          </p15:clr>
        </p15:guide>
        <p15:guide id="4" orient="horz" pos="1412">
          <p15:clr>
            <a:srgbClr val="FBAE40"/>
          </p15:clr>
        </p15:guide>
        <p15:guide id="5" orient="horz" pos="3702">
          <p15:clr>
            <a:srgbClr val="FBAE40"/>
          </p15:clr>
        </p15:guide>
        <p15:guide id="6" pos="4135">
          <p15:clr>
            <a:srgbClr val="FBAE40"/>
          </p15:clr>
        </p15:guide>
        <p15:guide id="7" pos="3545">
          <p15:clr>
            <a:srgbClr val="FBAE40"/>
          </p15:clr>
        </p15:guide>
        <p15:guide id="8" pos="7083">
          <p15:clr>
            <a:srgbClr val="FBAE40"/>
          </p15:clr>
        </p15:guide>
        <p15:guide id="9" pos="59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d diagram - stø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ombinationstegning 16">
            <a:extLst>
              <a:ext uri="{FF2B5EF4-FFF2-40B4-BE49-F238E27FC236}">
                <a16:creationId xmlns:a16="http://schemas.microsoft.com/office/drawing/2014/main" id="{20C5C6F6-6906-2979-CB40-AEA2D610B1D1}"/>
              </a:ext>
            </a:extLst>
          </p:cNvPr>
          <p:cNvSpPr/>
          <p:nvPr userDrawn="1"/>
        </p:nvSpPr>
        <p:spPr>
          <a:xfrm>
            <a:off x="3567206" y="1"/>
            <a:ext cx="6648188" cy="6882026"/>
          </a:xfrm>
          <a:custGeom>
            <a:avLst/>
            <a:gdLst>
              <a:gd name="connsiteX0" fmla="*/ 607871 w 6244699"/>
              <a:gd name="connsiteY0" fmla="*/ 0 h 6948000"/>
              <a:gd name="connsiteX1" fmla="*/ 6244699 w 6244699"/>
              <a:gd name="connsiteY1" fmla="*/ 0 h 6948000"/>
              <a:gd name="connsiteX2" fmla="*/ 6244699 w 6244699"/>
              <a:gd name="connsiteY2" fmla="*/ 6948000 h 6948000"/>
              <a:gd name="connsiteX3" fmla="*/ 0 w 6244699"/>
              <a:gd name="connsiteY3" fmla="*/ 6948000 h 6948000"/>
              <a:gd name="connsiteX0" fmla="*/ 607871 w 6727466"/>
              <a:gd name="connsiteY0" fmla="*/ 0 h 6948000"/>
              <a:gd name="connsiteX1" fmla="*/ 6727466 w 6727466"/>
              <a:gd name="connsiteY1" fmla="*/ 0 h 6948000"/>
              <a:gd name="connsiteX2" fmla="*/ 6244699 w 6727466"/>
              <a:gd name="connsiteY2" fmla="*/ 6948000 h 6948000"/>
              <a:gd name="connsiteX3" fmla="*/ 0 w 6727466"/>
              <a:gd name="connsiteY3" fmla="*/ 6948000 h 6948000"/>
              <a:gd name="connsiteX4" fmla="*/ 607871 w 6727466"/>
              <a:gd name="connsiteY4" fmla="*/ 0 h 6948000"/>
              <a:gd name="connsiteX0" fmla="*/ 607871 w 6727466"/>
              <a:gd name="connsiteY0" fmla="*/ 0 h 6964093"/>
              <a:gd name="connsiteX1" fmla="*/ 6727466 w 6727466"/>
              <a:gd name="connsiteY1" fmla="*/ 0 h 6964093"/>
              <a:gd name="connsiteX2" fmla="*/ 6719420 w 6727466"/>
              <a:gd name="connsiteY2" fmla="*/ 6964093 h 6964093"/>
              <a:gd name="connsiteX3" fmla="*/ 0 w 6727466"/>
              <a:gd name="connsiteY3" fmla="*/ 6948000 h 6964093"/>
              <a:gd name="connsiteX4" fmla="*/ 607871 w 6727466"/>
              <a:gd name="connsiteY4" fmla="*/ 0 h 6964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7466" h="6964093">
                <a:moveTo>
                  <a:pt x="607871" y="0"/>
                </a:moveTo>
                <a:lnTo>
                  <a:pt x="6727466" y="0"/>
                </a:lnTo>
                <a:lnTo>
                  <a:pt x="6719420" y="6964093"/>
                </a:lnTo>
                <a:lnTo>
                  <a:pt x="0" y="6948000"/>
                </a:lnTo>
                <a:lnTo>
                  <a:pt x="607871" y="0"/>
                </a:lnTo>
                <a:close/>
              </a:path>
            </a:pathLst>
          </a:custGeom>
          <a:solidFill>
            <a:schemeClr val="accent3">
              <a:alpha val="502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16" name="Kombinationstegning 15">
            <a:extLst>
              <a:ext uri="{FF2B5EF4-FFF2-40B4-BE49-F238E27FC236}">
                <a16:creationId xmlns:a16="http://schemas.microsoft.com/office/drawing/2014/main" id="{BE1B613B-FA1E-D916-7310-7819565AF0AF}"/>
              </a:ext>
            </a:extLst>
          </p:cNvPr>
          <p:cNvSpPr/>
          <p:nvPr userDrawn="1"/>
        </p:nvSpPr>
        <p:spPr>
          <a:xfrm>
            <a:off x="3785690" y="0"/>
            <a:ext cx="8418014" cy="6866123"/>
          </a:xfrm>
          <a:custGeom>
            <a:avLst/>
            <a:gdLst>
              <a:gd name="connsiteX0" fmla="*/ 607871 w 6244699"/>
              <a:gd name="connsiteY0" fmla="*/ 0 h 6948000"/>
              <a:gd name="connsiteX1" fmla="*/ 6244699 w 6244699"/>
              <a:gd name="connsiteY1" fmla="*/ 0 h 6948000"/>
              <a:gd name="connsiteX2" fmla="*/ 6244699 w 6244699"/>
              <a:gd name="connsiteY2" fmla="*/ 6948000 h 6948000"/>
              <a:gd name="connsiteX3" fmla="*/ 0 w 6244699"/>
              <a:gd name="connsiteY3" fmla="*/ 6948000 h 6948000"/>
              <a:gd name="connsiteX0" fmla="*/ 607871 w 6496436"/>
              <a:gd name="connsiteY0" fmla="*/ 6803 h 6954803"/>
              <a:gd name="connsiteX1" fmla="*/ 6496436 w 6496436"/>
              <a:gd name="connsiteY1" fmla="*/ 0 h 6954803"/>
              <a:gd name="connsiteX2" fmla="*/ 6244699 w 6496436"/>
              <a:gd name="connsiteY2" fmla="*/ 6954803 h 6954803"/>
              <a:gd name="connsiteX3" fmla="*/ 0 w 6496436"/>
              <a:gd name="connsiteY3" fmla="*/ 6954803 h 6954803"/>
              <a:gd name="connsiteX4" fmla="*/ 607871 w 6496436"/>
              <a:gd name="connsiteY4" fmla="*/ 6803 h 6954803"/>
              <a:gd name="connsiteX0" fmla="*/ 607871 w 6496436"/>
              <a:gd name="connsiteY0" fmla="*/ 6803 h 6968410"/>
              <a:gd name="connsiteX1" fmla="*/ 6496436 w 6496436"/>
              <a:gd name="connsiteY1" fmla="*/ 0 h 6968410"/>
              <a:gd name="connsiteX2" fmla="*/ 6476025 w 6496436"/>
              <a:gd name="connsiteY2" fmla="*/ 6968410 h 6968410"/>
              <a:gd name="connsiteX3" fmla="*/ 0 w 6496436"/>
              <a:gd name="connsiteY3" fmla="*/ 6954803 h 6968410"/>
              <a:gd name="connsiteX4" fmla="*/ 607871 w 6496436"/>
              <a:gd name="connsiteY4" fmla="*/ 6803 h 6968410"/>
              <a:gd name="connsiteX0" fmla="*/ 607871 w 8518397"/>
              <a:gd name="connsiteY0" fmla="*/ 0 h 6961607"/>
              <a:gd name="connsiteX1" fmla="*/ 8518397 w 8518397"/>
              <a:gd name="connsiteY1" fmla="*/ 1764 h 6961607"/>
              <a:gd name="connsiteX2" fmla="*/ 6476025 w 8518397"/>
              <a:gd name="connsiteY2" fmla="*/ 6961607 h 6961607"/>
              <a:gd name="connsiteX3" fmla="*/ 0 w 8518397"/>
              <a:gd name="connsiteY3" fmla="*/ 6948000 h 6961607"/>
              <a:gd name="connsiteX4" fmla="*/ 607871 w 8518397"/>
              <a:gd name="connsiteY4" fmla="*/ 0 h 6961607"/>
              <a:gd name="connsiteX0" fmla="*/ 607871 w 8518397"/>
              <a:gd name="connsiteY0" fmla="*/ 0 h 6948000"/>
              <a:gd name="connsiteX1" fmla="*/ 8518397 w 8518397"/>
              <a:gd name="connsiteY1" fmla="*/ 1764 h 6948000"/>
              <a:gd name="connsiteX2" fmla="*/ 8515121 w 8518397"/>
              <a:gd name="connsiteY2" fmla="*/ 6927336 h 6948000"/>
              <a:gd name="connsiteX3" fmla="*/ 0 w 8518397"/>
              <a:gd name="connsiteY3" fmla="*/ 6948000 h 6948000"/>
              <a:gd name="connsiteX4" fmla="*/ 607871 w 8518397"/>
              <a:gd name="connsiteY4" fmla="*/ 0 h 69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8397" h="6948000">
                <a:moveTo>
                  <a:pt x="607871" y="0"/>
                </a:moveTo>
                <a:lnTo>
                  <a:pt x="8518397" y="1764"/>
                </a:lnTo>
                <a:cubicBezTo>
                  <a:pt x="8511593" y="2324567"/>
                  <a:pt x="8521925" y="4604533"/>
                  <a:pt x="8515121" y="6927336"/>
                </a:cubicBezTo>
                <a:lnTo>
                  <a:pt x="0" y="6948000"/>
                </a:lnTo>
                <a:lnTo>
                  <a:pt x="60787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A8A0DA-CFF2-0ACE-407F-0684976FA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737" y="944561"/>
            <a:ext cx="3031595" cy="104608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Diagram slide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EEABBAB-477B-7878-704E-4B9208820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6800" y="2241550"/>
            <a:ext cx="2710800" cy="3635375"/>
          </a:xfrm>
        </p:spPr>
        <p:txBody>
          <a:bodyPr lIns="0" tIns="0" rIns="0" bIns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redigere</a:t>
            </a:r>
          </a:p>
        </p:txBody>
      </p:sp>
      <p:sp>
        <p:nvSpPr>
          <p:cNvPr id="6" name="Rektangel 12">
            <a:extLst>
              <a:ext uri="{FF2B5EF4-FFF2-40B4-BE49-F238E27FC236}">
                <a16:creationId xmlns:a16="http://schemas.microsoft.com/office/drawing/2014/main" id="{1A28602F-7FED-CFF6-CD56-4F27E598E8D8}"/>
              </a:ext>
            </a:extLst>
          </p:cNvPr>
          <p:cNvSpPr/>
          <p:nvPr userDrawn="1"/>
        </p:nvSpPr>
        <p:spPr>
          <a:xfrm flipV="1">
            <a:off x="0" y="0"/>
            <a:ext cx="12192000" cy="180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Rektangel 12">
            <a:extLst>
              <a:ext uri="{FF2B5EF4-FFF2-40B4-BE49-F238E27FC236}">
                <a16:creationId xmlns:a16="http://schemas.microsoft.com/office/drawing/2014/main" id="{0EF28220-1686-D7DB-2240-043D43CEEB02}"/>
              </a:ext>
            </a:extLst>
          </p:cNvPr>
          <p:cNvSpPr/>
          <p:nvPr userDrawn="1"/>
        </p:nvSpPr>
        <p:spPr>
          <a:xfrm flipV="1">
            <a:off x="0" y="6678000"/>
            <a:ext cx="12192000" cy="180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166F0B8D-EE81-F40A-F142-FC3003E96083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4351867" y="532737"/>
            <a:ext cx="7518400" cy="5804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</a:t>
            </a:r>
            <a:r>
              <a:rPr lang="en-DK" dirty="0"/>
              <a:t>ndsæt diagram</a:t>
            </a:r>
          </a:p>
        </p:txBody>
      </p:sp>
    </p:spTree>
    <p:extLst>
      <p:ext uri="{BB962C8B-B14F-4D97-AF65-F5344CB8AC3E}">
        <p14:creationId xmlns:p14="http://schemas.microsoft.com/office/powerpoint/2010/main" val="86615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595">
          <p15:clr>
            <a:srgbClr val="FBAE40"/>
          </p15:clr>
        </p15:guide>
        <p15:guide id="3" orient="horz" pos="1185">
          <p15:clr>
            <a:srgbClr val="FBAE40"/>
          </p15:clr>
        </p15:guide>
        <p15:guide id="4" orient="horz" pos="1412">
          <p15:clr>
            <a:srgbClr val="FBAE40"/>
          </p15:clr>
        </p15:guide>
        <p15:guide id="5" orient="horz" pos="3702">
          <p15:clr>
            <a:srgbClr val="FBAE40"/>
          </p15:clr>
        </p15:guide>
        <p15:guide id="6" pos="4135">
          <p15:clr>
            <a:srgbClr val="FBAE40"/>
          </p15:clr>
        </p15:guide>
        <p15:guide id="7" pos="3545">
          <p15:clr>
            <a:srgbClr val="FBAE40"/>
          </p15:clr>
        </p15:guide>
        <p15:guide id="8" pos="7083">
          <p15:clr>
            <a:srgbClr val="FBAE40"/>
          </p15:clr>
        </p15:guide>
        <p15:guide id="9" pos="59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d diagram - bred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F5971AA9-21C4-D98E-57C8-EFF8F5C7C9A0}"/>
              </a:ext>
            </a:extLst>
          </p:cNvPr>
          <p:cNvSpPr/>
          <p:nvPr userDrawn="1"/>
        </p:nvSpPr>
        <p:spPr>
          <a:xfrm>
            <a:off x="397651" y="1949104"/>
            <a:ext cx="11686521" cy="4726337"/>
          </a:xfrm>
          <a:custGeom>
            <a:avLst/>
            <a:gdLst>
              <a:gd name="connsiteX0" fmla="*/ 11686521 w 11686521"/>
              <a:gd name="connsiteY0" fmla="*/ 0 h 4726337"/>
              <a:gd name="connsiteX1" fmla="*/ 11273309 w 11686521"/>
              <a:gd name="connsiteY1" fmla="*/ 4723041 h 4726337"/>
              <a:gd name="connsiteX2" fmla="*/ 0 w 11686521"/>
              <a:gd name="connsiteY2" fmla="*/ 4726337 h 4726337"/>
              <a:gd name="connsiteX3" fmla="*/ 412987 w 11686521"/>
              <a:gd name="connsiteY3" fmla="*/ 3985 h 472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86521" h="4726337">
                <a:moveTo>
                  <a:pt x="11686521" y="0"/>
                </a:moveTo>
                <a:lnTo>
                  <a:pt x="11273309" y="4723041"/>
                </a:lnTo>
                <a:lnTo>
                  <a:pt x="0" y="4726337"/>
                </a:lnTo>
                <a:lnTo>
                  <a:pt x="412987" y="3985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52ACBA0-FD3E-1194-3B8D-F830117E40E2}"/>
              </a:ext>
            </a:extLst>
          </p:cNvPr>
          <p:cNvSpPr/>
          <p:nvPr userDrawn="1"/>
        </p:nvSpPr>
        <p:spPr>
          <a:xfrm>
            <a:off x="200816" y="1728968"/>
            <a:ext cx="11705555" cy="4951231"/>
          </a:xfrm>
          <a:custGeom>
            <a:avLst/>
            <a:gdLst>
              <a:gd name="connsiteX0" fmla="*/ 11705555 w 11705555"/>
              <a:gd name="connsiteY0" fmla="*/ 0 h 4951231"/>
              <a:gd name="connsiteX1" fmla="*/ 11272379 w 11705555"/>
              <a:gd name="connsiteY1" fmla="*/ 4951231 h 4951231"/>
              <a:gd name="connsiteX2" fmla="*/ 0 w 11705555"/>
              <a:gd name="connsiteY2" fmla="*/ 4943984 h 4951231"/>
              <a:gd name="connsiteX3" fmla="*/ 432021 w 11705555"/>
              <a:gd name="connsiteY3" fmla="*/ 3985 h 4951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05555" h="4951231">
                <a:moveTo>
                  <a:pt x="11705555" y="0"/>
                </a:moveTo>
                <a:lnTo>
                  <a:pt x="11272379" y="4951231"/>
                </a:lnTo>
                <a:lnTo>
                  <a:pt x="0" y="4943984"/>
                </a:lnTo>
                <a:lnTo>
                  <a:pt x="432021" y="398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314DD3A-2347-6280-3EF7-CBCB0A3B4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738" y="449886"/>
            <a:ext cx="10406062" cy="104608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Slide med plads til bredt diagram</a:t>
            </a:r>
          </a:p>
        </p:txBody>
      </p:sp>
      <p:sp>
        <p:nvSpPr>
          <p:cNvPr id="17" name="Chart Placeholder 4">
            <a:extLst>
              <a:ext uri="{FF2B5EF4-FFF2-40B4-BE49-F238E27FC236}">
                <a16:creationId xmlns:a16="http://schemas.microsoft.com/office/drawing/2014/main" id="{27CE1EE9-A5E4-7121-B78B-83548E108A39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770467" y="1949104"/>
            <a:ext cx="10583334" cy="438819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</a:t>
            </a:r>
            <a:r>
              <a:rPr lang="en-DK" dirty="0"/>
              <a:t>ndsæt diagram</a:t>
            </a:r>
          </a:p>
        </p:txBody>
      </p:sp>
    </p:spTree>
    <p:extLst>
      <p:ext uri="{BB962C8B-B14F-4D97-AF65-F5344CB8AC3E}">
        <p14:creationId xmlns:p14="http://schemas.microsoft.com/office/powerpoint/2010/main" val="1200563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ffepause - so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BBEAF29-DAF8-5D3A-5E1F-91113AA104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517" y="334732"/>
            <a:ext cx="5584145" cy="6126602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14605C9-AE9E-7137-92D5-62AF39B625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23067" y="3957887"/>
            <a:ext cx="7145867" cy="7233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- evt. lidt mere tekst</a:t>
            </a:r>
          </a:p>
        </p:txBody>
      </p:sp>
      <p:pic>
        <p:nvPicPr>
          <p:cNvPr id="18" name="Billede 32">
            <a:extLst>
              <a:ext uri="{FF2B5EF4-FFF2-40B4-BE49-F238E27FC236}">
                <a16:creationId xmlns:a16="http://schemas.microsoft.com/office/drawing/2014/main" id="{0D1BBF73-6263-9D01-ECA4-0F2147D7E1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2893" y="5781870"/>
            <a:ext cx="1476375" cy="533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D0AE11-BA05-D45F-059C-CA817C460538}"/>
              </a:ext>
            </a:extLst>
          </p:cNvPr>
          <p:cNvSpPr txBox="1">
            <a:spLocks/>
          </p:cNvSpPr>
          <p:nvPr userDrawn="1"/>
        </p:nvSpPr>
        <p:spPr>
          <a:xfrm>
            <a:off x="2523067" y="3028854"/>
            <a:ext cx="7145868" cy="7984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6000" spc="0" dirty="0"/>
              <a:t>kaffepause</a:t>
            </a:r>
            <a:endParaRPr lang="da-DK" sz="4800" spc="0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FFC1D07-F200-4F2F-E79B-38D8D6CD9B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47737" y="5645393"/>
            <a:ext cx="1476375" cy="83343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</a:t>
            </a:r>
            <a:r>
              <a:rPr lang="en-DK" dirty="0"/>
              <a:t>ulighed for sekundært logo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726F78C-C309-E73D-A8AE-F99695770F3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57813" y="5645393"/>
            <a:ext cx="1476375" cy="83343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</a:t>
            </a:r>
            <a:r>
              <a:rPr lang="en-DK" dirty="0"/>
              <a:t>ulighed for tertiært logo</a:t>
            </a:r>
          </a:p>
        </p:txBody>
      </p:sp>
    </p:spTree>
    <p:extLst>
      <p:ext uri="{BB962C8B-B14F-4D97-AF65-F5344CB8AC3E}">
        <p14:creationId xmlns:p14="http://schemas.microsoft.com/office/powerpoint/2010/main" val="2585674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? - so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CDCAFC3-38CD-1414-3041-93F3DA937A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855" y="591974"/>
            <a:ext cx="5197145" cy="5749342"/>
          </a:xfrm>
          <a:prstGeom prst="rect">
            <a:avLst/>
          </a:prstGeom>
        </p:spPr>
      </p:pic>
      <p:pic>
        <p:nvPicPr>
          <p:cNvPr id="9" name="Billede 32">
            <a:extLst>
              <a:ext uri="{FF2B5EF4-FFF2-40B4-BE49-F238E27FC236}">
                <a16:creationId xmlns:a16="http://schemas.microsoft.com/office/drawing/2014/main" id="{21A7B4A4-DCE8-1C37-32DD-28416F907E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2893" y="5781870"/>
            <a:ext cx="1476375" cy="533400"/>
          </a:xfrm>
          <a:prstGeom prst="rect">
            <a:avLst/>
          </a:prstGeom>
        </p:spPr>
      </p:pic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F3733B93-4198-8795-6D7C-43344FD2D9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23067" y="3957887"/>
            <a:ext cx="7145867" cy="7233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- evt. lidt mere tekst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26542B5-75DD-70EB-952C-497CC16B3E82}"/>
              </a:ext>
            </a:extLst>
          </p:cNvPr>
          <p:cNvSpPr txBox="1">
            <a:spLocks/>
          </p:cNvSpPr>
          <p:nvPr userDrawn="1"/>
        </p:nvSpPr>
        <p:spPr>
          <a:xfrm>
            <a:off x="2523067" y="3028854"/>
            <a:ext cx="7145868" cy="7984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6000" spc="0" dirty="0"/>
              <a:t>Spørgsmål?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0FCF463B-5A42-F968-5E8E-AE07F114D0E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47737" y="5645393"/>
            <a:ext cx="1476375" cy="83343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</a:t>
            </a:r>
            <a:r>
              <a:rPr lang="en-DK" dirty="0"/>
              <a:t>ulighed for sekundært logo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8B951CF1-85C8-A8FA-301C-4E652DE50C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57813" y="5645393"/>
            <a:ext cx="1476375" cy="83343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</a:t>
            </a:r>
            <a:r>
              <a:rPr lang="en-DK" dirty="0"/>
              <a:t>ulighed for tertiært logo</a:t>
            </a:r>
          </a:p>
        </p:txBody>
      </p:sp>
    </p:spTree>
    <p:extLst>
      <p:ext uri="{BB962C8B-B14F-4D97-AF65-F5344CB8AC3E}">
        <p14:creationId xmlns:p14="http://schemas.microsoft.com/office/powerpoint/2010/main" val="68873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slide med bille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Kombinationstegning 35">
            <a:extLst>
              <a:ext uri="{FF2B5EF4-FFF2-40B4-BE49-F238E27FC236}">
                <a16:creationId xmlns:a16="http://schemas.microsoft.com/office/drawing/2014/main" id="{F3765832-4F3C-42B8-184A-F402614D4348}"/>
              </a:ext>
            </a:extLst>
          </p:cNvPr>
          <p:cNvSpPr/>
          <p:nvPr userDrawn="1"/>
        </p:nvSpPr>
        <p:spPr>
          <a:xfrm>
            <a:off x="0" y="1790700"/>
            <a:ext cx="11518084" cy="2684196"/>
          </a:xfrm>
          <a:custGeom>
            <a:avLst/>
            <a:gdLst>
              <a:gd name="connsiteX0" fmla="*/ 0 w 11518084"/>
              <a:gd name="connsiteY0" fmla="*/ 0 h 2684196"/>
              <a:gd name="connsiteX1" fmla="*/ 11518084 w 11518084"/>
              <a:gd name="connsiteY1" fmla="*/ 0 h 2684196"/>
              <a:gd name="connsiteX2" fmla="*/ 11283247 w 11518084"/>
              <a:gd name="connsiteY2" fmla="*/ 2684196 h 2684196"/>
              <a:gd name="connsiteX3" fmla="*/ 0 w 11518084"/>
              <a:gd name="connsiteY3" fmla="*/ 2684196 h 268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18084" h="2684196">
                <a:moveTo>
                  <a:pt x="0" y="0"/>
                </a:moveTo>
                <a:lnTo>
                  <a:pt x="11518084" y="0"/>
                </a:lnTo>
                <a:lnTo>
                  <a:pt x="11283247" y="2684196"/>
                </a:lnTo>
                <a:lnTo>
                  <a:pt x="0" y="268419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7D82DED-04E4-8E1E-B334-3E2970DBAE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7738" y="2389947"/>
            <a:ext cx="5843601" cy="1164125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Forsideslide med  mulighed for billede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287D3E6-A25D-A346-5FB7-BC5463678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8" y="3780225"/>
            <a:ext cx="5645544" cy="21140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</a:t>
            </a:r>
          </a:p>
        </p:txBody>
      </p:sp>
      <p:pic>
        <p:nvPicPr>
          <p:cNvPr id="33" name="Billede 32">
            <a:extLst>
              <a:ext uri="{FF2B5EF4-FFF2-40B4-BE49-F238E27FC236}">
                <a16:creationId xmlns:a16="http://schemas.microsoft.com/office/drawing/2014/main" id="{4C0E98FA-9FB0-B3A7-47BD-C102CA05C2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88" y="5779370"/>
            <a:ext cx="1476375" cy="533400"/>
          </a:xfrm>
          <a:prstGeom prst="rect">
            <a:avLst/>
          </a:prstGeom>
        </p:spPr>
      </p:pic>
      <p:sp>
        <p:nvSpPr>
          <p:cNvPr id="26" name="Kombinationstegning 25">
            <a:extLst>
              <a:ext uri="{FF2B5EF4-FFF2-40B4-BE49-F238E27FC236}">
                <a16:creationId xmlns:a16="http://schemas.microsoft.com/office/drawing/2014/main" id="{DB180FF1-5F81-9B6E-7ED4-9A8B4277F668}"/>
              </a:ext>
            </a:extLst>
          </p:cNvPr>
          <p:cNvSpPr/>
          <p:nvPr userDrawn="1"/>
        </p:nvSpPr>
        <p:spPr>
          <a:xfrm>
            <a:off x="6982614" y="1054119"/>
            <a:ext cx="4386261" cy="4240226"/>
          </a:xfrm>
          <a:custGeom>
            <a:avLst/>
            <a:gdLst>
              <a:gd name="connsiteX0" fmla="*/ 370971 w 4386261"/>
              <a:gd name="connsiteY0" fmla="*/ 0 h 4240226"/>
              <a:gd name="connsiteX1" fmla="*/ 4386261 w 4386261"/>
              <a:gd name="connsiteY1" fmla="*/ 0 h 4240226"/>
              <a:gd name="connsiteX2" fmla="*/ 4015289 w 4386261"/>
              <a:gd name="connsiteY2" fmla="*/ 4240226 h 4240226"/>
              <a:gd name="connsiteX3" fmla="*/ 0 w 4386261"/>
              <a:gd name="connsiteY3" fmla="*/ 4240226 h 424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6261" h="4240226">
                <a:moveTo>
                  <a:pt x="370971" y="0"/>
                </a:moveTo>
                <a:lnTo>
                  <a:pt x="4386261" y="0"/>
                </a:lnTo>
                <a:lnTo>
                  <a:pt x="4015289" y="4240226"/>
                </a:lnTo>
                <a:lnTo>
                  <a:pt x="0" y="424022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15" name="Pladsholder til billede 14">
            <a:extLst>
              <a:ext uri="{FF2B5EF4-FFF2-40B4-BE49-F238E27FC236}">
                <a16:creationId xmlns:a16="http://schemas.microsoft.com/office/drawing/2014/main" id="{4D635006-4AE7-A57B-9779-D778A236E8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23675" y="938213"/>
            <a:ext cx="4453926" cy="4167187"/>
          </a:xfrm>
          <a:custGeom>
            <a:avLst/>
            <a:gdLst>
              <a:gd name="connsiteX0" fmla="*/ 364581 w 4453926"/>
              <a:gd name="connsiteY0" fmla="*/ 0 h 4167187"/>
              <a:gd name="connsiteX1" fmla="*/ 4453926 w 4453926"/>
              <a:gd name="connsiteY1" fmla="*/ 0 h 4167187"/>
              <a:gd name="connsiteX2" fmla="*/ 4089344 w 4453926"/>
              <a:gd name="connsiteY2" fmla="*/ 4167187 h 4167187"/>
              <a:gd name="connsiteX3" fmla="*/ 0 w 4453926"/>
              <a:gd name="connsiteY3" fmla="*/ 4167187 h 416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3926" h="4167187">
                <a:moveTo>
                  <a:pt x="364581" y="0"/>
                </a:moveTo>
                <a:lnTo>
                  <a:pt x="4453926" y="0"/>
                </a:lnTo>
                <a:lnTo>
                  <a:pt x="4089344" y="4167187"/>
                </a:lnTo>
                <a:lnTo>
                  <a:pt x="0" y="416718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40000" tIns="180000">
            <a:no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baseline="0"/>
            </a:lvl1pPr>
          </a:lstStyle>
          <a:p>
            <a:r>
              <a:rPr lang="da-DK" dirty="0"/>
              <a:t>Klik på det lille ikon nedenfor og find dit billede. Du kan også finde dit billede på computeren og trække det ind i denne ramme. Brug beskæringsfunktionen til at tilpasse billedet inden for rammen.</a:t>
            </a:r>
            <a:r>
              <a:rPr lang="en-US" dirty="0"/>
              <a:t> </a:t>
            </a:r>
            <a:endParaRPr lang="en-DK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DF1F4E-5B75-AF5B-70B6-4B133CE871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47737" y="5645393"/>
            <a:ext cx="1476375" cy="83343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</a:t>
            </a:r>
            <a:r>
              <a:rPr lang="en-DK" dirty="0"/>
              <a:t>ulighed for sekundært logo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AABCC701-DD6E-8D2B-036D-3D364C197BA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57813" y="5645393"/>
            <a:ext cx="1476375" cy="83343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</a:t>
            </a:r>
            <a:r>
              <a:rPr lang="en-DK" dirty="0"/>
              <a:t>ulighed for tertiært logo</a:t>
            </a:r>
          </a:p>
        </p:txBody>
      </p:sp>
    </p:spTree>
    <p:extLst>
      <p:ext uri="{BB962C8B-B14F-4D97-AF65-F5344CB8AC3E}">
        <p14:creationId xmlns:p14="http://schemas.microsoft.com/office/powerpoint/2010/main" val="61812023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C6DEFF-A54F-FF55-4215-F091D3908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5B5A-791A-5748-AAAA-B1275C18A732}" type="datetimeFigureOut">
              <a:rPr lang="da-DK" smtClean="0"/>
              <a:pPr/>
              <a:t>06-11-2023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BD995-8CD5-9A53-3E44-0FB051BF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F2E81-51EA-DDC8-0E19-245631261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35A7-3627-CF46-BE8E-5A0DABEF4740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314DD3A-2347-6280-3EF7-CBCB0A3B4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738" y="449886"/>
            <a:ext cx="10406062" cy="104608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Slide til Agenda / dagsorden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49A04999-2C15-84B7-082F-1A0736120F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6800" y="1746875"/>
            <a:ext cx="8620534" cy="4609475"/>
          </a:xfrm>
        </p:spPr>
        <p:txBody>
          <a:bodyPr lIns="0" tIns="0" rIns="0" bIns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Skriv dagsorden i punktform</a:t>
            </a:r>
          </a:p>
        </p:txBody>
      </p:sp>
      <p:pic>
        <p:nvPicPr>
          <p:cNvPr id="2" name="Billede 32">
            <a:extLst>
              <a:ext uri="{FF2B5EF4-FFF2-40B4-BE49-F238E27FC236}">
                <a16:creationId xmlns:a16="http://schemas.microsoft.com/office/drawing/2014/main" id="{F0A2EBAE-0507-97D8-D6E4-F8752E22CD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88" y="5779370"/>
            <a:ext cx="1476375" cy="5334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CB9689E-FD88-1D18-CECD-4E54DB92D9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7737" y="5645393"/>
            <a:ext cx="1476375" cy="833437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</a:t>
            </a:r>
            <a:r>
              <a:rPr lang="en-DK" dirty="0"/>
              <a:t>ulighed for sekundært logo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91F3E977-4AEA-2191-9AC0-131B1EAD94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57813" y="5645393"/>
            <a:ext cx="1476375" cy="833437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</a:t>
            </a:r>
            <a:r>
              <a:rPr lang="en-DK" dirty="0"/>
              <a:t>ulighed for tertiært logo</a:t>
            </a:r>
          </a:p>
        </p:txBody>
      </p:sp>
    </p:spTree>
    <p:extLst>
      <p:ext uri="{BB962C8B-B14F-4D97-AF65-F5344CB8AC3E}">
        <p14:creationId xmlns:p14="http://schemas.microsoft.com/office/powerpoint/2010/main" val="3349558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slide – so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C6DEFF-A54F-FF55-4215-F091D3908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5B5A-791A-5748-AAAA-B1275C18A732}" type="datetimeFigureOut">
              <a:rPr lang="da-DK" smtClean="0"/>
              <a:pPr/>
              <a:t>06-11-2023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BD995-8CD5-9A53-3E44-0FB051BF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F2E81-51EA-DDC8-0E19-245631261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35A7-3627-CF46-BE8E-5A0DABEF4740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314DD3A-2347-6280-3EF7-CBCB0A3B4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738" y="449886"/>
            <a:ext cx="10406062" cy="104608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Slide til Agenda / dagsorden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49A04999-2C15-84B7-082F-1A0736120F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6800" y="1746875"/>
            <a:ext cx="8620534" cy="4609475"/>
          </a:xfrm>
        </p:spPr>
        <p:txBody>
          <a:bodyPr lIns="0" tIns="0" rIns="0" bIns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Skriv dagsorden i punktform</a:t>
            </a:r>
          </a:p>
        </p:txBody>
      </p:sp>
      <p:pic>
        <p:nvPicPr>
          <p:cNvPr id="6" name="Billede 32">
            <a:extLst>
              <a:ext uri="{FF2B5EF4-FFF2-40B4-BE49-F238E27FC236}">
                <a16:creationId xmlns:a16="http://schemas.microsoft.com/office/drawing/2014/main" id="{53D3EA54-38F2-9A09-7EE8-FF83DEF944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88" y="5779370"/>
            <a:ext cx="1476375" cy="533400"/>
          </a:xfrm>
          <a:prstGeom prst="rect">
            <a:avLst/>
          </a:prstGeom>
        </p:spPr>
      </p:pic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C0E4820A-0C44-8F22-910C-A14ADD9CB9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7737" y="5645393"/>
            <a:ext cx="1476375" cy="83343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</a:t>
            </a:r>
            <a:r>
              <a:rPr lang="en-DK" dirty="0"/>
              <a:t>ulighed for sekundært logo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46A1442-6B9C-FC84-4AF7-CC2E1F2FE7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57813" y="5645393"/>
            <a:ext cx="1476375" cy="83343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</a:t>
            </a:r>
            <a:r>
              <a:rPr lang="en-DK" dirty="0"/>
              <a:t>ulighed for tertiært logo</a:t>
            </a:r>
          </a:p>
        </p:txBody>
      </p:sp>
    </p:spTree>
    <p:extLst>
      <p:ext uri="{BB962C8B-B14F-4D97-AF65-F5344CB8AC3E}">
        <p14:creationId xmlns:p14="http://schemas.microsoft.com/office/powerpoint/2010/main" val="2367269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C6DEFF-A54F-FF55-4215-F091D3908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5B5A-791A-5748-AAAA-B1275C18A732}" type="datetimeFigureOut">
              <a:rPr lang="da-DK" smtClean="0"/>
              <a:pPr/>
              <a:t>06-11-2023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BD995-8CD5-9A53-3E44-0FB051BF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F2E81-51EA-DDC8-0E19-245631261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35A7-3627-CF46-BE8E-5A0DABEF4740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97B1346-BBD7-CDC9-11AB-98CDB86625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738" y="944561"/>
            <a:ext cx="10406062" cy="104608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da-DK"/>
              <a:t>Blank slide </a:t>
            </a:r>
            <a:r>
              <a:rPr lang="da-DK" dirty="0"/>
              <a:t>med ren tekst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2831ACCC-AE4C-75A4-BCD3-F739675C1E2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6799" y="2241551"/>
            <a:ext cx="10406061" cy="3537820"/>
          </a:xfrm>
        </p:spPr>
        <p:txBody>
          <a:bodyPr lIns="0" tIns="0" rIns="0" bIns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redigere</a:t>
            </a:r>
          </a:p>
        </p:txBody>
      </p:sp>
    </p:spTree>
    <p:extLst>
      <p:ext uri="{BB962C8B-B14F-4D97-AF65-F5344CB8AC3E}">
        <p14:creationId xmlns:p14="http://schemas.microsoft.com/office/powerpoint/2010/main" val="5883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so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C6DEFF-A54F-FF55-4215-F091D3908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5B5A-791A-5748-AAAA-B1275C18A732}" type="datetimeFigureOut">
              <a:rPr lang="da-DK" smtClean="0"/>
              <a:pPr/>
              <a:t>06-11-2023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BD995-8CD5-9A53-3E44-0FB051BF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F2E81-51EA-DDC8-0E19-245631261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35A7-3627-CF46-BE8E-5A0DABEF4740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97B1346-BBD7-CDC9-11AB-98CDB86625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738" y="944561"/>
            <a:ext cx="10406062" cy="104608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sort slide med ren tekst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2831ACCC-AE4C-75A4-BCD3-F739675C1E2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6799" y="2241551"/>
            <a:ext cx="10406061" cy="3537820"/>
          </a:xfrm>
        </p:spPr>
        <p:txBody>
          <a:bodyPr lIns="0" tIns="0" rIns="0" bIns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redigere</a:t>
            </a:r>
          </a:p>
        </p:txBody>
      </p:sp>
    </p:spTree>
    <p:extLst>
      <p:ext uri="{BB962C8B-B14F-4D97-AF65-F5344CB8AC3E}">
        <p14:creationId xmlns:p14="http://schemas.microsoft.com/office/powerpoint/2010/main" val="3306914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farve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C6DEFF-A54F-FF55-4215-F091D3908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5B5A-791A-5748-AAAA-B1275C18A732}" type="datetimeFigureOut">
              <a:rPr lang="da-DK" smtClean="0"/>
              <a:pPr/>
              <a:t>06-11-2023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BD995-8CD5-9A53-3E44-0FB051BF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F2E81-51EA-DDC8-0E19-245631261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35A7-3627-CF46-BE8E-5A0DABEF4740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97B1346-BBD7-CDC9-11AB-98CDB86625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738" y="944561"/>
            <a:ext cx="10406062" cy="104608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farvet slide med ren tekst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2831ACCC-AE4C-75A4-BCD3-F739675C1E2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6799" y="2241551"/>
            <a:ext cx="10406061" cy="3537820"/>
          </a:xfrm>
        </p:spPr>
        <p:txBody>
          <a:bodyPr lIns="0" tIns="0" rIns="0" bIns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redigere</a:t>
            </a:r>
          </a:p>
        </p:txBody>
      </p:sp>
    </p:spTree>
    <p:extLst>
      <p:ext uri="{BB962C8B-B14F-4D97-AF65-F5344CB8AC3E}">
        <p14:creationId xmlns:p14="http://schemas.microsoft.com/office/powerpoint/2010/main" val="249365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E527D800-969E-ACAB-8866-EEF2EECA52A4}"/>
              </a:ext>
            </a:extLst>
          </p:cNvPr>
          <p:cNvSpPr/>
          <p:nvPr userDrawn="1"/>
        </p:nvSpPr>
        <p:spPr>
          <a:xfrm>
            <a:off x="7340426" y="738607"/>
            <a:ext cx="4373098" cy="4861941"/>
          </a:xfrm>
          <a:custGeom>
            <a:avLst/>
            <a:gdLst>
              <a:gd name="connsiteX0" fmla="*/ 5164348 w 5164348"/>
              <a:gd name="connsiteY0" fmla="*/ 0 h 5741640"/>
              <a:gd name="connsiteX1" fmla="*/ 4662221 w 5164348"/>
              <a:gd name="connsiteY1" fmla="*/ 5741640 h 5741640"/>
              <a:gd name="connsiteX2" fmla="*/ 0 w 5164348"/>
              <a:gd name="connsiteY2" fmla="*/ 5731845 h 5741640"/>
              <a:gd name="connsiteX3" fmla="*/ 501000 w 5164348"/>
              <a:gd name="connsiteY3" fmla="*/ 5387 h 574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4348" h="5741640">
                <a:moveTo>
                  <a:pt x="5164348" y="0"/>
                </a:moveTo>
                <a:lnTo>
                  <a:pt x="4662221" y="5741640"/>
                </a:lnTo>
                <a:lnTo>
                  <a:pt x="0" y="5731845"/>
                </a:lnTo>
                <a:lnTo>
                  <a:pt x="501000" y="538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86953D3-4B82-A5AF-1159-422B17D0948C}"/>
              </a:ext>
            </a:extLst>
          </p:cNvPr>
          <p:cNvSpPr/>
          <p:nvPr userDrawn="1"/>
        </p:nvSpPr>
        <p:spPr>
          <a:xfrm>
            <a:off x="7032534" y="942687"/>
            <a:ext cx="4438126" cy="4934238"/>
          </a:xfrm>
          <a:custGeom>
            <a:avLst/>
            <a:gdLst>
              <a:gd name="connsiteX0" fmla="*/ 5164348 w 5164348"/>
              <a:gd name="connsiteY0" fmla="*/ 0 h 5741640"/>
              <a:gd name="connsiteX1" fmla="*/ 4662221 w 5164348"/>
              <a:gd name="connsiteY1" fmla="*/ 5741640 h 5741640"/>
              <a:gd name="connsiteX2" fmla="*/ 0 w 5164348"/>
              <a:gd name="connsiteY2" fmla="*/ 5731845 h 5741640"/>
              <a:gd name="connsiteX3" fmla="*/ 501000 w 5164348"/>
              <a:gd name="connsiteY3" fmla="*/ 5387 h 574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4348" h="5741640">
                <a:moveTo>
                  <a:pt x="5164348" y="0"/>
                </a:moveTo>
                <a:lnTo>
                  <a:pt x="4662221" y="5741640"/>
                </a:lnTo>
                <a:lnTo>
                  <a:pt x="0" y="5731845"/>
                </a:lnTo>
                <a:lnTo>
                  <a:pt x="501000" y="538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B80B5DA-2B88-2B81-E535-A472C2D074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9778" y="549275"/>
            <a:ext cx="5147887" cy="5730217"/>
          </a:xfrm>
          <a:custGeom>
            <a:avLst/>
            <a:gdLst>
              <a:gd name="connsiteX0" fmla="*/ 497815 w 5147887"/>
              <a:gd name="connsiteY0" fmla="*/ 0 h 5730217"/>
              <a:gd name="connsiteX1" fmla="*/ 5147887 w 5147887"/>
              <a:gd name="connsiteY1" fmla="*/ 0 h 5730217"/>
              <a:gd name="connsiteX2" fmla="*/ 4646760 w 5147887"/>
              <a:gd name="connsiteY2" fmla="*/ 5730217 h 5730217"/>
              <a:gd name="connsiteX3" fmla="*/ 0 w 5147887"/>
              <a:gd name="connsiteY3" fmla="*/ 5730217 h 5730217"/>
              <a:gd name="connsiteX4" fmla="*/ 0 w 5147887"/>
              <a:gd name="connsiteY4" fmla="*/ 5692339 h 573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7887" h="5730217">
                <a:moveTo>
                  <a:pt x="497815" y="0"/>
                </a:moveTo>
                <a:lnTo>
                  <a:pt x="5147887" y="0"/>
                </a:lnTo>
                <a:lnTo>
                  <a:pt x="4646760" y="5730217"/>
                </a:lnTo>
                <a:lnTo>
                  <a:pt x="0" y="5730217"/>
                </a:lnTo>
                <a:lnTo>
                  <a:pt x="0" y="569233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40000" tIns="180000">
            <a:no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lvl1pPr>
          </a:lstStyle>
          <a:p>
            <a:r>
              <a:rPr lang="da-DK" dirty="0"/>
              <a:t>Klik på det lille ikon nedenfor og find dit billede. Du kan også finde dit billede på computeren og trække det ind i denne ramme. Brug beskæringsfunktionen til at tilpasse billedet inden for rammen.</a:t>
            </a:r>
            <a:r>
              <a:rPr lang="en-US" dirty="0"/>
              <a:t> </a:t>
            </a:r>
            <a:endParaRPr lang="en-DK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C0CE3F8-7BF3-0CBA-0D62-43DE64286E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2233" y="3655861"/>
            <a:ext cx="3360332" cy="1716087"/>
          </a:xfrm>
          <a:custGeom>
            <a:avLst/>
            <a:gdLst>
              <a:gd name="connsiteX0" fmla="*/ 150077 w 3360332"/>
              <a:gd name="connsiteY0" fmla="*/ 0 h 1716087"/>
              <a:gd name="connsiteX1" fmla="*/ 3360332 w 3360332"/>
              <a:gd name="connsiteY1" fmla="*/ 0 h 1716087"/>
              <a:gd name="connsiteX2" fmla="*/ 3210254 w 3360332"/>
              <a:gd name="connsiteY2" fmla="*/ 1716087 h 1716087"/>
              <a:gd name="connsiteX3" fmla="*/ 0 w 3360332"/>
              <a:gd name="connsiteY3" fmla="*/ 1716087 h 171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0332" h="1716087">
                <a:moveTo>
                  <a:pt x="150077" y="0"/>
                </a:moveTo>
                <a:lnTo>
                  <a:pt x="3360332" y="0"/>
                </a:lnTo>
                <a:lnTo>
                  <a:pt x="3210254" y="1716087"/>
                </a:lnTo>
                <a:lnTo>
                  <a:pt x="0" y="1716087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effectLst/>
        </p:spPr>
        <p:txBody>
          <a:bodyPr wrap="square" lIns="360000" tIns="36000" rIns="36000" bIns="36000" anchor="ctr">
            <a:noAutofit/>
          </a:bodyPr>
          <a:lstStyle>
            <a:lvl1pPr marL="0" indent="0" font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HER KAN DU TILFØJE </a:t>
            </a:r>
            <a:br>
              <a:rPr lang="en-US" dirty="0"/>
            </a:br>
            <a:r>
              <a:rPr lang="en-US" dirty="0"/>
              <a:t>EN KORT TEKST/CITAT, </a:t>
            </a:r>
            <a:br>
              <a:rPr lang="en-US" dirty="0"/>
            </a:br>
            <a:r>
              <a:rPr lang="en-US" dirty="0"/>
              <a:t>DER UNDERSTØTTER </a:t>
            </a:r>
            <a:br>
              <a:rPr lang="en-US" dirty="0"/>
            </a:br>
            <a:r>
              <a:rPr lang="en-US" dirty="0"/>
              <a:t>DIT BUDSKAB </a:t>
            </a:r>
            <a:endParaRPr lang="en-DK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8AA33C9-3FDD-E35A-4CF1-1DE34326E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738" y="944561"/>
            <a:ext cx="4844552" cy="104608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Slide med tekst og billede</a:t>
            </a: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85CA13D3-F409-3735-3178-D2783ABAA8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6800" y="2241550"/>
            <a:ext cx="4679950" cy="3635375"/>
          </a:xfrm>
        </p:spPr>
        <p:txBody>
          <a:bodyPr lIns="0" tIns="0" rIns="0" bIns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redigere</a:t>
            </a:r>
          </a:p>
        </p:txBody>
      </p:sp>
    </p:spTree>
    <p:extLst>
      <p:ext uri="{BB962C8B-B14F-4D97-AF65-F5344CB8AC3E}">
        <p14:creationId xmlns:p14="http://schemas.microsoft.com/office/powerpoint/2010/main" val="158356644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595">
          <p15:clr>
            <a:srgbClr val="FBAE40"/>
          </p15:clr>
        </p15:guide>
        <p15:guide id="3" orient="horz" pos="1185">
          <p15:clr>
            <a:srgbClr val="FBAE40"/>
          </p15:clr>
        </p15:guide>
        <p15:guide id="4" orient="horz" pos="1412">
          <p15:clr>
            <a:srgbClr val="FBAE40"/>
          </p15:clr>
        </p15:guide>
        <p15:guide id="5" orient="horz" pos="3702">
          <p15:clr>
            <a:srgbClr val="FBAE40"/>
          </p15:clr>
        </p15:guide>
        <p15:guide id="6" pos="4135">
          <p15:clr>
            <a:srgbClr val="FBAE40"/>
          </p15:clr>
        </p15:guide>
        <p15:guide id="7" pos="3545">
          <p15:clr>
            <a:srgbClr val="FBAE40"/>
          </p15:clr>
        </p15:guide>
        <p15:guide id="8" pos="7083">
          <p15:clr>
            <a:srgbClr val="FBAE40"/>
          </p15:clr>
        </p15:guide>
        <p15:guide id="9" pos="597">
          <p15:clr>
            <a:srgbClr val="FBAE40"/>
          </p15:clr>
        </p15:guide>
        <p15:guide id="10" orient="horz" pos="346">
          <p15:clr>
            <a:srgbClr val="FBAE40"/>
          </p15:clr>
        </p15:guide>
        <p15:guide id="11" orient="horz" pos="39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6E70CD00-4FEE-9CC3-96D5-1CEFAC44F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877"/>
            <a:ext cx="10515600" cy="13255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AC3A798-8AA9-D794-3E49-07DBF4A97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2377"/>
            <a:ext cx="10515600" cy="35969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338A9F4-7EC6-E7E6-6CA2-CAD3444F9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005B5A-791A-5748-AAAA-B1275C18A732}" type="datetimeFigureOut">
              <a:rPr lang="da-DK" smtClean="0"/>
              <a:pPr/>
              <a:t>06-11-2023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F06D094-51D2-869D-C72A-127243BAEE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75F40F0-7298-53F7-6CE9-7B765F40B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E1635A7-3627-CF46-BE8E-5A0DABEF474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ktangel 12">
            <a:extLst>
              <a:ext uri="{FF2B5EF4-FFF2-40B4-BE49-F238E27FC236}">
                <a16:creationId xmlns:a16="http://schemas.microsoft.com/office/drawing/2014/main" id="{32F03403-4E9E-253B-C313-8C67FCF32CE5}"/>
              </a:ext>
            </a:extLst>
          </p:cNvPr>
          <p:cNvSpPr/>
          <p:nvPr userDrawn="1"/>
        </p:nvSpPr>
        <p:spPr>
          <a:xfrm flipV="1">
            <a:off x="0" y="0"/>
            <a:ext cx="12192000" cy="180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7" name="Rektangel 12">
            <a:extLst>
              <a:ext uri="{FF2B5EF4-FFF2-40B4-BE49-F238E27FC236}">
                <a16:creationId xmlns:a16="http://schemas.microsoft.com/office/drawing/2014/main" id="{5D75CFE3-3A21-853B-E298-9A78FA9C8221}"/>
              </a:ext>
            </a:extLst>
          </p:cNvPr>
          <p:cNvSpPr/>
          <p:nvPr userDrawn="1"/>
        </p:nvSpPr>
        <p:spPr>
          <a:xfrm flipV="1">
            <a:off x="0" y="6678000"/>
            <a:ext cx="12192000" cy="180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726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49" r:id="rId2"/>
    <p:sldLayoutId id="2147483651" r:id="rId3"/>
    <p:sldLayoutId id="2147483672" r:id="rId4"/>
    <p:sldLayoutId id="2147483673" r:id="rId5"/>
    <p:sldLayoutId id="2147483652" r:id="rId6"/>
    <p:sldLayoutId id="2147483665" r:id="rId7"/>
    <p:sldLayoutId id="2147483666" r:id="rId8"/>
    <p:sldLayoutId id="2147483653" r:id="rId9"/>
    <p:sldLayoutId id="2147483654" r:id="rId10"/>
    <p:sldLayoutId id="2147483655" r:id="rId11"/>
    <p:sldLayoutId id="2147483656" r:id="rId12"/>
    <p:sldLayoutId id="2147483660" r:id="rId13"/>
    <p:sldLayoutId id="2147483661" r:id="rId14"/>
    <p:sldLayoutId id="2147483679" r:id="rId15"/>
    <p:sldLayoutId id="2147483658" r:id="rId16"/>
    <p:sldLayoutId id="2147483659" r:id="rId17"/>
    <p:sldLayoutId id="2147483662" r:id="rId18"/>
    <p:sldLayoutId id="2147483663" r:id="rId19"/>
    <p:sldLayoutId id="2147483664" r:id="rId20"/>
    <p:sldLayoutId id="2147483674" r:id="rId21"/>
    <p:sldLayoutId id="2147483657" r:id="rId22"/>
    <p:sldLayoutId id="2147483650" r:id="rId23"/>
    <p:sldLayoutId id="2147483676" r:id="rId24"/>
    <p:sldLayoutId id="2147483675" r:id="rId25"/>
    <p:sldLayoutId id="2147483677" r:id="rId26"/>
    <p:sldLayoutId id="2147483668" r:id="rId27"/>
    <p:sldLayoutId id="2147483670" r:id="rId2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spc="-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5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612" b="9900"/>
          <a:stretch/>
        </p:blipFill>
        <p:spPr>
          <a:xfrm flipH="1">
            <a:off x="0" y="152401"/>
            <a:ext cx="12192000" cy="6529753"/>
          </a:xfrm>
          <a:prstGeom prst="rect">
            <a:avLst/>
          </a:prstGeom>
        </p:spPr>
      </p:pic>
      <p:sp>
        <p:nvSpPr>
          <p:cNvPr id="12" name="Kombinationstegning 11">
            <a:extLst>
              <a:ext uri="{FF2B5EF4-FFF2-40B4-BE49-F238E27FC236}">
                <a16:creationId xmlns:a16="http://schemas.microsoft.com/office/drawing/2014/main" id="{F3765832-4F3C-42B8-184A-F402614D4348}"/>
              </a:ext>
            </a:extLst>
          </p:cNvPr>
          <p:cNvSpPr/>
          <p:nvPr/>
        </p:nvSpPr>
        <p:spPr>
          <a:xfrm>
            <a:off x="-11724" y="3036277"/>
            <a:ext cx="8042032" cy="3282459"/>
          </a:xfrm>
          <a:custGeom>
            <a:avLst/>
            <a:gdLst>
              <a:gd name="connsiteX0" fmla="*/ 0 w 11518084"/>
              <a:gd name="connsiteY0" fmla="*/ 0 h 2684196"/>
              <a:gd name="connsiteX1" fmla="*/ 11518084 w 11518084"/>
              <a:gd name="connsiteY1" fmla="*/ 0 h 2684196"/>
              <a:gd name="connsiteX2" fmla="*/ 11283247 w 11518084"/>
              <a:gd name="connsiteY2" fmla="*/ 2684196 h 2684196"/>
              <a:gd name="connsiteX3" fmla="*/ 0 w 11518084"/>
              <a:gd name="connsiteY3" fmla="*/ 2684196 h 268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18084" h="2684196">
                <a:moveTo>
                  <a:pt x="0" y="0"/>
                </a:moveTo>
                <a:lnTo>
                  <a:pt x="11518084" y="0"/>
                </a:lnTo>
                <a:lnTo>
                  <a:pt x="11283247" y="2684196"/>
                </a:lnTo>
                <a:lnTo>
                  <a:pt x="0" y="268419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0EDBC1-B058-A38D-F1BF-393E429967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14" y="3503637"/>
            <a:ext cx="6402631" cy="11641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a-DK" sz="3200" dirty="0" smtClean="0"/>
              <a:t/>
            </a:r>
            <a:br>
              <a:rPr lang="da-DK" sz="3200" dirty="0" smtClean="0"/>
            </a:br>
            <a:r>
              <a:rPr lang="da-DK" sz="3200" dirty="0"/>
              <a:t/>
            </a:r>
            <a:br>
              <a:rPr lang="da-DK" sz="3200" dirty="0"/>
            </a:br>
            <a:r>
              <a:rPr lang="da-DK" sz="3200" dirty="0" smtClean="0"/>
              <a:t/>
            </a:r>
            <a:br>
              <a:rPr lang="da-DK" sz="3200" dirty="0" smtClean="0"/>
            </a:br>
            <a:r>
              <a:rPr lang="da-DK" sz="3200" dirty="0"/>
              <a:t/>
            </a:r>
            <a:br>
              <a:rPr lang="da-DK" sz="3200" dirty="0"/>
            </a:br>
            <a:r>
              <a:rPr lang="da-DK" sz="3200" dirty="0" smtClean="0"/>
              <a:t/>
            </a:r>
            <a:br>
              <a:rPr lang="da-DK" sz="3200" dirty="0" smtClean="0"/>
            </a:br>
            <a:r>
              <a:rPr lang="da-DK" sz="3200" dirty="0"/>
              <a:t/>
            </a:r>
            <a:br>
              <a:rPr lang="da-DK" sz="3200" dirty="0"/>
            </a:br>
            <a:r>
              <a:rPr lang="da-DK" sz="3200" dirty="0" smtClean="0"/>
              <a:t/>
            </a:r>
            <a:br>
              <a:rPr lang="da-DK" sz="3200" dirty="0" smtClean="0"/>
            </a:br>
            <a:r>
              <a:rPr lang="da-DK" sz="3200" dirty="0"/>
              <a:t/>
            </a:r>
            <a:br>
              <a:rPr lang="da-DK" sz="3200" dirty="0"/>
            </a:br>
            <a:r>
              <a:rPr lang="da-DK" sz="3400" dirty="0" smtClean="0"/>
              <a:t/>
            </a:r>
            <a:br>
              <a:rPr lang="da-DK" sz="3400" dirty="0" smtClean="0"/>
            </a:br>
            <a:r>
              <a:rPr lang="da-DK" sz="3400" spc="0" dirty="0" smtClean="0"/>
              <a:t/>
            </a:r>
            <a:br>
              <a:rPr lang="da-DK" sz="3400" spc="0" dirty="0" smtClean="0"/>
            </a:br>
            <a:r>
              <a:rPr lang="da-DK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 </a:t>
            </a:r>
            <a:r>
              <a:rPr lang="da-DK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grøn omstilling </a:t>
            </a:r>
            <a:r>
              <a:rPr lang="da-DK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a-DK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 </a:t>
            </a:r>
            <a:r>
              <a:rPr lang="da-DK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sidevognprojekt til linjeorganisation. Hvordan implementeres DGNB</a:t>
            </a:r>
            <a:r>
              <a:rPr lang="da-DK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 med hvilke udfordringer? </a:t>
            </a:r>
            <a:endParaRPr lang="en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BD3CAD-2B77-198D-6B4F-431994114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6015" y="4964253"/>
            <a:ext cx="5645544" cy="211405"/>
          </a:xfrm>
        </p:spPr>
        <p:txBody>
          <a:bodyPr/>
          <a:lstStyle/>
          <a:p>
            <a:r>
              <a:rPr lang="da-DK" sz="1600" dirty="0" smtClean="0"/>
              <a:t>Region Syddanmark, </a:t>
            </a:r>
            <a:br>
              <a:rPr lang="da-DK" sz="1600" dirty="0" smtClean="0"/>
            </a:br>
            <a:r>
              <a:rPr lang="da-DK" sz="1600" dirty="0" smtClean="0"/>
              <a:t> Oktober 2023</a:t>
            </a:r>
            <a:endParaRPr lang="en-US" sz="1600" dirty="0" smtClean="0"/>
          </a:p>
          <a:p>
            <a:endParaRPr lang="en-US" dirty="0" smtClean="0"/>
          </a:p>
          <a:p>
            <a:endParaRPr lang="en-DK" dirty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4C0E98FA-9FB0-B3A7-47BD-C102CA05C2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88" y="5779370"/>
            <a:ext cx="14763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4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08015-C6CA-9130-8481-EEE6739F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127699"/>
            <a:ext cx="10406062" cy="1021059"/>
          </a:xfrm>
        </p:spPr>
        <p:txBody>
          <a:bodyPr/>
          <a:lstStyle/>
          <a:p>
            <a:pPr algn="ctr"/>
            <a:r>
              <a:rPr lang="da-DK" dirty="0" smtClean="0"/>
              <a:t>Vores </a:t>
            </a:r>
            <a:r>
              <a:rPr lang="da-DK" dirty="0" err="1" smtClean="0"/>
              <a:t>Leadområder</a:t>
            </a:r>
            <a:r>
              <a:rPr lang="da-DK" dirty="0" smtClean="0"/>
              <a:t> </a:t>
            </a:r>
            <a:endParaRPr lang="en-DK" dirty="0"/>
          </a:p>
        </p:txBody>
      </p:sp>
      <p:sp>
        <p:nvSpPr>
          <p:cNvPr id="4" name="Rektangel 3"/>
          <p:cNvSpPr/>
          <p:nvPr/>
        </p:nvSpPr>
        <p:spPr>
          <a:xfrm>
            <a:off x="947738" y="1481423"/>
            <a:ext cx="1101320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2000" b="1" dirty="0"/>
          </a:p>
          <a:p>
            <a:r>
              <a:rPr lang="da-DK" b="1" dirty="0" smtClean="0"/>
              <a:t>CENTER FOR GRØN OMSTILLING </a:t>
            </a:r>
            <a:endParaRPr lang="da-DK" dirty="0"/>
          </a:p>
          <a:p>
            <a:endParaRPr lang="da-DK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smtClean="0"/>
              <a:t>Vedvarende energi &amp; Cirkulærer </a:t>
            </a:r>
            <a:r>
              <a:rPr lang="da-DK" dirty="0"/>
              <a:t>råstoffer i byggeri</a:t>
            </a:r>
            <a:r>
              <a:rPr lang="da-DK" dirty="0" smtClean="0"/>
              <a:t>, </a:t>
            </a:r>
            <a:r>
              <a:rPr lang="da-DK" dirty="0"/>
              <a:t>Miljøkrav/fossilfri byggeplads</a:t>
            </a:r>
            <a:r>
              <a:rPr lang="da-DK" dirty="0" smtClean="0"/>
              <a:t/>
            </a:r>
            <a:br>
              <a:rPr lang="da-DK" dirty="0" smtClean="0"/>
            </a:br>
            <a:endParaRPr lang="da-DK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smtClean="0"/>
              <a:t>Fossilfri </a:t>
            </a:r>
            <a:r>
              <a:rPr lang="da-DK" dirty="0"/>
              <a:t>kørsel for andre </a:t>
            </a:r>
            <a:r>
              <a:rPr lang="da-DK" dirty="0" smtClean="0"/>
              <a:t>køretøjer end vare- og personbiler &amp; Lade-infrastruktur</a:t>
            </a:r>
            <a:r>
              <a:rPr lang="da-DK" dirty="0"/>
              <a:t>, </a:t>
            </a:r>
            <a:r>
              <a:rPr lang="da-DK" dirty="0" smtClean="0"/>
              <a:t> </a:t>
            </a:r>
            <a:br>
              <a:rPr lang="da-DK" dirty="0" smtClean="0"/>
            </a:br>
            <a:endParaRPr lang="da-DK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smtClean="0"/>
              <a:t>Grønne </a:t>
            </a:r>
            <a:r>
              <a:rPr lang="da-DK" dirty="0"/>
              <a:t>krav i udbud, indkøbssystem</a:t>
            </a:r>
            <a:r>
              <a:rPr lang="da-DK" dirty="0" smtClean="0"/>
              <a:t>, </a:t>
            </a:r>
            <a:br>
              <a:rPr lang="da-DK" dirty="0" smtClean="0"/>
            </a:br>
            <a:endParaRPr lang="da-DK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smtClean="0"/>
              <a:t>Data </a:t>
            </a:r>
            <a:r>
              <a:rPr lang="da-DK" dirty="0"/>
              <a:t>og målemetoder, </a:t>
            </a:r>
            <a:r>
              <a:rPr lang="da-DK" dirty="0" smtClean="0"/>
              <a:t>dataindsamling.</a:t>
            </a:r>
            <a:endParaRPr lang="da-DK" dirty="0"/>
          </a:p>
          <a:p>
            <a:endParaRPr lang="da-DK" b="1" dirty="0"/>
          </a:p>
          <a:p>
            <a:endParaRPr lang="da-DK" sz="1400" b="1" dirty="0"/>
          </a:p>
          <a:p>
            <a:endParaRPr lang="da-DK" sz="1400" dirty="0" smtClean="0"/>
          </a:p>
          <a:p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288385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08015-C6CA-9130-8481-EEE6739F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11" y="646772"/>
            <a:ext cx="10604939" cy="891610"/>
          </a:xfrm>
        </p:spPr>
        <p:txBody>
          <a:bodyPr/>
          <a:lstStyle/>
          <a:p>
            <a:r>
              <a:rPr lang="da-DK" sz="3200" dirty="0" smtClean="0"/>
              <a:t>          Vores politiske delstrategier</a:t>
            </a:r>
            <a:endParaRPr lang="en-DK" sz="3200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4001867199"/>
              </p:ext>
            </p:extLst>
          </p:nvPr>
        </p:nvGraphicFramePr>
        <p:xfrm>
          <a:off x="1548377" y="2206249"/>
          <a:ext cx="3365888" cy="3723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09932183"/>
              </p:ext>
            </p:extLst>
          </p:nvPr>
        </p:nvGraphicFramePr>
        <p:xfrm>
          <a:off x="4758177" y="2206249"/>
          <a:ext cx="3345043" cy="3723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Dobbelt klammeparentes 6"/>
          <p:cNvSpPr/>
          <p:nvPr/>
        </p:nvSpPr>
        <p:spPr>
          <a:xfrm>
            <a:off x="806011" y="2206249"/>
            <a:ext cx="10791257" cy="3723862"/>
          </a:xfrm>
          <a:prstGeom prst="bracePair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9" name="Gruppe 8"/>
          <p:cNvGrpSpPr/>
          <p:nvPr/>
        </p:nvGrpSpPr>
        <p:grpSpPr>
          <a:xfrm>
            <a:off x="8124065" y="4795933"/>
            <a:ext cx="2835446" cy="1134178"/>
            <a:chOff x="254798" y="2587805"/>
            <a:chExt cx="2835446" cy="1134178"/>
          </a:xfrm>
        </p:grpSpPr>
        <p:sp>
          <p:nvSpPr>
            <p:cNvPr id="12" name="Afrundet rektangel 11"/>
            <p:cNvSpPr/>
            <p:nvPr/>
          </p:nvSpPr>
          <p:spPr>
            <a:xfrm>
              <a:off x="254798" y="2587805"/>
              <a:ext cx="2835446" cy="113417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frundet rektangel 4"/>
            <p:cNvSpPr txBox="1"/>
            <p:nvPr/>
          </p:nvSpPr>
          <p:spPr>
            <a:xfrm>
              <a:off x="310164" y="2643171"/>
              <a:ext cx="2724714" cy="10234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12700" rIns="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2000" kern="1200" dirty="0" smtClean="0"/>
                <a:t>Principper og mål for bæredygtige fødevareindkøb og måltider</a:t>
              </a:r>
              <a:endParaRPr lang="da-DK" sz="2000" kern="1200" dirty="0"/>
            </a:p>
          </p:txBody>
        </p:sp>
      </p:grpSp>
      <p:sp>
        <p:nvSpPr>
          <p:cNvPr id="3" name="Oval billedforklaring 2"/>
          <p:cNvSpPr/>
          <p:nvPr/>
        </p:nvSpPr>
        <p:spPr>
          <a:xfrm rot="1330915">
            <a:off x="8431306" y="1311685"/>
            <a:ext cx="3119788" cy="1864231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Delstrategierne vil på sigt erstatte den eksisterende strategi for grøn omstilling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15" name="Afrundet rektangel 4"/>
          <p:cNvSpPr txBox="1"/>
          <p:nvPr/>
        </p:nvSpPr>
        <p:spPr>
          <a:xfrm>
            <a:off x="8179431" y="3556457"/>
            <a:ext cx="2724714" cy="102344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400" tIns="12700" rIns="0" bIns="127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a-DK" sz="2000" kern="1200" dirty="0" smtClean="0"/>
              <a:t>Indkøbspolitik</a:t>
            </a:r>
            <a:endParaRPr lang="da-DK" sz="2000" kern="1200" dirty="0"/>
          </a:p>
        </p:txBody>
      </p:sp>
    </p:spTree>
    <p:extLst>
      <p:ext uri="{BB962C8B-B14F-4D97-AF65-F5344CB8AC3E}">
        <p14:creationId xmlns:p14="http://schemas.microsoft.com/office/powerpoint/2010/main" val="223802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rundet rektangel 3"/>
          <p:cNvSpPr/>
          <p:nvPr/>
        </p:nvSpPr>
        <p:spPr>
          <a:xfrm>
            <a:off x="592865" y="1006481"/>
            <a:ext cx="1623536" cy="62863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Klimaoptimeret energiforbrug</a:t>
            </a:r>
            <a:endParaRPr lang="da-DK" sz="1100" dirty="0"/>
          </a:p>
        </p:txBody>
      </p:sp>
      <p:sp>
        <p:nvSpPr>
          <p:cNvPr id="8" name="Afrundet rektangel 7"/>
          <p:cNvSpPr/>
          <p:nvPr/>
        </p:nvSpPr>
        <p:spPr>
          <a:xfrm>
            <a:off x="592865" y="1822732"/>
            <a:ext cx="1623536" cy="711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Effektiv og elektrificeret kørsel</a:t>
            </a:r>
            <a:endParaRPr lang="da-DK" dirty="0"/>
          </a:p>
        </p:txBody>
      </p:sp>
      <p:sp>
        <p:nvSpPr>
          <p:cNvPr id="9" name="Afrundet rektangel 8"/>
          <p:cNvSpPr/>
          <p:nvPr/>
        </p:nvSpPr>
        <p:spPr>
          <a:xfrm>
            <a:off x="592865" y="2687948"/>
            <a:ext cx="1623536" cy="711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Bæredygtigt byggeri</a:t>
            </a:r>
            <a:endParaRPr lang="da-DK" sz="1100" dirty="0"/>
          </a:p>
        </p:txBody>
      </p:sp>
      <p:sp>
        <p:nvSpPr>
          <p:cNvPr id="10" name="Afrundet rektangel 9"/>
          <p:cNvSpPr/>
          <p:nvPr/>
        </p:nvSpPr>
        <p:spPr>
          <a:xfrm>
            <a:off x="592865" y="3556820"/>
            <a:ext cx="1623536" cy="711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 dirty="0" smtClean="0"/>
          </a:p>
          <a:p>
            <a:pPr algn="ctr"/>
            <a:r>
              <a:rPr lang="da-DK" sz="1100" dirty="0" smtClean="0"/>
              <a:t>Lægemidler </a:t>
            </a:r>
            <a:r>
              <a:rPr lang="da-DK" sz="1100" dirty="0"/>
              <a:t>og farmaceutiske produkter</a:t>
            </a:r>
          </a:p>
          <a:p>
            <a:pPr algn="ctr"/>
            <a:endParaRPr lang="da-DK" dirty="0"/>
          </a:p>
        </p:txBody>
      </p:sp>
      <p:sp>
        <p:nvSpPr>
          <p:cNvPr id="11" name="Afrundet rektangel 10"/>
          <p:cNvSpPr/>
          <p:nvPr/>
        </p:nvSpPr>
        <p:spPr>
          <a:xfrm>
            <a:off x="592865" y="4443964"/>
            <a:ext cx="1623536" cy="711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err="1" smtClean="0"/>
              <a:t>Medicoteknik</a:t>
            </a:r>
            <a:r>
              <a:rPr lang="da-DK" sz="1100" dirty="0" smtClean="0"/>
              <a:t> og It</a:t>
            </a:r>
            <a:endParaRPr lang="da-DK" sz="1100" dirty="0"/>
          </a:p>
        </p:txBody>
      </p:sp>
      <p:sp>
        <p:nvSpPr>
          <p:cNvPr id="12" name="Afrundet rektangel 11"/>
          <p:cNvSpPr/>
          <p:nvPr/>
        </p:nvSpPr>
        <p:spPr>
          <a:xfrm>
            <a:off x="592865" y="5331108"/>
            <a:ext cx="1623536" cy="711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Kliniske og øvrige forbrugsvarer</a:t>
            </a:r>
            <a:endParaRPr lang="da-DK" sz="1100" dirty="0"/>
          </a:p>
        </p:txBody>
      </p:sp>
      <p:sp>
        <p:nvSpPr>
          <p:cNvPr id="13" name="Afrundet rektangel 12"/>
          <p:cNvSpPr/>
          <p:nvPr/>
        </p:nvSpPr>
        <p:spPr>
          <a:xfrm>
            <a:off x="2428274" y="3541420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Lægemidler</a:t>
            </a:r>
            <a:endParaRPr lang="da-DK" sz="1100" dirty="0"/>
          </a:p>
        </p:txBody>
      </p:sp>
      <p:sp>
        <p:nvSpPr>
          <p:cNvPr id="14" name="Afrundet rektangel 13"/>
          <p:cNvSpPr/>
          <p:nvPr/>
        </p:nvSpPr>
        <p:spPr>
          <a:xfrm>
            <a:off x="4189833" y="3541420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OP og anæstesi</a:t>
            </a:r>
            <a:endParaRPr lang="da-DK" sz="1100" dirty="0"/>
          </a:p>
        </p:txBody>
      </p:sp>
      <p:sp>
        <p:nvSpPr>
          <p:cNvPr id="15" name="Afrundet rektangel 14"/>
          <p:cNvSpPr/>
          <p:nvPr/>
        </p:nvSpPr>
        <p:spPr>
          <a:xfrm>
            <a:off x="592865" y="546409"/>
            <a:ext cx="1623536" cy="38330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DELSTRATEGI</a:t>
            </a:r>
            <a:endParaRPr lang="da-DK" sz="1100" dirty="0"/>
          </a:p>
        </p:txBody>
      </p:sp>
      <p:sp>
        <p:nvSpPr>
          <p:cNvPr id="16" name="Afrundet rektangel 15"/>
          <p:cNvSpPr/>
          <p:nvPr/>
        </p:nvSpPr>
        <p:spPr>
          <a:xfrm>
            <a:off x="2428274" y="4403723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Elekronik</a:t>
            </a:r>
            <a:endParaRPr lang="da-DK" sz="1100" dirty="0"/>
          </a:p>
        </p:txBody>
      </p:sp>
      <p:sp>
        <p:nvSpPr>
          <p:cNvPr id="21" name="Afrundet rektangel 20"/>
          <p:cNvSpPr/>
          <p:nvPr/>
        </p:nvSpPr>
        <p:spPr>
          <a:xfrm>
            <a:off x="2428274" y="2684696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Fossilfri byggeplads</a:t>
            </a:r>
            <a:endParaRPr lang="da-DK" sz="1100" dirty="0"/>
          </a:p>
        </p:txBody>
      </p:sp>
      <p:sp>
        <p:nvSpPr>
          <p:cNvPr id="22" name="Afrundet rektangel 21"/>
          <p:cNvSpPr/>
          <p:nvPr/>
        </p:nvSpPr>
        <p:spPr>
          <a:xfrm>
            <a:off x="2428274" y="1817652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Effektiv kørsel og elbiler</a:t>
            </a:r>
            <a:endParaRPr lang="da-DK" sz="1100" dirty="0"/>
          </a:p>
        </p:txBody>
      </p:sp>
      <p:sp>
        <p:nvSpPr>
          <p:cNvPr id="23" name="Afrundet rektangel 22"/>
          <p:cNvSpPr/>
          <p:nvPr/>
        </p:nvSpPr>
        <p:spPr>
          <a:xfrm>
            <a:off x="4189833" y="1817652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Andre el-køretøjer</a:t>
            </a:r>
            <a:endParaRPr lang="da-DK" sz="1100" dirty="0"/>
          </a:p>
        </p:txBody>
      </p:sp>
      <p:sp>
        <p:nvSpPr>
          <p:cNvPr id="24" name="Afrundet rektangel 23"/>
          <p:cNvSpPr/>
          <p:nvPr/>
        </p:nvSpPr>
        <p:spPr>
          <a:xfrm>
            <a:off x="5951392" y="1817652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err="1" smtClean="0"/>
              <a:t>Ladeinfrastruktur</a:t>
            </a:r>
            <a:endParaRPr lang="da-DK" sz="1100" dirty="0"/>
          </a:p>
        </p:txBody>
      </p:sp>
      <p:sp>
        <p:nvSpPr>
          <p:cNvPr id="27" name="Afrundet rektangel 26"/>
          <p:cNvSpPr/>
          <p:nvPr/>
        </p:nvSpPr>
        <p:spPr>
          <a:xfrm>
            <a:off x="2428274" y="950608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Energi effektivisering</a:t>
            </a:r>
            <a:endParaRPr lang="da-DK" sz="1100" dirty="0"/>
          </a:p>
        </p:txBody>
      </p:sp>
      <p:sp>
        <p:nvSpPr>
          <p:cNvPr id="28" name="Afrundet rektangel 27"/>
          <p:cNvSpPr/>
          <p:nvPr/>
        </p:nvSpPr>
        <p:spPr>
          <a:xfrm>
            <a:off x="4189833" y="950608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Vedvarende energi</a:t>
            </a:r>
            <a:endParaRPr lang="da-DK" sz="1100" dirty="0"/>
          </a:p>
        </p:txBody>
      </p:sp>
      <p:sp>
        <p:nvSpPr>
          <p:cNvPr id="29" name="Afrundet rektangel 28"/>
          <p:cNvSpPr/>
          <p:nvPr/>
        </p:nvSpPr>
        <p:spPr>
          <a:xfrm>
            <a:off x="5951392" y="950608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Fossilfri opvarmning</a:t>
            </a:r>
            <a:endParaRPr lang="da-DK" sz="1100" dirty="0"/>
          </a:p>
        </p:txBody>
      </p:sp>
      <p:sp>
        <p:nvSpPr>
          <p:cNvPr id="32" name="Afrundet rektangel 31"/>
          <p:cNvSpPr/>
          <p:nvPr/>
        </p:nvSpPr>
        <p:spPr>
          <a:xfrm>
            <a:off x="2428274" y="5266027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Lab området</a:t>
            </a:r>
            <a:endParaRPr lang="da-DK" sz="1100" dirty="0"/>
          </a:p>
        </p:txBody>
      </p:sp>
      <p:sp>
        <p:nvSpPr>
          <p:cNvPr id="33" name="Afrundet rektangel 32"/>
          <p:cNvSpPr/>
          <p:nvPr/>
        </p:nvSpPr>
        <p:spPr>
          <a:xfrm>
            <a:off x="4189833" y="5266027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Kliniske og patientrettede forbrugsvarer</a:t>
            </a:r>
            <a:endParaRPr lang="da-DK" sz="1100" dirty="0"/>
          </a:p>
        </p:txBody>
      </p:sp>
      <p:sp>
        <p:nvSpPr>
          <p:cNvPr id="34" name="Afrundet rektangel 33"/>
          <p:cNvSpPr/>
          <p:nvPr/>
        </p:nvSpPr>
        <p:spPr>
          <a:xfrm>
            <a:off x="5951392" y="5266027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Tekstiler</a:t>
            </a:r>
            <a:endParaRPr lang="da-DK" sz="1100" dirty="0"/>
          </a:p>
        </p:txBody>
      </p:sp>
      <p:sp>
        <p:nvSpPr>
          <p:cNvPr id="35" name="Afrundet rektangel 34"/>
          <p:cNvSpPr/>
          <p:nvPr/>
        </p:nvSpPr>
        <p:spPr>
          <a:xfrm>
            <a:off x="7712951" y="5266027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Lagerstyring og </a:t>
            </a:r>
            <a:r>
              <a:rPr lang="da-DK" sz="1100" dirty="0" err="1" smtClean="0"/>
              <a:t>produktflow</a:t>
            </a:r>
            <a:endParaRPr lang="da-DK" sz="1100" dirty="0"/>
          </a:p>
        </p:txBody>
      </p:sp>
      <p:sp>
        <p:nvSpPr>
          <p:cNvPr id="42" name="Afrundet rektangel 41"/>
          <p:cNvSpPr/>
          <p:nvPr/>
        </p:nvSpPr>
        <p:spPr>
          <a:xfrm>
            <a:off x="4189833" y="2682868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Cirkulære råstoffer</a:t>
            </a:r>
            <a:endParaRPr lang="da-DK" sz="1100" dirty="0"/>
          </a:p>
        </p:txBody>
      </p:sp>
      <p:sp>
        <p:nvSpPr>
          <p:cNvPr id="43" name="Afrundet rektangel 42"/>
          <p:cNvSpPr/>
          <p:nvPr/>
        </p:nvSpPr>
        <p:spPr>
          <a:xfrm>
            <a:off x="2428274" y="547880"/>
            <a:ext cx="8912516" cy="349648"/>
          </a:xfrm>
          <a:prstGeom prst="roundRect">
            <a:avLst/>
          </a:prstGeom>
          <a:solidFill>
            <a:schemeClr val="tx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LEADOMRÅDE</a:t>
            </a:r>
            <a:endParaRPr lang="da-DK" sz="1100" dirty="0"/>
          </a:p>
        </p:txBody>
      </p:sp>
      <p:sp>
        <p:nvSpPr>
          <p:cNvPr id="2" name="Lodret skriftrulle 1"/>
          <p:cNvSpPr/>
          <p:nvPr/>
        </p:nvSpPr>
        <p:spPr>
          <a:xfrm>
            <a:off x="8199396" y="1308748"/>
            <a:ext cx="2816071" cy="3517502"/>
          </a:xfrm>
          <a:prstGeom prst="verticalScrol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Projekter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7646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rundet rektangel 5"/>
          <p:cNvSpPr/>
          <p:nvPr/>
        </p:nvSpPr>
        <p:spPr>
          <a:xfrm>
            <a:off x="704378" y="1047096"/>
            <a:ext cx="1623536" cy="711200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Bæredygtige fødevarer og måltider</a:t>
            </a:r>
            <a:endParaRPr lang="da-DK" sz="1100" dirty="0"/>
          </a:p>
        </p:txBody>
      </p:sp>
      <p:sp>
        <p:nvSpPr>
          <p:cNvPr id="21" name="Afrundet rektangel 20"/>
          <p:cNvSpPr/>
          <p:nvPr/>
        </p:nvSpPr>
        <p:spPr>
          <a:xfrm>
            <a:off x="2539787" y="3664049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Krav i udbud</a:t>
            </a:r>
            <a:endParaRPr lang="da-DK" sz="1100" dirty="0"/>
          </a:p>
        </p:txBody>
      </p:sp>
      <p:sp>
        <p:nvSpPr>
          <p:cNvPr id="22" name="Afrundet rektangel 21"/>
          <p:cNvSpPr/>
          <p:nvPr/>
        </p:nvSpPr>
        <p:spPr>
          <a:xfrm>
            <a:off x="2539787" y="2797005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Målemetoder</a:t>
            </a:r>
            <a:endParaRPr lang="da-DK" sz="1100" dirty="0"/>
          </a:p>
        </p:txBody>
      </p:sp>
      <p:sp>
        <p:nvSpPr>
          <p:cNvPr id="23" name="Afrundet rektangel 22"/>
          <p:cNvSpPr/>
          <p:nvPr/>
        </p:nvSpPr>
        <p:spPr>
          <a:xfrm>
            <a:off x="4301346" y="2797005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Indsamling af data</a:t>
            </a:r>
            <a:endParaRPr lang="da-DK" sz="1100" dirty="0"/>
          </a:p>
        </p:txBody>
      </p:sp>
      <p:sp>
        <p:nvSpPr>
          <p:cNvPr id="27" name="Afrundet rektangel 26"/>
          <p:cNvSpPr/>
          <p:nvPr/>
        </p:nvSpPr>
        <p:spPr>
          <a:xfrm>
            <a:off x="2539787" y="1929961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Affaldssortering</a:t>
            </a:r>
            <a:endParaRPr lang="da-DK" sz="1100" dirty="0"/>
          </a:p>
        </p:txBody>
      </p:sp>
      <p:sp>
        <p:nvSpPr>
          <p:cNvPr id="37" name="Afrundet rektangel 36"/>
          <p:cNvSpPr/>
          <p:nvPr/>
        </p:nvSpPr>
        <p:spPr>
          <a:xfrm>
            <a:off x="2539787" y="1044556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Fødevarer måltider</a:t>
            </a:r>
            <a:endParaRPr lang="da-DK" sz="1100" dirty="0"/>
          </a:p>
        </p:txBody>
      </p:sp>
      <p:sp>
        <p:nvSpPr>
          <p:cNvPr id="42" name="Afrundet rektangel 41"/>
          <p:cNvSpPr/>
          <p:nvPr/>
        </p:nvSpPr>
        <p:spPr>
          <a:xfrm>
            <a:off x="4301346" y="3662221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Indkøbssystem som grønt værktøj</a:t>
            </a:r>
            <a:endParaRPr lang="da-DK" sz="1100" dirty="0"/>
          </a:p>
        </p:txBody>
      </p:sp>
      <p:sp>
        <p:nvSpPr>
          <p:cNvPr id="43" name="Afrundet rektangel 42"/>
          <p:cNvSpPr/>
          <p:nvPr/>
        </p:nvSpPr>
        <p:spPr>
          <a:xfrm>
            <a:off x="2539787" y="492124"/>
            <a:ext cx="8912516" cy="349648"/>
          </a:xfrm>
          <a:prstGeom prst="roundRect">
            <a:avLst/>
          </a:prstGeom>
          <a:solidFill>
            <a:schemeClr val="tx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ØVRIGE LEADOMRÅDER</a:t>
            </a:r>
            <a:endParaRPr lang="da-DK" sz="1100" dirty="0"/>
          </a:p>
        </p:txBody>
      </p:sp>
      <p:sp>
        <p:nvSpPr>
          <p:cNvPr id="30" name="Afrundet rektangel 29"/>
          <p:cNvSpPr/>
          <p:nvPr/>
        </p:nvSpPr>
        <p:spPr>
          <a:xfrm>
            <a:off x="704378" y="458463"/>
            <a:ext cx="1623536" cy="38330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HOVEDOPGAVE</a:t>
            </a:r>
            <a:endParaRPr lang="da-DK" sz="1100" dirty="0"/>
          </a:p>
        </p:txBody>
      </p:sp>
      <p:sp>
        <p:nvSpPr>
          <p:cNvPr id="31" name="Afrundet rektangel 30"/>
          <p:cNvSpPr/>
          <p:nvPr/>
        </p:nvSpPr>
        <p:spPr>
          <a:xfrm>
            <a:off x="704378" y="1929961"/>
            <a:ext cx="1623536" cy="711200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Affald</a:t>
            </a:r>
            <a:endParaRPr lang="da-DK" sz="1100" dirty="0"/>
          </a:p>
        </p:txBody>
      </p:sp>
      <p:sp>
        <p:nvSpPr>
          <p:cNvPr id="36" name="Afrundet rektangel 35"/>
          <p:cNvSpPr/>
          <p:nvPr/>
        </p:nvSpPr>
        <p:spPr>
          <a:xfrm>
            <a:off x="704378" y="2815366"/>
            <a:ext cx="1623536" cy="711200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Data</a:t>
            </a:r>
            <a:endParaRPr lang="da-DK" sz="1100" dirty="0"/>
          </a:p>
        </p:txBody>
      </p:sp>
      <p:sp>
        <p:nvSpPr>
          <p:cNvPr id="38" name="Afrundet rektangel 37"/>
          <p:cNvSpPr/>
          <p:nvPr/>
        </p:nvSpPr>
        <p:spPr>
          <a:xfrm>
            <a:off x="704378" y="3700771"/>
            <a:ext cx="1623536" cy="711200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Indkøb</a:t>
            </a:r>
            <a:endParaRPr lang="da-DK" sz="1100" dirty="0"/>
          </a:p>
        </p:txBody>
      </p:sp>
      <p:sp>
        <p:nvSpPr>
          <p:cNvPr id="14" name="Afrundet rektangel 13"/>
          <p:cNvSpPr/>
          <p:nvPr/>
        </p:nvSpPr>
        <p:spPr>
          <a:xfrm>
            <a:off x="704378" y="4586176"/>
            <a:ext cx="1623536" cy="711200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Nye opgave</a:t>
            </a:r>
            <a:endParaRPr lang="da-DK" sz="1100" dirty="0"/>
          </a:p>
        </p:txBody>
      </p:sp>
      <p:sp>
        <p:nvSpPr>
          <p:cNvPr id="16" name="Afrundet rektangel 15"/>
          <p:cNvSpPr/>
          <p:nvPr/>
        </p:nvSpPr>
        <p:spPr>
          <a:xfrm>
            <a:off x="2539787" y="4581096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Nyt </a:t>
            </a:r>
            <a:r>
              <a:rPr lang="da-DK" sz="1100" dirty="0" err="1" smtClean="0"/>
              <a:t>leadområde</a:t>
            </a:r>
            <a:endParaRPr lang="da-DK" sz="1100" dirty="0"/>
          </a:p>
        </p:txBody>
      </p:sp>
      <p:sp>
        <p:nvSpPr>
          <p:cNvPr id="18" name="Lodret skriftrulle 17"/>
          <p:cNvSpPr/>
          <p:nvPr/>
        </p:nvSpPr>
        <p:spPr>
          <a:xfrm>
            <a:off x="8199396" y="1308748"/>
            <a:ext cx="2816071" cy="3517502"/>
          </a:xfrm>
          <a:prstGeom prst="verticalScrol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Projekter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9789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2C08015-C6CA-9130-8481-EEE6739F92A8}"/>
              </a:ext>
            </a:extLst>
          </p:cNvPr>
          <p:cNvSpPr txBox="1">
            <a:spLocks/>
          </p:cNvSpPr>
          <p:nvPr/>
        </p:nvSpPr>
        <p:spPr>
          <a:xfrm>
            <a:off x="530020" y="322580"/>
            <a:ext cx="11286561" cy="74280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i="0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200" dirty="0" smtClean="0"/>
              <a:t>Med andre ord .. </a:t>
            </a:r>
            <a:endParaRPr lang="en-DK" sz="3200" dirty="0"/>
          </a:p>
        </p:txBody>
      </p:sp>
      <p:sp>
        <p:nvSpPr>
          <p:cNvPr id="9" name="Afrundet rektangel 8"/>
          <p:cNvSpPr/>
          <p:nvPr/>
        </p:nvSpPr>
        <p:spPr>
          <a:xfrm>
            <a:off x="1129162" y="2235200"/>
            <a:ext cx="1623536" cy="7112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 smtClean="0"/>
              <a:t>Leadområde</a:t>
            </a:r>
            <a:endParaRPr lang="da-DK" dirty="0"/>
          </a:p>
        </p:txBody>
      </p:sp>
      <p:sp>
        <p:nvSpPr>
          <p:cNvPr id="10" name="Afrundet rektangel 9"/>
          <p:cNvSpPr/>
          <p:nvPr/>
        </p:nvSpPr>
        <p:spPr>
          <a:xfrm>
            <a:off x="3206882" y="2230120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 smtClean="0"/>
              <a:t>Leadområde</a:t>
            </a:r>
            <a:endParaRPr lang="da-DK" dirty="0"/>
          </a:p>
        </p:txBody>
      </p:sp>
      <p:sp>
        <p:nvSpPr>
          <p:cNvPr id="11" name="Afrundet rektangel 10"/>
          <p:cNvSpPr/>
          <p:nvPr/>
        </p:nvSpPr>
        <p:spPr>
          <a:xfrm>
            <a:off x="5291006" y="2230120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 smtClean="0"/>
              <a:t>Leadområde</a:t>
            </a:r>
            <a:endParaRPr lang="da-DK" dirty="0"/>
          </a:p>
        </p:txBody>
      </p:sp>
      <p:sp>
        <p:nvSpPr>
          <p:cNvPr id="12" name="Afrundet rektangel 11"/>
          <p:cNvSpPr/>
          <p:nvPr/>
        </p:nvSpPr>
        <p:spPr>
          <a:xfrm>
            <a:off x="7408704" y="2230120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 smtClean="0"/>
              <a:t>Leadområde</a:t>
            </a:r>
            <a:endParaRPr lang="da-DK" dirty="0"/>
          </a:p>
        </p:txBody>
      </p:sp>
      <p:sp>
        <p:nvSpPr>
          <p:cNvPr id="13" name="Afrundet rektangel 12"/>
          <p:cNvSpPr/>
          <p:nvPr/>
        </p:nvSpPr>
        <p:spPr>
          <a:xfrm>
            <a:off x="9486424" y="2230120"/>
            <a:ext cx="1623536" cy="7162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 smtClean="0"/>
              <a:t>Leadområde</a:t>
            </a:r>
            <a:endParaRPr lang="da-DK" dirty="0"/>
          </a:p>
        </p:txBody>
      </p:sp>
      <p:sp>
        <p:nvSpPr>
          <p:cNvPr id="14" name="Afrundet rektangel 13"/>
          <p:cNvSpPr/>
          <p:nvPr/>
        </p:nvSpPr>
        <p:spPr>
          <a:xfrm>
            <a:off x="1122758" y="5354320"/>
            <a:ext cx="1623536" cy="711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Delstrategi</a:t>
            </a:r>
            <a:endParaRPr lang="da-DK" dirty="0"/>
          </a:p>
        </p:txBody>
      </p:sp>
      <p:sp>
        <p:nvSpPr>
          <p:cNvPr id="15" name="Afrundet rektangel 14"/>
          <p:cNvSpPr/>
          <p:nvPr/>
        </p:nvSpPr>
        <p:spPr>
          <a:xfrm>
            <a:off x="3206882" y="5354320"/>
            <a:ext cx="1623536" cy="711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Delstrategi</a:t>
            </a:r>
            <a:endParaRPr lang="da-DK" dirty="0"/>
          </a:p>
        </p:txBody>
      </p:sp>
      <p:sp>
        <p:nvSpPr>
          <p:cNvPr id="16" name="Afrundet rektangel 15"/>
          <p:cNvSpPr/>
          <p:nvPr/>
        </p:nvSpPr>
        <p:spPr>
          <a:xfrm>
            <a:off x="5291006" y="5354320"/>
            <a:ext cx="1623536" cy="711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Delstrategi</a:t>
            </a:r>
          </a:p>
        </p:txBody>
      </p:sp>
      <p:sp>
        <p:nvSpPr>
          <p:cNvPr id="17" name="Afrundet rektangel 16"/>
          <p:cNvSpPr/>
          <p:nvPr/>
        </p:nvSpPr>
        <p:spPr>
          <a:xfrm>
            <a:off x="7408704" y="5354320"/>
            <a:ext cx="1623536" cy="711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Delstrategi</a:t>
            </a:r>
          </a:p>
        </p:txBody>
      </p:sp>
      <p:sp>
        <p:nvSpPr>
          <p:cNvPr id="18" name="Afrundet rektangel 17"/>
          <p:cNvSpPr/>
          <p:nvPr/>
        </p:nvSpPr>
        <p:spPr>
          <a:xfrm>
            <a:off x="9486424" y="5354320"/>
            <a:ext cx="1623536" cy="711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Delstrategi</a:t>
            </a:r>
          </a:p>
        </p:txBody>
      </p:sp>
      <p:sp>
        <p:nvSpPr>
          <p:cNvPr id="19" name="Ellipse 18"/>
          <p:cNvSpPr/>
          <p:nvPr/>
        </p:nvSpPr>
        <p:spPr>
          <a:xfrm>
            <a:off x="1914714" y="3289231"/>
            <a:ext cx="1788160" cy="174752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Projekter</a:t>
            </a:r>
            <a:endParaRPr lang="da-DK" dirty="0"/>
          </a:p>
        </p:txBody>
      </p:sp>
      <p:sp>
        <p:nvSpPr>
          <p:cNvPr id="20" name="Ellipse 19"/>
          <p:cNvSpPr/>
          <p:nvPr/>
        </p:nvSpPr>
        <p:spPr>
          <a:xfrm>
            <a:off x="6594641" y="3289231"/>
            <a:ext cx="1788160" cy="174752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Projekter</a:t>
            </a:r>
            <a:endParaRPr lang="da-DK" dirty="0"/>
          </a:p>
        </p:txBody>
      </p:sp>
      <p:sp>
        <p:nvSpPr>
          <p:cNvPr id="21" name="Ellipse 20"/>
          <p:cNvSpPr/>
          <p:nvPr/>
        </p:nvSpPr>
        <p:spPr>
          <a:xfrm>
            <a:off x="9860287" y="3289231"/>
            <a:ext cx="1788160" cy="174752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Projekter</a:t>
            </a:r>
            <a:endParaRPr lang="da-DK" dirty="0"/>
          </a:p>
        </p:txBody>
      </p:sp>
      <p:sp>
        <p:nvSpPr>
          <p:cNvPr id="22" name="Ellipse 21"/>
          <p:cNvSpPr/>
          <p:nvPr/>
        </p:nvSpPr>
        <p:spPr>
          <a:xfrm>
            <a:off x="3888555" y="3500138"/>
            <a:ext cx="1189568" cy="118741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/>
              <a:t>Projekter</a:t>
            </a:r>
            <a:endParaRPr lang="da-DK" sz="1200" dirty="0"/>
          </a:p>
        </p:txBody>
      </p:sp>
      <p:sp>
        <p:nvSpPr>
          <p:cNvPr id="23" name="Ellipse 22"/>
          <p:cNvSpPr/>
          <p:nvPr/>
        </p:nvSpPr>
        <p:spPr>
          <a:xfrm>
            <a:off x="534378" y="3500138"/>
            <a:ext cx="1189568" cy="118741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/>
              <a:t>Projekter</a:t>
            </a:r>
            <a:endParaRPr lang="da-DK" sz="1200" dirty="0"/>
          </a:p>
        </p:txBody>
      </p:sp>
      <p:sp>
        <p:nvSpPr>
          <p:cNvPr id="24" name="Ellipse 23"/>
          <p:cNvSpPr/>
          <p:nvPr/>
        </p:nvSpPr>
        <p:spPr>
          <a:xfrm>
            <a:off x="5263805" y="3500138"/>
            <a:ext cx="1189568" cy="118741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/>
              <a:t>Projekter</a:t>
            </a:r>
            <a:endParaRPr lang="da-DK" sz="1200" dirty="0"/>
          </a:p>
        </p:txBody>
      </p:sp>
      <p:sp>
        <p:nvSpPr>
          <p:cNvPr id="25" name="Ellipse 24"/>
          <p:cNvSpPr/>
          <p:nvPr/>
        </p:nvSpPr>
        <p:spPr>
          <a:xfrm>
            <a:off x="8526760" y="3549497"/>
            <a:ext cx="1189568" cy="118741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/>
              <a:t>Projekter</a:t>
            </a:r>
            <a:endParaRPr lang="da-DK" sz="1200" dirty="0"/>
          </a:p>
        </p:txBody>
      </p:sp>
      <p:cxnSp>
        <p:nvCxnSpPr>
          <p:cNvPr id="26" name="Lige pilforbindelse 25"/>
          <p:cNvCxnSpPr/>
          <p:nvPr/>
        </p:nvCxnSpPr>
        <p:spPr>
          <a:xfrm flipH="1">
            <a:off x="1251101" y="2985752"/>
            <a:ext cx="3048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Lige pilforbindelse 26"/>
          <p:cNvCxnSpPr/>
          <p:nvPr/>
        </p:nvCxnSpPr>
        <p:spPr>
          <a:xfrm flipH="1">
            <a:off x="3413317" y="3017451"/>
            <a:ext cx="3048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Lige pilforbindelse 27"/>
          <p:cNvCxnSpPr/>
          <p:nvPr/>
        </p:nvCxnSpPr>
        <p:spPr>
          <a:xfrm>
            <a:off x="4076930" y="2994669"/>
            <a:ext cx="262422" cy="473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Lige pilforbindelse 28"/>
          <p:cNvCxnSpPr/>
          <p:nvPr/>
        </p:nvCxnSpPr>
        <p:spPr>
          <a:xfrm flipH="1">
            <a:off x="9438402" y="3087217"/>
            <a:ext cx="3048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Lige pilforbindelse 29"/>
          <p:cNvCxnSpPr/>
          <p:nvPr/>
        </p:nvCxnSpPr>
        <p:spPr>
          <a:xfrm>
            <a:off x="10005890" y="3060631"/>
            <a:ext cx="194750" cy="307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Lige pilforbindelse 30"/>
          <p:cNvCxnSpPr/>
          <p:nvPr/>
        </p:nvCxnSpPr>
        <p:spPr>
          <a:xfrm flipH="1">
            <a:off x="8195086" y="3034813"/>
            <a:ext cx="3048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Lige pilforbindelse 31"/>
          <p:cNvCxnSpPr/>
          <p:nvPr/>
        </p:nvCxnSpPr>
        <p:spPr>
          <a:xfrm>
            <a:off x="6492350" y="3051186"/>
            <a:ext cx="349132" cy="423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Lige pilforbindelse 32"/>
          <p:cNvCxnSpPr/>
          <p:nvPr/>
        </p:nvCxnSpPr>
        <p:spPr>
          <a:xfrm flipH="1">
            <a:off x="5855870" y="3017451"/>
            <a:ext cx="32443" cy="450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Lige pilforbindelse 33"/>
          <p:cNvCxnSpPr/>
          <p:nvPr/>
        </p:nvCxnSpPr>
        <p:spPr>
          <a:xfrm>
            <a:off x="4675078" y="3014842"/>
            <a:ext cx="703134" cy="598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Lige pilforbindelse 34"/>
          <p:cNvCxnSpPr/>
          <p:nvPr/>
        </p:nvCxnSpPr>
        <p:spPr>
          <a:xfrm flipH="1">
            <a:off x="1688954" y="4808151"/>
            <a:ext cx="3048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Lige pilforbindelse 35"/>
          <p:cNvCxnSpPr/>
          <p:nvPr/>
        </p:nvCxnSpPr>
        <p:spPr>
          <a:xfrm>
            <a:off x="1089184" y="4808151"/>
            <a:ext cx="222991" cy="472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Lige pilforbindelse 36"/>
          <p:cNvCxnSpPr/>
          <p:nvPr/>
        </p:nvCxnSpPr>
        <p:spPr>
          <a:xfrm>
            <a:off x="8186676" y="4853940"/>
            <a:ext cx="299217" cy="439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Lige pilforbindelse 37"/>
          <p:cNvCxnSpPr/>
          <p:nvPr/>
        </p:nvCxnSpPr>
        <p:spPr>
          <a:xfrm flipH="1">
            <a:off x="6477556" y="4853940"/>
            <a:ext cx="3048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Lige pilforbindelse 38"/>
          <p:cNvCxnSpPr/>
          <p:nvPr/>
        </p:nvCxnSpPr>
        <p:spPr>
          <a:xfrm>
            <a:off x="3513144" y="4778003"/>
            <a:ext cx="306815" cy="515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Lige pilforbindelse 39"/>
          <p:cNvCxnSpPr/>
          <p:nvPr/>
        </p:nvCxnSpPr>
        <p:spPr>
          <a:xfrm>
            <a:off x="5755044" y="4776517"/>
            <a:ext cx="0" cy="464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Lige pilforbindelse 40"/>
          <p:cNvCxnSpPr/>
          <p:nvPr/>
        </p:nvCxnSpPr>
        <p:spPr>
          <a:xfrm flipH="1">
            <a:off x="10019931" y="4927600"/>
            <a:ext cx="178327" cy="346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Lige pilforbindelse 41"/>
          <p:cNvCxnSpPr/>
          <p:nvPr/>
        </p:nvCxnSpPr>
        <p:spPr>
          <a:xfrm>
            <a:off x="4787501" y="4687548"/>
            <a:ext cx="630888" cy="593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Lige pilforbindelse 42"/>
          <p:cNvCxnSpPr/>
          <p:nvPr/>
        </p:nvCxnSpPr>
        <p:spPr>
          <a:xfrm flipH="1">
            <a:off x="8730262" y="4814422"/>
            <a:ext cx="3048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Højrebuet pil 43"/>
          <p:cNvSpPr/>
          <p:nvPr/>
        </p:nvSpPr>
        <p:spPr>
          <a:xfrm flipV="1">
            <a:off x="129783" y="2476500"/>
            <a:ext cx="851909" cy="3220720"/>
          </a:xfrm>
          <a:prstGeom prst="curv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45" name="Højrebuet pil 44"/>
          <p:cNvSpPr/>
          <p:nvPr/>
        </p:nvSpPr>
        <p:spPr>
          <a:xfrm flipH="1" flipV="1">
            <a:off x="11244946" y="2532842"/>
            <a:ext cx="756486" cy="3220720"/>
          </a:xfrm>
          <a:prstGeom prst="curv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91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Vores Incitamenter og Styring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000" dirty="0" smtClean="0"/>
              <a:t>De enkelte sygehusenheder er ansvarlige for at opfylde deres andel af den samlede 35 procent målsætning. </a:t>
            </a:r>
          </a:p>
          <a:p>
            <a:endParaRPr lang="da-DK" sz="2000" dirty="0"/>
          </a:p>
          <a:p>
            <a:r>
              <a:rPr lang="da-DK" sz="2000" dirty="0" smtClean="0"/>
              <a:t>Der gøres løbende status for de enkelte sygehuses indsatser og målopfyldelse på dialogmøder mellem koncerndirektionen og sygehuset </a:t>
            </a:r>
          </a:p>
          <a:p>
            <a:endParaRPr lang="da-DK" dirty="0"/>
          </a:p>
          <a:p>
            <a:endParaRPr lang="da-DK" dirty="0" smtClean="0"/>
          </a:p>
          <a:p>
            <a:pPr marL="457200" lvl="1" indent="0">
              <a:buNone/>
            </a:pPr>
            <a:endParaRPr lang="da-DK" dirty="0" smtClean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5744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Understøttende Fokusområder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>
          <a:xfrm>
            <a:off x="946799" y="2241551"/>
            <a:ext cx="10406061" cy="3720838"/>
          </a:xfrm>
        </p:spPr>
        <p:txBody>
          <a:bodyPr/>
          <a:lstStyle/>
          <a:p>
            <a:r>
              <a:rPr lang="da-DK" sz="2000" dirty="0" smtClean="0"/>
              <a:t>Koordinering på tværs af enhederne</a:t>
            </a:r>
          </a:p>
          <a:p>
            <a:r>
              <a:rPr lang="da-DK" sz="2000" dirty="0" smtClean="0"/>
              <a:t>Samarbejde med øvrige regioner og andre der arbejder med sammen dagsordener</a:t>
            </a:r>
          </a:p>
          <a:p>
            <a:r>
              <a:rPr lang="da-DK" sz="2000" dirty="0" smtClean="0"/>
              <a:t>At komme fra ”papir” til handling</a:t>
            </a:r>
          </a:p>
          <a:p>
            <a:r>
              <a:rPr lang="da-DK" sz="2000" dirty="0" smtClean="0"/>
              <a:t>Prioritering - datagrundlag </a:t>
            </a:r>
          </a:p>
          <a:p>
            <a:r>
              <a:rPr lang="da-DK" sz="2000" dirty="0" smtClean="0"/>
              <a:t>Konkurrence om ledelsesmæssige opmærksomhed på alle niveauer</a:t>
            </a:r>
          </a:p>
          <a:p>
            <a:r>
              <a:rPr lang="da-DK" sz="2000" dirty="0" smtClean="0"/>
              <a:t>Kultur, vaner, inerti ..  </a:t>
            </a:r>
          </a:p>
          <a:p>
            <a:r>
              <a:rPr lang="da-DK" sz="2000" dirty="0" smtClean="0"/>
              <a:t>Afhængig af andre (byggebranchen, medicinalindustrien </a:t>
            </a:r>
            <a:r>
              <a:rPr lang="da-DK" sz="2000" dirty="0" err="1" smtClean="0"/>
              <a:t>osv</a:t>
            </a:r>
            <a:r>
              <a:rPr lang="da-DK" sz="2000" dirty="0" smtClean="0"/>
              <a:t>)</a:t>
            </a:r>
            <a:endParaRPr lang="da-DK" dirty="0"/>
          </a:p>
          <a:p>
            <a:endParaRPr lang="da-DK" dirty="0" smtClean="0"/>
          </a:p>
          <a:p>
            <a:pPr marL="457200" lvl="1" indent="0">
              <a:buNone/>
            </a:pPr>
            <a:endParaRPr lang="da-DK" dirty="0" smtClean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402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Lykkes det?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800" dirty="0" smtClean="0"/>
              <a:t>Engagerede </a:t>
            </a:r>
            <a:r>
              <a:rPr lang="da-DK" sz="2800" dirty="0"/>
              <a:t>kollegaer</a:t>
            </a:r>
          </a:p>
          <a:p>
            <a:r>
              <a:rPr lang="da-DK" sz="2800" dirty="0" smtClean="0"/>
              <a:t>og en befolkning, som vel forventer at det offentlige går foran i den grønne omstilling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895444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114" y="1327760"/>
            <a:ext cx="10406062" cy="1916482"/>
          </a:xfrm>
        </p:spPr>
        <p:txBody>
          <a:bodyPr/>
          <a:lstStyle/>
          <a:p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Spørgsmål – bemærkninger</a:t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899722" y="3709793"/>
            <a:ext cx="10406062" cy="84968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i="0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herfra til bæredygtigt byggeri</a:t>
            </a:r>
          </a:p>
          <a:p>
            <a:r>
              <a:rPr lang="da-DK" dirty="0" smtClean="0"/>
              <a:t>V. Martin og Inger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4688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579666" y="1054087"/>
            <a:ext cx="1041629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Vi er</a:t>
            </a:r>
            <a:r>
              <a:rPr lang="da-DK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7429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Marianne </a:t>
            </a:r>
            <a:r>
              <a:rPr lang="da-DK" sz="2400" dirty="0">
                <a:latin typeface="Calibri" panose="020F0502020204030204" pitchFamily="34" charset="0"/>
                <a:ea typeface="Calibri" panose="020F0502020204030204" pitchFamily="34" charset="0"/>
              </a:rPr>
              <a:t>Mortensen, </a:t>
            </a:r>
            <a:r>
              <a:rPr lang="da-DK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Teamleder for Grøn omstilling </a:t>
            </a:r>
            <a:r>
              <a:rPr lang="da-DK" sz="2400" dirty="0">
                <a:latin typeface="Calibri" panose="020F0502020204030204" pitchFamily="34" charset="0"/>
                <a:ea typeface="Calibri" panose="020F0502020204030204" pitchFamily="34" charset="0"/>
              </a:rPr>
              <a:t>i Region Syddanmark, </a:t>
            </a:r>
            <a:r>
              <a:rPr lang="da-DK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da-DK" sz="2400" dirty="0" smtClean="0"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da-DK" sz="24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Martin </a:t>
            </a:r>
            <a:r>
              <a:rPr lang="da-DK" sz="2400" dirty="0">
                <a:latin typeface="Calibri" panose="020F0502020204030204" pitchFamily="34" charset="0"/>
                <a:ea typeface="Calibri" panose="020F0502020204030204" pitchFamily="34" charset="0"/>
              </a:rPr>
              <a:t>Mikkelsen, </a:t>
            </a:r>
            <a:r>
              <a:rPr lang="da-DK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Projektleder, Teknisk </a:t>
            </a:r>
            <a:r>
              <a:rPr lang="da-DK" sz="2400" dirty="0">
                <a:latin typeface="Calibri" panose="020F0502020204030204" pitchFamily="34" charset="0"/>
                <a:ea typeface="Calibri" panose="020F0502020204030204" pitchFamily="34" charset="0"/>
              </a:rPr>
              <a:t>afdeling Sygehus </a:t>
            </a:r>
            <a:r>
              <a:rPr lang="da-DK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Lillebælt</a:t>
            </a:r>
            <a:br>
              <a:rPr lang="da-DK" sz="2400" dirty="0" smtClean="0"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da-DK" sz="24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Inger </a:t>
            </a:r>
            <a:r>
              <a:rPr lang="da-DK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Kafton</a:t>
            </a:r>
            <a:r>
              <a:rPr lang="da-DK" sz="2400" dirty="0">
                <a:latin typeface="Calibri" panose="020F0502020204030204" pitchFamily="34" charset="0"/>
                <a:ea typeface="Calibri" panose="020F0502020204030204" pitchFamily="34" charset="0"/>
              </a:rPr>
              <a:t>, Arkitekt og </a:t>
            </a:r>
            <a:r>
              <a:rPr lang="da-DK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projektleder, Bygningsafdelingen </a:t>
            </a:r>
            <a:r>
              <a:rPr lang="da-DK" sz="2400" dirty="0">
                <a:latin typeface="Calibri" panose="020F0502020204030204" pitchFamily="34" charset="0"/>
                <a:ea typeface="Calibri" panose="020F0502020204030204" pitchFamily="34" charset="0"/>
              </a:rPr>
              <a:t>i Region Syddanmark. </a:t>
            </a:r>
            <a:endParaRPr lang="da-DK" sz="24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a-DK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>
              <a:spcAft>
                <a:spcPts val="0"/>
              </a:spcAft>
            </a:pPr>
            <a:r>
              <a:rPr lang="da-DK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579666" y="4378074"/>
            <a:ext cx="104162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Vi har</a:t>
            </a:r>
            <a:r>
              <a:rPr lang="da-DK" sz="24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da-DK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90 minutter</a:t>
            </a:r>
            <a:endParaRPr lang="da-DK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>
              <a:spcAft>
                <a:spcPts val="0"/>
              </a:spcAft>
            </a:pPr>
            <a:r>
              <a:rPr lang="da-DK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9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5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612" b="9900"/>
          <a:stretch/>
        </p:blipFill>
        <p:spPr>
          <a:xfrm flipH="1">
            <a:off x="0" y="152401"/>
            <a:ext cx="12192000" cy="6529753"/>
          </a:xfrm>
          <a:prstGeom prst="rect">
            <a:avLst/>
          </a:prstGeom>
        </p:spPr>
      </p:pic>
      <p:sp>
        <p:nvSpPr>
          <p:cNvPr id="12" name="Kombinationstegning 11">
            <a:extLst>
              <a:ext uri="{FF2B5EF4-FFF2-40B4-BE49-F238E27FC236}">
                <a16:creationId xmlns:a16="http://schemas.microsoft.com/office/drawing/2014/main" id="{F3765832-4F3C-42B8-184A-F402614D4348}"/>
              </a:ext>
            </a:extLst>
          </p:cNvPr>
          <p:cNvSpPr/>
          <p:nvPr/>
        </p:nvSpPr>
        <p:spPr>
          <a:xfrm>
            <a:off x="-11724" y="3036277"/>
            <a:ext cx="8042032" cy="3282459"/>
          </a:xfrm>
          <a:custGeom>
            <a:avLst/>
            <a:gdLst>
              <a:gd name="connsiteX0" fmla="*/ 0 w 11518084"/>
              <a:gd name="connsiteY0" fmla="*/ 0 h 2684196"/>
              <a:gd name="connsiteX1" fmla="*/ 11518084 w 11518084"/>
              <a:gd name="connsiteY1" fmla="*/ 0 h 2684196"/>
              <a:gd name="connsiteX2" fmla="*/ 11283247 w 11518084"/>
              <a:gd name="connsiteY2" fmla="*/ 2684196 h 2684196"/>
              <a:gd name="connsiteX3" fmla="*/ 0 w 11518084"/>
              <a:gd name="connsiteY3" fmla="*/ 2684196 h 268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18084" h="2684196">
                <a:moveTo>
                  <a:pt x="0" y="0"/>
                </a:moveTo>
                <a:lnTo>
                  <a:pt x="11518084" y="0"/>
                </a:lnTo>
                <a:lnTo>
                  <a:pt x="11283247" y="2684196"/>
                </a:lnTo>
                <a:lnTo>
                  <a:pt x="0" y="268419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0EDBC1-B058-A38D-F1BF-393E429967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14" y="3503637"/>
            <a:ext cx="6402631" cy="11641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a-DK" sz="3200" dirty="0" smtClean="0"/>
              <a:t/>
            </a:r>
            <a:br>
              <a:rPr lang="da-DK" sz="3200" dirty="0" smtClean="0"/>
            </a:br>
            <a:r>
              <a:rPr lang="da-DK" sz="3200" dirty="0"/>
              <a:t/>
            </a:r>
            <a:br>
              <a:rPr lang="da-DK" sz="3200" dirty="0"/>
            </a:br>
            <a:r>
              <a:rPr lang="da-DK" sz="3200" dirty="0" smtClean="0"/>
              <a:t/>
            </a:r>
            <a:br>
              <a:rPr lang="da-DK" sz="3200" dirty="0" smtClean="0"/>
            </a:br>
            <a:r>
              <a:rPr lang="da-DK" sz="3200" dirty="0"/>
              <a:t/>
            </a:r>
            <a:br>
              <a:rPr lang="da-DK" sz="3200" dirty="0"/>
            </a:br>
            <a:r>
              <a:rPr lang="da-DK" sz="3200" dirty="0" smtClean="0"/>
              <a:t/>
            </a:r>
            <a:br>
              <a:rPr lang="da-DK" sz="3200" dirty="0" smtClean="0"/>
            </a:br>
            <a:r>
              <a:rPr lang="da-DK" sz="3200" dirty="0"/>
              <a:t/>
            </a:r>
            <a:br>
              <a:rPr lang="da-DK" sz="3200" dirty="0"/>
            </a:br>
            <a:r>
              <a:rPr lang="da-DK" sz="3200" dirty="0" smtClean="0"/>
              <a:t/>
            </a:r>
            <a:br>
              <a:rPr lang="da-DK" sz="3200" dirty="0" smtClean="0"/>
            </a:br>
            <a:r>
              <a:rPr lang="da-DK" sz="3200" dirty="0"/>
              <a:t/>
            </a:r>
            <a:br>
              <a:rPr lang="da-DK" sz="3200" dirty="0"/>
            </a:br>
            <a:r>
              <a:rPr lang="da-DK" sz="3400" dirty="0" smtClean="0"/>
              <a:t/>
            </a:r>
            <a:br>
              <a:rPr lang="da-DK" sz="3400" dirty="0" smtClean="0"/>
            </a:br>
            <a:r>
              <a:rPr lang="da-DK" sz="3400" spc="0" dirty="0" smtClean="0"/>
              <a:t>Grøn omstilling </a:t>
            </a:r>
            <a:br>
              <a:rPr lang="da-DK" sz="3400" spc="0" dirty="0" smtClean="0"/>
            </a:br>
            <a:r>
              <a:rPr lang="da-DK" sz="3400" spc="0" dirty="0" smtClean="0"/>
              <a:t>- </a:t>
            </a:r>
            <a:r>
              <a:rPr lang="da-DK" sz="2400" spc="0" dirty="0" smtClean="0"/>
              <a:t>hvordan har vi organiseret klimaarbejdet i Region Syddanmark</a:t>
            </a:r>
            <a:endParaRPr lang="en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BD3CAD-2B77-198D-6B4F-431994114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6015" y="4964253"/>
            <a:ext cx="5645544" cy="211405"/>
          </a:xfrm>
        </p:spPr>
        <p:txBody>
          <a:bodyPr/>
          <a:lstStyle/>
          <a:p>
            <a:r>
              <a:rPr lang="da-DK" sz="1600" dirty="0" smtClean="0"/>
              <a:t>Marianne Mortensen, Teamleder Grøn omstilling, </a:t>
            </a:r>
            <a:br>
              <a:rPr lang="da-DK" sz="1600" dirty="0" smtClean="0"/>
            </a:br>
            <a:r>
              <a:rPr lang="da-DK" sz="1600" dirty="0" smtClean="0"/>
              <a:t> Oktober 2023</a:t>
            </a:r>
            <a:endParaRPr lang="en-US" sz="1600" dirty="0" smtClean="0"/>
          </a:p>
          <a:p>
            <a:endParaRPr lang="en-US" dirty="0" smtClean="0"/>
          </a:p>
          <a:p>
            <a:endParaRPr lang="en-DK" dirty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4C0E98FA-9FB0-B3A7-47BD-C102CA05C2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88" y="5779370"/>
            <a:ext cx="14763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6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65" y="1570446"/>
            <a:ext cx="5925247" cy="4205304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9" name="Tekstfelt 8"/>
          <p:cNvSpPr txBox="1"/>
          <p:nvPr/>
        </p:nvSpPr>
        <p:spPr>
          <a:xfrm>
            <a:off x="445932" y="5775750"/>
            <a:ext cx="606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 Udgangspunktet er i alt ca. 700 </a:t>
            </a:r>
            <a:r>
              <a:rPr lang="da-DK" dirty="0" err="1" smtClean="0"/>
              <a:t>kton</a:t>
            </a:r>
            <a:r>
              <a:rPr lang="da-DK" dirty="0" smtClean="0"/>
              <a:t> CO2 – </a:t>
            </a:r>
            <a:r>
              <a:rPr lang="da-DK" dirty="0" err="1" smtClean="0"/>
              <a:t>ækv</a:t>
            </a:r>
            <a:r>
              <a:rPr lang="da-DK" dirty="0" smtClean="0"/>
              <a:t>.</a:t>
            </a:r>
            <a:endParaRPr lang="da-DK" dirty="0"/>
          </a:p>
        </p:txBody>
      </p:sp>
      <p:sp>
        <p:nvSpPr>
          <p:cNvPr id="10" name="Rektangel 9"/>
          <p:cNvSpPr/>
          <p:nvPr/>
        </p:nvSpPr>
        <p:spPr>
          <a:xfrm>
            <a:off x="6809910" y="1570446"/>
            <a:ext cx="4787358" cy="1938992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da-DK" sz="2400" dirty="0" smtClean="0"/>
              <a:t>At </a:t>
            </a:r>
            <a:r>
              <a:rPr lang="da-DK" sz="2400" dirty="0"/>
              <a:t>reducere den samlede udledning af klimagasser med mindst 35% i 2030 i forhold til 2020 </a:t>
            </a:r>
            <a:r>
              <a:rPr lang="da-DK" sz="2400" dirty="0" smtClean="0"/>
              <a:t>(</a:t>
            </a:r>
            <a:r>
              <a:rPr lang="da-DK" sz="2400" dirty="0"/>
              <a:t>inklusiv </a:t>
            </a:r>
            <a:r>
              <a:rPr lang="da-DK" sz="2400" dirty="0" err="1"/>
              <a:t>scope</a:t>
            </a:r>
            <a:r>
              <a:rPr lang="da-DK" sz="2400" dirty="0"/>
              <a:t> 3 og inklusiv byggeri) </a:t>
            </a:r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713563" y="281495"/>
            <a:ext cx="10406062" cy="1046080"/>
          </a:xfrm>
        </p:spPr>
        <p:txBody>
          <a:bodyPr/>
          <a:lstStyle/>
          <a:p>
            <a:r>
              <a:rPr lang="da-DK" dirty="0" smtClean="0"/>
              <a:t>Vores Politiske Målsætning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3753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947738" y="944561"/>
            <a:ext cx="10406062" cy="616610"/>
          </a:xfrm>
        </p:spPr>
        <p:txBody>
          <a:bodyPr/>
          <a:lstStyle/>
          <a:p>
            <a:r>
              <a:rPr lang="da-DK" dirty="0" smtClean="0"/>
              <a:t>Vores udgangspunkt/Antagelser 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>
          <a:xfrm>
            <a:off x="946799" y="1561171"/>
            <a:ext cx="10406061" cy="4218200"/>
          </a:xfrm>
        </p:spPr>
        <p:txBody>
          <a:bodyPr/>
          <a:lstStyle/>
          <a:p>
            <a:endParaRPr lang="da-DK" sz="2000" dirty="0" smtClean="0"/>
          </a:p>
          <a:p>
            <a:pPr lvl="1"/>
            <a:r>
              <a:rPr lang="da-DK" sz="2000" dirty="0" smtClean="0"/>
              <a:t>Den grønne omstilling kræver fundamentale og helt gennemgribende forandringer i vores måde at tænke og drive sundhedsvæsenet på </a:t>
            </a:r>
            <a:br>
              <a:rPr lang="da-DK" sz="2000" dirty="0" smtClean="0"/>
            </a:br>
            <a:endParaRPr lang="da-DK" sz="2000" dirty="0"/>
          </a:p>
          <a:p>
            <a:pPr lvl="1"/>
            <a:r>
              <a:rPr lang="da-DK" sz="2000" dirty="0" smtClean="0"/>
              <a:t>Udnyttelse af den samlede ledelseskraft</a:t>
            </a:r>
            <a:br>
              <a:rPr lang="da-DK" sz="2000" dirty="0" smtClean="0"/>
            </a:br>
            <a:endParaRPr lang="da-DK" sz="2000" dirty="0"/>
          </a:p>
          <a:p>
            <a:pPr lvl="1"/>
            <a:r>
              <a:rPr lang="da-DK" sz="2000" dirty="0" smtClean="0"/>
              <a:t>Integration </a:t>
            </a:r>
            <a:r>
              <a:rPr lang="da-DK" sz="2000" dirty="0"/>
              <a:t>i normalsystemet </a:t>
            </a:r>
            <a:r>
              <a:rPr lang="da-DK" sz="2000" dirty="0" smtClean="0"/>
              <a:t> - linjeorganisationen ( som med økonomi, kvalitet mm)</a:t>
            </a:r>
            <a:br>
              <a:rPr lang="da-DK" sz="2000" dirty="0" smtClean="0"/>
            </a:br>
            <a:endParaRPr lang="da-DK" sz="2000" dirty="0" smtClean="0"/>
          </a:p>
          <a:p>
            <a:pPr lvl="1"/>
            <a:r>
              <a:rPr lang="da-DK" sz="2000" dirty="0" smtClean="0"/>
              <a:t>Manglende implementering af allerede eksisterende løsninger</a:t>
            </a:r>
            <a:br>
              <a:rPr lang="da-DK" sz="2000" dirty="0" smtClean="0"/>
            </a:br>
            <a:endParaRPr lang="da-DK" sz="2000" dirty="0" smtClean="0"/>
          </a:p>
          <a:p>
            <a:pPr lvl="1"/>
            <a:r>
              <a:rPr lang="da-DK" sz="2000" dirty="0" smtClean="0"/>
              <a:t>Aktiv involvering af klinikken i udvikling af nye klimaløsninger</a:t>
            </a:r>
            <a:br>
              <a:rPr lang="da-DK" sz="2000" dirty="0" smtClean="0"/>
            </a:br>
            <a:endParaRPr lang="da-DK" sz="2000" dirty="0" smtClean="0"/>
          </a:p>
          <a:p>
            <a:pPr marL="457200" lvl="1" indent="0">
              <a:buNone/>
            </a:pPr>
            <a:endParaRPr lang="da-DK" dirty="0" smtClean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0031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8528" y="771196"/>
            <a:ext cx="10406062" cy="1046080"/>
          </a:xfrm>
        </p:spPr>
        <p:txBody>
          <a:bodyPr/>
          <a:lstStyle/>
          <a:p>
            <a:r>
              <a:rPr lang="da-DK" dirty="0" smtClean="0"/>
              <a:t>Styregruppen &amp; det politiske niveau</a:t>
            </a:r>
            <a:endParaRPr lang="da-DK" dirty="0"/>
          </a:p>
        </p:txBody>
      </p:sp>
      <p:sp>
        <p:nvSpPr>
          <p:cNvPr id="7" name="Højrepil 6"/>
          <p:cNvSpPr/>
          <p:nvPr/>
        </p:nvSpPr>
        <p:spPr>
          <a:xfrm>
            <a:off x="3303749" y="4378873"/>
            <a:ext cx="905526" cy="514342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Skyformet billedforklaring 7"/>
          <p:cNvSpPr/>
          <p:nvPr/>
        </p:nvSpPr>
        <p:spPr>
          <a:xfrm>
            <a:off x="635620" y="4081886"/>
            <a:ext cx="2590439" cy="1264973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da-DK" sz="1200" dirty="0" smtClean="0"/>
              <a:t>Medlemmerne </a:t>
            </a:r>
            <a:r>
              <a:rPr lang="da-DK" sz="1200" dirty="0"/>
              <a:t>er </a:t>
            </a:r>
          </a:p>
          <a:p>
            <a:pPr marL="285750" indent="-285750">
              <a:buFontTx/>
              <a:buChar char="-"/>
            </a:pPr>
            <a:r>
              <a:rPr lang="da-DK" sz="1200" dirty="0" smtClean="0"/>
              <a:t>Direktøren </a:t>
            </a:r>
            <a:r>
              <a:rPr lang="da-DK" sz="1200" dirty="0"/>
              <a:t>for RSD</a:t>
            </a:r>
          </a:p>
          <a:p>
            <a:pPr marL="285750" indent="-285750">
              <a:buFontTx/>
              <a:buChar char="-"/>
            </a:pPr>
            <a:r>
              <a:rPr lang="da-DK" sz="1200" dirty="0"/>
              <a:t>Samt </a:t>
            </a:r>
            <a:r>
              <a:rPr lang="da-DK" sz="1200" dirty="0" smtClean="0"/>
              <a:t>direktørerne </a:t>
            </a:r>
            <a:r>
              <a:rPr lang="da-DK" sz="1200" dirty="0"/>
              <a:t>fra enhederne</a:t>
            </a:r>
          </a:p>
        </p:txBody>
      </p:sp>
      <p:cxnSp>
        <p:nvCxnSpPr>
          <p:cNvPr id="9" name="Lige forbindelse 8"/>
          <p:cNvCxnSpPr/>
          <p:nvPr/>
        </p:nvCxnSpPr>
        <p:spPr>
          <a:xfrm flipH="1">
            <a:off x="7208371" y="3876934"/>
            <a:ext cx="11151" cy="4099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ge forbindelse 9"/>
          <p:cNvCxnSpPr/>
          <p:nvPr/>
        </p:nvCxnSpPr>
        <p:spPr>
          <a:xfrm flipH="1">
            <a:off x="7182353" y="2689990"/>
            <a:ext cx="26018" cy="512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frundet rektangel 16"/>
          <p:cNvSpPr/>
          <p:nvPr/>
        </p:nvSpPr>
        <p:spPr>
          <a:xfrm>
            <a:off x="6690481" y="2036687"/>
            <a:ext cx="2287859" cy="8830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Regionsrådet</a:t>
            </a:r>
            <a:endParaRPr lang="da-DK" dirty="0"/>
          </a:p>
        </p:txBody>
      </p:sp>
      <p:sp>
        <p:nvSpPr>
          <p:cNvPr id="18" name="Afrundet rektangel 17"/>
          <p:cNvSpPr/>
          <p:nvPr/>
        </p:nvSpPr>
        <p:spPr>
          <a:xfrm>
            <a:off x="5406983" y="3177585"/>
            <a:ext cx="3380178" cy="8830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Udvalget for byggeri, indkøb og grøn omstilling</a:t>
            </a:r>
            <a:endParaRPr lang="da-DK" dirty="0"/>
          </a:p>
        </p:txBody>
      </p:sp>
      <p:sp>
        <p:nvSpPr>
          <p:cNvPr id="19" name="Afrundet rektangel 18"/>
          <p:cNvSpPr/>
          <p:nvPr/>
        </p:nvSpPr>
        <p:spPr>
          <a:xfrm>
            <a:off x="4286965" y="4272823"/>
            <a:ext cx="3380178" cy="8830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Styregruppen for grøn omstilling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780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8721" y="453213"/>
            <a:ext cx="10406062" cy="1046080"/>
          </a:xfrm>
        </p:spPr>
        <p:txBody>
          <a:bodyPr/>
          <a:lstStyle/>
          <a:p>
            <a:r>
              <a:rPr lang="da-DK" dirty="0" smtClean="0"/>
              <a:t>Center for grøn omstilling</a:t>
            </a:r>
            <a:endParaRPr lang="da-DK" dirty="0"/>
          </a:p>
        </p:txBody>
      </p:sp>
      <p:sp>
        <p:nvSpPr>
          <p:cNvPr id="12" name="Ellipse 11"/>
          <p:cNvSpPr/>
          <p:nvPr/>
        </p:nvSpPr>
        <p:spPr>
          <a:xfrm>
            <a:off x="1388064" y="3529244"/>
            <a:ext cx="1373253" cy="111439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/>
              <a:t>Christina</a:t>
            </a:r>
            <a:endParaRPr lang="da-DK" sz="1200" dirty="0"/>
          </a:p>
        </p:txBody>
      </p:sp>
      <p:sp>
        <p:nvSpPr>
          <p:cNvPr id="14" name="Ellipse 13"/>
          <p:cNvSpPr/>
          <p:nvPr/>
        </p:nvSpPr>
        <p:spPr>
          <a:xfrm>
            <a:off x="1388064" y="2432706"/>
            <a:ext cx="1373253" cy="111439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/>
              <a:t>Thea</a:t>
            </a:r>
            <a:endParaRPr lang="da-DK" sz="1200" dirty="0"/>
          </a:p>
        </p:txBody>
      </p:sp>
      <p:sp>
        <p:nvSpPr>
          <p:cNvPr id="15" name="Ellipse 14"/>
          <p:cNvSpPr/>
          <p:nvPr/>
        </p:nvSpPr>
        <p:spPr>
          <a:xfrm>
            <a:off x="2223578" y="4181560"/>
            <a:ext cx="1373253" cy="111439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/>
              <a:t>Marianne</a:t>
            </a:r>
            <a:endParaRPr lang="da-DK" sz="1200" dirty="0"/>
          </a:p>
        </p:txBody>
      </p:sp>
      <p:sp>
        <p:nvSpPr>
          <p:cNvPr id="16" name="Ellipse 15"/>
          <p:cNvSpPr/>
          <p:nvPr/>
        </p:nvSpPr>
        <p:spPr>
          <a:xfrm>
            <a:off x="2353304" y="1818822"/>
            <a:ext cx="1373253" cy="111439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/>
              <a:t>Josefine</a:t>
            </a:r>
            <a:endParaRPr lang="da-DK" sz="1200" dirty="0"/>
          </a:p>
        </p:txBody>
      </p:sp>
      <p:sp>
        <p:nvSpPr>
          <p:cNvPr id="17" name="Ellipse 16"/>
          <p:cNvSpPr/>
          <p:nvPr/>
        </p:nvSpPr>
        <p:spPr>
          <a:xfrm>
            <a:off x="5068623" y="1867033"/>
            <a:ext cx="1511959" cy="138805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/>
              <a:t>Sygehuse</a:t>
            </a:r>
            <a:endParaRPr lang="da-DK" sz="1200" dirty="0"/>
          </a:p>
        </p:txBody>
      </p:sp>
      <p:sp>
        <p:nvSpPr>
          <p:cNvPr id="18" name="Ellipse 17"/>
          <p:cNvSpPr/>
          <p:nvPr/>
        </p:nvSpPr>
        <p:spPr>
          <a:xfrm>
            <a:off x="6141174" y="2381363"/>
            <a:ext cx="1511959" cy="138805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/>
              <a:t>Psykiatri</a:t>
            </a:r>
            <a:endParaRPr lang="da-DK" sz="1200" dirty="0"/>
          </a:p>
        </p:txBody>
      </p:sp>
      <p:sp>
        <p:nvSpPr>
          <p:cNvPr id="19" name="Ellipse 18"/>
          <p:cNvSpPr/>
          <p:nvPr/>
        </p:nvSpPr>
        <p:spPr>
          <a:xfrm>
            <a:off x="7054042" y="1661837"/>
            <a:ext cx="1511959" cy="138805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/>
              <a:t>Socialområdet</a:t>
            </a:r>
            <a:endParaRPr lang="da-DK" sz="1200" dirty="0"/>
          </a:p>
        </p:txBody>
      </p:sp>
      <p:sp>
        <p:nvSpPr>
          <p:cNvPr id="20" name="Ellipse 19"/>
          <p:cNvSpPr/>
          <p:nvPr/>
        </p:nvSpPr>
        <p:spPr>
          <a:xfrm>
            <a:off x="8000977" y="2427630"/>
            <a:ext cx="1511959" cy="138805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/>
              <a:t>Regions</a:t>
            </a:r>
          </a:p>
          <a:p>
            <a:pPr algn="ctr"/>
            <a:r>
              <a:rPr lang="da-DK" sz="1200" dirty="0" smtClean="0"/>
              <a:t>huset</a:t>
            </a:r>
            <a:endParaRPr lang="da-DK" sz="1200" dirty="0"/>
          </a:p>
        </p:txBody>
      </p:sp>
      <p:sp>
        <p:nvSpPr>
          <p:cNvPr id="21" name="Ellipse 20"/>
          <p:cNvSpPr/>
          <p:nvPr/>
        </p:nvSpPr>
        <p:spPr>
          <a:xfrm>
            <a:off x="5646238" y="4038406"/>
            <a:ext cx="1407804" cy="136147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Bygnings</a:t>
            </a:r>
          </a:p>
          <a:p>
            <a:pPr algn="ctr"/>
            <a:r>
              <a:rPr lang="da-DK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afdelingen</a:t>
            </a:r>
            <a:endParaRPr lang="da-DK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6481752" y="4793475"/>
            <a:ext cx="1407804" cy="136147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Indkøbs</a:t>
            </a:r>
          </a:p>
          <a:p>
            <a:pPr algn="ctr"/>
            <a:r>
              <a:rPr lang="da-DK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afdelingen</a:t>
            </a:r>
            <a:endParaRPr lang="da-DK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7412437" y="4067994"/>
            <a:ext cx="1407804" cy="136147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Syddansk Sundheds Innovation</a:t>
            </a:r>
            <a:endParaRPr lang="da-DK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8343122" y="4883697"/>
            <a:ext cx="1407804" cy="136147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Regional</a:t>
            </a:r>
          </a:p>
          <a:p>
            <a:pPr algn="ctr"/>
            <a:r>
              <a:rPr lang="da-DK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udvikling</a:t>
            </a:r>
            <a:endParaRPr lang="da-DK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Afrundet rektangel 2"/>
          <p:cNvSpPr/>
          <p:nvPr/>
        </p:nvSpPr>
        <p:spPr>
          <a:xfrm>
            <a:off x="767690" y="847493"/>
            <a:ext cx="9948632" cy="56759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Ellipse 24"/>
          <p:cNvSpPr/>
          <p:nvPr/>
        </p:nvSpPr>
        <p:spPr>
          <a:xfrm>
            <a:off x="3260043" y="4593582"/>
            <a:ext cx="1373253" cy="111439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/>
              <a:t>Thomas</a:t>
            </a:r>
          </a:p>
          <a:p>
            <a:pPr algn="ctr"/>
            <a:r>
              <a:rPr lang="da-DK" sz="1200" dirty="0" smtClean="0"/>
              <a:t>(Mia)</a:t>
            </a:r>
            <a:endParaRPr lang="da-DK" sz="1200" dirty="0"/>
          </a:p>
        </p:txBody>
      </p:sp>
      <p:sp>
        <p:nvSpPr>
          <p:cNvPr id="26" name="Afrundet rektangel 25"/>
          <p:cNvSpPr/>
          <p:nvPr/>
        </p:nvSpPr>
        <p:spPr>
          <a:xfrm>
            <a:off x="4802673" y="1553474"/>
            <a:ext cx="5362994" cy="23076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Afrundet rektangel 26"/>
          <p:cNvSpPr/>
          <p:nvPr/>
        </p:nvSpPr>
        <p:spPr>
          <a:xfrm>
            <a:off x="4828582" y="3865818"/>
            <a:ext cx="5362994" cy="24792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Afrundet rektangel 27"/>
          <p:cNvSpPr/>
          <p:nvPr/>
        </p:nvSpPr>
        <p:spPr>
          <a:xfrm>
            <a:off x="1203428" y="1601975"/>
            <a:ext cx="3732220" cy="47430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363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bille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46" r="25046"/>
          <a:stretch>
            <a:fillRect/>
          </a:stretch>
        </p:blipFill>
        <p:spPr>
          <a:xfrm>
            <a:off x="6874319" y="1550075"/>
            <a:ext cx="4248793" cy="4729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C08015-C6CA-9130-8481-EEE6739F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790" y="440850"/>
            <a:ext cx="10406062" cy="1021059"/>
          </a:xfrm>
        </p:spPr>
        <p:txBody>
          <a:bodyPr/>
          <a:lstStyle/>
          <a:p>
            <a:r>
              <a:rPr lang="da-DK" dirty="0" smtClean="0"/>
              <a:t>Vores </a:t>
            </a:r>
            <a:r>
              <a:rPr lang="da-DK" dirty="0" err="1" smtClean="0"/>
              <a:t>Lead</a:t>
            </a:r>
            <a:endParaRPr lang="en-DK" dirty="0"/>
          </a:p>
        </p:txBody>
      </p:sp>
      <p:sp>
        <p:nvSpPr>
          <p:cNvPr id="4" name="Rektangel 3"/>
          <p:cNvSpPr/>
          <p:nvPr/>
        </p:nvSpPr>
        <p:spPr>
          <a:xfrm>
            <a:off x="581857" y="2051880"/>
            <a:ext cx="629246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da-DK" sz="2000" dirty="0" smtClean="0"/>
              <a:t>Vi har defineret en række indsatsområder.</a:t>
            </a:r>
          </a:p>
          <a:p>
            <a:pPr lvl="1"/>
            <a:r>
              <a:rPr lang="da-DK" sz="2000" dirty="0" smtClean="0"/>
              <a:t>Ansvaret for disse er fordelt på de forskellige </a:t>
            </a:r>
            <a:r>
              <a:rPr lang="da-DK" sz="2000" dirty="0"/>
              <a:t>enheder</a:t>
            </a:r>
            <a:r>
              <a:rPr lang="da-DK" sz="2000" dirty="0" smtClean="0"/>
              <a:t>. Enheden har LEAD</a:t>
            </a:r>
            <a:endParaRPr lang="da-DK" sz="2000" dirty="0"/>
          </a:p>
          <a:p>
            <a:pPr lvl="1"/>
            <a:endParaRPr lang="da-DK" sz="2000" dirty="0"/>
          </a:p>
          <a:p>
            <a:pPr lvl="1"/>
            <a:r>
              <a:rPr lang="da-DK" sz="2000" dirty="0" smtClean="0"/>
              <a:t>De enkelte </a:t>
            </a:r>
            <a:r>
              <a:rPr lang="da-DK" sz="2000" i="1" dirty="0" err="1" smtClean="0"/>
              <a:t>LEAD’</a:t>
            </a:r>
            <a:r>
              <a:rPr lang="da-DK" sz="2000" dirty="0" err="1" smtClean="0"/>
              <a:t>s</a:t>
            </a:r>
            <a:r>
              <a:rPr lang="da-DK" sz="2000" dirty="0" smtClean="0"/>
              <a:t> skal sikre: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2000" dirty="0" smtClean="0"/>
              <a:t>Ledelsesmæssig </a:t>
            </a:r>
            <a:r>
              <a:rPr lang="da-DK" sz="2000" dirty="0"/>
              <a:t>fremdrift og </a:t>
            </a:r>
            <a:r>
              <a:rPr lang="da-DK" sz="2000" dirty="0" smtClean="0"/>
              <a:t>forankring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2000" dirty="0" smtClean="0"/>
              <a:t>Skalerbare projekter, der kan videreføres </a:t>
            </a:r>
            <a:r>
              <a:rPr lang="da-DK" sz="2000" dirty="0"/>
              <a:t>i hele </a:t>
            </a:r>
            <a:r>
              <a:rPr lang="da-DK" sz="2000" dirty="0" smtClean="0"/>
              <a:t>regionen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2000" dirty="0" smtClean="0"/>
              <a:t>Udbredelse af resultater </a:t>
            </a:r>
            <a:r>
              <a:rPr lang="da-DK" sz="2000" dirty="0"/>
              <a:t>og erfaringer </a:t>
            </a:r>
            <a:r>
              <a:rPr lang="da-DK" sz="2000" dirty="0" smtClean="0"/>
              <a:t>i </a:t>
            </a:r>
            <a:r>
              <a:rPr lang="da-DK" sz="2000" dirty="0"/>
              <a:t>hele regionen</a:t>
            </a:r>
            <a:r>
              <a:rPr lang="da-DK" sz="2000" dirty="0" smtClean="0"/>
              <a:t>.</a:t>
            </a:r>
          </a:p>
          <a:p>
            <a:pPr lvl="1"/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407166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08015-C6CA-9130-8481-EEE6739F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127699"/>
            <a:ext cx="10406062" cy="1021059"/>
          </a:xfrm>
        </p:spPr>
        <p:txBody>
          <a:bodyPr/>
          <a:lstStyle/>
          <a:p>
            <a:pPr algn="ctr"/>
            <a:r>
              <a:rPr lang="da-DK" dirty="0" smtClean="0"/>
              <a:t>Vores </a:t>
            </a:r>
            <a:r>
              <a:rPr lang="da-DK" dirty="0" err="1" smtClean="0"/>
              <a:t>Leadområder</a:t>
            </a:r>
            <a:r>
              <a:rPr lang="da-DK" dirty="0" smtClean="0"/>
              <a:t> </a:t>
            </a:r>
            <a:endParaRPr lang="en-DK" dirty="0"/>
          </a:p>
        </p:txBody>
      </p:sp>
      <p:sp>
        <p:nvSpPr>
          <p:cNvPr id="4" name="Rektangel 3"/>
          <p:cNvSpPr/>
          <p:nvPr/>
        </p:nvSpPr>
        <p:spPr>
          <a:xfrm>
            <a:off x="618767" y="1529758"/>
            <a:ext cx="5413733" cy="4001095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da-DK" b="1" dirty="0" smtClean="0"/>
              <a:t>ESBJERG OG GRINDSTED SYGEHUSE –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smtClean="0"/>
              <a:t>Kliniske og patientrettede forbrugsvarer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T</a:t>
            </a:r>
            <a:r>
              <a:rPr lang="da-DK" dirty="0" smtClean="0"/>
              <a:t>ekstiler.</a:t>
            </a:r>
            <a:endParaRPr lang="da-DK" dirty="0"/>
          </a:p>
          <a:p>
            <a:endParaRPr lang="da-DK" dirty="0" smtClean="0"/>
          </a:p>
          <a:p>
            <a:r>
              <a:rPr lang="da-DK" b="1" dirty="0" smtClean="0"/>
              <a:t>SYGEHUS SØNDERJYLLAND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smtClean="0"/>
              <a:t>Affaldssortering og genanvendelse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smtClean="0"/>
              <a:t>OP og anæstesi.</a:t>
            </a:r>
          </a:p>
          <a:p>
            <a:endParaRPr lang="da-DK" b="1" dirty="0"/>
          </a:p>
          <a:p>
            <a:r>
              <a:rPr lang="da-DK" b="1" dirty="0"/>
              <a:t>ODENSE UNIVERSITETSHOSPITAL </a:t>
            </a:r>
            <a:endParaRPr lang="da-DK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smtClean="0"/>
              <a:t>Lægemidler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smtClean="0"/>
              <a:t>Laboratorieområdet.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1400" b="1" dirty="0"/>
          </a:p>
          <a:p>
            <a:endParaRPr lang="da-DK" sz="1400" b="1" dirty="0"/>
          </a:p>
          <a:p>
            <a:endParaRPr lang="da-DK" sz="1400" dirty="0" smtClean="0"/>
          </a:p>
          <a:p>
            <a:endParaRPr lang="da-DK" sz="1400" dirty="0"/>
          </a:p>
        </p:txBody>
      </p:sp>
      <p:sp>
        <p:nvSpPr>
          <p:cNvPr id="3" name="Tekstfelt 2"/>
          <p:cNvSpPr txBox="1"/>
          <p:nvPr/>
        </p:nvSpPr>
        <p:spPr>
          <a:xfrm>
            <a:off x="6540500" y="1529758"/>
            <a:ext cx="4813300" cy="397031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b="1" dirty="0"/>
              <a:t>SYGEHUS </a:t>
            </a:r>
            <a:r>
              <a:rPr lang="da-DK" b="1" dirty="0" smtClean="0"/>
              <a:t>LILLEBÆLT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Elektronik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Minimering </a:t>
            </a:r>
            <a:r>
              <a:rPr lang="da-DK" dirty="0"/>
              <a:t>af spild gennem lagerstyring og </a:t>
            </a:r>
            <a:r>
              <a:rPr lang="da-DK" dirty="0" err="1"/>
              <a:t>produktflow</a:t>
            </a:r>
            <a:r>
              <a:rPr lang="da-DK" dirty="0"/>
              <a:t>, </a:t>
            </a: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Fødevarer</a:t>
            </a:r>
            <a:r>
              <a:rPr lang="da-DK" dirty="0"/>
              <a:t>.</a:t>
            </a:r>
          </a:p>
          <a:p>
            <a:endParaRPr lang="da-DK" b="1" dirty="0"/>
          </a:p>
          <a:p>
            <a:r>
              <a:rPr lang="da-DK" b="1" dirty="0"/>
              <a:t>SOCIALOMRÅDET </a:t>
            </a:r>
            <a:endParaRPr lang="da-DK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Fossilfri </a:t>
            </a:r>
            <a:r>
              <a:rPr lang="da-DK" dirty="0"/>
              <a:t>opvarmning. </a:t>
            </a:r>
          </a:p>
          <a:p>
            <a:endParaRPr lang="da-DK" b="1" dirty="0"/>
          </a:p>
          <a:p>
            <a:r>
              <a:rPr lang="da-DK" b="1" dirty="0"/>
              <a:t>PSYKIATRIEN </a:t>
            </a:r>
            <a:endParaRPr lang="da-DK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Effektiv </a:t>
            </a:r>
            <a:r>
              <a:rPr lang="da-DK" dirty="0"/>
              <a:t>fossilfri kørsel for vare- og </a:t>
            </a:r>
            <a:r>
              <a:rPr lang="da-DK" dirty="0" smtClean="0"/>
              <a:t>personbiler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7053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 2013 - 2022">
  <a:themeElements>
    <a:clrScheme name="Grøn">
      <a:dk1>
        <a:srgbClr val="000000"/>
      </a:dk1>
      <a:lt1>
        <a:srgbClr val="FFFFFF"/>
      </a:lt1>
      <a:dk2>
        <a:srgbClr val="86A10B"/>
      </a:dk2>
      <a:lt2>
        <a:srgbClr val="FFFFFF"/>
      </a:lt2>
      <a:accent1>
        <a:srgbClr val="A3B948"/>
      </a:accent1>
      <a:accent2>
        <a:srgbClr val="C3D085"/>
      </a:accent2>
      <a:accent3>
        <a:srgbClr val="E1E8C2"/>
      </a:accent3>
      <a:accent4>
        <a:srgbClr val="F0B600"/>
      </a:accent4>
      <a:accent5>
        <a:srgbClr val="0092CF"/>
      </a:accent5>
      <a:accent6>
        <a:srgbClr val="86A10B"/>
      </a:accent6>
      <a:hlink>
        <a:srgbClr val="0064A6"/>
      </a:hlink>
      <a:folHlink>
        <a:srgbClr val="954F72"/>
      </a:folHlink>
    </a:clrScheme>
    <a:fontScheme name="RegSyd V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illedobjekt" ma:contentTypeID="0x0101009148F5A04DDD49CBA7127AADA5FB792B00AADE34325A8B49CDA8BB4DB53328F21400EBD25DDD0EC985449D51B8FF05B72C51" ma:contentTypeVersion="3" ma:contentTypeDescription="Overfør et billede." ma:contentTypeScope="" ma:versionID="a8e141c01219d472135b0835af6914a3">
  <xsd:schema xmlns:xsd="http://www.w3.org/2001/XMLSchema" xmlns:xs="http://www.w3.org/2001/XMLSchema" xmlns:p="http://schemas.microsoft.com/office/2006/metadata/properties" xmlns:ns1="http://schemas.microsoft.com/sharepoint/v3" xmlns:ns2="D130052A-DCAD-4E52-90D5-C27EC44DF794" xmlns:ns3="http://schemas.microsoft.com/sharepoint/v3/fields" xmlns:ns4="33e95d87-6c40-4868-86a9-229f185d8c23" targetNamespace="http://schemas.microsoft.com/office/2006/metadata/properties" ma:root="true" ma:fieldsID="2cab626eb51127c0ce38acd197a8c10a" ns1:_="" ns2:_="" ns3:_="" ns4:_="">
    <xsd:import namespace="http://schemas.microsoft.com/sharepoint/v3"/>
    <xsd:import namespace="D130052A-DCAD-4E52-90D5-C27EC44DF794"/>
    <xsd:import namespace="http://schemas.microsoft.com/sharepoint/v3/fields"/>
    <xsd:import namespace="33e95d87-6c40-4868-86a9-229f185d8c23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4:PortalDepartment" minOccurs="0"/>
                <xsd:element ref="ns4:d67304936df247ab9448bd970a61aa05" minOccurs="0"/>
                <xsd:element ref="ns4:TaxCatchAll" minOccurs="0"/>
                <xsd:element ref="ns4:TaxCatchAllLabel" minOccurs="0"/>
                <xsd:element ref="ns1:Comment" minOccurs="0"/>
                <xsd:element ref="ns1:PublishingStartDate" minOccurs="0"/>
                <xsd:element ref="ns1:PublishingExpirationDate" minOccurs="0"/>
                <xsd:element ref="ns1:AverageRating" minOccurs="0"/>
                <xsd:element ref="ns1:Rating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-sti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-filtype" ma:hidden="true" ma:internalName="HTML_x0020_File_x0020_Type" ma:readOnly="true">
      <xsd:simpleType>
        <xsd:restriction base="dms:Text"/>
      </xsd:simpleType>
    </xsd:element>
    <xsd:element name="FSObjType" ma:index="11" nillable="true" ma:displayName="Elementtype" ma:hidden="true" ma:list="Docs" ma:internalName="FSObjType" ma:readOnly="true" ma:showField="FSType">
      <xsd:simpleType>
        <xsd:restriction base="dms:Lookup"/>
      </xsd:simpleType>
    </xsd:element>
    <xsd:element name="Comment" ma:index="31" nillable="true" ma:displayName="Beskrivelse" ma:internalName="Comment">
      <xsd:simpleType>
        <xsd:restriction base="dms:Note">
          <xsd:maxLength value="255"/>
        </xsd:restriction>
      </xsd:simpleType>
    </xsd:element>
    <xsd:element name="PublishingStartDate" ma:index="33" nillable="true" ma:displayName="Startdato for planlægning" ma:description="" ma:hidden="true" ma:internalName="PublishingStartDate">
      <xsd:simpleType>
        <xsd:restriction base="dms:Unknown"/>
      </xsd:simpleType>
    </xsd:element>
    <xsd:element name="PublishingExpirationDate" ma:index="34" nillable="true" ma:displayName="Slutdato for planlægning" ma:description="" ma:hidden="true" ma:internalName="PublishingExpirationDate">
      <xsd:simpleType>
        <xsd:restriction base="dms:Unknown"/>
      </xsd:simpleType>
    </xsd:element>
    <xsd:element name="AverageRating" ma:index="35" nillable="true" ma:displayName="Bedømmelse (0-5)" ma:decimals="2" ma:description="Gennemsnitlig værdi af alle de bedømmelser, der er afsendt" ma:internalName="AverageRating" ma:readOnly="true">
      <xsd:simpleType>
        <xsd:restriction base="dms:Number"/>
      </xsd:simpleType>
    </xsd:element>
    <xsd:element name="RatingCount" ma:index="36" nillable="true" ma:displayName="Antal bedømmelser" ma:decimals="0" ma:description="Antal afsendte bedømmelser" ma:internalName="RatingCount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30052A-DCAD-4E52-90D5-C27EC44DF794" elementFormDefault="qualified">
    <xsd:import namespace="http://schemas.microsoft.com/office/2006/documentManagement/types"/>
    <xsd:import namespace="http://schemas.microsoft.com/office/infopath/2007/PartnerControls"/>
    <xsd:element name="ThumbnailExists" ma:index="17" nillable="true" ma:displayName="Miniature findes" ma:default="FALSE" ma:hidden="true" ma:internalName="ThumbnailExists" ma:readOnly="true">
      <xsd:simpleType>
        <xsd:restriction base="dms:Boolean"/>
      </xsd:simpleType>
    </xsd:element>
    <xsd:element name="PreviewExists" ma:index="18" nillable="true" ma:displayName="Eksempel findes" ma:default="FALSE" ma:hidden="true" ma:internalName="PreviewExists" ma:readOnly="true">
      <xsd:simpleType>
        <xsd:restriction base="dms:Boolean"/>
      </xsd:simpleType>
    </xsd:element>
    <xsd:element name="ImageWidth" ma:index="19" nillable="true" ma:displayName="Bredde" ma:internalName="ImageWidth" ma:readOnly="true">
      <xsd:simpleType>
        <xsd:restriction base="dms:Unknown"/>
      </xsd:simpleType>
    </xsd:element>
    <xsd:element name="ImageHeight" ma:index="21" nillable="true" ma:displayName="Højde" ma:internalName="ImageHeight" ma:readOnly="true">
      <xsd:simpleType>
        <xsd:restriction base="dms:Unknown"/>
      </xsd:simpleType>
    </xsd:element>
    <xsd:element name="ImageCreateDate" ma:index="24" nillable="true" ma:displayName="Den dato, billedet blev taget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5" nillable="true" ma:displayName="Copyright" ma:internalName="wic_System_Copyrigh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e95d87-6c40-4868-86a9-229f185d8c23" elementFormDefault="qualified">
    <xsd:import namespace="http://schemas.microsoft.com/office/2006/documentManagement/types"/>
    <xsd:import namespace="http://schemas.microsoft.com/office/infopath/2007/PartnerControls"/>
    <xsd:element name="PortalDepartment" ma:index="26" nillable="true" ma:displayName="Afdeling" ma:description="" ma:list="{e2e80381-a3e8-4adf-9711-01391303a87d}" ma:internalName="PortalDepartment" ma:showField="Title" ma:web="33e95d87-6c40-4868-86a9-229f185d8c23">
      <xsd:simpleType>
        <xsd:restriction base="dms:Lookup"/>
      </xsd:simpleType>
    </xsd:element>
    <xsd:element name="d67304936df247ab9448bd970a61aa05" ma:index="27" nillable="true" ma:taxonomy="true" ma:internalName="d67304936df247ab9448bd970a61aa05" ma:taxonomyFieldName="PortalKeyword" ma:displayName="Emneord" ma:fieldId="{d6730493-6df2-47ab-9448-bd970a61aa05}" ma:taxonomyMulti="true" ma:sspId="031662ce-938e-43d5-8066-2cb628b75d7b" ma:termSetId="0a15f14f-773a-4be0-bc10-1a1d02cf952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8" nillable="true" ma:displayName="Taxonomy Catch All Column" ma:description="" ma:hidden="true" ma:list="{a2a6e4a1-ee5c-4cd7-bb83-18b7ce157ebf}" ma:internalName="TaxCatchAll" ma:showField="CatchAllData" ma:web="33e95d87-6c40-4868-86a9-229f185d8c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9" nillable="true" ma:displayName="Taxonomy Catch All Column1" ma:description="" ma:hidden="true" ma:list="{a2a6e4a1-ee5c-4cd7-bb83-18b7ce157ebf}" ma:internalName="TaxCatchAllLabel" ma:readOnly="true" ma:showField="CatchAllDataLabel" ma:web="33e95d87-6c40-4868-86a9-229f185d8c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3" ma:displayName="Forfatter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 ma:index="22" ma:displayName="Kommentarer"/>
        <xsd:element name="keywords" minOccurs="0" maxOccurs="1" type="xsd:string" ma:index="32" ma:displayName="Nøgleord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StartDate xmlns="http://schemas.microsoft.com/sharepoint/v3" xsi:nil="true"/>
    <PublishingExpirationDate xmlns="http://schemas.microsoft.com/sharepoint/v3" xsi:nil="true"/>
    <wic_System_Copyright xmlns="http://schemas.microsoft.com/sharepoint/v3/fields" xsi:nil="true"/>
    <Comment xmlns="http://schemas.microsoft.com/sharepoint/v3" xsi:nil="true"/>
    <ImageCreateDate xmlns="D130052A-DCAD-4E52-90D5-C27EC44DF794" xsi:nil="true"/>
    <PortalDepartment xmlns="33e95d87-6c40-4868-86a9-229f185d8c23" xsi:nil="true"/>
    <TaxCatchAll xmlns="33e95d87-6c40-4868-86a9-229f185d8c23"/>
    <d67304936df247ab9448bd970a61aa05 xmlns="33e95d87-6c40-4868-86a9-229f185d8c23">
      <Terms xmlns="http://schemas.microsoft.com/office/infopath/2007/PartnerControls"/>
    </d67304936df247ab9448bd970a61aa05>
    <RatingCount xmlns="http://schemas.microsoft.com/sharepoint/v3" xsi:nil="true"/>
    <AverageRating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3F1361-2CC5-4DE8-9457-78C51780A0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130052A-DCAD-4E52-90D5-C27EC44DF794"/>
    <ds:schemaRef ds:uri="http://schemas.microsoft.com/sharepoint/v3/fields"/>
    <ds:schemaRef ds:uri="33e95d87-6c40-4868-86a9-229f185d8c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5D52E44-4D24-4A9D-BB08-B637E0ED82D4}">
  <ds:schemaRefs>
    <ds:schemaRef ds:uri="http://purl.org/dc/dcmitype/"/>
    <ds:schemaRef ds:uri="http://schemas.microsoft.com/office/infopath/2007/PartnerControls"/>
    <ds:schemaRef ds:uri="33e95d87-6c40-4868-86a9-229f185d8c23"/>
    <ds:schemaRef ds:uri="http://purl.org/dc/elements/1.1/"/>
    <ds:schemaRef ds:uri="http://schemas.microsoft.com/office/2006/metadata/properties"/>
    <ds:schemaRef ds:uri="D130052A-DCAD-4E52-90D5-C27EC44DF794"/>
    <ds:schemaRef ds:uri="http://schemas.microsoft.com/sharepoint/v3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sharepoint/v3/field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C0C210D-121D-47F3-B3CD-C6BE912108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3460</TotalTime>
  <Words>1004</Words>
  <Application>Microsoft Office PowerPoint</Application>
  <PresentationFormat>Widescreen</PresentationFormat>
  <Paragraphs>214</Paragraphs>
  <Slides>18</Slides>
  <Notes>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3" baseType="lpstr">
      <vt:lpstr>Arial</vt:lpstr>
      <vt:lpstr>Calibri</vt:lpstr>
      <vt:lpstr>Helvetica</vt:lpstr>
      <vt:lpstr>Times New Roman</vt:lpstr>
      <vt:lpstr>Office-tema 2013 - 2022</vt:lpstr>
      <vt:lpstr>          Strategi for grøn omstilling  Fra sidevognprojekt til linjeorganisation. Hvordan implementeres DGNB og med hvilke udfordringer? </vt:lpstr>
      <vt:lpstr>PowerPoint-præsentation</vt:lpstr>
      <vt:lpstr>         Grøn omstilling  - hvordan har vi organiseret klimaarbejdet i Region Syddanmark</vt:lpstr>
      <vt:lpstr>Vores Politiske Målsætning </vt:lpstr>
      <vt:lpstr>Vores udgangspunkt/Antagelser </vt:lpstr>
      <vt:lpstr>Styregruppen &amp; det politiske niveau</vt:lpstr>
      <vt:lpstr>Center for grøn omstilling</vt:lpstr>
      <vt:lpstr>Vores Lead</vt:lpstr>
      <vt:lpstr>Vores Leadområder </vt:lpstr>
      <vt:lpstr>Vores Leadområder </vt:lpstr>
      <vt:lpstr>          Vores politiske delstrategier</vt:lpstr>
      <vt:lpstr>PowerPoint-præsentation</vt:lpstr>
      <vt:lpstr>PowerPoint-præsentation</vt:lpstr>
      <vt:lpstr>PowerPoint-præsentation</vt:lpstr>
      <vt:lpstr>Vores Incitamenter og Styring</vt:lpstr>
      <vt:lpstr>Understøttende Fokusområder</vt:lpstr>
      <vt:lpstr>Lykkes det? </vt:lpstr>
      <vt:lpstr> Spørgsmål – bemærkninger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Willads Lehrmann</dc:creator>
  <cp:keywords/>
  <dc:description/>
  <cp:lastModifiedBy>Marianne Mortensen</cp:lastModifiedBy>
  <cp:revision>339</cp:revision>
  <cp:lastPrinted>2023-10-30T06:42:51Z</cp:lastPrinted>
  <dcterms:created xsi:type="dcterms:W3CDTF">2023-02-07T13:53:50Z</dcterms:created>
  <dcterms:modified xsi:type="dcterms:W3CDTF">2023-11-06T06:49:40Z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ortalKeyword">
    <vt:lpwstr/>
  </property>
  <property fmtid="{D5CDD505-2E9C-101B-9397-08002B2CF9AE}" pid="3" name="ContentTypeId">
    <vt:lpwstr>0x0101009148F5A04DDD49CBA7127AADA5FB792B00AADE34325A8B49CDA8BB4DB53328F21400EBD25DDD0EC985449D51B8FF05B72C51</vt:lpwstr>
  </property>
  <property fmtid="{D5CDD505-2E9C-101B-9397-08002B2CF9AE}" pid="4" name="vti_imgdate">
    <vt:lpwstr/>
  </property>
</Properties>
</file>