
<file path=[Content_Types].xml><?xml version="1.0" encoding="utf-8"?>
<Types xmlns="http://schemas.openxmlformats.org/package/2006/content-types">
  <Default Extension="bin" ContentType="image/png"/>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34"/>
  </p:notesMasterIdLst>
  <p:sldIdLst>
    <p:sldId id="256" r:id="rId2"/>
    <p:sldId id="557" r:id="rId3"/>
    <p:sldId id="556" r:id="rId4"/>
    <p:sldId id="558" r:id="rId5"/>
    <p:sldId id="576" r:id="rId6"/>
    <p:sldId id="361" r:id="rId7"/>
    <p:sldId id="1024" r:id="rId8"/>
    <p:sldId id="904" r:id="rId9"/>
    <p:sldId id="268" r:id="rId10"/>
    <p:sldId id="1026" r:id="rId11"/>
    <p:sldId id="1022" r:id="rId12"/>
    <p:sldId id="1028" r:id="rId13"/>
    <p:sldId id="910" r:id="rId14"/>
    <p:sldId id="1027" r:id="rId15"/>
    <p:sldId id="540" r:id="rId16"/>
    <p:sldId id="911" r:id="rId17"/>
    <p:sldId id="542" r:id="rId18"/>
    <p:sldId id="552" r:id="rId19"/>
    <p:sldId id="1025" r:id="rId20"/>
    <p:sldId id="263" r:id="rId21"/>
    <p:sldId id="1019" r:id="rId22"/>
    <p:sldId id="1018" r:id="rId23"/>
    <p:sldId id="533" r:id="rId24"/>
    <p:sldId id="534" r:id="rId25"/>
    <p:sldId id="535" r:id="rId26"/>
    <p:sldId id="536" r:id="rId27"/>
    <p:sldId id="537" r:id="rId28"/>
    <p:sldId id="538" r:id="rId29"/>
    <p:sldId id="539" r:id="rId30"/>
    <p:sldId id="559" r:id="rId31"/>
    <p:sldId id="541" r:id="rId32"/>
    <p:sldId id="553" r:id="rId33"/>
  </p:sldIdLst>
  <p:sldSz cx="12192000" cy="6858000"/>
  <p:notesSz cx="7104063" cy="10234613"/>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8B89"/>
    <a:srgbClr val="1F4A60"/>
    <a:srgbClr val="BECBBE"/>
    <a:srgbClr val="7D967D"/>
    <a:srgbClr val="CB6615"/>
    <a:srgbClr val="B3B3B3"/>
    <a:srgbClr val="565656"/>
    <a:srgbClr val="009C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22" autoAdjust="0"/>
    <p:restoredTop sz="87691" autoAdjust="0"/>
  </p:normalViewPr>
  <p:slideViewPr>
    <p:cSldViewPr showGuides="1">
      <p:cViewPr varScale="1">
        <p:scale>
          <a:sx n="102" d="100"/>
          <a:sy n="102" d="100"/>
        </p:scale>
        <p:origin x="198" y="318"/>
      </p:cViewPr>
      <p:guideLst/>
    </p:cSldViewPr>
  </p:slideViewPr>
  <p:notesTextViewPr>
    <p:cViewPr>
      <p:scale>
        <a:sx n="3" d="2"/>
        <a:sy n="3" d="2"/>
      </p:scale>
      <p:origin x="0" y="0"/>
    </p:cViewPr>
  </p:notesTextViewPr>
  <p:sorterViewPr>
    <p:cViewPr>
      <p:scale>
        <a:sx n="120" d="100"/>
        <a:sy n="120" d="100"/>
      </p:scale>
      <p:origin x="0" y="-469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743407-122C-4A9F-BFA8-96E308BEA980}"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da-DK"/>
        </a:p>
      </dgm:t>
    </dgm:pt>
    <dgm:pt modelId="{DE9DEA76-D947-47AE-82F1-0C18A34CA687}">
      <dgm:prSet phldrT="[Tekst]"/>
      <dgm:spPr/>
      <dgm:t>
        <a:bodyPr/>
        <a:lstStyle/>
        <a:p>
          <a:r>
            <a:rPr lang="da-DK" dirty="0"/>
            <a:t>Bygherren</a:t>
          </a:r>
        </a:p>
        <a:p>
          <a:r>
            <a:rPr lang="da-DK" dirty="0"/>
            <a:t>Brugere</a:t>
          </a:r>
        </a:p>
      </dgm:t>
    </dgm:pt>
    <dgm:pt modelId="{6018F69F-4541-4C04-A836-844224F9D218}" type="parTrans" cxnId="{054254C2-6D4D-49B3-8E0C-6B6859468CB0}">
      <dgm:prSet/>
      <dgm:spPr/>
      <dgm:t>
        <a:bodyPr/>
        <a:lstStyle/>
        <a:p>
          <a:endParaRPr lang="da-DK"/>
        </a:p>
      </dgm:t>
    </dgm:pt>
    <dgm:pt modelId="{E84DA65B-7592-4D76-AC3F-C388572E62D6}" type="sibTrans" cxnId="{054254C2-6D4D-49B3-8E0C-6B6859468CB0}">
      <dgm:prSet/>
      <dgm:spPr/>
      <dgm:t>
        <a:bodyPr/>
        <a:lstStyle/>
        <a:p>
          <a:endParaRPr lang="da-DK"/>
        </a:p>
      </dgm:t>
    </dgm:pt>
    <dgm:pt modelId="{BF66786B-ED76-46D1-9029-71C0AE23E209}" type="asst">
      <dgm:prSet phldrT="[Tekst]"/>
      <dgm:spPr/>
      <dgm:t>
        <a:bodyPr/>
        <a:lstStyle/>
        <a:p>
          <a:r>
            <a:rPr lang="da-DK" dirty="0"/>
            <a:t>Rådgivere</a:t>
          </a:r>
        </a:p>
      </dgm:t>
    </dgm:pt>
    <dgm:pt modelId="{2AA486D0-7219-4E32-A44C-D56ACADF7EB7}" type="parTrans" cxnId="{2B67F286-EDC2-4165-8D4E-A5B9BA978159}">
      <dgm:prSet/>
      <dgm:spPr/>
      <dgm:t>
        <a:bodyPr/>
        <a:lstStyle/>
        <a:p>
          <a:endParaRPr lang="da-DK"/>
        </a:p>
      </dgm:t>
    </dgm:pt>
    <dgm:pt modelId="{D0CCD955-E959-483F-8244-8C79FF5FDE37}" type="sibTrans" cxnId="{2B67F286-EDC2-4165-8D4E-A5B9BA978159}">
      <dgm:prSet/>
      <dgm:spPr/>
      <dgm:t>
        <a:bodyPr/>
        <a:lstStyle/>
        <a:p>
          <a:endParaRPr lang="da-DK"/>
        </a:p>
      </dgm:t>
    </dgm:pt>
    <dgm:pt modelId="{AB98C3C0-765F-4F6E-98C6-D678153FC782}">
      <dgm:prSet phldrT="[Tekst]"/>
      <dgm:spPr/>
      <dgm:t>
        <a:bodyPr/>
        <a:lstStyle/>
        <a:p>
          <a:r>
            <a:rPr lang="da-DK" dirty="0"/>
            <a:t>Entreprenør</a:t>
          </a:r>
        </a:p>
      </dgm:t>
    </dgm:pt>
    <dgm:pt modelId="{7942A480-F26E-4B0A-9553-8839C361C604}" type="parTrans" cxnId="{1AF7DA95-A8C6-411A-B702-D987CCC55503}">
      <dgm:prSet/>
      <dgm:spPr/>
      <dgm:t>
        <a:bodyPr/>
        <a:lstStyle/>
        <a:p>
          <a:endParaRPr lang="da-DK"/>
        </a:p>
      </dgm:t>
    </dgm:pt>
    <dgm:pt modelId="{ED39DD85-C947-4954-8641-DE11EAAEEF4A}" type="sibTrans" cxnId="{1AF7DA95-A8C6-411A-B702-D987CCC55503}">
      <dgm:prSet/>
      <dgm:spPr/>
      <dgm:t>
        <a:bodyPr/>
        <a:lstStyle/>
        <a:p>
          <a:endParaRPr lang="da-DK"/>
        </a:p>
      </dgm:t>
    </dgm:pt>
    <dgm:pt modelId="{031309DF-5626-4209-A834-7C94922CDD5B}">
      <dgm:prSet phldrT="[Tekst]"/>
      <dgm:spPr/>
      <dgm:t>
        <a:bodyPr/>
        <a:lstStyle/>
        <a:p>
          <a:r>
            <a:rPr lang="da-DK" dirty="0"/>
            <a:t>Entreprenør</a:t>
          </a:r>
        </a:p>
      </dgm:t>
    </dgm:pt>
    <dgm:pt modelId="{61AC71D4-F8A5-41A9-A190-A549F22F7E02}" type="parTrans" cxnId="{5D2234C3-2EF7-4859-AAB8-7BC06165055D}">
      <dgm:prSet/>
      <dgm:spPr/>
      <dgm:t>
        <a:bodyPr/>
        <a:lstStyle/>
        <a:p>
          <a:endParaRPr lang="da-DK"/>
        </a:p>
      </dgm:t>
    </dgm:pt>
    <dgm:pt modelId="{23DEB44A-537E-4CD9-BFB8-6F19D382234C}" type="sibTrans" cxnId="{5D2234C3-2EF7-4859-AAB8-7BC06165055D}">
      <dgm:prSet/>
      <dgm:spPr/>
      <dgm:t>
        <a:bodyPr/>
        <a:lstStyle/>
        <a:p>
          <a:endParaRPr lang="da-DK"/>
        </a:p>
      </dgm:t>
    </dgm:pt>
    <dgm:pt modelId="{29289252-6463-458E-B379-7F3FC3C9EAA2}">
      <dgm:prSet phldrT="[Tekst]"/>
      <dgm:spPr/>
      <dgm:t>
        <a:bodyPr/>
        <a:lstStyle/>
        <a:p>
          <a:r>
            <a:rPr lang="da-DK" dirty="0"/>
            <a:t>Entreprenør</a:t>
          </a:r>
        </a:p>
      </dgm:t>
    </dgm:pt>
    <dgm:pt modelId="{80F497A6-BAF2-4DA8-82D2-B13726AE9714}" type="parTrans" cxnId="{CB42625A-E637-4F1D-887A-54AD81BE8CE9}">
      <dgm:prSet/>
      <dgm:spPr/>
      <dgm:t>
        <a:bodyPr/>
        <a:lstStyle/>
        <a:p>
          <a:endParaRPr lang="da-DK"/>
        </a:p>
      </dgm:t>
    </dgm:pt>
    <dgm:pt modelId="{4BDC171D-6170-4904-BCC1-807AD550E2F9}" type="sibTrans" cxnId="{CB42625A-E637-4F1D-887A-54AD81BE8CE9}">
      <dgm:prSet/>
      <dgm:spPr/>
      <dgm:t>
        <a:bodyPr/>
        <a:lstStyle/>
        <a:p>
          <a:endParaRPr lang="da-DK"/>
        </a:p>
      </dgm:t>
    </dgm:pt>
    <dgm:pt modelId="{3AF8E06A-6E55-44FD-9D97-F87C792FF1D5}" type="pres">
      <dgm:prSet presAssocID="{44743407-122C-4A9F-BFA8-96E308BEA980}" presName="hierChild1" presStyleCnt="0">
        <dgm:presLayoutVars>
          <dgm:chPref val="1"/>
          <dgm:dir/>
          <dgm:animOne val="branch"/>
          <dgm:animLvl val="lvl"/>
          <dgm:resizeHandles/>
        </dgm:presLayoutVars>
      </dgm:prSet>
      <dgm:spPr/>
    </dgm:pt>
    <dgm:pt modelId="{2D669AEA-4077-4AE2-84E9-EAB296C46395}" type="pres">
      <dgm:prSet presAssocID="{DE9DEA76-D947-47AE-82F1-0C18A34CA687}" presName="hierRoot1" presStyleCnt="0"/>
      <dgm:spPr/>
    </dgm:pt>
    <dgm:pt modelId="{B4AB1E26-5E66-4BD8-94C6-6ECEF139E84B}" type="pres">
      <dgm:prSet presAssocID="{DE9DEA76-D947-47AE-82F1-0C18A34CA687}" presName="composite" presStyleCnt="0"/>
      <dgm:spPr/>
    </dgm:pt>
    <dgm:pt modelId="{95F5B38E-7BFD-4729-831D-7987ACA6696E}" type="pres">
      <dgm:prSet presAssocID="{DE9DEA76-D947-47AE-82F1-0C18A34CA687}" presName="background" presStyleLbl="node0" presStyleIdx="0" presStyleCnt="1"/>
      <dgm:spPr/>
    </dgm:pt>
    <dgm:pt modelId="{07646DBA-130A-4155-90D3-588574B17393}" type="pres">
      <dgm:prSet presAssocID="{DE9DEA76-D947-47AE-82F1-0C18A34CA687}" presName="text" presStyleLbl="fgAcc0" presStyleIdx="0" presStyleCnt="1" custLinFactY="-5548" custLinFactNeighborX="-2329" custLinFactNeighborY="-100000">
        <dgm:presLayoutVars>
          <dgm:chPref val="3"/>
        </dgm:presLayoutVars>
      </dgm:prSet>
      <dgm:spPr/>
    </dgm:pt>
    <dgm:pt modelId="{CBA72AB4-FCEE-4D68-8E50-A76B48F9439F}" type="pres">
      <dgm:prSet presAssocID="{DE9DEA76-D947-47AE-82F1-0C18A34CA687}" presName="hierChild2" presStyleCnt="0"/>
      <dgm:spPr/>
    </dgm:pt>
    <dgm:pt modelId="{22BD4868-0C91-44B2-AB14-6D18F2D5263F}" type="pres">
      <dgm:prSet presAssocID="{2AA486D0-7219-4E32-A44C-D56ACADF7EB7}" presName="Name10" presStyleLbl="parChTrans1D2" presStyleIdx="0" presStyleCnt="4"/>
      <dgm:spPr/>
    </dgm:pt>
    <dgm:pt modelId="{5ACE53FE-7FF6-411F-A138-0917093275B5}" type="pres">
      <dgm:prSet presAssocID="{BF66786B-ED76-46D1-9029-71C0AE23E209}" presName="hierRoot2" presStyleCnt="0"/>
      <dgm:spPr/>
    </dgm:pt>
    <dgm:pt modelId="{57C187D0-EC01-4DC2-84C1-9F8811E60161}" type="pres">
      <dgm:prSet presAssocID="{BF66786B-ED76-46D1-9029-71C0AE23E209}" presName="composite2" presStyleCnt="0"/>
      <dgm:spPr/>
    </dgm:pt>
    <dgm:pt modelId="{C0345AE3-6358-44EB-A005-85E7CF92DE15}" type="pres">
      <dgm:prSet presAssocID="{BF66786B-ED76-46D1-9029-71C0AE23E209}" presName="background2" presStyleLbl="asst1" presStyleIdx="0" presStyleCnt="1"/>
      <dgm:spPr/>
    </dgm:pt>
    <dgm:pt modelId="{9DA80466-B5E5-4100-B050-8591B4A06709}" type="pres">
      <dgm:prSet presAssocID="{BF66786B-ED76-46D1-9029-71C0AE23E209}" presName="text2" presStyleLbl="fgAcc2" presStyleIdx="0" presStyleCnt="4" custLinFactX="81004" custLinFactNeighborX="100000" custLinFactNeighborY="-93010">
        <dgm:presLayoutVars>
          <dgm:chPref val="3"/>
        </dgm:presLayoutVars>
      </dgm:prSet>
      <dgm:spPr/>
    </dgm:pt>
    <dgm:pt modelId="{A43CC068-0614-4688-A895-63C01A828127}" type="pres">
      <dgm:prSet presAssocID="{BF66786B-ED76-46D1-9029-71C0AE23E209}" presName="hierChild3" presStyleCnt="0"/>
      <dgm:spPr/>
    </dgm:pt>
    <dgm:pt modelId="{FBAD75AF-56DD-4C2E-BA85-D534C09AD166}" type="pres">
      <dgm:prSet presAssocID="{7942A480-F26E-4B0A-9553-8839C361C604}" presName="Name10" presStyleLbl="parChTrans1D2" presStyleIdx="1" presStyleCnt="4"/>
      <dgm:spPr/>
    </dgm:pt>
    <dgm:pt modelId="{9262A4EA-48EE-4F0C-9433-F904DA94A2E9}" type="pres">
      <dgm:prSet presAssocID="{AB98C3C0-765F-4F6E-98C6-D678153FC782}" presName="hierRoot2" presStyleCnt="0"/>
      <dgm:spPr/>
    </dgm:pt>
    <dgm:pt modelId="{C70053C4-00B5-47F4-9F0F-236937E43AE1}" type="pres">
      <dgm:prSet presAssocID="{AB98C3C0-765F-4F6E-98C6-D678153FC782}" presName="composite2" presStyleCnt="0"/>
      <dgm:spPr/>
    </dgm:pt>
    <dgm:pt modelId="{E8979DD9-C96C-4BAE-9659-D4CDE0746C92}" type="pres">
      <dgm:prSet presAssocID="{AB98C3C0-765F-4F6E-98C6-D678153FC782}" presName="background2" presStyleLbl="node2" presStyleIdx="0" presStyleCnt="3"/>
      <dgm:spPr/>
    </dgm:pt>
    <dgm:pt modelId="{3E447C30-E7C6-4BCE-83DF-774C0DF8B4CB}" type="pres">
      <dgm:prSet presAssocID="{AB98C3C0-765F-4F6E-98C6-D678153FC782}" presName="text2" presStyleLbl="fgAcc2" presStyleIdx="1" presStyleCnt="4" custLinFactNeighborX="-69388" custLinFactNeighborY="61508">
        <dgm:presLayoutVars>
          <dgm:chPref val="3"/>
        </dgm:presLayoutVars>
      </dgm:prSet>
      <dgm:spPr/>
    </dgm:pt>
    <dgm:pt modelId="{07285C20-E9C2-42E6-9B50-07BBF88C4F45}" type="pres">
      <dgm:prSet presAssocID="{AB98C3C0-765F-4F6E-98C6-D678153FC782}" presName="hierChild3" presStyleCnt="0"/>
      <dgm:spPr/>
    </dgm:pt>
    <dgm:pt modelId="{1F8BAD6C-F41C-4DA9-8776-4964824E2844}" type="pres">
      <dgm:prSet presAssocID="{61AC71D4-F8A5-41A9-A190-A549F22F7E02}" presName="Name10" presStyleLbl="parChTrans1D2" presStyleIdx="2" presStyleCnt="4"/>
      <dgm:spPr/>
    </dgm:pt>
    <dgm:pt modelId="{E1E43E15-4996-48FB-BD8F-4779385BEE18}" type="pres">
      <dgm:prSet presAssocID="{031309DF-5626-4209-A834-7C94922CDD5B}" presName="hierRoot2" presStyleCnt="0"/>
      <dgm:spPr/>
    </dgm:pt>
    <dgm:pt modelId="{0FE6029A-9AEC-4D3D-8DEC-EB08A5DC876F}" type="pres">
      <dgm:prSet presAssocID="{031309DF-5626-4209-A834-7C94922CDD5B}" presName="composite2" presStyleCnt="0"/>
      <dgm:spPr/>
    </dgm:pt>
    <dgm:pt modelId="{2CFBF0C6-9B7A-420E-A9E3-B4D0F83D97D2}" type="pres">
      <dgm:prSet presAssocID="{031309DF-5626-4209-A834-7C94922CDD5B}" presName="background2" presStyleLbl="node2" presStyleIdx="1" presStyleCnt="3"/>
      <dgm:spPr/>
    </dgm:pt>
    <dgm:pt modelId="{4B3846CA-4686-4B5A-B5C8-D1A831E4BC06}" type="pres">
      <dgm:prSet presAssocID="{031309DF-5626-4209-A834-7C94922CDD5B}" presName="text2" presStyleLbl="fgAcc2" presStyleIdx="2" presStyleCnt="4" custLinFactNeighborX="-69849" custLinFactNeighborY="61508">
        <dgm:presLayoutVars>
          <dgm:chPref val="3"/>
        </dgm:presLayoutVars>
      </dgm:prSet>
      <dgm:spPr/>
    </dgm:pt>
    <dgm:pt modelId="{6E23AE1F-4AA6-47CD-91EF-F854064AB77F}" type="pres">
      <dgm:prSet presAssocID="{031309DF-5626-4209-A834-7C94922CDD5B}" presName="hierChild3" presStyleCnt="0"/>
      <dgm:spPr/>
    </dgm:pt>
    <dgm:pt modelId="{50239DF8-5F4A-4A41-8423-0324D1A2ED69}" type="pres">
      <dgm:prSet presAssocID="{80F497A6-BAF2-4DA8-82D2-B13726AE9714}" presName="Name10" presStyleLbl="parChTrans1D2" presStyleIdx="3" presStyleCnt="4"/>
      <dgm:spPr/>
    </dgm:pt>
    <dgm:pt modelId="{F4A18357-E3F1-4553-A94A-A6B0F0336D86}" type="pres">
      <dgm:prSet presAssocID="{29289252-6463-458E-B379-7F3FC3C9EAA2}" presName="hierRoot2" presStyleCnt="0"/>
      <dgm:spPr/>
    </dgm:pt>
    <dgm:pt modelId="{4D675422-6BDC-4E6C-AFA7-3846EC707464}" type="pres">
      <dgm:prSet presAssocID="{29289252-6463-458E-B379-7F3FC3C9EAA2}" presName="composite2" presStyleCnt="0"/>
      <dgm:spPr/>
    </dgm:pt>
    <dgm:pt modelId="{7E7C029B-FF2A-486E-BF31-68A82D0D4CCE}" type="pres">
      <dgm:prSet presAssocID="{29289252-6463-458E-B379-7F3FC3C9EAA2}" presName="background2" presStyleLbl="node2" presStyleIdx="2" presStyleCnt="3"/>
      <dgm:spPr/>
    </dgm:pt>
    <dgm:pt modelId="{E4E4C3A5-BD79-4EE8-8368-970E6F2D12EA}" type="pres">
      <dgm:prSet presAssocID="{29289252-6463-458E-B379-7F3FC3C9EAA2}" presName="text2" presStyleLbl="fgAcc2" presStyleIdx="3" presStyleCnt="4" custLinFactNeighborX="-62633" custLinFactNeighborY="61508">
        <dgm:presLayoutVars>
          <dgm:chPref val="3"/>
        </dgm:presLayoutVars>
      </dgm:prSet>
      <dgm:spPr/>
    </dgm:pt>
    <dgm:pt modelId="{3F94034D-571B-49DE-9AB9-E8F049413CE1}" type="pres">
      <dgm:prSet presAssocID="{29289252-6463-458E-B379-7F3FC3C9EAA2}" presName="hierChild3" presStyleCnt="0"/>
      <dgm:spPr/>
    </dgm:pt>
  </dgm:ptLst>
  <dgm:cxnLst>
    <dgm:cxn modelId="{28C23513-2DDF-4F46-9D7B-CAF69C039009}" type="presOf" srcId="{61AC71D4-F8A5-41A9-A190-A549F22F7E02}" destId="{1F8BAD6C-F41C-4DA9-8776-4964824E2844}" srcOrd="0" destOrd="0" presId="urn:microsoft.com/office/officeart/2005/8/layout/hierarchy1"/>
    <dgm:cxn modelId="{8FEF006F-7D44-455B-AD77-4BB3608D1A6B}" type="presOf" srcId="{7942A480-F26E-4B0A-9553-8839C361C604}" destId="{FBAD75AF-56DD-4C2E-BA85-D534C09AD166}" srcOrd="0" destOrd="0" presId="urn:microsoft.com/office/officeart/2005/8/layout/hierarchy1"/>
    <dgm:cxn modelId="{CB42625A-E637-4F1D-887A-54AD81BE8CE9}" srcId="{DE9DEA76-D947-47AE-82F1-0C18A34CA687}" destId="{29289252-6463-458E-B379-7F3FC3C9EAA2}" srcOrd="3" destOrd="0" parTransId="{80F497A6-BAF2-4DA8-82D2-B13726AE9714}" sibTransId="{4BDC171D-6170-4904-BCC1-807AD550E2F9}"/>
    <dgm:cxn modelId="{20CCFC85-BF3B-48EC-8767-8F2062E9013B}" type="presOf" srcId="{AB98C3C0-765F-4F6E-98C6-D678153FC782}" destId="{3E447C30-E7C6-4BCE-83DF-774C0DF8B4CB}" srcOrd="0" destOrd="0" presId="urn:microsoft.com/office/officeart/2005/8/layout/hierarchy1"/>
    <dgm:cxn modelId="{2B67F286-EDC2-4165-8D4E-A5B9BA978159}" srcId="{DE9DEA76-D947-47AE-82F1-0C18A34CA687}" destId="{BF66786B-ED76-46D1-9029-71C0AE23E209}" srcOrd="0" destOrd="0" parTransId="{2AA486D0-7219-4E32-A44C-D56ACADF7EB7}" sibTransId="{D0CCD955-E959-483F-8244-8C79FF5FDE37}"/>
    <dgm:cxn modelId="{AD851587-8BC4-4FEE-AA33-1AB16F2CAB8D}" type="presOf" srcId="{031309DF-5626-4209-A834-7C94922CDD5B}" destId="{4B3846CA-4686-4B5A-B5C8-D1A831E4BC06}" srcOrd="0" destOrd="0" presId="urn:microsoft.com/office/officeart/2005/8/layout/hierarchy1"/>
    <dgm:cxn modelId="{1FAD4A90-E540-449E-B7E0-41DFB1926792}" type="presOf" srcId="{DE9DEA76-D947-47AE-82F1-0C18A34CA687}" destId="{07646DBA-130A-4155-90D3-588574B17393}" srcOrd="0" destOrd="0" presId="urn:microsoft.com/office/officeart/2005/8/layout/hierarchy1"/>
    <dgm:cxn modelId="{1AF7DA95-A8C6-411A-B702-D987CCC55503}" srcId="{DE9DEA76-D947-47AE-82F1-0C18A34CA687}" destId="{AB98C3C0-765F-4F6E-98C6-D678153FC782}" srcOrd="1" destOrd="0" parTransId="{7942A480-F26E-4B0A-9553-8839C361C604}" sibTransId="{ED39DD85-C947-4954-8641-DE11EAAEEF4A}"/>
    <dgm:cxn modelId="{43441C97-DC4D-4CB4-BACA-4219C39C5C10}" type="presOf" srcId="{2AA486D0-7219-4E32-A44C-D56ACADF7EB7}" destId="{22BD4868-0C91-44B2-AB14-6D18F2D5263F}" srcOrd="0" destOrd="0" presId="urn:microsoft.com/office/officeart/2005/8/layout/hierarchy1"/>
    <dgm:cxn modelId="{46AA9CB9-7319-41BC-909D-8C2D56E0740A}" type="presOf" srcId="{29289252-6463-458E-B379-7F3FC3C9EAA2}" destId="{E4E4C3A5-BD79-4EE8-8368-970E6F2D12EA}" srcOrd="0" destOrd="0" presId="urn:microsoft.com/office/officeart/2005/8/layout/hierarchy1"/>
    <dgm:cxn modelId="{054254C2-6D4D-49B3-8E0C-6B6859468CB0}" srcId="{44743407-122C-4A9F-BFA8-96E308BEA980}" destId="{DE9DEA76-D947-47AE-82F1-0C18A34CA687}" srcOrd="0" destOrd="0" parTransId="{6018F69F-4541-4C04-A836-844224F9D218}" sibTransId="{E84DA65B-7592-4D76-AC3F-C388572E62D6}"/>
    <dgm:cxn modelId="{5D2234C3-2EF7-4859-AAB8-7BC06165055D}" srcId="{DE9DEA76-D947-47AE-82F1-0C18A34CA687}" destId="{031309DF-5626-4209-A834-7C94922CDD5B}" srcOrd="2" destOrd="0" parTransId="{61AC71D4-F8A5-41A9-A190-A549F22F7E02}" sibTransId="{23DEB44A-537E-4CD9-BFB8-6F19D382234C}"/>
    <dgm:cxn modelId="{034E63C3-FD0B-43CD-A192-65ADE94680A8}" type="presOf" srcId="{44743407-122C-4A9F-BFA8-96E308BEA980}" destId="{3AF8E06A-6E55-44FD-9D97-F87C792FF1D5}" srcOrd="0" destOrd="0" presId="urn:microsoft.com/office/officeart/2005/8/layout/hierarchy1"/>
    <dgm:cxn modelId="{8D7498CB-F823-4E37-9C86-23EDB7F05FE6}" type="presOf" srcId="{BF66786B-ED76-46D1-9029-71C0AE23E209}" destId="{9DA80466-B5E5-4100-B050-8591B4A06709}" srcOrd="0" destOrd="0" presId="urn:microsoft.com/office/officeart/2005/8/layout/hierarchy1"/>
    <dgm:cxn modelId="{48CFACCC-D70C-486E-8263-52430974DF90}" type="presOf" srcId="{80F497A6-BAF2-4DA8-82D2-B13726AE9714}" destId="{50239DF8-5F4A-4A41-8423-0324D1A2ED69}" srcOrd="0" destOrd="0" presId="urn:microsoft.com/office/officeart/2005/8/layout/hierarchy1"/>
    <dgm:cxn modelId="{79142FCF-B63E-4278-8183-B912A054AD17}" type="presParOf" srcId="{3AF8E06A-6E55-44FD-9D97-F87C792FF1D5}" destId="{2D669AEA-4077-4AE2-84E9-EAB296C46395}" srcOrd="0" destOrd="0" presId="urn:microsoft.com/office/officeart/2005/8/layout/hierarchy1"/>
    <dgm:cxn modelId="{6D7DB606-9C8F-4637-9980-43B4F6948CDC}" type="presParOf" srcId="{2D669AEA-4077-4AE2-84E9-EAB296C46395}" destId="{B4AB1E26-5E66-4BD8-94C6-6ECEF139E84B}" srcOrd="0" destOrd="0" presId="urn:microsoft.com/office/officeart/2005/8/layout/hierarchy1"/>
    <dgm:cxn modelId="{E103D428-4545-43F0-8DDB-89D5C337FAE0}" type="presParOf" srcId="{B4AB1E26-5E66-4BD8-94C6-6ECEF139E84B}" destId="{95F5B38E-7BFD-4729-831D-7987ACA6696E}" srcOrd="0" destOrd="0" presId="urn:microsoft.com/office/officeart/2005/8/layout/hierarchy1"/>
    <dgm:cxn modelId="{DC836743-D1B7-431D-8A49-51A052660F8A}" type="presParOf" srcId="{B4AB1E26-5E66-4BD8-94C6-6ECEF139E84B}" destId="{07646DBA-130A-4155-90D3-588574B17393}" srcOrd="1" destOrd="0" presId="urn:microsoft.com/office/officeart/2005/8/layout/hierarchy1"/>
    <dgm:cxn modelId="{34A007B8-0A6A-40C3-9E7B-72CA3368E508}" type="presParOf" srcId="{2D669AEA-4077-4AE2-84E9-EAB296C46395}" destId="{CBA72AB4-FCEE-4D68-8E50-A76B48F9439F}" srcOrd="1" destOrd="0" presId="urn:microsoft.com/office/officeart/2005/8/layout/hierarchy1"/>
    <dgm:cxn modelId="{0AE7911C-9A84-4B1C-8793-B9576CC7E5DE}" type="presParOf" srcId="{CBA72AB4-FCEE-4D68-8E50-A76B48F9439F}" destId="{22BD4868-0C91-44B2-AB14-6D18F2D5263F}" srcOrd="0" destOrd="0" presId="urn:microsoft.com/office/officeart/2005/8/layout/hierarchy1"/>
    <dgm:cxn modelId="{DE3B30A9-DEBB-4B1B-8068-2170E187F392}" type="presParOf" srcId="{CBA72AB4-FCEE-4D68-8E50-A76B48F9439F}" destId="{5ACE53FE-7FF6-411F-A138-0917093275B5}" srcOrd="1" destOrd="0" presId="urn:microsoft.com/office/officeart/2005/8/layout/hierarchy1"/>
    <dgm:cxn modelId="{EA67EBAD-47E0-4820-B2CE-321293AB7795}" type="presParOf" srcId="{5ACE53FE-7FF6-411F-A138-0917093275B5}" destId="{57C187D0-EC01-4DC2-84C1-9F8811E60161}" srcOrd="0" destOrd="0" presId="urn:microsoft.com/office/officeart/2005/8/layout/hierarchy1"/>
    <dgm:cxn modelId="{58FAE377-67B4-4DED-845F-CD5ED7AD8392}" type="presParOf" srcId="{57C187D0-EC01-4DC2-84C1-9F8811E60161}" destId="{C0345AE3-6358-44EB-A005-85E7CF92DE15}" srcOrd="0" destOrd="0" presId="urn:microsoft.com/office/officeart/2005/8/layout/hierarchy1"/>
    <dgm:cxn modelId="{0CFED430-7613-4412-B4AB-196166553BCE}" type="presParOf" srcId="{57C187D0-EC01-4DC2-84C1-9F8811E60161}" destId="{9DA80466-B5E5-4100-B050-8591B4A06709}" srcOrd="1" destOrd="0" presId="urn:microsoft.com/office/officeart/2005/8/layout/hierarchy1"/>
    <dgm:cxn modelId="{E254A6A3-5C35-44BC-BE78-5946EAD517C8}" type="presParOf" srcId="{5ACE53FE-7FF6-411F-A138-0917093275B5}" destId="{A43CC068-0614-4688-A895-63C01A828127}" srcOrd="1" destOrd="0" presId="urn:microsoft.com/office/officeart/2005/8/layout/hierarchy1"/>
    <dgm:cxn modelId="{3ED18ED6-CC08-4DD0-847F-D15D3E5F1770}" type="presParOf" srcId="{CBA72AB4-FCEE-4D68-8E50-A76B48F9439F}" destId="{FBAD75AF-56DD-4C2E-BA85-D534C09AD166}" srcOrd="2" destOrd="0" presId="urn:microsoft.com/office/officeart/2005/8/layout/hierarchy1"/>
    <dgm:cxn modelId="{047E5461-D774-4960-9DD8-6CC4512800D4}" type="presParOf" srcId="{CBA72AB4-FCEE-4D68-8E50-A76B48F9439F}" destId="{9262A4EA-48EE-4F0C-9433-F904DA94A2E9}" srcOrd="3" destOrd="0" presId="urn:microsoft.com/office/officeart/2005/8/layout/hierarchy1"/>
    <dgm:cxn modelId="{32C60BB7-4D8E-418A-8031-96E0C78A69DB}" type="presParOf" srcId="{9262A4EA-48EE-4F0C-9433-F904DA94A2E9}" destId="{C70053C4-00B5-47F4-9F0F-236937E43AE1}" srcOrd="0" destOrd="0" presId="urn:microsoft.com/office/officeart/2005/8/layout/hierarchy1"/>
    <dgm:cxn modelId="{3E649EA1-66EE-4883-80F1-397B7884DA30}" type="presParOf" srcId="{C70053C4-00B5-47F4-9F0F-236937E43AE1}" destId="{E8979DD9-C96C-4BAE-9659-D4CDE0746C92}" srcOrd="0" destOrd="0" presId="urn:microsoft.com/office/officeart/2005/8/layout/hierarchy1"/>
    <dgm:cxn modelId="{8323BB86-5006-41CE-AC6A-A8E526C951B5}" type="presParOf" srcId="{C70053C4-00B5-47F4-9F0F-236937E43AE1}" destId="{3E447C30-E7C6-4BCE-83DF-774C0DF8B4CB}" srcOrd="1" destOrd="0" presId="urn:microsoft.com/office/officeart/2005/8/layout/hierarchy1"/>
    <dgm:cxn modelId="{185B64FF-50EC-45D3-9265-D3C47EFBD688}" type="presParOf" srcId="{9262A4EA-48EE-4F0C-9433-F904DA94A2E9}" destId="{07285C20-E9C2-42E6-9B50-07BBF88C4F45}" srcOrd="1" destOrd="0" presId="urn:microsoft.com/office/officeart/2005/8/layout/hierarchy1"/>
    <dgm:cxn modelId="{FBD11426-7C11-49D5-AA84-69DE7886FC49}" type="presParOf" srcId="{CBA72AB4-FCEE-4D68-8E50-A76B48F9439F}" destId="{1F8BAD6C-F41C-4DA9-8776-4964824E2844}" srcOrd="4" destOrd="0" presId="urn:microsoft.com/office/officeart/2005/8/layout/hierarchy1"/>
    <dgm:cxn modelId="{A3378F38-1F76-4562-B612-40AE28D507C6}" type="presParOf" srcId="{CBA72AB4-FCEE-4D68-8E50-A76B48F9439F}" destId="{E1E43E15-4996-48FB-BD8F-4779385BEE18}" srcOrd="5" destOrd="0" presId="urn:microsoft.com/office/officeart/2005/8/layout/hierarchy1"/>
    <dgm:cxn modelId="{AA9DCA9B-4ACD-47F9-A2BA-0541E79F2C25}" type="presParOf" srcId="{E1E43E15-4996-48FB-BD8F-4779385BEE18}" destId="{0FE6029A-9AEC-4D3D-8DEC-EB08A5DC876F}" srcOrd="0" destOrd="0" presId="urn:microsoft.com/office/officeart/2005/8/layout/hierarchy1"/>
    <dgm:cxn modelId="{888C9521-2846-4CC5-B814-6AB41C59FB7D}" type="presParOf" srcId="{0FE6029A-9AEC-4D3D-8DEC-EB08A5DC876F}" destId="{2CFBF0C6-9B7A-420E-A9E3-B4D0F83D97D2}" srcOrd="0" destOrd="0" presId="urn:microsoft.com/office/officeart/2005/8/layout/hierarchy1"/>
    <dgm:cxn modelId="{0D7D1894-3441-4778-8826-1E6D5C0B3A2D}" type="presParOf" srcId="{0FE6029A-9AEC-4D3D-8DEC-EB08A5DC876F}" destId="{4B3846CA-4686-4B5A-B5C8-D1A831E4BC06}" srcOrd="1" destOrd="0" presId="urn:microsoft.com/office/officeart/2005/8/layout/hierarchy1"/>
    <dgm:cxn modelId="{D095CBCD-721E-4DC8-A857-A7A7763503E7}" type="presParOf" srcId="{E1E43E15-4996-48FB-BD8F-4779385BEE18}" destId="{6E23AE1F-4AA6-47CD-91EF-F854064AB77F}" srcOrd="1" destOrd="0" presId="urn:microsoft.com/office/officeart/2005/8/layout/hierarchy1"/>
    <dgm:cxn modelId="{392002F6-8196-476B-A61F-B4828D7E5DAB}" type="presParOf" srcId="{CBA72AB4-FCEE-4D68-8E50-A76B48F9439F}" destId="{50239DF8-5F4A-4A41-8423-0324D1A2ED69}" srcOrd="6" destOrd="0" presId="urn:microsoft.com/office/officeart/2005/8/layout/hierarchy1"/>
    <dgm:cxn modelId="{0CB8074B-73D2-4074-AFE5-A65F8AE28602}" type="presParOf" srcId="{CBA72AB4-FCEE-4D68-8E50-A76B48F9439F}" destId="{F4A18357-E3F1-4553-A94A-A6B0F0336D86}" srcOrd="7" destOrd="0" presId="urn:microsoft.com/office/officeart/2005/8/layout/hierarchy1"/>
    <dgm:cxn modelId="{4E0852F2-563B-46AC-82BE-8F5189CEA8CC}" type="presParOf" srcId="{F4A18357-E3F1-4553-A94A-A6B0F0336D86}" destId="{4D675422-6BDC-4E6C-AFA7-3846EC707464}" srcOrd="0" destOrd="0" presId="urn:microsoft.com/office/officeart/2005/8/layout/hierarchy1"/>
    <dgm:cxn modelId="{F55A644E-BDED-44CB-BDB6-02AE48C0C517}" type="presParOf" srcId="{4D675422-6BDC-4E6C-AFA7-3846EC707464}" destId="{7E7C029B-FF2A-486E-BF31-68A82D0D4CCE}" srcOrd="0" destOrd="0" presId="urn:microsoft.com/office/officeart/2005/8/layout/hierarchy1"/>
    <dgm:cxn modelId="{ECCDB463-D139-497E-888D-F09FE519F09D}" type="presParOf" srcId="{4D675422-6BDC-4E6C-AFA7-3846EC707464}" destId="{E4E4C3A5-BD79-4EE8-8368-970E6F2D12EA}" srcOrd="1" destOrd="0" presId="urn:microsoft.com/office/officeart/2005/8/layout/hierarchy1"/>
    <dgm:cxn modelId="{FF9A3BD0-D428-4B15-A4F8-92C6E8431271}" type="presParOf" srcId="{F4A18357-E3F1-4553-A94A-A6B0F0336D86}" destId="{3F94034D-571B-49DE-9AB9-E8F049413CE1}"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239DF8-5F4A-4A41-8423-0324D1A2ED69}">
      <dsp:nvSpPr>
        <dsp:cNvPr id="0" name=""/>
        <dsp:cNvSpPr/>
      </dsp:nvSpPr>
      <dsp:spPr>
        <a:xfrm>
          <a:off x="2597208" y="1242975"/>
          <a:ext cx="1382395" cy="1518742"/>
        </a:xfrm>
        <a:custGeom>
          <a:avLst/>
          <a:gdLst/>
          <a:ahLst/>
          <a:cxnLst/>
          <a:rect l="0" t="0" r="0" b="0"/>
          <a:pathLst>
            <a:path>
              <a:moveTo>
                <a:pt x="0" y="0"/>
              </a:moveTo>
              <a:lnTo>
                <a:pt x="0" y="1414650"/>
              </a:lnTo>
              <a:lnTo>
                <a:pt x="1382395" y="1414650"/>
              </a:lnTo>
              <a:lnTo>
                <a:pt x="1382395" y="151874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8BAD6C-F41C-4DA9-8776-4964824E2844}">
      <dsp:nvSpPr>
        <dsp:cNvPr id="0" name=""/>
        <dsp:cNvSpPr/>
      </dsp:nvSpPr>
      <dsp:spPr>
        <a:xfrm>
          <a:off x="2479476" y="1242975"/>
          <a:ext cx="91440" cy="1518742"/>
        </a:xfrm>
        <a:custGeom>
          <a:avLst/>
          <a:gdLst/>
          <a:ahLst/>
          <a:cxnLst/>
          <a:rect l="0" t="0" r="0" b="0"/>
          <a:pathLst>
            <a:path>
              <a:moveTo>
                <a:pt x="117732" y="0"/>
              </a:moveTo>
              <a:lnTo>
                <a:pt x="117732" y="1414650"/>
              </a:lnTo>
              <a:lnTo>
                <a:pt x="45720" y="1414650"/>
              </a:lnTo>
              <a:lnTo>
                <a:pt x="45720" y="151874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BAD75AF-56DD-4C2E-BA85-D534C09AD166}">
      <dsp:nvSpPr>
        <dsp:cNvPr id="0" name=""/>
        <dsp:cNvSpPr/>
      </dsp:nvSpPr>
      <dsp:spPr>
        <a:xfrm>
          <a:off x="1157050" y="1242975"/>
          <a:ext cx="1440158" cy="1518742"/>
        </a:xfrm>
        <a:custGeom>
          <a:avLst/>
          <a:gdLst/>
          <a:ahLst/>
          <a:cxnLst/>
          <a:rect l="0" t="0" r="0" b="0"/>
          <a:pathLst>
            <a:path>
              <a:moveTo>
                <a:pt x="1440158" y="0"/>
              </a:moveTo>
              <a:lnTo>
                <a:pt x="1440158" y="1414650"/>
              </a:lnTo>
              <a:lnTo>
                <a:pt x="0" y="1414650"/>
              </a:lnTo>
              <a:lnTo>
                <a:pt x="0" y="151874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2BD4868-0C91-44B2-AB14-6D18F2D5263F}">
      <dsp:nvSpPr>
        <dsp:cNvPr id="0" name=""/>
        <dsp:cNvSpPr/>
      </dsp:nvSpPr>
      <dsp:spPr>
        <a:xfrm>
          <a:off x="2551484" y="1242975"/>
          <a:ext cx="91440" cy="416248"/>
        </a:xfrm>
        <a:custGeom>
          <a:avLst/>
          <a:gdLst/>
          <a:ahLst/>
          <a:cxnLst/>
          <a:rect l="0" t="0" r="0" b="0"/>
          <a:pathLst>
            <a:path>
              <a:moveTo>
                <a:pt x="45723" y="0"/>
              </a:moveTo>
              <a:lnTo>
                <a:pt x="45723" y="312156"/>
              </a:lnTo>
              <a:lnTo>
                <a:pt x="45720" y="312156"/>
              </a:lnTo>
              <a:lnTo>
                <a:pt x="45720" y="41624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5F5B38E-7BFD-4729-831D-7987ACA6696E}">
      <dsp:nvSpPr>
        <dsp:cNvPr id="0" name=""/>
        <dsp:cNvSpPr/>
      </dsp:nvSpPr>
      <dsp:spPr>
        <a:xfrm>
          <a:off x="2035393" y="529469"/>
          <a:ext cx="1123630" cy="71350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7646DBA-130A-4155-90D3-588574B17393}">
      <dsp:nvSpPr>
        <dsp:cNvPr id="0" name=""/>
        <dsp:cNvSpPr/>
      </dsp:nvSpPr>
      <dsp:spPr>
        <a:xfrm>
          <a:off x="2160241" y="648075"/>
          <a:ext cx="1123630" cy="71350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a-DK" sz="1400" kern="1200" dirty="0"/>
            <a:t>Bygherren</a:t>
          </a:r>
        </a:p>
        <a:p>
          <a:pPr marL="0" lvl="0" indent="0" algn="ctr" defTabSz="622300">
            <a:lnSpc>
              <a:spcPct val="90000"/>
            </a:lnSpc>
            <a:spcBef>
              <a:spcPct val="0"/>
            </a:spcBef>
            <a:spcAft>
              <a:spcPct val="35000"/>
            </a:spcAft>
            <a:buNone/>
          </a:pPr>
          <a:r>
            <a:rPr lang="da-DK" sz="1400" kern="1200" dirty="0"/>
            <a:t>Brugere</a:t>
          </a:r>
        </a:p>
      </dsp:txBody>
      <dsp:txXfrm>
        <a:off x="2181139" y="668973"/>
        <a:ext cx="1081834" cy="671709"/>
      </dsp:txXfrm>
    </dsp:sp>
    <dsp:sp modelId="{C0345AE3-6358-44EB-A005-85E7CF92DE15}">
      <dsp:nvSpPr>
        <dsp:cNvPr id="0" name=""/>
        <dsp:cNvSpPr/>
      </dsp:nvSpPr>
      <dsp:spPr>
        <a:xfrm>
          <a:off x="2035389" y="1659223"/>
          <a:ext cx="1123630" cy="71350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A80466-B5E5-4100-B050-8591B4A06709}">
      <dsp:nvSpPr>
        <dsp:cNvPr id="0" name=""/>
        <dsp:cNvSpPr/>
      </dsp:nvSpPr>
      <dsp:spPr>
        <a:xfrm>
          <a:off x="2160237" y="1777829"/>
          <a:ext cx="1123630" cy="71350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a-DK" sz="1400" kern="1200" dirty="0"/>
            <a:t>Rådgivere</a:t>
          </a:r>
        </a:p>
      </dsp:txBody>
      <dsp:txXfrm>
        <a:off x="2181135" y="1798727"/>
        <a:ext cx="1081834" cy="671709"/>
      </dsp:txXfrm>
    </dsp:sp>
    <dsp:sp modelId="{E8979DD9-C96C-4BAE-9659-D4CDE0746C92}">
      <dsp:nvSpPr>
        <dsp:cNvPr id="0" name=""/>
        <dsp:cNvSpPr/>
      </dsp:nvSpPr>
      <dsp:spPr>
        <a:xfrm>
          <a:off x="595235" y="2761717"/>
          <a:ext cx="1123630" cy="71350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447C30-E7C6-4BCE-83DF-774C0DF8B4CB}">
      <dsp:nvSpPr>
        <dsp:cNvPr id="0" name=""/>
        <dsp:cNvSpPr/>
      </dsp:nvSpPr>
      <dsp:spPr>
        <a:xfrm>
          <a:off x="720082" y="2880323"/>
          <a:ext cx="1123630" cy="71350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a-DK" sz="1400" kern="1200" dirty="0"/>
            <a:t>Entreprenør</a:t>
          </a:r>
        </a:p>
      </dsp:txBody>
      <dsp:txXfrm>
        <a:off x="740980" y="2901221"/>
        <a:ext cx="1081834" cy="671709"/>
      </dsp:txXfrm>
    </dsp:sp>
    <dsp:sp modelId="{2CFBF0C6-9B7A-420E-A9E3-B4D0F83D97D2}">
      <dsp:nvSpPr>
        <dsp:cNvPr id="0" name=""/>
        <dsp:cNvSpPr/>
      </dsp:nvSpPr>
      <dsp:spPr>
        <a:xfrm>
          <a:off x="1963381" y="2761717"/>
          <a:ext cx="1123630" cy="71350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3846CA-4686-4B5A-B5C8-D1A831E4BC06}">
      <dsp:nvSpPr>
        <dsp:cNvPr id="0" name=""/>
        <dsp:cNvSpPr/>
      </dsp:nvSpPr>
      <dsp:spPr>
        <a:xfrm>
          <a:off x="2088229" y="2880323"/>
          <a:ext cx="1123630" cy="71350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a-DK" sz="1400" kern="1200" dirty="0"/>
            <a:t>Entreprenør</a:t>
          </a:r>
        </a:p>
      </dsp:txBody>
      <dsp:txXfrm>
        <a:off x="2109127" y="2901221"/>
        <a:ext cx="1081834" cy="671709"/>
      </dsp:txXfrm>
    </dsp:sp>
    <dsp:sp modelId="{7E7C029B-FF2A-486E-BF31-68A82D0D4CCE}">
      <dsp:nvSpPr>
        <dsp:cNvPr id="0" name=""/>
        <dsp:cNvSpPr/>
      </dsp:nvSpPr>
      <dsp:spPr>
        <a:xfrm>
          <a:off x="3417788" y="2761717"/>
          <a:ext cx="1123630" cy="71350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E4C3A5-BD79-4EE8-8368-970E6F2D12EA}">
      <dsp:nvSpPr>
        <dsp:cNvPr id="0" name=""/>
        <dsp:cNvSpPr/>
      </dsp:nvSpPr>
      <dsp:spPr>
        <a:xfrm>
          <a:off x="3542636" y="2880323"/>
          <a:ext cx="1123630" cy="71350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a-DK" sz="1400" kern="1200" dirty="0"/>
            <a:t>Entreprenør</a:t>
          </a:r>
        </a:p>
      </dsp:txBody>
      <dsp:txXfrm>
        <a:off x="3563534" y="2901221"/>
        <a:ext cx="1081834" cy="67170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da-DK" dirty="0"/>
          </a:p>
        </p:txBody>
      </p:sp>
      <p:sp>
        <p:nvSpPr>
          <p:cNvPr id="3" name="Pladsholder til dato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F5EB28D1-58D8-4EBA-AD4A-3097FCE67AD9}" type="datetimeFigureOut">
              <a:rPr lang="da-DK" smtClean="0"/>
              <a:t>31-10-2023</a:t>
            </a:fld>
            <a:endParaRPr lang="da-DK" dirty="0"/>
          </a:p>
        </p:txBody>
      </p:sp>
      <p:sp>
        <p:nvSpPr>
          <p:cNvPr id="4" name="Pladsholder til slidebillede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da-DK"/>
          </a:p>
        </p:txBody>
      </p:sp>
      <p:sp>
        <p:nvSpPr>
          <p:cNvPr id="5" name="Pladsholder til noter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6" name="Pladsholder til sidefod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da-DK" dirty="0"/>
          </a:p>
        </p:txBody>
      </p:sp>
      <p:sp>
        <p:nvSpPr>
          <p:cNvPr id="7" name="Pladsholder til slidenumm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22E91502-756A-4244-B8CC-0FD4F7A5EFF5}" type="slidenum">
              <a:rPr lang="da-DK" smtClean="0"/>
              <a:t>‹nr.›</a:t>
            </a:fld>
            <a:endParaRPr lang="da-DK" dirty="0"/>
          </a:p>
        </p:txBody>
      </p:sp>
    </p:spTree>
    <p:extLst>
      <p:ext uri="{BB962C8B-B14F-4D97-AF65-F5344CB8AC3E}">
        <p14:creationId xmlns:p14="http://schemas.microsoft.com/office/powerpoint/2010/main" val="342771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1193"/>
              </a:spcAft>
              <a:buFont typeface="Arial"/>
              <a:buChar char="•"/>
            </a:pPr>
            <a:r>
              <a:rPr lang="da-DK" b="1" dirty="0"/>
              <a:t>Alle børn og unge har ret til et værdigt liv – </a:t>
            </a:r>
            <a:r>
              <a:rPr lang="da-DK" dirty="0"/>
              <a:t>For flere og flere børn og unge med en psykisk lidelse er det desværre ikke en selvfølge.</a:t>
            </a:r>
            <a:endParaRPr lang="en-US" dirty="0"/>
          </a:p>
          <a:p>
            <a:pPr marL="171450" indent="-171450">
              <a:spcAft>
                <a:spcPts val="1193"/>
              </a:spcAft>
              <a:buFont typeface="Arial"/>
              <a:buChar char="•"/>
            </a:pPr>
            <a:r>
              <a:rPr lang="da-DK" b="1" dirty="0"/>
              <a:t>Vi vil skabe nogle nye rammer: </a:t>
            </a:r>
            <a:endParaRPr lang="en-US" dirty="0">
              <a:cs typeface="Arial"/>
            </a:endParaRPr>
          </a:p>
          <a:p>
            <a:pPr marL="171450" indent="-171450">
              <a:spcAft>
                <a:spcPts val="1193"/>
              </a:spcAft>
              <a:buFont typeface="Arial"/>
              <a:buChar char="•"/>
            </a:pPr>
            <a:r>
              <a:rPr lang="da-DK" b="1" dirty="0"/>
              <a:t>- hvor far og mor er tæt på, når det behøves, </a:t>
            </a:r>
            <a:endParaRPr lang="en-US" dirty="0"/>
          </a:p>
          <a:p>
            <a:pPr marL="171450" indent="-171450">
              <a:spcAft>
                <a:spcPts val="1193"/>
              </a:spcAft>
              <a:buFont typeface="Arial"/>
              <a:buChar char="•"/>
            </a:pPr>
            <a:r>
              <a:rPr lang="da-DK" b="1" dirty="0"/>
              <a:t>- hvor man ikke hele tiden bliver mindet om, at man er syg,</a:t>
            </a:r>
            <a:endParaRPr lang="en-US" dirty="0"/>
          </a:p>
          <a:p>
            <a:pPr marL="171450" indent="-171450">
              <a:spcAft>
                <a:spcPts val="1193"/>
              </a:spcAft>
              <a:buFont typeface="Arial"/>
              <a:buChar char="•"/>
            </a:pPr>
            <a:r>
              <a:rPr lang="da-DK" b="1" dirty="0"/>
              <a:t>- hvor hverdagslivet ikke kommer for langt væk</a:t>
            </a:r>
            <a:endParaRPr lang="en-US" dirty="0"/>
          </a:p>
          <a:p>
            <a:pPr marL="171450" indent="-171450">
              <a:spcAft>
                <a:spcPts val="1193"/>
              </a:spcAft>
              <a:buFont typeface="Arial"/>
              <a:buChar char="•"/>
            </a:pPr>
            <a:r>
              <a:rPr lang="da-DK" b="1" dirty="0"/>
              <a:t>- hvor der er plads til noget normalt i en ellers unormal tid</a:t>
            </a:r>
            <a:endParaRPr lang="en-US" dirty="0"/>
          </a:p>
          <a:p>
            <a:pPr marL="171450" indent="-171450">
              <a:spcAft>
                <a:spcPts val="1193"/>
              </a:spcAft>
              <a:buFont typeface="Arial"/>
              <a:buChar char="•"/>
            </a:pPr>
            <a:r>
              <a:rPr lang="da-DK" b="1" dirty="0"/>
              <a:t>- hvor rammerne inviterer til inddragelse og dialog </a:t>
            </a:r>
            <a:endParaRPr lang="en-US" dirty="0"/>
          </a:p>
          <a:p>
            <a:pPr marL="171450" indent="-171450">
              <a:spcAft>
                <a:spcPts val="1193"/>
              </a:spcAft>
              <a:buFont typeface="Arial"/>
              <a:buChar char="•"/>
            </a:pPr>
            <a:r>
              <a:rPr lang="da-DK" b="1" dirty="0"/>
              <a:t>- hvor faglige kompetencer er samlet under ét tag. </a:t>
            </a:r>
            <a:endParaRPr lang="en-US" dirty="0"/>
          </a:p>
          <a:p>
            <a:pPr marL="171450" indent="-171450">
              <a:spcAft>
                <a:spcPts val="1193"/>
              </a:spcAft>
              <a:buFont typeface="Arial"/>
              <a:buChar char="•"/>
            </a:pPr>
            <a:r>
              <a:rPr lang="da-DK" b="1" dirty="0"/>
              <a:t>- hvor ro og sikkerhed for brugerne giver gode vilkår for behandlingen</a:t>
            </a:r>
            <a:endParaRPr lang="en-US" dirty="0"/>
          </a:p>
          <a:p>
            <a:endParaRPr lang="en-US" dirty="0">
              <a:cs typeface="Arial"/>
            </a:endParaRPr>
          </a:p>
        </p:txBody>
      </p:sp>
      <p:sp>
        <p:nvSpPr>
          <p:cNvPr id="4" name="Slide Number Placeholder 3"/>
          <p:cNvSpPr>
            <a:spLocks noGrp="1"/>
          </p:cNvSpPr>
          <p:nvPr>
            <p:ph type="sldNum" sz="quarter" idx="5"/>
          </p:nvPr>
        </p:nvSpPr>
        <p:spPr/>
        <p:txBody>
          <a:bodyPr/>
          <a:lstStyle/>
          <a:p>
            <a:fld id="{22E91502-756A-4244-B8CC-0FD4F7A5EFF5}" type="slidenum">
              <a:rPr lang="da-DK" smtClean="0"/>
              <a:t>5</a:t>
            </a:fld>
            <a:endParaRPr lang="da-DK" dirty="0"/>
          </a:p>
        </p:txBody>
      </p:sp>
    </p:spTree>
    <p:extLst>
      <p:ext uri="{BB962C8B-B14F-4D97-AF65-F5344CB8AC3E}">
        <p14:creationId xmlns:p14="http://schemas.microsoft.com/office/powerpoint/2010/main" val="3768628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Regionsrådet godkendte i 2021 byggeriet bestående af nybyg og ombyg</a:t>
            </a:r>
          </a:p>
          <a:p>
            <a:r>
              <a:rPr lang="da-DK">
                <a:cs typeface="Arial"/>
              </a:rPr>
              <a:t>Vi bygger på en matrikel med en psykiatri i drift</a:t>
            </a:r>
            <a:endParaRPr lang="da-DK" dirty="0">
              <a:cs typeface="Arial"/>
            </a:endParaRPr>
          </a:p>
        </p:txBody>
      </p:sp>
      <p:sp>
        <p:nvSpPr>
          <p:cNvPr id="4" name="Pladsholder til slidenummer 3"/>
          <p:cNvSpPr>
            <a:spLocks noGrp="1"/>
          </p:cNvSpPr>
          <p:nvPr>
            <p:ph type="sldNum" sz="quarter" idx="5"/>
          </p:nvPr>
        </p:nvSpPr>
        <p:spPr/>
        <p:txBody>
          <a:bodyPr/>
          <a:lstStyle/>
          <a:p>
            <a:fld id="{22E91502-756A-4244-B8CC-0FD4F7A5EFF5}" type="slidenum">
              <a:rPr lang="da-DK" smtClean="0"/>
              <a:t>6</a:t>
            </a:fld>
            <a:endParaRPr lang="da-DK" dirty="0"/>
          </a:p>
        </p:txBody>
      </p:sp>
    </p:spTree>
    <p:extLst>
      <p:ext uri="{BB962C8B-B14F-4D97-AF65-F5344CB8AC3E}">
        <p14:creationId xmlns:p14="http://schemas.microsoft.com/office/powerpoint/2010/main" val="3885997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2E91502-756A-4244-B8CC-0FD4F7A5EFF5}" type="slidenum">
              <a:rPr lang="da-DK" smtClean="0"/>
              <a:t>12</a:t>
            </a:fld>
            <a:endParaRPr lang="da-DK" dirty="0"/>
          </a:p>
        </p:txBody>
      </p:sp>
    </p:spTree>
    <p:extLst>
      <p:ext uri="{BB962C8B-B14F-4D97-AF65-F5344CB8AC3E}">
        <p14:creationId xmlns:p14="http://schemas.microsoft.com/office/powerpoint/2010/main" val="1172150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effectLst/>
                <a:latin typeface="Calibri" panose="020F0502020204030204" pitchFamily="34" charset="0"/>
                <a:ea typeface="Times New Roman" panose="02020603050405020304" pitchFamily="18" charset="0"/>
              </a:rPr>
              <a:t>Formål: at give det vindende team fornemmelsen af og forståelsen for projektets formål ’the big </a:t>
            </a:r>
            <a:r>
              <a:rPr lang="da-DK" sz="1200" dirty="0" err="1">
                <a:effectLst/>
                <a:latin typeface="Calibri" panose="020F0502020204030204" pitchFamily="34" charset="0"/>
                <a:ea typeface="Times New Roman" panose="02020603050405020304" pitchFamily="18" charset="0"/>
              </a:rPr>
              <a:t>Why</a:t>
            </a:r>
            <a:r>
              <a:rPr lang="da-DK" sz="1200" dirty="0">
                <a:effectLst/>
                <a:latin typeface="Calibri" panose="020F0502020204030204" pitchFamily="34" charset="0"/>
                <a:ea typeface="Times New Roman" panose="02020603050405020304" pitchFamily="18" charset="0"/>
              </a:rPr>
              <a:t>´. De skal forstå projektets betydning og hvorfor det har så stor betydning for dets kommende brugere. Det vil være Centerchefen for BUC, der vil fortælle denne historie evt. sammen med forældre- og ungementorer, som har oplevet at være indlagt i psykiatrien på egen krop. Det er ogs</a:t>
            </a:r>
            <a:r>
              <a:rPr lang="da-DK" sz="1200" dirty="0">
                <a:latin typeface="Calibri" panose="020F0502020204030204" pitchFamily="34" charset="0"/>
                <a:ea typeface="Times New Roman" panose="02020603050405020304" pitchFamily="18" charset="0"/>
              </a:rPr>
              <a:t>å her at det kunne give mening at inddrage den politiske følgegruppe i historiefortællingen.</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effectLst/>
                <a:latin typeface="Calibri" panose="020F0502020204030204" pitchFamily="34" charset="0"/>
                <a:ea typeface="Times New Roman" panose="02020603050405020304" pitchFamily="18" charset="0"/>
              </a:rPr>
              <a:t>Formål: at lære hinanden at kende og at skabe fælles værdier for det videre samarbejde. Der skal opbygges tillid og skabes fælles forudsætninger for en konstruktiv samarbejds- og forhandlingskultur, som et led i konfliktforebyggende tiltag. Det vindende OPP- Leverandør team skal sammen med bygherres projektteam igennem et intensivt forløb i konfliktforståelse og konflikthåndtering, problemløsende forhandling samt </a:t>
            </a:r>
            <a:r>
              <a:rPr lang="da-DK" sz="1200" dirty="0" err="1">
                <a:effectLst/>
                <a:latin typeface="Calibri" panose="020F0502020204030204" pitchFamily="34" charset="0"/>
                <a:ea typeface="Times New Roman" panose="02020603050405020304" pitchFamily="18" charset="0"/>
              </a:rPr>
              <a:t>Contract</a:t>
            </a:r>
            <a:r>
              <a:rPr lang="da-DK" sz="1200" dirty="0">
                <a:effectLst/>
                <a:latin typeface="Calibri" panose="020F0502020204030204" pitchFamily="34" charset="0"/>
                <a:ea typeface="Times New Roman" panose="02020603050405020304" pitchFamily="18" charset="0"/>
              </a:rPr>
              <a:t> Management. Der skal aftales fælles værdier og mål for samarbejdet, samt hvordan samarbejdet løbende evalueres. </a:t>
            </a:r>
            <a:endParaRPr lang="da-DK" sz="12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effectLst/>
                <a:latin typeface="Calibri" panose="020F0502020204030204" pitchFamily="34" charset="0"/>
                <a:ea typeface="Times New Roman" panose="02020603050405020304" pitchFamily="18" charset="0"/>
              </a:rPr>
              <a:t>Formål: at gennemgå kontrakten og dens elementer, for at folde baggrunden for kontraktens elementer ud samt at skabe et fælles sprog, fælles forståelse og forventningsafstemning af kontraktens bestemmelser og brugen af kontrakten som et aktivt redskab i samarbejdet. Det er afgørende, at der mellem faserne og ved on-boarding af nye medarbejdere i Samarbejdsorganisationen sker den rette overdragelse af viden, så kontraktens og relationens formål sikres og realiseres i hele kontraktens levetid.</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effectLst/>
                <a:latin typeface="Calibri" panose="020F0502020204030204" pitchFamily="34" charset="0"/>
                <a:ea typeface="Times New Roman" panose="02020603050405020304" pitchFamily="18" charset="0"/>
              </a:rPr>
              <a:t>Formål: at lære </a:t>
            </a:r>
            <a:r>
              <a:rPr lang="da-DK" sz="1200" dirty="0" err="1">
                <a:effectLst/>
                <a:latin typeface="Calibri" panose="020F0502020204030204" pitchFamily="34" charset="0"/>
                <a:ea typeface="Times New Roman" panose="02020603050405020304" pitchFamily="18" charset="0"/>
              </a:rPr>
              <a:t>BUCs</a:t>
            </a:r>
            <a:r>
              <a:rPr lang="da-DK" sz="1200" dirty="0">
                <a:effectLst/>
                <a:latin typeface="Calibri" panose="020F0502020204030204" pitchFamily="34" charset="0"/>
                <a:ea typeface="Times New Roman" panose="02020603050405020304" pitchFamily="18" charset="0"/>
              </a:rPr>
              <a:t> organisation at kende, at give det vindende OPP-Leverandør team et dybdegående indblik i hverdagen på BUC, at indføre det vindende team i Børne- og Ungdomspsykiatri og hvad der er vigtigt at have fokus på fortalt med </a:t>
            </a:r>
            <a:r>
              <a:rPr lang="da-DK" sz="1200" dirty="0" err="1">
                <a:effectLst/>
                <a:latin typeface="Calibri" panose="020F0502020204030204" pitchFamily="34" charset="0"/>
                <a:ea typeface="Times New Roman" panose="02020603050405020304" pitchFamily="18" charset="0"/>
              </a:rPr>
              <a:t>BUCs</a:t>
            </a:r>
            <a:r>
              <a:rPr lang="da-DK" sz="1200" dirty="0">
                <a:effectLst/>
                <a:latin typeface="Calibri" panose="020F0502020204030204" pitchFamily="34" charset="0"/>
                <a:ea typeface="Times New Roman" panose="02020603050405020304" pitchFamily="18" charset="0"/>
              </a:rPr>
              <a:t> stemmer . Det kan gøres i form af rundvisninger, dagsbesøg, møder med brugerne og klinikerne, fælles studieture/inspirationsbesøg til relevante referencebyggerier mv. </a:t>
            </a:r>
          </a:p>
          <a:p>
            <a:pPr fontAlgn="base"/>
            <a:r>
              <a:rPr lang="da-DK" sz="1200" dirty="0">
                <a:effectLst/>
                <a:latin typeface="Calibri" panose="020F0502020204030204" pitchFamily="34" charset="0"/>
                <a:ea typeface="Times New Roman" panose="02020603050405020304" pitchFamily="18" charset="0"/>
              </a:rPr>
              <a:t>Formål: at skabe fælles viden om projektets baggrund, rammer, betingelser, mv. Al den information projektteamet har om projektet videreformidles til det vindende team. Der er flere oplysninger om projektet end det der oplyses om i udbudsmaterialet, idet udbudsmaterialet kun indeholder de oplysninger der er nødvendige for afgivelse af tilbuddet.  </a:t>
            </a:r>
            <a:endParaRPr lang="da-DK" sz="1200" dirty="0">
              <a:effectLst/>
              <a:latin typeface="Times New Roman" panose="02020603050405020304" pitchFamily="18" charset="0"/>
              <a:ea typeface="Times New Roman" panose="02020603050405020304" pitchFamily="18" charset="0"/>
            </a:endParaRPr>
          </a:p>
          <a:p>
            <a:pPr fontAlgn="base"/>
            <a:r>
              <a:rPr lang="da-DK" sz="1200" dirty="0">
                <a:effectLst/>
                <a:latin typeface="Calibri" panose="020F0502020204030204" pitchFamily="34" charset="0"/>
                <a:ea typeface="Times New Roman" panose="02020603050405020304" pitchFamily="18" charset="0"/>
              </a:rPr>
              <a:t>Derudover er det bygherrers ønske, at der skabes en fælles viden om evidensbaseret design og elementer der kunne være relevante for dette byggeri. Det kunne også danne baggrund for inspirations-/studiebesøg. Der er udarbejdet et litteraturstudie i projektet, som der kan tages udgangspunkt i. Der er et ønske om/vision om, at byggeriet skal understøtte BUC vision om at være et fagligt fyrtårn.</a:t>
            </a:r>
            <a:endParaRPr lang="da-DK" sz="12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effectLst/>
                <a:latin typeface="Calibri" panose="020F0502020204030204" pitchFamily="34" charset="0"/>
                <a:ea typeface="Times New Roman" panose="02020603050405020304" pitchFamily="18" charset="0"/>
              </a:rPr>
              <a:t>Formål: at skabe viden om og forståelse for bygherres organisation, herunder at få kendskab til relevante dele af </a:t>
            </a:r>
            <a:r>
              <a:rPr lang="da-DK" sz="1200" dirty="0" err="1">
                <a:effectLst/>
                <a:latin typeface="Calibri" panose="020F0502020204030204" pitchFamily="34" charset="0"/>
                <a:ea typeface="Times New Roman" panose="02020603050405020304" pitchFamily="18" charset="0"/>
              </a:rPr>
              <a:t>CEJs</a:t>
            </a:r>
            <a:r>
              <a:rPr lang="da-DK" sz="1200" dirty="0">
                <a:effectLst/>
                <a:latin typeface="Calibri" panose="020F0502020204030204" pitchFamily="34" charset="0"/>
                <a:ea typeface="Times New Roman" panose="02020603050405020304" pitchFamily="18" charset="0"/>
              </a:rPr>
              <a:t> organisation, at få indblik i det politiske landskab som projektet indgår i og hvilken betydning det har for projektet og projektets parter. Udveksling af strategisk information. Som OPP-Leverandør skal I med andre ord opleve at være i Bygherre sko. </a:t>
            </a:r>
            <a:endParaRPr lang="da-DK" sz="12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effectLst/>
                <a:latin typeface="Calibri" panose="020F0502020204030204" pitchFamily="34" charset="0"/>
                <a:ea typeface="Times New Roman" panose="02020603050405020304" pitchFamily="18" charset="0"/>
              </a:rPr>
              <a:t>Formål: at gennemgå OPP-Leverandørens tilbud for at skabe fælles forståelse for det tilbudte samt at skabe viden og forståelse for OPP-Leverandøren og dennes underleverandørers organisation. Et afgørende element er også at få kendskab til OPP-Leverandørens interesser og motivation. Udveksling af strategisk information. Som Bygherre skal vi med andre ord opleve at være i jeres sko.</a:t>
            </a:r>
            <a:endParaRPr lang="da-DK" sz="12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effectLst/>
              <a:latin typeface="Times New Roman" panose="02020603050405020304" pitchFamily="18" charset="0"/>
              <a:ea typeface="Times New Roman" panose="02020603050405020304" pitchFamily="18" charset="0"/>
            </a:endParaRP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effectLst/>
              <a:latin typeface="Times New Roman" panose="02020603050405020304" pitchFamily="18" charset="0"/>
              <a:ea typeface="Times New Roman" panose="02020603050405020304" pitchFamily="18" charset="0"/>
            </a:endParaRPr>
          </a:p>
          <a:p>
            <a:endParaRPr lang="da-DK" dirty="0"/>
          </a:p>
        </p:txBody>
      </p:sp>
      <p:sp>
        <p:nvSpPr>
          <p:cNvPr id="4" name="Pladsholder til slidenummer 3"/>
          <p:cNvSpPr>
            <a:spLocks noGrp="1"/>
          </p:cNvSpPr>
          <p:nvPr>
            <p:ph type="sldNum" sz="quarter" idx="5"/>
          </p:nvPr>
        </p:nvSpPr>
        <p:spPr/>
        <p:txBody>
          <a:bodyPr/>
          <a:lstStyle/>
          <a:p>
            <a:fld id="{22E91502-756A-4244-B8CC-0FD4F7A5EFF5}" type="slidenum">
              <a:rPr lang="da-DK" smtClean="0"/>
              <a:t>23</a:t>
            </a:fld>
            <a:endParaRPr lang="da-DK" dirty="0"/>
          </a:p>
        </p:txBody>
      </p:sp>
    </p:spTree>
    <p:extLst>
      <p:ext uri="{BB962C8B-B14F-4D97-AF65-F5344CB8AC3E}">
        <p14:creationId xmlns:p14="http://schemas.microsoft.com/office/powerpoint/2010/main" val="3226381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effectLst/>
                <a:latin typeface="Calibri" panose="020F0502020204030204" pitchFamily="34" charset="0"/>
                <a:ea typeface="Times New Roman" panose="02020603050405020304" pitchFamily="18" charset="0"/>
              </a:rPr>
              <a:t>Formål: at give det vindende team fornemmelsen af og forståelsen for projektets formål ’the big </a:t>
            </a:r>
            <a:r>
              <a:rPr lang="da-DK" sz="1200" dirty="0" err="1">
                <a:effectLst/>
                <a:latin typeface="Calibri" panose="020F0502020204030204" pitchFamily="34" charset="0"/>
                <a:ea typeface="Times New Roman" panose="02020603050405020304" pitchFamily="18" charset="0"/>
              </a:rPr>
              <a:t>Why</a:t>
            </a:r>
            <a:r>
              <a:rPr lang="da-DK" sz="1200" dirty="0">
                <a:effectLst/>
                <a:latin typeface="Calibri" panose="020F0502020204030204" pitchFamily="34" charset="0"/>
                <a:ea typeface="Times New Roman" panose="02020603050405020304" pitchFamily="18" charset="0"/>
              </a:rPr>
              <a:t>´. De skal forstå projektets betydning og hvorfor det har så stor betydning for dets kommende brugere. Det vil være Centerchefen for BUC, der vil fortælle denne historie evt. sammen med forældre- og ungementorer, som har oplevet at være indlagt i psykiatrien på egen krop. Det er ogs</a:t>
            </a:r>
            <a:r>
              <a:rPr lang="da-DK" sz="1200" dirty="0">
                <a:latin typeface="Calibri" panose="020F0502020204030204" pitchFamily="34" charset="0"/>
                <a:ea typeface="Times New Roman" panose="02020603050405020304" pitchFamily="18" charset="0"/>
              </a:rPr>
              <a:t>å her at det kunne give mening at inddrage den politiske følgegruppe i historiefortællingen.</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effectLst/>
                <a:latin typeface="Calibri" panose="020F0502020204030204" pitchFamily="34" charset="0"/>
                <a:ea typeface="Times New Roman" panose="02020603050405020304" pitchFamily="18" charset="0"/>
              </a:rPr>
              <a:t>Formål: at lære hinanden at kende og at skabe fælles værdier for det videre samarbejde. Der skal opbygges tillid og skabes fælles forudsætninger for en konstruktiv samarbejds- og forhandlingskultur, som et led i konfliktforebyggende tiltag. Det vindende OPP- Leverandør team skal sammen med bygherres projektteam igennem et intensivt forløb i konfliktforståelse og konflikthåndtering, problemløsende forhandling samt </a:t>
            </a:r>
            <a:r>
              <a:rPr lang="da-DK" sz="1200" dirty="0" err="1">
                <a:effectLst/>
                <a:latin typeface="Calibri" panose="020F0502020204030204" pitchFamily="34" charset="0"/>
                <a:ea typeface="Times New Roman" panose="02020603050405020304" pitchFamily="18" charset="0"/>
              </a:rPr>
              <a:t>Contract</a:t>
            </a:r>
            <a:r>
              <a:rPr lang="da-DK" sz="1200" dirty="0">
                <a:effectLst/>
                <a:latin typeface="Calibri" panose="020F0502020204030204" pitchFamily="34" charset="0"/>
                <a:ea typeface="Times New Roman" panose="02020603050405020304" pitchFamily="18" charset="0"/>
              </a:rPr>
              <a:t> Management. Der skal aftales fælles værdier og mål for samarbejdet, samt hvordan samarbejdet løbende evalueres. </a:t>
            </a:r>
            <a:endParaRPr lang="da-DK" sz="12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effectLst/>
                <a:latin typeface="Calibri" panose="020F0502020204030204" pitchFamily="34" charset="0"/>
                <a:ea typeface="Times New Roman" panose="02020603050405020304" pitchFamily="18" charset="0"/>
              </a:rPr>
              <a:t>Formål: at gennemgå kontrakten og dens elementer, for at folde baggrunden for kontraktens elementer ud samt at skabe et fælles sprog, fælles forståelse og forventningsafstemning af kontraktens bestemmelser og brugen af kontrakten som et aktivt redskab i samarbejdet. Det er afgørende, at der mellem faserne og ved on-boarding af nye medarbejdere i Samarbejdsorganisationen sker den rette overdragelse af viden, så kontraktens og relationens formål sikres og realiseres i hele kontraktens levetid.</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effectLst/>
                <a:latin typeface="Calibri" panose="020F0502020204030204" pitchFamily="34" charset="0"/>
                <a:ea typeface="Times New Roman" panose="02020603050405020304" pitchFamily="18" charset="0"/>
              </a:rPr>
              <a:t>Formål: at lære </a:t>
            </a:r>
            <a:r>
              <a:rPr lang="da-DK" sz="1200" dirty="0" err="1">
                <a:effectLst/>
                <a:latin typeface="Calibri" panose="020F0502020204030204" pitchFamily="34" charset="0"/>
                <a:ea typeface="Times New Roman" panose="02020603050405020304" pitchFamily="18" charset="0"/>
              </a:rPr>
              <a:t>BUCs</a:t>
            </a:r>
            <a:r>
              <a:rPr lang="da-DK" sz="1200" dirty="0">
                <a:effectLst/>
                <a:latin typeface="Calibri" panose="020F0502020204030204" pitchFamily="34" charset="0"/>
                <a:ea typeface="Times New Roman" panose="02020603050405020304" pitchFamily="18" charset="0"/>
              </a:rPr>
              <a:t> organisation at kende, at give det vindende OPP-Leverandør team et dybdegående indblik i hverdagen på BUC, at indføre det vindende team i Børne- og Ungdomspsykiatri og hvad der er vigtigt at have fokus på fortalt med </a:t>
            </a:r>
            <a:r>
              <a:rPr lang="da-DK" sz="1200" dirty="0" err="1">
                <a:effectLst/>
                <a:latin typeface="Calibri" panose="020F0502020204030204" pitchFamily="34" charset="0"/>
                <a:ea typeface="Times New Roman" panose="02020603050405020304" pitchFamily="18" charset="0"/>
              </a:rPr>
              <a:t>BUCs</a:t>
            </a:r>
            <a:r>
              <a:rPr lang="da-DK" sz="1200" dirty="0">
                <a:effectLst/>
                <a:latin typeface="Calibri" panose="020F0502020204030204" pitchFamily="34" charset="0"/>
                <a:ea typeface="Times New Roman" panose="02020603050405020304" pitchFamily="18" charset="0"/>
              </a:rPr>
              <a:t> stemmer . Det kan gøres i form af rundvisninger, dagsbesøg, møder med brugerne og klinikerne, fælles studieture/inspirationsbesøg til relevante referencebyggerier mv. </a:t>
            </a:r>
          </a:p>
          <a:p>
            <a:pPr fontAlgn="base"/>
            <a:r>
              <a:rPr lang="da-DK" sz="1200" dirty="0">
                <a:effectLst/>
                <a:latin typeface="Calibri" panose="020F0502020204030204" pitchFamily="34" charset="0"/>
                <a:ea typeface="Times New Roman" panose="02020603050405020304" pitchFamily="18" charset="0"/>
              </a:rPr>
              <a:t>Formål: at skabe fælles viden om projektets baggrund, rammer, betingelser, mv. Al den information projektteamet har om projektet videreformidles til det vindende team. Der er flere oplysninger om projektet end det der oplyses om i udbudsmaterialet, idet udbudsmaterialet kun indeholder de oplysninger der er nødvendige for afgivelse af tilbuddet.  </a:t>
            </a:r>
            <a:endParaRPr lang="da-DK" sz="1200" dirty="0">
              <a:effectLst/>
              <a:latin typeface="Times New Roman" panose="02020603050405020304" pitchFamily="18" charset="0"/>
              <a:ea typeface="Times New Roman" panose="02020603050405020304" pitchFamily="18" charset="0"/>
            </a:endParaRPr>
          </a:p>
          <a:p>
            <a:pPr fontAlgn="base"/>
            <a:r>
              <a:rPr lang="da-DK" sz="1200" dirty="0">
                <a:effectLst/>
                <a:latin typeface="Calibri" panose="020F0502020204030204" pitchFamily="34" charset="0"/>
                <a:ea typeface="Times New Roman" panose="02020603050405020304" pitchFamily="18" charset="0"/>
              </a:rPr>
              <a:t>Derudover er det bygherrers ønske, at der skabes en fælles viden om evidensbaseret design og elementer der kunne være relevante for dette byggeri. Det kunne også danne baggrund for inspirations-/studiebesøg. Der er udarbejdet et litteraturstudie i projektet, som der kan tages udgangspunkt i. Der er et ønske om/vision om, at byggeriet skal understøtte BUC vision om at være et fagligt fyrtårn.</a:t>
            </a:r>
            <a:endParaRPr lang="da-DK" sz="12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effectLst/>
                <a:latin typeface="Calibri" panose="020F0502020204030204" pitchFamily="34" charset="0"/>
                <a:ea typeface="Times New Roman" panose="02020603050405020304" pitchFamily="18" charset="0"/>
              </a:rPr>
              <a:t>Formål: at skabe viden om og forståelse for bygherres organisation, herunder at få kendskab til relevante dele af </a:t>
            </a:r>
            <a:r>
              <a:rPr lang="da-DK" sz="1200" dirty="0" err="1">
                <a:effectLst/>
                <a:latin typeface="Calibri" panose="020F0502020204030204" pitchFamily="34" charset="0"/>
                <a:ea typeface="Times New Roman" panose="02020603050405020304" pitchFamily="18" charset="0"/>
              </a:rPr>
              <a:t>CEJs</a:t>
            </a:r>
            <a:r>
              <a:rPr lang="da-DK" sz="1200" dirty="0">
                <a:effectLst/>
                <a:latin typeface="Calibri" panose="020F0502020204030204" pitchFamily="34" charset="0"/>
                <a:ea typeface="Times New Roman" panose="02020603050405020304" pitchFamily="18" charset="0"/>
              </a:rPr>
              <a:t> organisation, at få indblik i det politiske landskab som projektet indgår i og hvilken betydning det har for projektet og projektets parter. Udveksling af strategisk information. Som OPP-Leverandør skal I med andre ord opleve at være i Bygherre sko. </a:t>
            </a:r>
            <a:endParaRPr lang="da-DK" sz="12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effectLst/>
                <a:latin typeface="Calibri" panose="020F0502020204030204" pitchFamily="34" charset="0"/>
                <a:ea typeface="Times New Roman" panose="02020603050405020304" pitchFamily="18" charset="0"/>
              </a:rPr>
              <a:t>Formål: at gennemgå OPP-Leverandørens tilbud for at skabe fælles forståelse for det tilbudte samt at skabe viden og forståelse for OPP-Leverandøren og dennes underleverandørers organisation. Et afgørende element er også at få kendskab til OPP-Leverandørens interesser og motivation. Udveksling af strategisk information. Som Bygherre skal vi med andre ord opleve at være i jeres sko.</a:t>
            </a:r>
            <a:endParaRPr lang="da-DK" sz="12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effectLst/>
              <a:latin typeface="Times New Roman" panose="02020603050405020304" pitchFamily="18" charset="0"/>
              <a:ea typeface="Times New Roman" panose="02020603050405020304" pitchFamily="18" charset="0"/>
            </a:endParaRP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effectLst/>
              <a:latin typeface="Times New Roman" panose="02020603050405020304" pitchFamily="18" charset="0"/>
              <a:ea typeface="Times New Roman" panose="02020603050405020304" pitchFamily="18" charset="0"/>
            </a:endParaRPr>
          </a:p>
          <a:p>
            <a:endParaRPr lang="da-DK" dirty="0"/>
          </a:p>
        </p:txBody>
      </p:sp>
      <p:sp>
        <p:nvSpPr>
          <p:cNvPr id="4" name="Pladsholder til slidenummer 3"/>
          <p:cNvSpPr>
            <a:spLocks noGrp="1"/>
          </p:cNvSpPr>
          <p:nvPr>
            <p:ph type="sldNum" sz="quarter" idx="5"/>
          </p:nvPr>
        </p:nvSpPr>
        <p:spPr/>
        <p:txBody>
          <a:bodyPr/>
          <a:lstStyle/>
          <a:p>
            <a:fld id="{22E91502-756A-4244-B8CC-0FD4F7A5EFF5}" type="slidenum">
              <a:rPr lang="da-DK" smtClean="0"/>
              <a:t>24</a:t>
            </a:fld>
            <a:endParaRPr lang="da-DK" dirty="0"/>
          </a:p>
        </p:txBody>
      </p:sp>
    </p:spTree>
    <p:extLst>
      <p:ext uri="{BB962C8B-B14F-4D97-AF65-F5344CB8AC3E}">
        <p14:creationId xmlns:p14="http://schemas.microsoft.com/office/powerpoint/2010/main" val="27378093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bin"/><Relationship Id="rId5" Type="http://schemas.openxmlformats.org/officeDocument/2006/relationships/image" Target="../media/image4.wmf"/><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4.w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4.w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4.wmf"/><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wmf"/><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wmf"/><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4.w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4.wmf"/></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wmf"/><Relationship Id="rId5" Type="http://schemas.openxmlformats.org/officeDocument/2006/relationships/image" Target="../media/image3.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4.w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4.wmf"/><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4.w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4.w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4.w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4.w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4.w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tart_2">
    <p:spTree>
      <p:nvGrpSpPr>
        <p:cNvPr id="1" name=""/>
        <p:cNvGrpSpPr/>
        <p:nvPr/>
      </p:nvGrpSpPr>
      <p:grpSpPr>
        <a:xfrm>
          <a:off x="0" y="0"/>
          <a:ext cx="0" cy="0"/>
          <a:chOff x="0" y="0"/>
          <a:chExt cx="0" cy="0"/>
        </a:xfrm>
      </p:grpSpPr>
      <p:sp>
        <p:nvSpPr>
          <p:cNvPr id="10" name="Rektangel 9"/>
          <p:cNvSpPr/>
          <p:nvPr userDrawn="1"/>
        </p:nvSpPr>
        <p:spPr>
          <a:xfrm>
            <a:off x="7" y="1989152"/>
            <a:ext cx="12191423" cy="4871437"/>
          </a:xfrm>
          <a:prstGeom prst="rect">
            <a:avLst/>
          </a:prstGeom>
          <a:solidFill>
            <a:srgbClr val="7D9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786" dirty="0"/>
          </a:p>
        </p:txBody>
      </p:sp>
      <p:sp>
        <p:nvSpPr>
          <p:cNvPr id="21" name="Rektangel 20">
            <a:extLst>
              <a:ext uri="{FF2B5EF4-FFF2-40B4-BE49-F238E27FC236}">
                <a16:creationId xmlns:a16="http://schemas.microsoft.com/office/drawing/2014/main" id="{D6031C12-8933-4DF7-B9DD-4C7F8E5256F3}"/>
              </a:ext>
            </a:extLst>
          </p:cNvPr>
          <p:cNvSpPr/>
          <p:nvPr userDrawn="1"/>
        </p:nvSpPr>
        <p:spPr>
          <a:xfrm>
            <a:off x="11508432" y="1989152"/>
            <a:ext cx="683568" cy="48716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786" dirty="0">
              <a:solidFill>
                <a:srgbClr val="BECBBE"/>
              </a:solidFill>
            </a:endParaRPr>
          </a:p>
        </p:txBody>
      </p:sp>
      <p:sp>
        <p:nvSpPr>
          <p:cNvPr id="8" name="Titel 1"/>
          <p:cNvSpPr>
            <a:spLocks noGrp="1"/>
          </p:cNvSpPr>
          <p:nvPr>
            <p:ph type="title" hasCustomPrompt="1"/>
          </p:nvPr>
        </p:nvSpPr>
        <p:spPr>
          <a:xfrm>
            <a:off x="1366846" y="2720891"/>
            <a:ext cx="9435658" cy="1981738"/>
          </a:xfrm>
        </p:spPr>
        <p:txBody>
          <a:bodyPr anchor="t" anchorCtr="0"/>
          <a:lstStyle>
            <a:lvl1pPr>
              <a:defRPr sz="3772">
                <a:solidFill>
                  <a:schemeClr val="bg1"/>
                </a:solidFill>
              </a:defRPr>
            </a:lvl1pPr>
          </a:lstStyle>
          <a:p>
            <a:r>
              <a:rPr lang="da-DK" dirty="0"/>
              <a:t>Overskrift 38pt skrives her</a:t>
            </a:r>
            <a:br>
              <a:rPr lang="da-DK" dirty="0"/>
            </a:br>
            <a:r>
              <a:rPr lang="da-DK" dirty="0"/>
              <a:t>i to eller flere linjer</a:t>
            </a:r>
          </a:p>
        </p:txBody>
      </p:sp>
      <p:sp>
        <p:nvSpPr>
          <p:cNvPr id="3" name="Undertitel 2"/>
          <p:cNvSpPr>
            <a:spLocks noGrp="1"/>
          </p:cNvSpPr>
          <p:nvPr>
            <p:ph type="subTitle" idx="1" hasCustomPrompt="1"/>
          </p:nvPr>
        </p:nvSpPr>
        <p:spPr>
          <a:xfrm>
            <a:off x="1366846" y="5101432"/>
            <a:ext cx="9433105" cy="888504"/>
          </a:xfrm>
        </p:spPr>
        <p:txBody>
          <a:bodyPr/>
          <a:lstStyle>
            <a:lvl1pPr marL="0" indent="0" algn="l">
              <a:lnSpc>
                <a:spcPct val="89000"/>
              </a:lnSpc>
              <a:buNone/>
              <a:defRPr sz="1986" baseline="0">
                <a:solidFill>
                  <a:schemeClr val="bg1"/>
                </a:solidFill>
              </a:defRPr>
            </a:lvl1pPr>
            <a:lvl2pPr marL="454010" indent="0" algn="ctr">
              <a:buNone/>
              <a:defRPr>
                <a:solidFill>
                  <a:schemeClr val="tx1">
                    <a:tint val="75000"/>
                  </a:schemeClr>
                </a:solidFill>
              </a:defRPr>
            </a:lvl2pPr>
            <a:lvl3pPr marL="908018" indent="0" algn="ctr">
              <a:buNone/>
              <a:defRPr>
                <a:solidFill>
                  <a:schemeClr val="tx1">
                    <a:tint val="75000"/>
                  </a:schemeClr>
                </a:solidFill>
              </a:defRPr>
            </a:lvl3pPr>
            <a:lvl4pPr marL="1362028" indent="0" algn="ctr">
              <a:buNone/>
              <a:defRPr>
                <a:solidFill>
                  <a:schemeClr val="tx1">
                    <a:tint val="75000"/>
                  </a:schemeClr>
                </a:solidFill>
              </a:defRPr>
            </a:lvl4pPr>
            <a:lvl5pPr marL="1816037" indent="0" algn="ctr">
              <a:buNone/>
              <a:defRPr>
                <a:solidFill>
                  <a:schemeClr val="tx1">
                    <a:tint val="75000"/>
                  </a:schemeClr>
                </a:solidFill>
              </a:defRPr>
            </a:lvl5pPr>
            <a:lvl6pPr marL="2270046" indent="0" algn="ctr">
              <a:buNone/>
              <a:defRPr>
                <a:solidFill>
                  <a:schemeClr val="tx1">
                    <a:tint val="75000"/>
                  </a:schemeClr>
                </a:solidFill>
              </a:defRPr>
            </a:lvl6pPr>
            <a:lvl7pPr marL="2724055" indent="0" algn="ctr">
              <a:buNone/>
              <a:defRPr>
                <a:solidFill>
                  <a:schemeClr val="tx1">
                    <a:tint val="75000"/>
                  </a:schemeClr>
                </a:solidFill>
              </a:defRPr>
            </a:lvl7pPr>
            <a:lvl8pPr marL="3178065" indent="0" algn="ctr">
              <a:buNone/>
              <a:defRPr>
                <a:solidFill>
                  <a:schemeClr val="tx1">
                    <a:tint val="75000"/>
                  </a:schemeClr>
                </a:solidFill>
              </a:defRPr>
            </a:lvl8pPr>
            <a:lvl9pPr marL="3632073" indent="0" algn="ctr">
              <a:buNone/>
              <a:defRPr>
                <a:solidFill>
                  <a:schemeClr val="tx1">
                    <a:tint val="75000"/>
                  </a:schemeClr>
                </a:solidFill>
              </a:defRPr>
            </a:lvl9pPr>
          </a:lstStyle>
          <a:p>
            <a:r>
              <a:rPr lang="da-DK" dirty="0"/>
              <a:t>Underoverskrift 20pt skrives her i to linjer eller max tre linjer</a:t>
            </a:r>
          </a:p>
        </p:txBody>
      </p:sp>
      <p:sp>
        <p:nvSpPr>
          <p:cNvPr id="17" name="text" descr="{&quot;templafy&quot;:{&quot;id&quot;:&quot;842b4246-797b-48f4-b705-6a7460658176&quot;}}" title="Form.PresentationTitle">
            <a:extLst>
              <a:ext uri="{FF2B5EF4-FFF2-40B4-BE49-F238E27FC236}">
                <a16:creationId xmlns:a16="http://schemas.microsoft.com/office/drawing/2014/main" id="{6E96F3D6-F9A3-4A0A-AF11-9947015BA81A}"/>
              </a:ext>
            </a:extLst>
          </p:cNvPr>
          <p:cNvSpPr txBox="1"/>
          <p:nvPr userDrawn="1"/>
        </p:nvSpPr>
        <p:spPr>
          <a:xfrm>
            <a:off x="1368000" y="6289200"/>
            <a:ext cx="3780000" cy="180000"/>
          </a:xfrm>
          <a:prstGeom prst="rect">
            <a:avLst/>
          </a:prstGeom>
          <a:noFill/>
        </p:spPr>
        <p:txBody>
          <a:bodyPr wrap="square" lIns="0" tIns="0" rIns="0" bIns="0" rtlCol="0">
            <a:noAutofit/>
          </a:bodyPr>
          <a:lstStyle/>
          <a:p>
            <a:endParaRPr lang="da-DK" sz="993" dirty="0">
              <a:solidFill>
                <a:schemeClr val="bg1"/>
              </a:solidFill>
            </a:endParaRPr>
          </a:p>
        </p:txBody>
      </p:sp>
      <p:sp>
        <p:nvSpPr>
          <p:cNvPr id="19" name="text" descr="{&quot;templafy&quot;:{&quot;id&quot;:&quot;9a086a2f-4ea6-470d-8291-39c2ecb9cb2f&quot;}}" title="UserProfile.Name">
            <a:extLst>
              <a:ext uri="{FF2B5EF4-FFF2-40B4-BE49-F238E27FC236}">
                <a16:creationId xmlns:a16="http://schemas.microsoft.com/office/drawing/2014/main" id="{443C3F1B-6F22-44FD-9D20-8046FEEFD6D9}"/>
              </a:ext>
            </a:extLst>
          </p:cNvPr>
          <p:cNvSpPr txBox="1"/>
          <p:nvPr userDrawn="1"/>
        </p:nvSpPr>
        <p:spPr>
          <a:xfrm>
            <a:off x="7891207" y="6289200"/>
            <a:ext cx="3387600" cy="180000"/>
          </a:xfrm>
          <a:prstGeom prst="rect">
            <a:avLst/>
          </a:prstGeom>
          <a:noFill/>
        </p:spPr>
        <p:txBody>
          <a:bodyPr wrap="square" lIns="0" tIns="0" rIns="0" bIns="0" rtlCol="0">
            <a:noAutofit/>
          </a:bodyPr>
          <a:lstStyle/>
          <a:p>
            <a:pPr algn="r"/>
            <a:endParaRPr lang="da-DK" sz="993" dirty="0" err="1">
              <a:solidFill>
                <a:schemeClr val="bg1"/>
              </a:solidFill>
            </a:endParaRPr>
          </a:p>
        </p:txBody>
      </p:sp>
      <p:sp>
        <p:nvSpPr>
          <p:cNvPr id="5" name="Date Placeholder 4" hidden="1">
            <a:extLst>
              <a:ext uri="{FF2B5EF4-FFF2-40B4-BE49-F238E27FC236}">
                <a16:creationId xmlns:a16="http://schemas.microsoft.com/office/drawing/2014/main" id="{DB375924-8F1B-4A42-B386-30D658A1EE16}"/>
              </a:ext>
            </a:extLst>
          </p:cNvPr>
          <p:cNvSpPr>
            <a:spLocks noGrp="1"/>
          </p:cNvSpPr>
          <p:nvPr>
            <p:ph type="dt" sz="half" idx="10"/>
          </p:nvPr>
        </p:nvSpPr>
        <p:spPr/>
        <p:txBody>
          <a:bodyPr/>
          <a:lstStyle/>
          <a:p>
            <a:endParaRPr lang="da-DK" dirty="0"/>
          </a:p>
        </p:txBody>
      </p:sp>
      <p:sp>
        <p:nvSpPr>
          <p:cNvPr id="7" name="Footer Placeholder 6" hidden="1">
            <a:extLst>
              <a:ext uri="{FF2B5EF4-FFF2-40B4-BE49-F238E27FC236}">
                <a16:creationId xmlns:a16="http://schemas.microsoft.com/office/drawing/2014/main" id="{40073283-4609-4E3F-B89A-30DFFAA2EAA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1088646-E100-4B10-A869-A5FAC8DAF98D}"/>
              </a:ext>
            </a:extLst>
          </p:cNvPr>
          <p:cNvSpPr>
            <a:spLocks noGrp="1"/>
          </p:cNvSpPr>
          <p:nvPr>
            <p:ph type="sldNum" sz="quarter" idx="12"/>
          </p:nvPr>
        </p:nvSpPr>
        <p:spPr/>
        <p:txBody>
          <a:bodyPr/>
          <a:lstStyle/>
          <a:p>
            <a:fld id="{0DAB5548-7253-48D6-B95B-F3D312A72220}" type="slidenum">
              <a:rPr lang="da-DK" smtClean="0"/>
              <a:pPr/>
              <a:t>‹nr.›</a:t>
            </a:fld>
            <a:endParaRPr lang="da-DK" dirty="0"/>
          </a:p>
        </p:txBody>
      </p:sp>
      <p:pic>
        <p:nvPicPr>
          <p:cNvPr id="1461168943" name="image" descr="{&quot;templafy&quot;:{&quot;id&quot;:&quot;424fa5a3-58ad-43bf-a891-5a4cacf671ef&quot;}}"/>
          <p:cNvPicPr>
            <a:picLocks noChangeAspect="1"/>
          </p:cNvPicPr>
          <p:nvPr/>
        </p:nvPicPr>
        <p:blipFill>
          <a:blip r:embed="rId2"/>
          <a:stretch>
            <a:fillRect/>
          </a:stretch>
        </p:blipFill>
        <p:spPr>
          <a:xfrm>
            <a:off x="5773324" y="6314400"/>
            <a:ext cx="1324800" cy="421200"/>
          </a:xfrm>
          <a:prstGeom prst="rect">
            <a:avLst/>
          </a:prstGeom>
        </p:spPr>
      </p:pic>
      <p:pic>
        <p:nvPicPr>
          <p:cNvPr id="1997384557" name="image" descr="{&quot;templafy&quot;:{&quot;id&quot;:&quot;105fd023-7438-4317-bf18-a23df0f0cc94&quot;}}"/>
          <p:cNvPicPr>
            <a:picLocks noChangeAspect="1"/>
          </p:cNvPicPr>
          <p:nvPr/>
        </p:nvPicPr>
        <p:blipFill>
          <a:blip r:embed="rId2"/>
          <a:stretch>
            <a:fillRect/>
          </a:stretch>
        </p:blipFill>
        <p:spPr>
          <a:xfrm>
            <a:off x="11069013" y="872704"/>
            <a:ext cx="871200" cy="900000"/>
          </a:xfrm>
          <a:prstGeom prst="rect">
            <a:avLst/>
          </a:prstGeom>
        </p:spPr>
      </p:pic>
      <p:pic>
        <p:nvPicPr>
          <p:cNvPr id="666884847" name="image" descr="{&quot;templafy&quot;:{&quot;id&quot;:&quot;14e28276-130b-49f8-b943-0038a749b5fc&quot;}}"/>
          <p:cNvPicPr>
            <a:picLocks noChangeAspect="1"/>
          </p:cNvPicPr>
          <p:nvPr/>
        </p:nvPicPr>
        <p:blipFill>
          <a:blip r:embed="rId2"/>
          <a:stretch>
            <a:fillRect/>
          </a:stretch>
        </p:blipFill>
        <p:spPr>
          <a:xfrm>
            <a:off x="11069013" y="260648"/>
            <a:ext cx="871200" cy="900000"/>
          </a:xfrm>
          <a:prstGeom prst="rect">
            <a:avLst/>
          </a:prstGeom>
        </p:spPr>
      </p:pic>
      <p:sp>
        <p:nvSpPr>
          <p:cNvPr id="28" name="text" descr="{&quot;templafy&quot;:{&quot;id&quot;:&quot;be926ed5-106c-4289-af95-486f7cdd2454&quot;}}" title="UserProfile.Office.Virksomhed_{{DocumentLanguage}}">
            <a:extLst>
              <a:ext uri="{FF2B5EF4-FFF2-40B4-BE49-F238E27FC236}">
                <a16:creationId xmlns:a16="http://schemas.microsoft.com/office/drawing/2014/main" id="{516BAA53-8511-47D7-9AD0-B6F8B7A92F4D}"/>
              </a:ext>
            </a:extLst>
          </p:cNvPr>
          <p:cNvSpPr txBox="1"/>
          <p:nvPr userDrawn="1"/>
        </p:nvSpPr>
        <p:spPr>
          <a:xfrm>
            <a:off x="1366845" y="207098"/>
            <a:ext cx="6120000" cy="215444"/>
          </a:xfrm>
          <a:prstGeom prst="rect">
            <a:avLst/>
          </a:prstGeom>
          <a:noFill/>
        </p:spPr>
        <p:txBody>
          <a:bodyPr wrap="square" lIns="0" tIns="0" rIns="0" bIns="0" rtlCol="0">
            <a:noAutofit/>
          </a:bodyPr>
          <a:lstStyle/>
          <a:p>
            <a:r>
              <a:rPr lang="da-DK" sz="1393" b="1" noProof="0" dirty="0">
                <a:solidFill>
                  <a:srgbClr val="565656"/>
                </a:solidFill>
              </a:rPr>
              <a:t>Region Hovedstaden</a:t>
            </a:r>
          </a:p>
        </p:txBody>
      </p:sp>
      <p:sp>
        <p:nvSpPr>
          <p:cNvPr id="29" name="text" descr="{&quot;templafy&quot;:{&quot;id&quot;:&quot;2c6aa7af-5911-4484-8ce0-49bcdf008918&quot;}}" hidden="1" title="UserProfile.CenterFreeText">
            <a:extLst>
              <a:ext uri="{FF2B5EF4-FFF2-40B4-BE49-F238E27FC236}">
                <a16:creationId xmlns:a16="http://schemas.microsoft.com/office/drawing/2014/main" id="{5A30AC9F-7EFA-48B4-8857-325A6FCD653B}"/>
              </a:ext>
            </a:extLst>
          </p:cNvPr>
          <p:cNvSpPr txBox="1">
            <a:spLocks/>
          </p:cNvSpPr>
          <p:nvPr userDrawn="1"/>
        </p:nvSpPr>
        <p:spPr>
          <a:xfrm>
            <a:off x="1366845" y="4047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393" dirty="0"/>
              <a:t>Stab og Strategi</a:t>
            </a:r>
          </a:p>
        </p:txBody>
      </p:sp>
      <p:sp>
        <p:nvSpPr>
          <p:cNvPr id="30" name="text" descr="{&quot;templafy&quot;:{&quot;id&quot;:&quot;513ba0c2-53e2-4a51-a804-e8cd444452f1&quot;}}" title="UserProfile.Centers.Center_{{DocumentLanguage}}">
            <a:extLst>
              <a:ext uri="{FF2B5EF4-FFF2-40B4-BE49-F238E27FC236}">
                <a16:creationId xmlns:a16="http://schemas.microsoft.com/office/drawing/2014/main" id="{A6175086-BB3F-4D08-AA72-D59A277C3D84}"/>
              </a:ext>
            </a:extLst>
          </p:cNvPr>
          <p:cNvSpPr txBox="1">
            <a:spLocks/>
          </p:cNvSpPr>
          <p:nvPr userDrawn="1"/>
        </p:nvSpPr>
        <p:spPr>
          <a:xfrm>
            <a:off x="1366845" y="404678"/>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393" dirty="0">
                <a:solidFill>
                  <a:srgbClr val="B3B3B3"/>
                </a:solidFill>
              </a:rPr>
              <a:t>Center for Ejendomme</a:t>
            </a:r>
          </a:p>
        </p:txBody>
      </p:sp>
      <p:sp>
        <p:nvSpPr>
          <p:cNvPr id="31" name="text" descr="{&quot;templafy&quot;:{&quot;id&quot;:&quot;67e8257b-4995-410a-a647-0d18d207931e&quot;}}" hidden="1" title="Form.Manuel_dato">
            <a:extLst>
              <a:ext uri="{FF2B5EF4-FFF2-40B4-BE49-F238E27FC236}">
                <a16:creationId xmlns:a16="http://schemas.microsoft.com/office/drawing/2014/main" id="{85898D87-959A-4A63-81D8-7ADE604F6901}"/>
              </a:ext>
            </a:extLst>
          </p:cNvPr>
          <p:cNvSpPr txBox="1"/>
          <p:nvPr userDrawn="1"/>
        </p:nvSpPr>
        <p:spPr>
          <a:xfrm>
            <a:off x="7891207" y="6289200"/>
            <a:ext cx="3387600" cy="180000"/>
          </a:xfrm>
          <a:prstGeom prst="rect">
            <a:avLst/>
          </a:prstGeom>
          <a:noFill/>
        </p:spPr>
        <p:txBody>
          <a:bodyPr wrap="square" lIns="0" tIns="0" rIns="0" bIns="0" rtlCol="0">
            <a:noAutofit/>
          </a:bodyPr>
          <a:lstStyle/>
          <a:p>
            <a:pPr algn="r"/>
            <a:endParaRPr lang="da-DK" sz="993" dirty="0" err="1">
              <a:solidFill>
                <a:schemeClr val="bg1"/>
              </a:solidFill>
            </a:endParaRPr>
          </a:p>
        </p:txBody>
      </p:sp>
      <p:pic>
        <p:nvPicPr>
          <p:cNvPr id="284276003" name="image" descr="{&quot;templafy&quot;:{&quot;id&quot;:&quot;1a6dd4e3-6194-42fe-ade7-46089b09ab12&quot;}}"/>
          <p:cNvPicPr>
            <a:picLocks noChangeAspect="1"/>
          </p:cNvPicPr>
          <p:nvPr/>
        </p:nvPicPr>
        <p:blipFill>
          <a:blip r:embed="rId3"/>
          <a:stretch>
            <a:fillRect/>
          </a:stretch>
        </p:blipFill>
        <p:spPr>
          <a:xfrm>
            <a:off x="7" y="0"/>
            <a:ext cx="684000" cy="6858000"/>
          </a:xfrm>
          <a:prstGeom prst="rect">
            <a:avLst/>
          </a:prstGeom>
        </p:spPr>
      </p:pic>
      <p:sp>
        <p:nvSpPr>
          <p:cNvPr id="37" name="Rektangel 36">
            <a:extLst>
              <a:ext uri="{FF2B5EF4-FFF2-40B4-BE49-F238E27FC236}">
                <a16:creationId xmlns:a16="http://schemas.microsoft.com/office/drawing/2014/main" id="{B2E933D4-B038-4914-8692-045FED1FDDC3}"/>
              </a:ext>
            </a:extLst>
          </p:cNvPr>
          <p:cNvSpPr/>
          <p:nvPr userDrawn="1"/>
        </p:nvSpPr>
        <p:spPr>
          <a:xfrm>
            <a:off x="0" y="1"/>
            <a:ext cx="683568" cy="19891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786" dirty="0"/>
          </a:p>
        </p:txBody>
      </p:sp>
      <p:pic>
        <p:nvPicPr>
          <p:cNvPr id="559286805" name="image" descr="{&quot;templafy&quot;:{&quot;id&quot;:&quot;b05eaf8e-c0b1-419b-9b4a-7e35002027f5&quot;}}"/>
          <p:cNvPicPr>
            <a:picLocks noChangeAspect="1"/>
          </p:cNvPicPr>
          <p:nvPr/>
        </p:nvPicPr>
        <p:blipFill>
          <a:blip r:embed="rId4"/>
          <a:stretch>
            <a:fillRect/>
          </a:stretch>
        </p:blipFill>
        <p:spPr>
          <a:xfrm>
            <a:off x="457200" y="1539577"/>
            <a:ext cx="687600" cy="687600"/>
          </a:xfrm>
          <a:prstGeom prst="rect">
            <a:avLst/>
          </a:prstGeom>
        </p:spPr>
      </p:pic>
      <p:pic>
        <p:nvPicPr>
          <p:cNvPr id="33" name="Region">
            <a:extLst>
              <a:ext uri="{FF2B5EF4-FFF2-40B4-BE49-F238E27FC236}">
                <a16:creationId xmlns:a16="http://schemas.microsoft.com/office/drawing/2014/main" id="{43630FF5-5651-45BC-A331-2D4A7676FAE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13739" y="1584984"/>
            <a:ext cx="116417" cy="594784"/>
          </a:xfrm>
          <a:prstGeom prst="rect">
            <a:avLst/>
          </a:prstGeom>
        </p:spPr>
      </p:pic>
      <p:pic>
        <p:nvPicPr>
          <p:cNvPr id="1156342741" name="image" descr="{&quot;templafy&quot;:{&quot;id&quot;:&quot;ccc7b5bd-986a-485c-9f37-a88c66261047&quot;}}"/>
          <p:cNvPicPr>
            <a:picLocks noChangeAspect="1"/>
          </p:cNvPicPr>
          <p:nvPr/>
        </p:nvPicPr>
        <p:blipFill>
          <a:blip r:embed="rId2"/>
          <a:stretch>
            <a:fillRect/>
          </a:stretch>
        </p:blipFill>
        <p:spPr>
          <a:xfrm>
            <a:off x="9957600" y="97200"/>
            <a:ext cx="2178000" cy="684000"/>
          </a:xfrm>
          <a:prstGeom prst="rect">
            <a:avLst/>
          </a:prstGeom>
        </p:spPr>
      </p:pic>
      <p:pic>
        <p:nvPicPr>
          <p:cNvPr id="25" name="Billede 24">
            <a:extLst>
              <a:ext uri="{FF2B5EF4-FFF2-40B4-BE49-F238E27FC236}">
                <a16:creationId xmlns:a16="http://schemas.microsoft.com/office/drawing/2014/main" id="{FCFD7B33-1167-49AA-BA46-8A2CA39A228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366838" y="980728"/>
            <a:ext cx="10825162" cy="1015280"/>
          </a:xfrm>
          <a:prstGeom prst="rect">
            <a:avLst/>
          </a:prstGeom>
        </p:spPr>
      </p:pic>
    </p:spTree>
    <p:extLst>
      <p:ext uri="{BB962C8B-B14F-4D97-AF65-F5344CB8AC3E}">
        <p14:creationId xmlns:p14="http://schemas.microsoft.com/office/powerpoint/2010/main" val="741068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 billede og 2/3 tekstfelt">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F414A781-E1EA-496D-8900-B19CC30039BE}"/>
              </a:ext>
            </a:extLst>
          </p:cNvPr>
          <p:cNvSpPr>
            <a:spLocks noGrp="1"/>
          </p:cNvSpPr>
          <p:nvPr>
            <p:ph type="title" hasCustomPrompt="1"/>
          </p:nvPr>
        </p:nvSpPr>
        <p:spPr/>
        <p:txBody>
          <a:bodyPr/>
          <a:lstStyle>
            <a:lvl1pPr>
              <a:defRPr>
                <a:solidFill>
                  <a:srgbClr val="CB6615"/>
                </a:solidFill>
              </a:defRPr>
            </a:lvl1pPr>
          </a:lstStyle>
          <a:p>
            <a:r>
              <a:rPr lang="da-DK" dirty="0"/>
              <a:t>Overskrift 28pt i max. to linjer </a:t>
            </a:r>
            <a:br>
              <a:rPr lang="da-DK" dirty="0"/>
            </a:br>
            <a:r>
              <a:rPr lang="da-DK" dirty="0"/>
              <a:t>teksten vokser opad</a:t>
            </a:r>
            <a:endParaRPr lang="en-GB" dirty="0"/>
          </a:p>
        </p:txBody>
      </p:sp>
      <p:sp>
        <p:nvSpPr>
          <p:cNvPr id="25" name="Pladsholder til billede 2"/>
          <p:cNvSpPr>
            <a:spLocks noGrp="1"/>
          </p:cNvSpPr>
          <p:nvPr>
            <p:ph type="pic" sz="quarter" idx="16" hasCustomPrompt="1"/>
          </p:nvPr>
        </p:nvSpPr>
        <p:spPr>
          <a:xfrm>
            <a:off x="1368006" y="1974852"/>
            <a:ext cx="3503865" cy="3509963"/>
          </a:xfrm>
        </p:spPr>
        <p:txBody>
          <a:bodyPr tIns="612000" anchor="ctr" anchorCtr="0"/>
          <a:lstStyle>
            <a:lvl1pPr marL="0" indent="0" algn="ctr">
              <a:buNone/>
              <a:defRPr sz="1393" baseline="0">
                <a:solidFill>
                  <a:schemeClr val="accent6"/>
                </a:solidFill>
              </a:defRPr>
            </a:lvl1pPr>
          </a:lstStyle>
          <a:p>
            <a:r>
              <a:rPr lang="da-DK" dirty="0"/>
              <a:t>Klik på ikon for at indsætte billede</a:t>
            </a:r>
          </a:p>
        </p:txBody>
      </p:sp>
      <p:sp>
        <p:nvSpPr>
          <p:cNvPr id="17" name="Pladsholder til indhold 4"/>
          <p:cNvSpPr>
            <a:spLocks noGrp="1"/>
          </p:cNvSpPr>
          <p:nvPr>
            <p:ph sz="quarter" idx="14" hasCustomPrompt="1"/>
          </p:nvPr>
        </p:nvSpPr>
        <p:spPr>
          <a:xfrm>
            <a:off x="5147999" y="1989139"/>
            <a:ext cx="6356613" cy="3495675"/>
          </a:xfrm>
        </p:spPr>
        <p:txBody>
          <a:bodyPr/>
          <a:lstStyle>
            <a:lvl1pPr marL="125121" indent="-125121">
              <a:defRPr sz="1786"/>
            </a:lvl1pPr>
            <a:lvl2pPr marL="446859" indent="-107246">
              <a:defRPr sz="1586"/>
            </a:lvl2pPr>
            <a:lvl3pPr marL="804347" indent="-107246">
              <a:defRPr sz="1393"/>
            </a:lvl3pPr>
            <a:lvl4pPr marL="1143960" indent="-89371">
              <a:defRPr sz="1193"/>
            </a:lvl4pPr>
            <a:lvl5pPr marL="1501449" indent="-89371">
              <a:defRPr sz="993"/>
            </a:lvl5pPr>
            <a:lvl6pPr marL="1858935">
              <a:defRPr sz="993"/>
            </a:lvl6pPr>
            <a:lvl7pPr marL="2216422">
              <a:defRPr sz="993"/>
            </a:lvl7pPr>
            <a:lvl8pPr marL="2573911">
              <a:defRPr/>
            </a:lvl8pPr>
            <a:lvl9pPr marL="2931399">
              <a:defRPr sz="993"/>
            </a:lvl9pPr>
          </a:lstStyle>
          <a:p>
            <a:pPr lvl="0"/>
            <a:r>
              <a:rPr lang="da-DK" dirty="0"/>
              <a:t>Brødtekst 18pt skrives her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 niveau</a:t>
            </a:r>
          </a:p>
          <a:p>
            <a:pPr lvl="6"/>
            <a:r>
              <a:rPr lang="da-DK" dirty="0"/>
              <a:t>7 niveau</a:t>
            </a:r>
          </a:p>
          <a:p>
            <a:pPr lvl="7"/>
            <a:r>
              <a:rPr lang="da-DK" dirty="0"/>
              <a:t>8 niveau</a:t>
            </a:r>
          </a:p>
          <a:p>
            <a:pPr lvl="8"/>
            <a:r>
              <a:rPr lang="da-DK" dirty="0"/>
              <a:t>9 niveau</a:t>
            </a:r>
          </a:p>
        </p:txBody>
      </p:sp>
      <p:sp>
        <p:nvSpPr>
          <p:cNvPr id="2" name="Date Placeholder 1" hidden="1">
            <a:extLst>
              <a:ext uri="{FF2B5EF4-FFF2-40B4-BE49-F238E27FC236}">
                <a16:creationId xmlns:a16="http://schemas.microsoft.com/office/drawing/2014/main" id="{C2AF5AB9-1CB1-496F-9EC0-8AEA03F4AD6D}"/>
              </a:ext>
            </a:extLst>
          </p:cNvPr>
          <p:cNvSpPr>
            <a:spLocks noGrp="1"/>
          </p:cNvSpPr>
          <p:nvPr>
            <p:ph type="dt" sz="half" idx="17"/>
          </p:nvPr>
        </p:nvSpPr>
        <p:spPr/>
        <p:txBody>
          <a:bodyPr/>
          <a:lstStyle/>
          <a:p>
            <a:endParaRPr lang="da-DK" dirty="0"/>
          </a:p>
        </p:txBody>
      </p:sp>
      <p:sp>
        <p:nvSpPr>
          <p:cNvPr id="3" name="Footer Placeholder 2" hidden="1">
            <a:extLst>
              <a:ext uri="{FF2B5EF4-FFF2-40B4-BE49-F238E27FC236}">
                <a16:creationId xmlns:a16="http://schemas.microsoft.com/office/drawing/2014/main" id="{920C77BC-0619-4B83-AE63-F3B07DBCC2C6}"/>
              </a:ext>
            </a:extLst>
          </p:cNvPr>
          <p:cNvSpPr>
            <a:spLocks noGrp="1"/>
          </p:cNvSpPr>
          <p:nvPr>
            <p:ph type="ftr" sz="quarter" idx="18"/>
          </p:nvPr>
        </p:nvSpPr>
        <p:spPr/>
        <p:txBody>
          <a:bodyPr/>
          <a:lstStyle/>
          <a:p>
            <a:endParaRPr lang="en-GB"/>
          </a:p>
        </p:txBody>
      </p:sp>
      <p:sp>
        <p:nvSpPr>
          <p:cNvPr id="8" name="Slide Number Placeholder 7">
            <a:extLst>
              <a:ext uri="{FF2B5EF4-FFF2-40B4-BE49-F238E27FC236}">
                <a16:creationId xmlns:a16="http://schemas.microsoft.com/office/drawing/2014/main" id="{33C6D3D0-36E3-4258-918C-894C1CE2B9DA}"/>
              </a:ext>
            </a:extLst>
          </p:cNvPr>
          <p:cNvSpPr>
            <a:spLocks noGrp="1"/>
          </p:cNvSpPr>
          <p:nvPr>
            <p:ph type="sldNum" sz="quarter" idx="19"/>
          </p:nvPr>
        </p:nvSpPr>
        <p:spPr/>
        <p:txBody>
          <a:bodyPr/>
          <a:lstStyle/>
          <a:p>
            <a:fld id="{0DAB5548-7253-48D6-B95B-F3D312A72220}" type="slidenum">
              <a:rPr lang="da-DK" smtClean="0"/>
              <a:pPr/>
              <a:t>‹nr.›</a:t>
            </a:fld>
            <a:endParaRPr lang="da-DK" dirty="0"/>
          </a:p>
        </p:txBody>
      </p:sp>
      <p:sp>
        <p:nvSpPr>
          <p:cNvPr id="9" name="text" descr="{&quot;templafy&quot;:{&quot;id&quot;:&quot;25d13214-b2fa-4629-8e2d-871490f83205&quot;}}" title="UserProfile.Office.Virksomhed_{{DocumentLanguage}}">
            <a:extLst>
              <a:ext uri="{FF2B5EF4-FFF2-40B4-BE49-F238E27FC236}">
                <a16:creationId xmlns:a16="http://schemas.microsoft.com/office/drawing/2014/main" id="{094D48D1-3A36-4256-98E2-3E09E16F9613}"/>
              </a:ext>
            </a:extLst>
          </p:cNvPr>
          <p:cNvSpPr txBox="1"/>
          <p:nvPr userDrawn="1"/>
        </p:nvSpPr>
        <p:spPr>
          <a:xfrm>
            <a:off x="1366845" y="207098"/>
            <a:ext cx="6120000" cy="215444"/>
          </a:xfrm>
          <a:prstGeom prst="rect">
            <a:avLst/>
          </a:prstGeom>
          <a:noFill/>
        </p:spPr>
        <p:txBody>
          <a:bodyPr wrap="square" lIns="0" tIns="0" rIns="0" bIns="0" rtlCol="0">
            <a:noAutofit/>
          </a:bodyPr>
          <a:lstStyle/>
          <a:p>
            <a:r>
              <a:rPr lang="da-DK" sz="1393" b="1" noProof="0" dirty="0">
                <a:solidFill>
                  <a:srgbClr val="565656"/>
                </a:solidFill>
              </a:rPr>
              <a:t>Region Hovedstaden</a:t>
            </a:r>
          </a:p>
        </p:txBody>
      </p:sp>
      <p:sp>
        <p:nvSpPr>
          <p:cNvPr id="10" name="text" descr="{&quot;templafy&quot;:{&quot;id&quot;:&quot;877696ac-1a5d-4311-ab46-50457e804ab1&quot;}}" hidden="1" title="UserProfile.CenterFreeText">
            <a:extLst>
              <a:ext uri="{FF2B5EF4-FFF2-40B4-BE49-F238E27FC236}">
                <a16:creationId xmlns:a16="http://schemas.microsoft.com/office/drawing/2014/main" id="{4A81FBCC-2D00-40FA-A91D-C1C678FFE578}"/>
              </a:ext>
            </a:extLst>
          </p:cNvPr>
          <p:cNvSpPr txBox="1">
            <a:spLocks/>
          </p:cNvSpPr>
          <p:nvPr userDrawn="1"/>
        </p:nvSpPr>
        <p:spPr>
          <a:xfrm>
            <a:off x="1366845" y="4047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393" dirty="0"/>
              <a:t>Stab og Strategi</a:t>
            </a:r>
          </a:p>
        </p:txBody>
      </p:sp>
      <p:sp>
        <p:nvSpPr>
          <p:cNvPr id="11" name="text" descr="{&quot;templafy&quot;:{&quot;id&quot;:&quot;2d1e7357-725e-420e-920d-af12fd1d5dcd&quot;}}" title="UserProfile.Centers.Center_{{DocumentLanguage}}">
            <a:extLst>
              <a:ext uri="{FF2B5EF4-FFF2-40B4-BE49-F238E27FC236}">
                <a16:creationId xmlns:a16="http://schemas.microsoft.com/office/drawing/2014/main" id="{A4EBEBF1-96B2-4FD9-9A1F-0DC4B6399BDD}"/>
              </a:ext>
            </a:extLst>
          </p:cNvPr>
          <p:cNvSpPr txBox="1">
            <a:spLocks/>
          </p:cNvSpPr>
          <p:nvPr userDrawn="1"/>
        </p:nvSpPr>
        <p:spPr>
          <a:xfrm>
            <a:off x="1366845" y="404678"/>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393" dirty="0">
                <a:solidFill>
                  <a:srgbClr val="B3B3B3"/>
                </a:solidFill>
              </a:rPr>
              <a:t>Center for Ejendomme</a:t>
            </a:r>
          </a:p>
        </p:txBody>
      </p:sp>
      <p:sp>
        <p:nvSpPr>
          <p:cNvPr id="12" name="text" descr="{&quot;templafy&quot;:{&quot;id&quot;:&quot;83b49908-7344-4692-8c8a-614325f3de77&quot;}}" title="Form.PresentationTitle">
            <a:extLst>
              <a:ext uri="{FF2B5EF4-FFF2-40B4-BE49-F238E27FC236}">
                <a16:creationId xmlns:a16="http://schemas.microsoft.com/office/drawing/2014/main" id="{27955C15-87DF-44D3-BB7F-46DF20BDC193}"/>
              </a:ext>
            </a:extLst>
          </p:cNvPr>
          <p:cNvSpPr txBox="1"/>
          <p:nvPr userDrawn="1"/>
        </p:nvSpPr>
        <p:spPr>
          <a:xfrm>
            <a:off x="1368000" y="6289200"/>
            <a:ext cx="3780000" cy="180000"/>
          </a:xfrm>
          <a:prstGeom prst="rect">
            <a:avLst/>
          </a:prstGeom>
          <a:noFill/>
        </p:spPr>
        <p:txBody>
          <a:bodyPr wrap="square" lIns="0" tIns="0" rIns="0" bIns="0" rtlCol="0">
            <a:noAutofit/>
          </a:bodyPr>
          <a:lstStyle/>
          <a:p>
            <a:endParaRPr lang="da-DK" sz="993" dirty="0">
              <a:solidFill>
                <a:schemeClr val="bg1"/>
              </a:solidFill>
            </a:endParaRPr>
          </a:p>
        </p:txBody>
      </p:sp>
      <p:pic>
        <p:nvPicPr>
          <p:cNvPr id="2049058233" name="image" descr="{&quot;templafy&quot;:{&quot;id&quot;:&quot;a9852ff9-fb3f-4487-8445-ab5c15b45984&quot;}}"/>
          <p:cNvPicPr>
            <a:picLocks noChangeAspect="1"/>
          </p:cNvPicPr>
          <p:nvPr/>
        </p:nvPicPr>
        <p:blipFill>
          <a:blip r:embed="rId2"/>
          <a:stretch>
            <a:fillRect/>
          </a:stretch>
        </p:blipFill>
        <p:spPr>
          <a:xfrm>
            <a:off x="7" y="6174000"/>
            <a:ext cx="684000" cy="684000"/>
          </a:xfrm>
          <a:prstGeom prst="rect">
            <a:avLst/>
          </a:prstGeom>
        </p:spPr>
      </p:pic>
      <p:pic>
        <p:nvPicPr>
          <p:cNvPr id="1039717456" name="image" descr="{&quot;templafy&quot;:{&quot;id&quot;:&quot;76eec2e6-ab7d-45d8-a794-65218994eff1&quot;}}"/>
          <p:cNvPicPr>
            <a:picLocks noChangeAspect="1"/>
          </p:cNvPicPr>
          <p:nvPr/>
        </p:nvPicPr>
        <p:blipFill>
          <a:blip r:embed="rId3"/>
          <a:stretch>
            <a:fillRect/>
          </a:stretch>
        </p:blipFill>
        <p:spPr>
          <a:xfrm>
            <a:off x="457200" y="5718575"/>
            <a:ext cx="687600" cy="687600"/>
          </a:xfrm>
          <a:prstGeom prst="rect">
            <a:avLst/>
          </a:prstGeom>
        </p:spPr>
      </p:pic>
      <p:pic>
        <p:nvPicPr>
          <p:cNvPr id="20" name="Region">
            <a:extLst>
              <a:ext uri="{FF2B5EF4-FFF2-40B4-BE49-F238E27FC236}">
                <a16:creationId xmlns:a16="http://schemas.microsoft.com/office/drawing/2014/main" id="{3FF75CF8-876B-4249-86E6-24AEDF5729A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3739" y="5763982"/>
            <a:ext cx="116417" cy="594784"/>
          </a:xfrm>
          <a:prstGeom prst="rect">
            <a:avLst/>
          </a:prstGeom>
        </p:spPr>
      </p:pic>
      <p:pic>
        <p:nvPicPr>
          <p:cNvPr id="41059281" name="image" descr="{&quot;templafy&quot;:{&quot;id&quot;:&quot;d63ff1f8-3e5e-4c5e-aee0-eedefccc62a4&quot;}}"/>
          <p:cNvPicPr>
            <a:picLocks noChangeAspect="1"/>
          </p:cNvPicPr>
          <p:nvPr/>
        </p:nvPicPr>
        <p:blipFill>
          <a:blip r:embed="rId5"/>
          <a:stretch>
            <a:fillRect/>
          </a:stretch>
        </p:blipFill>
        <p:spPr>
          <a:xfrm>
            <a:off x="5773324" y="6314400"/>
            <a:ext cx="1324800" cy="421200"/>
          </a:xfrm>
          <a:prstGeom prst="rect">
            <a:avLst/>
          </a:prstGeom>
        </p:spPr>
      </p:pic>
      <p:pic>
        <p:nvPicPr>
          <p:cNvPr id="1192527690" name="image" descr="{&quot;templafy&quot;:{&quot;id&quot;:&quot;c9ef80d7-3bdc-4ae6-8827-7353615ac79d&quot;}}"/>
          <p:cNvPicPr>
            <a:picLocks noChangeAspect="1"/>
          </p:cNvPicPr>
          <p:nvPr/>
        </p:nvPicPr>
        <p:blipFill>
          <a:blip r:embed="rId5"/>
          <a:stretch>
            <a:fillRect/>
          </a:stretch>
        </p:blipFill>
        <p:spPr>
          <a:xfrm>
            <a:off x="11069013" y="872704"/>
            <a:ext cx="871200" cy="900000"/>
          </a:xfrm>
          <a:prstGeom prst="rect">
            <a:avLst/>
          </a:prstGeom>
        </p:spPr>
      </p:pic>
      <p:pic>
        <p:nvPicPr>
          <p:cNvPr id="996606821" name="image" descr="{&quot;templafy&quot;:{&quot;id&quot;:&quot;b386ea5e-12d1-42f1-92ad-908f11999e84&quot;}}"/>
          <p:cNvPicPr>
            <a:picLocks noChangeAspect="1"/>
          </p:cNvPicPr>
          <p:nvPr/>
        </p:nvPicPr>
        <p:blipFill>
          <a:blip r:embed="rId5"/>
          <a:stretch>
            <a:fillRect/>
          </a:stretch>
        </p:blipFill>
        <p:spPr>
          <a:xfrm>
            <a:off x="11069013" y="260648"/>
            <a:ext cx="871200" cy="900000"/>
          </a:xfrm>
          <a:prstGeom prst="rect">
            <a:avLst/>
          </a:prstGeom>
        </p:spPr>
      </p:pic>
      <p:sp>
        <p:nvSpPr>
          <p:cNvPr id="26" name="text" descr="{&quot;templafy&quot;:{&quot;id&quot;:&quot;0d3cba07-3c47-41c5-b637-61050a570993&quot;}}" title="UserProfile.Name">
            <a:extLst>
              <a:ext uri="{FF2B5EF4-FFF2-40B4-BE49-F238E27FC236}">
                <a16:creationId xmlns:a16="http://schemas.microsoft.com/office/drawing/2014/main" id="{91271CC7-CBC0-4401-960C-8A2FB37DB8CF}"/>
              </a:ext>
            </a:extLst>
          </p:cNvPr>
          <p:cNvSpPr txBox="1"/>
          <p:nvPr userDrawn="1"/>
        </p:nvSpPr>
        <p:spPr>
          <a:xfrm>
            <a:off x="7891207" y="6289200"/>
            <a:ext cx="3387600" cy="180000"/>
          </a:xfrm>
          <a:prstGeom prst="rect">
            <a:avLst/>
          </a:prstGeom>
          <a:noFill/>
        </p:spPr>
        <p:txBody>
          <a:bodyPr wrap="square" lIns="0" tIns="0" rIns="0" bIns="0" rtlCol="0">
            <a:noAutofit/>
          </a:bodyPr>
          <a:lstStyle/>
          <a:p>
            <a:pPr algn="r"/>
            <a:endParaRPr lang="da-DK" sz="993" dirty="0" err="1">
              <a:solidFill>
                <a:schemeClr val="bg1"/>
              </a:solidFill>
            </a:endParaRPr>
          </a:p>
        </p:txBody>
      </p:sp>
      <p:sp>
        <p:nvSpPr>
          <p:cNvPr id="27" name="text" descr="{&quot;templafy&quot;:{&quot;id&quot;:&quot;9f3f1790-a5a4-4a19-8e05-7c0517180874&quot;}}" hidden="1" title="Form.Manuel_dato">
            <a:extLst>
              <a:ext uri="{FF2B5EF4-FFF2-40B4-BE49-F238E27FC236}">
                <a16:creationId xmlns:a16="http://schemas.microsoft.com/office/drawing/2014/main" id="{EF71415C-C868-4AF0-9233-D343B0457C65}"/>
              </a:ext>
            </a:extLst>
          </p:cNvPr>
          <p:cNvSpPr txBox="1"/>
          <p:nvPr userDrawn="1"/>
        </p:nvSpPr>
        <p:spPr>
          <a:xfrm>
            <a:off x="7891207" y="6289200"/>
            <a:ext cx="3387600" cy="180000"/>
          </a:xfrm>
          <a:prstGeom prst="rect">
            <a:avLst/>
          </a:prstGeom>
          <a:noFill/>
        </p:spPr>
        <p:txBody>
          <a:bodyPr wrap="square" lIns="0" tIns="0" rIns="0" bIns="0" rtlCol="0">
            <a:noAutofit/>
          </a:bodyPr>
          <a:lstStyle/>
          <a:p>
            <a:pPr algn="r"/>
            <a:endParaRPr lang="da-DK" sz="993" dirty="0" err="1">
              <a:solidFill>
                <a:schemeClr val="bg1"/>
              </a:solidFill>
            </a:endParaRPr>
          </a:p>
        </p:txBody>
      </p:sp>
      <p:pic>
        <p:nvPicPr>
          <p:cNvPr id="1781951306" name="image" descr="{&quot;templafy&quot;:{&quot;id&quot;:&quot;5c5fb746-ef7c-4e12-a915-32eed1ac3ff3&quot;}}"/>
          <p:cNvPicPr>
            <a:picLocks noChangeAspect="1"/>
          </p:cNvPicPr>
          <p:nvPr/>
        </p:nvPicPr>
        <p:blipFill>
          <a:blip r:embed="rId5"/>
          <a:stretch>
            <a:fillRect/>
          </a:stretch>
        </p:blipFill>
        <p:spPr>
          <a:xfrm>
            <a:off x="9957600" y="97200"/>
            <a:ext cx="2178000" cy="684000"/>
          </a:xfrm>
          <a:prstGeom prst="rect">
            <a:avLst/>
          </a:prstGeom>
        </p:spPr>
      </p:pic>
    </p:spTree>
    <p:extLst>
      <p:ext uri="{BB962C8B-B14F-4D97-AF65-F5344CB8AC3E}">
        <p14:creationId xmlns:p14="http://schemas.microsoft.com/office/powerpoint/2010/main" val="14942148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3 tekstfelt og 1/3 billede">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F414A781-E1EA-496D-8900-B19CC30039BE}"/>
              </a:ext>
            </a:extLst>
          </p:cNvPr>
          <p:cNvSpPr>
            <a:spLocks noGrp="1"/>
          </p:cNvSpPr>
          <p:nvPr>
            <p:ph type="title" hasCustomPrompt="1"/>
          </p:nvPr>
        </p:nvSpPr>
        <p:spPr>
          <a:xfrm>
            <a:off x="1366837" y="872078"/>
            <a:ext cx="10137776" cy="826910"/>
          </a:xfrm>
        </p:spPr>
        <p:txBody>
          <a:bodyPr/>
          <a:lstStyle>
            <a:lvl1pPr>
              <a:defRPr>
                <a:solidFill>
                  <a:srgbClr val="CB6615"/>
                </a:solidFill>
              </a:defRPr>
            </a:lvl1pPr>
          </a:lstStyle>
          <a:p>
            <a:r>
              <a:rPr lang="da-DK" dirty="0"/>
              <a:t>Overskrift 28pt i max. to linjer </a:t>
            </a:r>
            <a:br>
              <a:rPr lang="da-DK" dirty="0"/>
            </a:br>
            <a:r>
              <a:rPr lang="da-DK" dirty="0"/>
              <a:t>teksten vokser opad</a:t>
            </a:r>
            <a:endParaRPr lang="en-GB" dirty="0"/>
          </a:p>
        </p:txBody>
      </p:sp>
      <p:sp>
        <p:nvSpPr>
          <p:cNvPr id="17" name="Pladsholder til indhold 4"/>
          <p:cNvSpPr>
            <a:spLocks noGrp="1"/>
          </p:cNvSpPr>
          <p:nvPr>
            <p:ph sz="quarter" idx="14" hasCustomPrompt="1"/>
          </p:nvPr>
        </p:nvSpPr>
        <p:spPr>
          <a:xfrm>
            <a:off x="1362637" y="1989139"/>
            <a:ext cx="6356613" cy="3495675"/>
          </a:xfrm>
        </p:spPr>
        <p:txBody>
          <a:bodyPr/>
          <a:lstStyle>
            <a:lvl1pPr marL="125121" indent="-125121">
              <a:defRPr sz="1786"/>
            </a:lvl1pPr>
            <a:lvl2pPr marL="446859" indent="-107246">
              <a:defRPr sz="1586"/>
            </a:lvl2pPr>
            <a:lvl3pPr marL="804347" indent="-107246">
              <a:defRPr sz="1393"/>
            </a:lvl3pPr>
            <a:lvl4pPr marL="1143960" indent="-89371">
              <a:defRPr sz="1193"/>
            </a:lvl4pPr>
            <a:lvl5pPr marL="1501449" indent="-89371">
              <a:defRPr sz="993"/>
            </a:lvl5pPr>
            <a:lvl6pPr marL="1858935">
              <a:defRPr sz="993"/>
            </a:lvl6pPr>
            <a:lvl7pPr marL="2216422">
              <a:defRPr sz="993"/>
            </a:lvl7pPr>
            <a:lvl8pPr marL="2573911">
              <a:defRPr/>
            </a:lvl8pPr>
            <a:lvl9pPr marL="2931399">
              <a:defRPr sz="993"/>
            </a:lvl9pPr>
          </a:lstStyle>
          <a:p>
            <a:pPr lvl="0"/>
            <a:r>
              <a:rPr lang="da-DK" dirty="0"/>
              <a:t>Brødtekst 18pt skrives her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 niveau</a:t>
            </a:r>
          </a:p>
          <a:p>
            <a:pPr lvl="6"/>
            <a:r>
              <a:rPr lang="da-DK" dirty="0"/>
              <a:t>7 niveau</a:t>
            </a:r>
          </a:p>
          <a:p>
            <a:pPr lvl="7"/>
            <a:r>
              <a:rPr lang="da-DK" dirty="0"/>
              <a:t>8 niveau</a:t>
            </a:r>
          </a:p>
          <a:p>
            <a:pPr lvl="8"/>
            <a:r>
              <a:rPr lang="da-DK" dirty="0"/>
              <a:t>9 niveau</a:t>
            </a:r>
          </a:p>
        </p:txBody>
      </p:sp>
      <p:sp>
        <p:nvSpPr>
          <p:cNvPr id="25" name="Pladsholder til billede 2"/>
          <p:cNvSpPr>
            <a:spLocks noGrp="1"/>
          </p:cNvSpPr>
          <p:nvPr>
            <p:ph type="pic" sz="quarter" idx="16" hasCustomPrompt="1"/>
          </p:nvPr>
        </p:nvSpPr>
        <p:spPr>
          <a:xfrm>
            <a:off x="8000755" y="1974852"/>
            <a:ext cx="3503865" cy="3509963"/>
          </a:xfrm>
        </p:spPr>
        <p:txBody>
          <a:bodyPr tIns="612000" anchor="ctr" anchorCtr="0"/>
          <a:lstStyle>
            <a:lvl1pPr marL="0" indent="0" algn="ctr">
              <a:buNone/>
              <a:defRPr sz="1393" baseline="0">
                <a:solidFill>
                  <a:schemeClr val="accent6"/>
                </a:solidFill>
              </a:defRPr>
            </a:lvl1pPr>
          </a:lstStyle>
          <a:p>
            <a:r>
              <a:rPr lang="da-DK" dirty="0"/>
              <a:t>Klik på ikon for at indsætte billede</a:t>
            </a:r>
          </a:p>
        </p:txBody>
      </p:sp>
      <p:sp>
        <p:nvSpPr>
          <p:cNvPr id="2" name="Date Placeholder 1" hidden="1">
            <a:extLst>
              <a:ext uri="{FF2B5EF4-FFF2-40B4-BE49-F238E27FC236}">
                <a16:creationId xmlns:a16="http://schemas.microsoft.com/office/drawing/2014/main" id="{C9C0B2A7-3DFE-4CC8-8BE3-61DAC66F5EC8}"/>
              </a:ext>
            </a:extLst>
          </p:cNvPr>
          <p:cNvSpPr>
            <a:spLocks noGrp="1"/>
          </p:cNvSpPr>
          <p:nvPr>
            <p:ph type="dt" sz="half" idx="17"/>
          </p:nvPr>
        </p:nvSpPr>
        <p:spPr/>
        <p:txBody>
          <a:bodyPr/>
          <a:lstStyle/>
          <a:p>
            <a:endParaRPr lang="da-DK" dirty="0"/>
          </a:p>
        </p:txBody>
      </p:sp>
      <p:sp>
        <p:nvSpPr>
          <p:cNvPr id="3" name="Footer Placeholder 2" hidden="1">
            <a:extLst>
              <a:ext uri="{FF2B5EF4-FFF2-40B4-BE49-F238E27FC236}">
                <a16:creationId xmlns:a16="http://schemas.microsoft.com/office/drawing/2014/main" id="{514F3406-1C02-480E-802F-F1D258D79D74}"/>
              </a:ext>
            </a:extLst>
          </p:cNvPr>
          <p:cNvSpPr>
            <a:spLocks noGrp="1"/>
          </p:cNvSpPr>
          <p:nvPr>
            <p:ph type="ftr" sz="quarter" idx="18"/>
          </p:nvPr>
        </p:nvSpPr>
        <p:spPr/>
        <p:txBody>
          <a:bodyPr/>
          <a:lstStyle/>
          <a:p>
            <a:endParaRPr lang="en-GB"/>
          </a:p>
        </p:txBody>
      </p:sp>
      <p:sp>
        <p:nvSpPr>
          <p:cNvPr id="8" name="Slide Number Placeholder 7">
            <a:extLst>
              <a:ext uri="{FF2B5EF4-FFF2-40B4-BE49-F238E27FC236}">
                <a16:creationId xmlns:a16="http://schemas.microsoft.com/office/drawing/2014/main" id="{F2963BFD-3A41-4FEB-A354-A722F8187462}"/>
              </a:ext>
            </a:extLst>
          </p:cNvPr>
          <p:cNvSpPr>
            <a:spLocks noGrp="1"/>
          </p:cNvSpPr>
          <p:nvPr>
            <p:ph type="sldNum" sz="quarter" idx="19"/>
          </p:nvPr>
        </p:nvSpPr>
        <p:spPr/>
        <p:txBody>
          <a:bodyPr/>
          <a:lstStyle/>
          <a:p>
            <a:fld id="{0DAB5548-7253-48D6-B95B-F3D312A72220}" type="slidenum">
              <a:rPr lang="da-DK" smtClean="0"/>
              <a:pPr/>
              <a:t>‹nr.›</a:t>
            </a:fld>
            <a:endParaRPr lang="da-DK" dirty="0"/>
          </a:p>
        </p:txBody>
      </p:sp>
      <p:sp>
        <p:nvSpPr>
          <p:cNvPr id="14" name="text" descr="{&quot;templafy&quot;:{&quot;id&quot;:&quot;c22c6a9a-85d1-4ee9-938d-b504805479b7&quot;}}" title="UserProfile.Office.Virksomhed_{{DocumentLanguage}}">
            <a:extLst>
              <a:ext uri="{FF2B5EF4-FFF2-40B4-BE49-F238E27FC236}">
                <a16:creationId xmlns:a16="http://schemas.microsoft.com/office/drawing/2014/main" id="{A9AA1974-621E-41C6-B8A0-AB3BFE46445E}"/>
              </a:ext>
            </a:extLst>
          </p:cNvPr>
          <p:cNvSpPr txBox="1"/>
          <p:nvPr userDrawn="1"/>
        </p:nvSpPr>
        <p:spPr>
          <a:xfrm>
            <a:off x="1366845" y="207098"/>
            <a:ext cx="6120000" cy="215444"/>
          </a:xfrm>
          <a:prstGeom prst="rect">
            <a:avLst/>
          </a:prstGeom>
          <a:noFill/>
        </p:spPr>
        <p:txBody>
          <a:bodyPr wrap="square" lIns="0" tIns="0" rIns="0" bIns="0" rtlCol="0">
            <a:noAutofit/>
          </a:bodyPr>
          <a:lstStyle/>
          <a:p>
            <a:r>
              <a:rPr lang="da-DK" sz="1393" b="1" noProof="0" dirty="0">
                <a:solidFill>
                  <a:srgbClr val="565656"/>
                </a:solidFill>
              </a:rPr>
              <a:t>Region Hovedstaden</a:t>
            </a:r>
          </a:p>
        </p:txBody>
      </p:sp>
      <p:sp>
        <p:nvSpPr>
          <p:cNvPr id="15" name="text" descr="{&quot;templafy&quot;:{&quot;id&quot;:&quot;8258ff53-57d9-496c-92a6-23976b4dbc8c&quot;}}" hidden="1" title="UserProfile.CenterFreeText">
            <a:extLst>
              <a:ext uri="{FF2B5EF4-FFF2-40B4-BE49-F238E27FC236}">
                <a16:creationId xmlns:a16="http://schemas.microsoft.com/office/drawing/2014/main" id="{226DD646-CDFB-498F-AD59-3799A441C707}"/>
              </a:ext>
            </a:extLst>
          </p:cNvPr>
          <p:cNvSpPr txBox="1">
            <a:spLocks/>
          </p:cNvSpPr>
          <p:nvPr userDrawn="1"/>
        </p:nvSpPr>
        <p:spPr>
          <a:xfrm>
            <a:off x="1366845" y="4047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393" dirty="0"/>
              <a:t>Stab og Strategi</a:t>
            </a:r>
          </a:p>
        </p:txBody>
      </p:sp>
      <p:sp>
        <p:nvSpPr>
          <p:cNvPr id="16" name="text" descr="{&quot;templafy&quot;:{&quot;id&quot;:&quot;19127e60-2f14-4621-a38a-44d65ca37cbb&quot;}}" title="UserProfile.Centers.Center_{{DocumentLanguage}}">
            <a:extLst>
              <a:ext uri="{FF2B5EF4-FFF2-40B4-BE49-F238E27FC236}">
                <a16:creationId xmlns:a16="http://schemas.microsoft.com/office/drawing/2014/main" id="{55FBE99C-ABCF-43A8-91A8-908FE2CE9FC9}"/>
              </a:ext>
            </a:extLst>
          </p:cNvPr>
          <p:cNvSpPr txBox="1">
            <a:spLocks/>
          </p:cNvSpPr>
          <p:nvPr userDrawn="1"/>
        </p:nvSpPr>
        <p:spPr>
          <a:xfrm>
            <a:off x="1366845" y="404678"/>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393" dirty="0">
                <a:solidFill>
                  <a:srgbClr val="B3B3B3"/>
                </a:solidFill>
              </a:rPr>
              <a:t>Center for Ejendomme</a:t>
            </a:r>
          </a:p>
        </p:txBody>
      </p:sp>
      <p:sp>
        <p:nvSpPr>
          <p:cNvPr id="18" name="text" descr="{&quot;templafy&quot;:{&quot;id&quot;:&quot;0f913ff4-ce98-4564-ae0a-fccb1e210db1&quot;}}" title="Form.PresentationTitle">
            <a:extLst>
              <a:ext uri="{FF2B5EF4-FFF2-40B4-BE49-F238E27FC236}">
                <a16:creationId xmlns:a16="http://schemas.microsoft.com/office/drawing/2014/main" id="{844659C8-9E78-4147-A1B5-86DCA238C0DB}"/>
              </a:ext>
            </a:extLst>
          </p:cNvPr>
          <p:cNvSpPr txBox="1"/>
          <p:nvPr userDrawn="1"/>
        </p:nvSpPr>
        <p:spPr>
          <a:xfrm>
            <a:off x="1368000" y="6289200"/>
            <a:ext cx="3780000" cy="180000"/>
          </a:xfrm>
          <a:prstGeom prst="rect">
            <a:avLst/>
          </a:prstGeom>
          <a:noFill/>
        </p:spPr>
        <p:txBody>
          <a:bodyPr wrap="square" lIns="0" tIns="0" rIns="0" bIns="0" rtlCol="0">
            <a:noAutofit/>
          </a:bodyPr>
          <a:lstStyle/>
          <a:p>
            <a:endParaRPr lang="da-DK" sz="993" dirty="0">
              <a:solidFill>
                <a:schemeClr val="bg1"/>
              </a:solidFill>
            </a:endParaRPr>
          </a:p>
        </p:txBody>
      </p:sp>
      <p:pic>
        <p:nvPicPr>
          <p:cNvPr id="1885466134" name="image" descr="{&quot;templafy&quot;:{&quot;id&quot;:&quot;f04c7669-5164-4ad3-922d-074c9c6e079c&quot;}}"/>
          <p:cNvPicPr>
            <a:picLocks noChangeAspect="1"/>
          </p:cNvPicPr>
          <p:nvPr/>
        </p:nvPicPr>
        <p:blipFill>
          <a:blip r:embed="rId2"/>
          <a:stretch>
            <a:fillRect/>
          </a:stretch>
        </p:blipFill>
        <p:spPr>
          <a:xfrm>
            <a:off x="7" y="6174000"/>
            <a:ext cx="684000" cy="684000"/>
          </a:xfrm>
          <a:prstGeom prst="rect">
            <a:avLst/>
          </a:prstGeom>
        </p:spPr>
      </p:pic>
      <p:pic>
        <p:nvPicPr>
          <p:cNvPr id="1584877788" name="image" descr="{&quot;templafy&quot;:{&quot;id&quot;:&quot;f0f09623-1954-4a90-9e79-cfdd2352434a&quot;}}"/>
          <p:cNvPicPr>
            <a:picLocks noChangeAspect="1"/>
          </p:cNvPicPr>
          <p:nvPr/>
        </p:nvPicPr>
        <p:blipFill>
          <a:blip r:embed="rId3"/>
          <a:stretch>
            <a:fillRect/>
          </a:stretch>
        </p:blipFill>
        <p:spPr>
          <a:xfrm>
            <a:off x="457200" y="5718575"/>
            <a:ext cx="687600" cy="687600"/>
          </a:xfrm>
          <a:prstGeom prst="rect">
            <a:avLst/>
          </a:prstGeom>
        </p:spPr>
      </p:pic>
      <p:pic>
        <p:nvPicPr>
          <p:cNvPr id="26" name="Region">
            <a:extLst>
              <a:ext uri="{FF2B5EF4-FFF2-40B4-BE49-F238E27FC236}">
                <a16:creationId xmlns:a16="http://schemas.microsoft.com/office/drawing/2014/main" id="{24C82E6E-6877-4E15-AFED-98065C94C16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3739" y="5763982"/>
            <a:ext cx="116417" cy="594784"/>
          </a:xfrm>
          <a:prstGeom prst="rect">
            <a:avLst/>
          </a:prstGeom>
        </p:spPr>
      </p:pic>
      <p:pic>
        <p:nvPicPr>
          <p:cNvPr id="2034571248" name="image" descr="{&quot;templafy&quot;:{&quot;id&quot;:&quot;b10c9937-b544-41c9-a6dc-b508d72f122d&quot;}}"/>
          <p:cNvPicPr>
            <a:picLocks noChangeAspect="1"/>
          </p:cNvPicPr>
          <p:nvPr/>
        </p:nvPicPr>
        <p:blipFill>
          <a:blip r:embed="rId5"/>
          <a:stretch>
            <a:fillRect/>
          </a:stretch>
        </p:blipFill>
        <p:spPr>
          <a:xfrm>
            <a:off x="5773324" y="6314400"/>
            <a:ext cx="1324800" cy="421200"/>
          </a:xfrm>
          <a:prstGeom prst="rect">
            <a:avLst/>
          </a:prstGeom>
        </p:spPr>
      </p:pic>
      <p:pic>
        <p:nvPicPr>
          <p:cNvPr id="605521755" name="image" descr="{&quot;templafy&quot;:{&quot;id&quot;:&quot;1f20dfe3-9787-48bc-a8da-ebae69eaa2b1&quot;}}"/>
          <p:cNvPicPr>
            <a:picLocks noChangeAspect="1"/>
          </p:cNvPicPr>
          <p:nvPr/>
        </p:nvPicPr>
        <p:blipFill>
          <a:blip r:embed="rId5"/>
          <a:stretch>
            <a:fillRect/>
          </a:stretch>
        </p:blipFill>
        <p:spPr>
          <a:xfrm>
            <a:off x="11069013" y="872704"/>
            <a:ext cx="871200" cy="900000"/>
          </a:xfrm>
          <a:prstGeom prst="rect">
            <a:avLst/>
          </a:prstGeom>
        </p:spPr>
      </p:pic>
      <p:pic>
        <p:nvPicPr>
          <p:cNvPr id="338323014" name="image" descr="{&quot;templafy&quot;:{&quot;id&quot;:&quot;022d9594-a365-4adb-88c9-96cd03eed77f&quot;}}"/>
          <p:cNvPicPr>
            <a:picLocks noChangeAspect="1"/>
          </p:cNvPicPr>
          <p:nvPr/>
        </p:nvPicPr>
        <p:blipFill>
          <a:blip r:embed="rId5"/>
          <a:stretch>
            <a:fillRect/>
          </a:stretch>
        </p:blipFill>
        <p:spPr>
          <a:xfrm>
            <a:off x="11069013" y="260648"/>
            <a:ext cx="871200" cy="900000"/>
          </a:xfrm>
          <a:prstGeom prst="rect">
            <a:avLst/>
          </a:prstGeom>
        </p:spPr>
      </p:pic>
      <p:sp>
        <p:nvSpPr>
          <p:cNvPr id="20" name="text" descr="{&quot;templafy&quot;:{&quot;id&quot;:&quot;ba61e53f-f507-470e-adb6-0dc5d22ba529&quot;}}" title="UserProfile.Name">
            <a:extLst>
              <a:ext uri="{FF2B5EF4-FFF2-40B4-BE49-F238E27FC236}">
                <a16:creationId xmlns:a16="http://schemas.microsoft.com/office/drawing/2014/main" id="{555E8161-E3E7-4EB8-85AB-CA766020B231}"/>
              </a:ext>
            </a:extLst>
          </p:cNvPr>
          <p:cNvSpPr txBox="1"/>
          <p:nvPr userDrawn="1"/>
        </p:nvSpPr>
        <p:spPr>
          <a:xfrm>
            <a:off x="7891207" y="6289200"/>
            <a:ext cx="3387600" cy="180000"/>
          </a:xfrm>
          <a:prstGeom prst="rect">
            <a:avLst/>
          </a:prstGeom>
          <a:noFill/>
        </p:spPr>
        <p:txBody>
          <a:bodyPr wrap="square" lIns="0" tIns="0" rIns="0" bIns="0" rtlCol="0">
            <a:noAutofit/>
          </a:bodyPr>
          <a:lstStyle/>
          <a:p>
            <a:pPr algn="r"/>
            <a:endParaRPr lang="da-DK" sz="993" dirty="0" err="1">
              <a:solidFill>
                <a:schemeClr val="bg1"/>
              </a:solidFill>
            </a:endParaRPr>
          </a:p>
        </p:txBody>
      </p:sp>
      <p:sp>
        <p:nvSpPr>
          <p:cNvPr id="21" name="text" descr="{&quot;templafy&quot;:{&quot;id&quot;:&quot;724da85c-8f8e-4eae-9188-7fdc5d3b2884&quot;}}" hidden="1" title="Form.Manuel_dato">
            <a:extLst>
              <a:ext uri="{FF2B5EF4-FFF2-40B4-BE49-F238E27FC236}">
                <a16:creationId xmlns:a16="http://schemas.microsoft.com/office/drawing/2014/main" id="{BC3CDEBC-4D98-43C9-A1ED-05AB4D332A6F}"/>
              </a:ext>
            </a:extLst>
          </p:cNvPr>
          <p:cNvSpPr txBox="1"/>
          <p:nvPr userDrawn="1"/>
        </p:nvSpPr>
        <p:spPr>
          <a:xfrm>
            <a:off x="7891207" y="6289200"/>
            <a:ext cx="3387600" cy="180000"/>
          </a:xfrm>
          <a:prstGeom prst="rect">
            <a:avLst/>
          </a:prstGeom>
          <a:noFill/>
        </p:spPr>
        <p:txBody>
          <a:bodyPr wrap="square" lIns="0" tIns="0" rIns="0" bIns="0" rtlCol="0">
            <a:noAutofit/>
          </a:bodyPr>
          <a:lstStyle/>
          <a:p>
            <a:pPr algn="r"/>
            <a:endParaRPr lang="da-DK" sz="993" dirty="0" err="1">
              <a:solidFill>
                <a:schemeClr val="bg1"/>
              </a:solidFill>
            </a:endParaRPr>
          </a:p>
        </p:txBody>
      </p:sp>
      <p:pic>
        <p:nvPicPr>
          <p:cNvPr id="74856923" name="image" descr="{&quot;templafy&quot;:{&quot;id&quot;:&quot;b2703d14-66d7-427d-8d11-46aefcb2979a&quot;}}"/>
          <p:cNvPicPr>
            <a:picLocks noChangeAspect="1"/>
          </p:cNvPicPr>
          <p:nvPr/>
        </p:nvPicPr>
        <p:blipFill>
          <a:blip r:embed="rId5"/>
          <a:stretch>
            <a:fillRect/>
          </a:stretch>
        </p:blipFill>
        <p:spPr>
          <a:xfrm>
            <a:off x="9957600" y="97200"/>
            <a:ext cx="2178000" cy="684000"/>
          </a:xfrm>
          <a:prstGeom prst="rect">
            <a:avLst/>
          </a:prstGeom>
        </p:spPr>
      </p:pic>
    </p:spTree>
    <p:extLst>
      <p:ext uri="{BB962C8B-B14F-4D97-AF65-F5344CB8AC3E}">
        <p14:creationId xmlns:p14="http://schemas.microsoft.com/office/powerpoint/2010/main" val="1571951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uldt billedformat">
    <p:spTree>
      <p:nvGrpSpPr>
        <p:cNvPr id="1" name=""/>
        <p:cNvGrpSpPr/>
        <p:nvPr/>
      </p:nvGrpSpPr>
      <p:grpSpPr>
        <a:xfrm>
          <a:off x="0" y="0"/>
          <a:ext cx="0" cy="0"/>
          <a:chOff x="0" y="0"/>
          <a:chExt cx="0" cy="0"/>
        </a:xfrm>
      </p:grpSpPr>
      <p:sp>
        <p:nvSpPr>
          <p:cNvPr id="15" name="Pladsholder til billede 2">
            <a:extLst>
              <a:ext uri="{FF2B5EF4-FFF2-40B4-BE49-F238E27FC236}">
                <a16:creationId xmlns:a16="http://schemas.microsoft.com/office/drawing/2014/main" id="{C870A587-0A3A-42CA-9458-234900FF9E46}"/>
              </a:ext>
            </a:extLst>
          </p:cNvPr>
          <p:cNvSpPr>
            <a:spLocks noGrp="1"/>
          </p:cNvSpPr>
          <p:nvPr>
            <p:ph type="pic" sz="quarter" idx="16" hasCustomPrompt="1"/>
          </p:nvPr>
        </p:nvSpPr>
        <p:spPr>
          <a:xfrm>
            <a:off x="7" y="1"/>
            <a:ext cx="12191999" cy="6858000"/>
          </a:xfrm>
        </p:spPr>
        <p:txBody>
          <a:bodyPr tIns="612000" anchor="ctr" anchorCtr="0"/>
          <a:lstStyle>
            <a:lvl1pPr marL="0" indent="0" algn="ctr">
              <a:buNone/>
              <a:defRPr sz="1393" baseline="0">
                <a:solidFill>
                  <a:schemeClr val="accent6"/>
                </a:solidFill>
              </a:defRPr>
            </a:lvl1pPr>
          </a:lstStyle>
          <a:p>
            <a:r>
              <a:rPr lang="da-DK" dirty="0"/>
              <a:t>Klik på ikon for at indsætte billede</a:t>
            </a:r>
          </a:p>
        </p:txBody>
      </p:sp>
      <p:sp>
        <p:nvSpPr>
          <p:cNvPr id="5" name="Date Placeholder 4" hidden="1">
            <a:extLst>
              <a:ext uri="{FF2B5EF4-FFF2-40B4-BE49-F238E27FC236}">
                <a16:creationId xmlns:a16="http://schemas.microsoft.com/office/drawing/2014/main" id="{1ADD90D0-F6A3-4F85-A196-6E7F39CAA9E3}"/>
              </a:ext>
            </a:extLst>
          </p:cNvPr>
          <p:cNvSpPr>
            <a:spLocks noGrp="1"/>
          </p:cNvSpPr>
          <p:nvPr>
            <p:ph type="dt" sz="half" idx="10"/>
          </p:nvPr>
        </p:nvSpPr>
        <p:spPr/>
        <p:txBody>
          <a:bodyPr/>
          <a:lstStyle/>
          <a:p>
            <a:endParaRPr lang="da-DK" dirty="0"/>
          </a:p>
        </p:txBody>
      </p:sp>
      <p:sp>
        <p:nvSpPr>
          <p:cNvPr id="6" name="Footer Placeholder 5" hidden="1">
            <a:extLst>
              <a:ext uri="{FF2B5EF4-FFF2-40B4-BE49-F238E27FC236}">
                <a16:creationId xmlns:a16="http://schemas.microsoft.com/office/drawing/2014/main" id="{84A09467-3A38-402F-9ED6-D89FA586BE76}"/>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25093577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fsnit start">
    <p:spTree>
      <p:nvGrpSpPr>
        <p:cNvPr id="1" name=""/>
        <p:cNvGrpSpPr/>
        <p:nvPr/>
      </p:nvGrpSpPr>
      <p:grpSpPr>
        <a:xfrm>
          <a:off x="0" y="0"/>
          <a:ext cx="0" cy="0"/>
          <a:chOff x="0" y="0"/>
          <a:chExt cx="0" cy="0"/>
        </a:xfrm>
      </p:grpSpPr>
      <p:sp>
        <p:nvSpPr>
          <p:cNvPr id="21" name="Hvid dæk boks"/>
          <p:cNvSpPr/>
          <p:nvPr userDrawn="1"/>
        </p:nvSpPr>
        <p:spPr>
          <a:xfrm>
            <a:off x="0" y="0"/>
            <a:ext cx="12192000" cy="685800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da-DK" sz="1786" dirty="0"/>
          </a:p>
        </p:txBody>
      </p:sp>
      <p:sp>
        <p:nvSpPr>
          <p:cNvPr id="8" name="Titel 1"/>
          <p:cNvSpPr>
            <a:spLocks noGrp="1"/>
          </p:cNvSpPr>
          <p:nvPr>
            <p:ph type="title" hasCustomPrompt="1"/>
          </p:nvPr>
        </p:nvSpPr>
        <p:spPr>
          <a:xfrm>
            <a:off x="1366844" y="2328869"/>
            <a:ext cx="10137775" cy="3155951"/>
          </a:xfrm>
        </p:spPr>
        <p:txBody>
          <a:bodyPr anchor="t" anchorCtr="0"/>
          <a:lstStyle>
            <a:lvl1pPr>
              <a:defRPr sz="3672">
                <a:solidFill>
                  <a:srgbClr val="CB6615"/>
                </a:solidFill>
              </a:defRPr>
            </a:lvl1pPr>
          </a:lstStyle>
          <a:p>
            <a:r>
              <a:rPr lang="da-DK" dirty="0"/>
              <a:t>Overskrift 38pt skrives her</a:t>
            </a:r>
            <a:br>
              <a:rPr lang="da-DK" dirty="0"/>
            </a:br>
            <a:r>
              <a:rPr lang="da-DK" dirty="0"/>
              <a:t>i to eller flere linjer</a:t>
            </a:r>
          </a:p>
        </p:txBody>
      </p:sp>
      <p:sp>
        <p:nvSpPr>
          <p:cNvPr id="2" name="Date Placeholder 1" hidden="1">
            <a:extLst>
              <a:ext uri="{FF2B5EF4-FFF2-40B4-BE49-F238E27FC236}">
                <a16:creationId xmlns:a16="http://schemas.microsoft.com/office/drawing/2014/main" id="{49DD8573-7CBB-4652-800A-962EBE3F490D}"/>
              </a:ext>
            </a:extLst>
          </p:cNvPr>
          <p:cNvSpPr>
            <a:spLocks noGrp="1"/>
          </p:cNvSpPr>
          <p:nvPr>
            <p:ph type="dt" sz="half" idx="10"/>
          </p:nvPr>
        </p:nvSpPr>
        <p:spPr/>
        <p:txBody>
          <a:bodyPr/>
          <a:lstStyle/>
          <a:p>
            <a:endParaRPr lang="da-DK" dirty="0"/>
          </a:p>
        </p:txBody>
      </p:sp>
      <p:sp>
        <p:nvSpPr>
          <p:cNvPr id="3" name="Footer Placeholder 2" hidden="1">
            <a:extLst>
              <a:ext uri="{FF2B5EF4-FFF2-40B4-BE49-F238E27FC236}">
                <a16:creationId xmlns:a16="http://schemas.microsoft.com/office/drawing/2014/main" id="{37273E1E-FA5D-4987-9D9D-4AC13F5E604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A501F5-EB62-40C6-A824-362A150E22FF}"/>
              </a:ext>
            </a:extLst>
          </p:cNvPr>
          <p:cNvSpPr>
            <a:spLocks noGrp="1"/>
          </p:cNvSpPr>
          <p:nvPr>
            <p:ph type="sldNum" sz="quarter" idx="12"/>
          </p:nvPr>
        </p:nvSpPr>
        <p:spPr/>
        <p:txBody>
          <a:bodyPr/>
          <a:lstStyle>
            <a:lvl1pPr>
              <a:defRPr>
                <a:solidFill>
                  <a:schemeClr val="tx1"/>
                </a:solidFill>
              </a:defRPr>
            </a:lvl1pPr>
          </a:lstStyle>
          <a:p>
            <a:fld id="{0DAB5548-7253-48D6-B95B-F3D312A72220}" type="slidenum">
              <a:rPr lang="en-GB" smtClean="0"/>
              <a:pPr/>
              <a:t>‹nr.›</a:t>
            </a:fld>
            <a:endParaRPr lang="en-GB" dirty="0"/>
          </a:p>
        </p:txBody>
      </p:sp>
      <p:pic>
        <p:nvPicPr>
          <p:cNvPr id="483242599" name="image" descr="{&quot;templafy&quot;:{&quot;id&quot;:&quot;f05ae027-a940-49dc-be54-4fabe64480fc&quot;}}"/>
          <p:cNvPicPr>
            <a:picLocks noChangeAspect="1"/>
          </p:cNvPicPr>
          <p:nvPr/>
        </p:nvPicPr>
        <p:blipFill>
          <a:blip r:embed="rId2"/>
          <a:stretch>
            <a:fillRect/>
          </a:stretch>
        </p:blipFill>
        <p:spPr>
          <a:xfrm>
            <a:off x="5773324" y="6314400"/>
            <a:ext cx="1324800" cy="421200"/>
          </a:xfrm>
          <a:prstGeom prst="rect">
            <a:avLst/>
          </a:prstGeom>
        </p:spPr>
      </p:pic>
      <p:sp>
        <p:nvSpPr>
          <p:cNvPr id="16" name="text" descr="{&quot;templafy&quot;:{&quot;id&quot;:&quot;e72edfb5-b85d-47aa-ae61-bac91c7dce7c&quot;}}" title="UserProfile.Office.Virksomhed_{{DocumentLanguage}}">
            <a:extLst>
              <a:ext uri="{FF2B5EF4-FFF2-40B4-BE49-F238E27FC236}">
                <a16:creationId xmlns:a16="http://schemas.microsoft.com/office/drawing/2014/main" id="{FEADB208-04FC-4883-BFF3-8853B2AEB238}"/>
              </a:ext>
            </a:extLst>
          </p:cNvPr>
          <p:cNvSpPr txBox="1"/>
          <p:nvPr userDrawn="1"/>
        </p:nvSpPr>
        <p:spPr>
          <a:xfrm>
            <a:off x="1366845" y="207098"/>
            <a:ext cx="6120000" cy="215444"/>
          </a:xfrm>
          <a:prstGeom prst="rect">
            <a:avLst/>
          </a:prstGeom>
          <a:noFill/>
        </p:spPr>
        <p:txBody>
          <a:bodyPr wrap="square" lIns="0" tIns="0" rIns="0" bIns="0" rtlCol="0">
            <a:noAutofit/>
          </a:bodyPr>
          <a:lstStyle/>
          <a:p>
            <a:r>
              <a:rPr lang="da-DK" sz="1393" b="1" noProof="0" dirty="0">
                <a:solidFill>
                  <a:schemeClr val="tx1"/>
                </a:solidFill>
              </a:rPr>
              <a:t>Region Hovedstaden</a:t>
            </a:r>
          </a:p>
        </p:txBody>
      </p:sp>
      <p:sp>
        <p:nvSpPr>
          <p:cNvPr id="17" name="text" descr="{&quot;templafy&quot;:{&quot;id&quot;:&quot;d7fcd5a4-44d6-47f9-aab2-f54769ec5e8f&quot;}}" hidden="1" title="UserProfile.CenterFreeText">
            <a:extLst>
              <a:ext uri="{FF2B5EF4-FFF2-40B4-BE49-F238E27FC236}">
                <a16:creationId xmlns:a16="http://schemas.microsoft.com/office/drawing/2014/main" id="{453BA509-AEA3-42BA-BFA2-2D8120882C40}"/>
              </a:ext>
            </a:extLst>
          </p:cNvPr>
          <p:cNvSpPr txBox="1">
            <a:spLocks/>
          </p:cNvSpPr>
          <p:nvPr userDrawn="1"/>
        </p:nvSpPr>
        <p:spPr>
          <a:xfrm>
            <a:off x="1366845" y="4047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393" dirty="0">
                <a:solidFill>
                  <a:srgbClr val="B3B3B3"/>
                </a:solidFill>
              </a:rPr>
              <a:t>Stab og Strategi</a:t>
            </a:r>
          </a:p>
        </p:txBody>
      </p:sp>
      <p:sp>
        <p:nvSpPr>
          <p:cNvPr id="19" name="text" descr="{&quot;templafy&quot;:{&quot;id&quot;:&quot;2b6beaf8-372e-4872-8211-48c7a92a4d0f&quot;}}" title="UserProfile.Centers.Center_{{DocumentLanguage}}">
            <a:extLst>
              <a:ext uri="{FF2B5EF4-FFF2-40B4-BE49-F238E27FC236}">
                <a16:creationId xmlns:a16="http://schemas.microsoft.com/office/drawing/2014/main" id="{54DF22DF-2E32-46BB-9E30-FD81DB7AE5E3}"/>
              </a:ext>
            </a:extLst>
          </p:cNvPr>
          <p:cNvSpPr txBox="1">
            <a:spLocks/>
          </p:cNvSpPr>
          <p:nvPr userDrawn="1"/>
        </p:nvSpPr>
        <p:spPr>
          <a:xfrm>
            <a:off x="1366845" y="404678"/>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393" dirty="0">
                <a:solidFill>
                  <a:srgbClr val="B3B3B3"/>
                </a:solidFill>
              </a:rPr>
              <a:t>Center for Ejendomme</a:t>
            </a:r>
          </a:p>
        </p:txBody>
      </p:sp>
      <p:sp>
        <p:nvSpPr>
          <p:cNvPr id="22" name="text" descr="{&quot;templafy&quot;:{&quot;id&quot;:&quot;644c5e51-3f3c-4b70-a540-9fbc10bf144e&quot;}}" title="Form.PresentationTitle">
            <a:extLst>
              <a:ext uri="{FF2B5EF4-FFF2-40B4-BE49-F238E27FC236}">
                <a16:creationId xmlns:a16="http://schemas.microsoft.com/office/drawing/2014/main" id="{31DBF82D-AED9-4C75-AB26-9B39D93076D8}"/>
              </a:ext>
            </a:extLst>
          </p:cNvPr>
          <p:cNvSpPr txBox="1"/>
          <p:nvPr userDrawn="1"/>
        </p:nvSpPr>
        <p:spPr>
          <a:xfrm>
            <a:off x="1368000" y="6289200"/>
            <a:ext cx="3780000" cy="180000"/>
          </a:xfrm>
          <a:prstGeom prst="rect">
            <a:avLst/>
          </a:prstGeom>
          <a:noFill/>
        </p:spPr>
        <p:txBody>
          <a:bodyPr wrap="square" lIns="0" tIns="0" rIns="0" bIns="0" rtlCol="0">
            <a:noAutofit/>
          </a:bodyPr>
          <a:lstStyle/>
          <a:p>
            <a:endParaRPr lang="da-DK" sz="993" dirty="0">
              <a:solidFill>
                <a:schemeClr val="tx1"/>
              </a:solidFill>
            </a:endParaRPr>
          </a:p>
        </p:txBody>
      </p:sp>
      <p:pic>
        <p:nvPicPr>
          <p:cNvPr id="1588064563" name="image" descr="{&quot;templafy&quot;:{&quot;id&quot;:&quot;d6011ffe-6c21-416e-b6f7-6f9f54f1b9c1&quot;}}"/>
          <p:cNvPicPr>
            <a:picLocks noChangeAspect="1"/>
          </p:cNvPicPr>
          <p:nvPr/>
        </p:nvPicPr>
        <p:blipFill>
          <a:blip r:embed="rId2"/>
          <a:stretch>
            <a:fillRect/>
          </a:stretch>
        </p:blipFill>
        <p:spPr>
          <a:xfrm>
            <a:off x="11069013" y="872704"/>
            <a:ext cx="871200" cy="900000"/>
          </a:xfrm>
          <a:prstGeom prst="rect">
            <a:avLst/>
          </a:prstGeom>
        </p:spPr>
      </p:pic>
      <p:pic>
        <p:nvPicPr>
          <p:cNvPr id="1431107140" name="image" descr="{&quot;templafy&quot;:{&quot;id&quot;:&quot;7ab6a94a-b43d-4ee0-8dde-323182788306&quot;}}"/>
          <p:cNvPicPr>
            <a:picLocks noChangeAspect="1"/>
          </p:cNvPicPr>
          <p:nvPr/>
        </p:nvPicPr>
        <p:blipFill>
          <a:blip r:embed="rId2"/>
          <a:stretch>
            <a:fillRect/>
          </a:stretch>
        </p:blipFill>
        <p:spPr>
          <a:xfrm>
            <a:off x="11069013" y="260648"/>
            <a:ext cx="871200" cy="900000"/>
          </a:xfrm>
          <a:prstGeom prst="rect">
            <a:avLst/>
          </a:prstGeom>
        </p:spPr>
      </p:pic>
      <p:sp>
        <p:nvSpPr>
          <p:cNvPr id="29" name="text" descr="{&quot;templafy&quot;:{&quot;id&quot;:&quot;36638881-0537-4993-bddb-0111665391e0&quot;}}" title="UserProfile.Name">
            <a:extLst>
              <a:ext uri="{FF2B5EF4-FFF2-40B4-BE49-F238E27FC236}">
                <a16:creationId xmlns:a16="http://schemas.microsoft.com/office/drawing/2014/main" id="{ED054364-705A-41F4-AFC5-8A7293874A86}"/>
              </a:ext>
            </a:extLst>
          </p:cNvPr>
          <p:cNvSpPr txBox="1"/>
          <p:nvPr userDrawn="1"/>
        </p:nvSpPr>
        <p:spPr>
          <a:xfrm>
            <a:off x="7891207" y="6289200"/>
            <a:ext cx="3387600" cy="180000"/>
          </a:xfrm>
          <a:prstGeom prst="rect">
            <a:avLst/>
          </a:prstGeom>
          <a:noFill/>
        </p:spPr>
        <p:txBody>
          <a:bodyPr wrap="square" lIns="0" tIns="0" rIns="0" bIns="0" rtlCol="0">
            <a:noAutofit/>
          </a:bodyPr>
          <a:lstStyle/>
          <a:p>
            <a:pPr algn="r"/>
            <a:endParaRPr lang="da-DK" sz="993" dirty="0" err="1">
              <a:solidFill>
                <a:schemeClr val="tx1"/>
              </a:solidFill>
            </a:endParaRPr>
          </a:p>
        </p:txBody>
      </p:sp>
      <p:sp>
        <p:nvSpPr>
          <p:cNvPr id="30" name="text" descr="{&quot;templafy&quot;:{&quot;id&quot;:&quot;a1782fa5-3378-4e4e-99eb-2325bca8455f&quot;}}" hidden="1" title="Form.Manuel_dato">
            <a:extLst>
              <a:ext uri="{FF2B5EF4-FFF2-40B4-BE49-F238E27FC236}">
                <a16:creationId xmlns:a16="http://schemas.microsoft.com/office/drawing/2014/main" id="{824D26E6-65DD-4D4A-90AB-8D1335ED0F78}"/>
              </a:ext>
            </a:extLst>
          </p:cNvPr>
          <p:cNvSpPr txBox="1"/>
          <p:nvPr userDrawn="1"/>
        </p:nvSpPr>
        <p:spPr>
          <a:xfrm>
            <a:off x="7891207" y="6289200"/>
            <a:ext cx="3387600" cy="180000"/>
          </a:xfrm>
          <a:prstGeom prst="rect">
            <a:avLst/>
          </a:prstGeom>
          <a:noFill/>
        </p:spPr>
        <p:txBody>
          <a:bodyPr wrap="square" lIns="0" tIns="0" rIns="0" bIns="0" rtlCol="0">
            <a:noAutofit/>
          </a:bodyPr>
          <a:lstStyle/>
          <a:p>
            <a:pPr algn="r"/>
            <a:endParaRPr lang="da-DK" sz="993" dirty="0" err="1">
              <a:solidFill>
                <a:schemeClr val="tx1"/>
              </a:solidFill>
            </a:endParaRPr>
          </a:p>
        </p:txBody>
      </p:sp>
      <p:pic>
        <p:nvPicPr>
          <p:cNvPr id="1690828957" name="image" descr="{&quot;templafy&quot;:{&quot;id&quot;:&quot;f3d3a359-bb73-41a1-9e98-4fe52a3c9753&quot;}}"/>
          <p:cNvPicPr>
            <a:picLocks noChangeAspect="1"/>
          </p:cNvPicPr>
          <p:nvPr/>
        </p:nvPicPr>
        <p:blipFill>
          <a:blip r:embed="rId3"/>
          <a:stretch>
            <a:fillRect/>
          </a:stretch>
        </p:blipFill>
        <p:spPr>
          <a:xfrm>
            <a:off x="7" y="0"/>
            <a:ext cx="684000" cy="6858000"/>
          </a:xfrm>
          <a:prstGeom prst="rect">
            <a:avLst/>
          </a:prstGeom>
        </p:spPr>
      </p:pic>
      <p:sp>
        <p:nvSpPr>
          <p:cNvPr id="18" name="Rektangel 17">
            <a:extLst>
              <a:ext uri="{FF2B5EF4-FFF2-40B4-BE49-F238E27FC236}">
                <a16:creationId xmlns:a16="http://schemas.microsoft.com/office/drawing/2014/main" id="{6FD4C43F-4081-4BC5-87EE-BACD7BEA5FCB}"/>
              </a:ext>
            </a:extLst>
          </p:cNvPr>
          <p:cNvSpPr/>
          <p:nvPr userDrawn="1"/>
        </p:nvSpPr>
        <p:spPr>
          <a:xfrm>
            <a:off x="0" y="1"/>
            <a:ext cx="683568" cy="19891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786" dirty="0"/>
          </a:p>
        </p:txBody>
      </p:sp>
      <p:pic>
        <p:nvPicPr>
          <p:cNvPr id="1173381240" name="image" descr="{&quot;templafy&quot;:{&quot;id&quot;:&quot;80269db7-67c9-4b57-a5e0-ec1fb1511400&quot;}}"/>
          <p:cNvPicPr>
            <a:picLocks noChangeAspect="1"/>
          </p:cNvPicPr>
          <p:nvPr/>
        </p:nvPicPr>
        <p:blipFill>
          <a:blip r:embed="rId4"/>
          <a:stretch>
            <a:fillRect/>
          </a:stretch>
        </p:blipFill>
        <p:spPr>
          <a:xfrm>
            <a:off x="457200" y="1542701"/>
            <a:ext cx="687600" cy="687600"/>
          </a:xfrm>
          <a:prstGeom prst="rect">
            <a:avLst/>
          </a:prstGeom>
        </p:spPr>
      </p:pic>
      <p:pic>
        <p:nvPicPr>
          <p:cNvPr id="25" name="Region">
            <a:extLst>
              <a:ext uri="{FF2B5EF4-FFF2-40B4-BE49-F238E27FC236}">
                <a16:creationId xmlns:a16="http://schemas.microsoft.com/office/drawing/2014/main" id="{53844F14-517A-4B48-AF56-A237DD5C572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13739" y="1588108"/>
            <a:ext cx="116417" cy="594784"/>
          </a:xfrm>
          <a:prstGeom prst="rect">
            <a:avLst/>
          </a:prstGeom>
        </p:spPr>
      </p:pic>
      <p:pic>
        <p:nvPicPr>
          <p:cNvPr id="700967830" name="image" descr="{&quot;templafy&quot;:{&quot;id&quot;:&quot;02c8662a-942c-4f0c-94b2-d95882fe0679&quot;}}"/>
          <p:cNvPicPr>
            <a:picLocks noChangeAspect="1"/>
          </p:cNvPicPr>
          <p:nvPr/>
        </p:nvPicPr>
        <p:blipFill>
          <a:blip r:embed="rId2"/>
          <a:stretch>
            <a:fillRect/>
          </a:stretch>
        </p:blipFill>
        <p:spPr>
          <a:xfrm>
            <a:off x="9957600" y="97200"/>
            <a:ext cx="2178000" cy="684000"/>
          </a:xfrm>
          <a:prstGeom prst="rect">
            <a:avLst/>
          </a:prstGeom>
        </p:spPr>
      </p:pic>
      <p:pic>
        <p:nvPicPr>
          <p:cNvPr id="23" name="Billede 22">
            <a:extLst>
              <a:ext uri="{FF2B5EF4-FFF2-40B4-BE49-F238E27FC236}">
                <a16:creationId xmlns:a16="http://schemas.microsoft.com/office/drawing/2014/main" id="{B7F3EF2F-75CF-4939-829F-26EAA9A2F99E}"/>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683568" y="5785270"/>
            <a:ext cx="11437874" cy="1072745"/>
          </a:xfrm>
          <a:prstGeom prst="rect">
            <a:avLst/>
          </a:prstGeom>
        </p:spPr>
      </p:pic>
    </p:spTree>
    <p:extLst>
      <p:ext uri="{BB962C8B-B14F-4D97-AF65-F5344CB8AC3E}">
        <p14:creationId xmlns:p14="http://schemas.microsoft.com/office/powerpoint/2010/main" val="27651253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fsnit start 2">
    <p:spTree>
      <p:nvGrpSpPr>
        <p:cNvPr id="1" name=""/>
        <p:cNvGrpSpPr/>
        <p:nvPr/>
      </p:nvGrpSpPr>
      <p:grpSpPr>
        <a:xfrm>
          <a:off x="0" y="0"/>
          <a:ext cx="0" cy="0"/>
          <a:chOff x="0" y="0"/>
          <a:chExt cx="0" cy="0"/>
        </a:xfrm>
      </p:grpSpPr>
      <p:sp>
        <p:nvSpPr>
          <p:cNvPr id="21" name="Hvid dæk boks"/>
          <p:cNvSpPr/>
          <p:nvPr userDrawn="1"/>
        </p:nvSpPr>
        <p:spPr>
          <a:xfrm>
            <a:off x="0" y="0"/>
            <a:ext cx="12192000" cy="685800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da-DK" sz="1786" dirty="0"/>
          </a:p>
        </p:txBody>
      </p:sp>
      <p:sp>
        <p:nvSpPr>
          <p:cNvPr id="23" name="Rektangel 22">
            <a:extLst>
              <a:ext uri="{FF2B5EF4-FFF2-40B4-BE49-F238E27FC236}">
                <a16:creationId xmlns:a16="http://schemas.microsoft.com/office/drawing/2014/main" id="{946ACD3F-77FE-46A7-B7B8-79E4AD64EA4A}"/>
              </a:ext>
            </a:extLst>
          </p:cNvPr>
          <p:cNvSpPr/>
          <p:nvPr userDrawn="1"/>
        </p:nvSpPr>
        <p:spPr>
          <a:xfrm>
            <a:off x="7" y="0"/>
            <a:ext cx="7464151" cy="6858000"/>
          </a:xfrm>
          <a:prstGeom prst="rect">
            <a:avLst/>
          </a:prstGeom>
          <a:solidFill>
            <a:srgbClr val="7D9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786" dirty="0"/>
          </a:p>
        </p:txBody>
      </p:sp>
      <p:sp>
        <p:nvSpPr>
          <p:cNvPr id="2" name="Date Placeholder 1" hidden="1">
            <a:extLst>
              <a:ext uri="{FF2B5EF4-FFF2-40B4-BE49-F238E27FC236}">
                <a16:creationId xmlns:a16="http://schemas.microsoft.com/office/drawing/2014/main" id="{49DD8573-7CBB-4652-800A-962EBE3F490D}"/>
              </a:ext>
            </a:extLst>
          </p:cNvPr>
          <p:cNvSpPr>
            <a:spLocks noGrp="1"/>
          </p:cNvSpPr>
          <p:nvPr>
            <p:ph type="dt" sz="half" idx="10"/>
          </p:nvPr>
        </p:nvSpPr>
        <p:spPr/>
        <p:txBody>
          <a:bodyPr/>
          <a:lstStyle/>
          <a:p>
            <a:endParaRPr lang="da-DK" dirty="0"/>
          </a:p>
        </p:txBody>
      </p:sp>
      <p:sp>
        <p:nvSpPr>
          <p:cNvPr id="3" name="Footer Placeholder 2" hidden="1">
            <a:extLst>
              <a:ext uri="{FF2B5EF4-FFF2-40B4-BE49-F238E27FC236}">
                <a16:creationId xmlns:a16="http://schemas.microsoft.com/office/drawing/2014/main" id="{37273E1E-FA5D-4987-9D9D-4AC13F5E604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A501F5-EB62-40C6-A824-362A150E22FF}"/>
              </a:ext>
            </a:extLst>
          </p:cNvPr>
          <p:cNvSpPr>
            <a:spLocks noGrp="1"/>
          </p:cNvSpPr>
          <p:nvPr>
            <p:ph type="sldNum" sz="quarter" idx="12"/>
          </p:nvPr>
        </p:nvSpPr>
        <p:spPr/>
        <p:txBody>
          <a:bodyPr/>
          <a:lstStyle>
            <a:lvl1pPr>
              <a:defRPr>
                <a:solidFill>
                  <a:schemeClr val="tx1"/>
                </a:solidFill>
              </a:defRPr>
            </a:lvl1pPr>
          </a:lstStyle>
          <a:p>
            <a:fld id="{0DAB5548-7253-48D6-B95B-F3D312A72220}" type="slidenum">
              <a:rPr lang="en-GB" smtClean="0"/>
              <a:pPr/>
              <a:t>‹nr.›</a:t>
            </a:fld>
            <a:endParaRPr lang="en-GB" dirty="0"/>
          </a:p>
        </p:txBody>
      </p:sp>
      <p:sp>
        <p:nvSpPr>
          <p:cNvPr id="16" name="text" descr="{&quot;templafy&quot;:{&quot;id&quot;:&quot;69afe344-6972-44cf-9258-f26372184a4c&quot;}}" title="UserProfile.Office.Virksomhed_{{DocumentLanguage}}">
            <a:extLst>
              <a:ext uri="{FF2B5EF4-FFF2-40B4-BE49-F238E27FC236}">
                <a16:creationId xmlns:a16="http://schemas.microsoft.com/office/drawing/2014/main" id="{FEADB208-04FC-4883-BFF3-8853B2AEB238}"/>
              </a:ext>
            </a:extLst>
          </p:cNvPr>
          <p:cNvSpPr txBox="1"/>
          <p:nvPr userDrawn="1"/>
        </p:nvSpPr>
        <p:spPr>
          <a:xfrm>
            <a:off x="1366845" y="207098"/>
            <a:ext cx="6120000" cy="215444"/>
          </a:xfrm>
          <a:prstGeom prst="rect">
            <a:avLst/>
          </a:prstGeom>
          <a:noFill/>
        </p:spPr>
        <p:txBody>
          <a:bodyPr wrap="square" lIns="0" tIns="0" rIns="0" bIns="0" rtlCol="0">
            <a:noAutofit/>
          </a:bodyPr>
          <a:lstStyle/>
          <a:p>
            <a:r>
              <a:rPr lang="da-DK" sz="1393" b="1" noProof="0" dirty="0">
                <a:solidFill>
                  <a:schemeClr val="bg1"/>
                </a:solidFill>
              </a:rPr>
              <a:t>Region Hovedstaden</a:t>
            </a:r>
          </a:p>
        </p:txBody>
      </p:sp>
      <p:sp>
        <p:nvSpPr>
          <p:cNvPr id="17" name="text" descr="{&quot;templafy&quot;:{&quot;id&quot;:&quot;f0d98a78-320c-40ea-ad8f-6fafdf476fc5&quot;}}" hidden="1" title="UserProfile.CenterFreeText">
            <a:extLst>
              <a:ext uri="{FF2B5EF4-FFF2-40B4-BE49-F238E27FC236}">
                <a16:creationId xmlns:a16="http://schemas.microsoft.com/office/drawing/2014/main" id="{453BA509-AEA3-42BA-BFA2-2D8120882C40}"/>
              </a:ext>
            </a:extLst>
          </p:cNvPr>
          <p:cNvSpPr txBox="1">
            <a:spLocks/>
          </p:cNvSpPr>
          <p:nvPr userDrawn="1"/>
        </p:nvSpPr>
        <p:spPr>
          <a:xfrm>
            <a:off x="1366845" y="4047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393" dirty="0">
                <a:solidFill>
                  <a:schemeClr val="bg1"/>
                </a:solidFill>
              </a:rPr>
              <a:t>Stab og Strategi</a:t>
            </a:r>
          </a:p>
        </p:txBody>
      </p:sp>
      <p:sp>
        <p:nvSpPr>
          <p:cNvPr id="19" name="text" descr="{&quot;templafy&quot;:{&quot;id&quot;:&quot;110db611-4804-47de-a3d0-ea9f5ca217fe&quot;}}" title="UserProfile.Centers.Center_{{DocumentLanguage}}">
            <a:extLst>
              <a:ext uri="{FF2B5EF4-FFF2-40B4-BE49-F238E27FC236}">
                <a16:creationId xmlns:a16="http://schemas.microsoft.com/office/drawing/2014/main" id="{54DF22DF-2E32-46BB-9E30-FD81DB7AE5E3}"/>
              </a:ext>
            </a:extLst>
          </p:cNvPr>
          <p:cNvSpPr txBox="1">
            <a:spLocks/>
          </p:cNvSpPr>
          <p:nvPr userDrawn="1"/>
        </p:nvSpPr>
        <p:spPr>
          <a:xfrm>
            <a:off x="1366845" y="404678"/>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393" dirty="0">
                <a:solidFill>
                  <a:schemeClr val="bg1"/>
                </a:solidFill>
              </a:rPr>
              <a:t>Center for Ejendomme</a:t>
            </a:r>
          </a:p>
        </p:txBody>
      </p:sp>
      <p:sp>
        <p:nvSpPr>
          <p:cNvPr id="22" name="text" descr="{&quot;templafy&quot;:{&quot;id&quot;:&quot;a919cf4f-6592-40c1-835e-a4272bd29560&quot;}}" title="Form.PresentationTitle">
            <a:extLst>
              <a:ext uri="{FF2B5EF4-FFF2-40B4-BE49-F238E27FC236}">
                <a16:creationId xmlns:a16="http://schemas.microsoft.com/office/drawing/2014/main" id="{31DBF82D-AED9-4C75-AB26-9B39D93076D8}"/>
              </a:ext>
            </a:extLst>
          </p:cNvPr>
          <p:cNvSpPr txBox="1"/>
          <p:nvPr userDrawn="1"/>
        </p:nvSpPr>
        <p:spPr>
          <a:xfrm>
            <a:off x="1368000" y="6289200"/>
            <a:ext cx="3780000" cy="180000"/>
          </a:xfrm>
          <a:prstGeom prst="rect">
            <a:avLst/>
          </a:prstGeom>
          <a:noFill/>
        </p:spPr>
        <p:txBody>
          <a:bodyPr wrap="square" lIns="0" tIns="0" rIns="0" bIns="0" rtlCol="0">
            <a:noAutofit/>
          </a:bodyPr>
          <a:lstStyle/>
          <a:p>
            <a:endParaRPr lang="da-DK" sz="993" dirty="0">
              <a:solidFill>
                <a:schemeClr val="bg1"/>
              </a:solidFill>
            </a:endParaRPr>
          </a:p>
        </p:txBody>
      </p:sp>
      <p:pic>
        <p:nvPicPr>
          <p:cNvPr id="917983453" name="image" descr="{&quot;templafy&quot;:{&quot;id&quot;:&quot;8ac05850-7026-4b1c-87de-613aa5b19933&quot;}}"/>
          <p:cNvPicPr>
            <a:picLocks noChangeAspect="1"/>
          </p:cNvPicPr>
          <p:nvPr/>
        </p:nvPicPr>
        <p:blipFill>
          <a:blip r:embed="rId2"/>
          <a:stretch>
            <a:fillRect/>
          </a:stretch>
        </p:blipFill>
        <p:spPr>
          <a:xfrm>
            <a:off x="11069013" y="872704"/>
            <a:ext cx="871200" cy="900000"/>
          </a:xfrm>
          <a:prstGeom prst="rect">
            <a:avLst/>
          </a:prstGeom>
        </p:spPr>
      </p:pic>
      <p:pic>
        <p:nvPicPr>
          <p:cNvPr id="1649627570" name="image" descr="{&quot;templafy&quot;:{&quot;id&quot;:&quot;8bf960e9-3a18-4b6b-8f14-626ba5397fa5&quot;}}"/>
          <p:cNvPicPr>
            <a:picLocks noChangeAspect="1"/>
          </p:cNvPicPr>
          <p:nvPr/>
        </p:nvPicPr>
        <p:blipFill>
          <a:blip r:embed="rId2"/>
          <a:stretch>
            <a:fillRect/>
          </a:stretch>
        </p:blipFill>
        <p:spPr>
          <a:xfrm>
            <a:off x="11069013" y="260648"/>
            <a:ext cx="871200" cy="900000"/>
          </a:xfrm>
          <a:prstGeom prst="rect">
            <a:avLst/>
          </a:prstGeom>
        </p:spPr>
      </p:pic>
      <p:sp>
        <p:nvSpPr>
          <p:cNvPr id="30" name="text" descr="{&quot;templafy&quot;:{&quot;id&quot;:&quot;ac1b0c19-d78e-4529-98cf-8b22ec4604df&quot;}}" hidden="1" title="Form.Manuel_dato">
            <a:extLst>
              <a:ext uri="{FF2B5EF4-FFF2-40B4-BE49-F238E27FC236}">
                <a16:creationId xmlns:a16="http://schemas.microsoft.com/office/drawing/2014/main" id="{824D26E6-65DD-4D4A-90AB-8D1335ED0F78}"/>
              </a:ext>
            </a:extLst>
          </p:cNvPr>
          <p:cNvSpPr txBox="1"/>
          <p:nvPr userDrawn="1"/>
        </p:nvSpPr>
        <p:spPr>
          <a:xfrm>
            <a:off x="7891207" y="6289200"/>
            <a:ext cx="3387600" cy="180000"/>
          </a:xfrm>
          <a:prstGeom prst="rect">
            <a:avLst/>
          </a:prstGeom>
          <a:noFill/>
        </p:spPr>
        <p:txBody>
          <a:bodyPr wrap="square" lIns="0" tIns="0" rIns="0" bIns="0" rtlCol="0">
            <a:noAutofit/>
          </a:bodyPr>
          <a:lstStyle/>
          <a:p>
            <a:pPr algn="r"/>
            <a:endParaRPr lang="da-DK" sz="993" dirty="0" err="1">
              <a:solidFill>
                <a:schemeClr val="tx1"/>
              </a:solidFill>
            </a:endParaRPr>
          </a:p>
        </p:txBody>
      </p:sp>
      <p:sp>
        <p:nvSpPr>
          <p:cNvPr id="32" name="Titel 1">
            <a:extLst>
              <a:ext uri="{FF2B5EF4-FFF2-40B4-BE49-F238E27FC236}">
                <a16:creationId xmlns:a16="http://schemas.microsoft.com/office/drawing/2014/main" id="{4CDF0DB2-1037-4B3D-9866-85FC4F8951B9}"/>
              </a:ext>
            </a:extLst>
          </p:cNvPr>
          <p:cNvSpPr>
            <a:spLocks noGrp="1"/>
          </p:cNvSpPr>
          <p:nvPr>
            <p:ph type="title" hasCustomPrompt="1"/>
          </p:nvPr>
        </p:nvSpPr>
        <p:spPr>
          <a:xfrm>
            <a:off x="1366836" y="872078"/>
            <a:ext cx="5209234" cy="826910"/>
          </a:xfrm>
        </p:spPr>
        <p:txBody>
          <a:bodyPr/>
          <a:lstStyle>
            <a:lvl1pPr>
              <a:defRPr>
                <a:solidFill>
                  <a:schemeClr val="bg1"/>
                </a:solidFill>
              </a:defRPr>
            </a:lvl1pPr>
          </a:lstStyle>
          <a:p>
            <a:r>
              <a:rPr lang="da-DK" dirty="0"/>
              <a:t>Overskrift 28pt i max. to linjer teksten vokser opad </a:t>
            </a:r>
            <a:endParaRPr lang="en-GB" dirty="0"/>
          </a:p>
        </p:txBody>
      </p:sp>
      <p:sp>
        <p:nvSpPr>
          <p:cNvPr id="33" name="Pladsholder til billede 2">
            <a:extLst>
              <a:ext uri="{FF2B5EF4-FFF2-40B4-BE49-F238E27FC236}">
                <a16:creationId xmlns:a16="http://schemas.microsoft.com/office/drawing/2014/main" id="{E4E17A79-F37E-41DA-B54E-BEA03CB50E11}"/>
              </a:ext>
            </a:extLst>
          </p:cNvPr>
          <p:cNvSpPr>
            <a:spLocks noGrp="1"/>
          </p:cNvSpPr>
          <p:nvPr>
            <p:ph type="pic" sz="quarter" idx="16" hasCustomPrompt="1"/>
          </p:nvPr>
        </p:nvSpPr>
        <p:spPr>
          <a:xfrm>
            <a:off x="7464150" y="6"/>
            <a:ext cx="4723729" cy="6857995"/>
          </a:xfrm>
        </p:spPr>
        <p:txBody>
          <a:bodyPr tIns="612000" anchor="ctr" anchorCtr="0"/>
          <a:lstStyle>
            <a:lvl1pPr marL="0" indent="0" algn="ctr">
              <a:buNone/>
              <a:defRPr sz="1393" baseline="0">
                <a:solidFill>
                  <a:schemeClr val="accent6"/>
                </a:solidFill>
              </a:defRPr>
            </a:lvl1pPr>
          </a:lstStyle>
          <a:p>
            <a:r>
              <a:rPr lang="da-DK" dirty="0"/>
              <a:t>Klik på ikon for at indsætte billede</a:t>
            </a:r>
          </a:p>
        </p:txBody>
      </p:sp>
      <p:sp>
        <p:nvSpPr>
          <p:cNvPr id="34" name="Pladsholder til indhold 2">
            <a:extLst>
              <a:ext uri="{FF2B5EF4-FFF2-40B4-BE49-F238E27FC236}">
                <a16:creationId xmlns:a16="http://schemas.microsoft.com/office/drawing/2014/main" id="{4F6C9FCB-BFA0-43B3-A8D2-73B806091F79}"/>
              </a:ext>
            </a:extLst>
          </p:cNvPr>
          <p:cNvSpPr>
            <a:spLocks noGrp="1"/>
          </p:cNvSpPr>
          <p:nvPr>
            <p:ph sz="quarter" idx="17" hasCustomPrompt="1"/>
          </p:nvPr>
        </p:nvSpPr>
        <p:spPr>
          <a:xfrm>
            <a:off x="1366836" y="2006071"/>
            <a:ext cx="5213351" cy="3831675"/>
          </a:xfrm>
        </p:spPr>
        <p:txBody>
          <a:bodyPr/>
          <a:lstStyle>
            <a:lvl1pPr marL="268116" indent="-268116">
              <a:defRPr baseline="0">
                <a:solidFill>
                  <a:schemeClr val="bg1"/>
                </a:solidFill>
              </a:defRPr>
            </a:lvl1pPr>
            <a:lvl2pPr marL="625604" indent="-268116">
              <a:defRPr>
                <a:solidFill>
                  <a:schemeClr val="bg1"/>
                </a:solidFill>
              </a:defRPr>
            </a:lvl2pPr>
            <a:lvl3pPr marL="929469" indent="-232366">
              <a:defRPr>
                <a:solidFill>
                  <a:schemeClr val="bg1"/>
                </a:solidFill>
              </a:defRPr>
            </a:lvl3pPr>
            <a:lvl4pPr marL="1286955" indent="-214492">
              <a:defRPr>
                <a:solidFill>
                  <a:schemeClr val="bg1"/>
                </a:solidFill>
              </a:defRPr>
            </a:lvl4pPr>
            <a:lvl5pPr marL="1644443" indent="-214492">
              <a:defRPr>
                <a:solidFill>
                  <a:schemeClr val="bg1"/>
                </a:solidFill>
              </a:defRPr>
            </a:lvl5pPr>
            <a:lvl6pPr marL="1984056" indent="-178744">
              <a:defRPr>
                <a:solidFill>
                  <a:schemeClr val="bg1"/>
                </a:solidFill>
              </a:defRPr>
            </a:lvl6pPr>
            <a:lvl7pPr marL="2341543" indent="-178744">
              <a:defRPr>
                <a:solidFill>
                  <a:schemeClr val="bg1"/>
                </a:solidFill>
              </a:defRPr>
            </a:lvl7pPr>
            <a:lvl8pPr marL="2699031" indent="-178744">
              <a:defRPr>
                <a:solidFill>
                  <a:schemeClr val="bg1"/>
                </a:solidFill>
              </a:defRPr>
            </a:lvl8pPr>
            <a:lvl9pPr marL="2699031" indent="-178744">
              <a:defRPr sz="993">
                <a:solidFill>
                  <a:schemeClr val="bg1"/>
                </a:solidFill>
              </a:defRPr>
            </a:lvl9pPr>
          </a:lstStyle>
          <a:p>
            <a:pPr lvl="0"/>
            <a:r>
              <a:rPr lang="da-DK" dirty="0"/>
              <a:t>Brødtekst 22pt skrives her, eller tabel og diagram indsættes</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a:t>
            </a:r>
          </a:p>
          <a:p>
            <a:pPr lvl="6"/>
            <a:r>
              <a:rPr lang="da-DK" dirty="0"/>
              <a:t>7</a:t>
            </a:r>
          </a:p>
          <a:p>
            <a:pPr lvl="7"/>
            <a:r>
              <a:rPr lang="da-DK" dirty="0"/>
              <a:t>8</a:t>
            </a:r>
          </a:p>
          <a:p>
            <a:pPr lvl="8"/>
            <a:r>
              <a:rPr lang="da-DK" dirty="0"/>
              <a:t>9</a:t>
            </a:r>
          </a:p>
          <a:p>
            <a:pPr lvl="8"/>
            <a:endParaRPr lang="da-DK" dirty="0"/>
          </a:p>
        </p:txBody>
      </p:sp>
      <p:pic>
        <p:nvPicPr>
          <p:cNvPr id="1876521146" name="image" descr="{&quot;templafy&quot;:{&quot;id&quot;:&quot;015b6600-0bf3-4de7-8436-a1589fd82981&quot;}}"/>
          <p:cNvPicPr>
            <a:picLocks noChangeAspect="1"/>
          </p:cNvPicPr>
          <p:nvPr/>
        </p:nvPicPr>
        <p:blipFill>
          <a:blip r:embed="rId3"/>
          <a:stretch>
            <a:fillRect/>
          </a:stretch>
        </p:blipFill>
        <p:spPr>
          <a:xfrm>
            <a:off x="7" y="0"/>
            <a:ext cx="684000" cy="6858000"/>
          </a:xfrm>
          <a:prstGeom prst="rect">
            <a:avLst/>
          </a:prstGeom>
        </p:spPr>
      </p:pic>
      <p:pic>
        <p:nvPicPr>
          <p:cNvPr id="2132415984" name="image" descr="{&quot;templafy&quot;:{&quot;id&quot;:&quot;839463b1-e1f1-471d-9516-a5cb5b26cc51&quot;}}"/>
          <p:cNvPicPr>
            <a:picLocks noChangeAspect="1"/>
          </p:cNvPicPr>
          <p:nvPr/>
        </p:nvPicPr>
        <p:blipFill>
          <a:blip r:embed="rId2"/>
          <a:stretch>
            <a:fillRect/>
          </a:stretch>
        </p:blipFill>
        <p:spPr>
          <a:xfrm>
            <a:off x="5773324" y="6314400"/>
            <a:ext cx="1324800" cy="421200"/>
          </a:xfrm>
          <a:prstGeom prst="rect">
            <a:avLst/>
          </a:prstGeom>
        </p:spPr>
      </p:pic>
      <p:pic>
        <p:nvPicPr>
          <p:cNvPr id="2038705364" name="image" descr="{&quot;templafy&quot;:{&quot;id&quot;:&quot;4de3551c-3d30-462a-8f67-6a8c92c589d2&quot;}}"/>
          <p:cNvPicPr>
            <a:picLocks noChangeAspect="1"/>
          </p:cNvPicPr>
          <p:nvPr/>
        </p:nvPicPr>
        <p:blipFill>
          <a:blip r:embed="rId4"/>
          <a:stretch>
            <a:fillRect/>
          </a:stretch>
        </p:blipFill>
        <p:spPr>
          <a:xfrm>
            <a:off x="457200" y="5718575"/>
            <a:ext cx="687600" cy="687600"/>
          </a:xfrm>
          <a:prstGeom prst="rect">
            <a:avLst/>
          </a:prstGeom>
        </p:spPr>
      </p:pic>
      <p:pic>
        <p:nvPicPr>
          <p:cNvPr id="37" name="Region">
            <a:extLst>
              <a:ext uri="{FF2B5EF4-FFF2-40B4-BE49-F238E27FC236}">
                <a16:creationId xmlns:a16="http://schemas.microsoft.com/office/drawing/2014/main" id="{55A8AFF3-487B-4DB0-800C-166C195F23C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13739" y="5763982"/>
            <a:ext cx="116417" cy="594784"/>
          </a:xfrm>
          <a:prstGeom prst="rect">
            <a:avLst/>
          </a:prstGeom>
        </p:spPr>
      </p:pic>
      <p:pic>
        <p:nvPicPr>
          <p:cNvPr id="1018502579" name="image" descr="{&quot;templafy&quot;:{&quot;id&quot;:&quot;71e03dfd-1f8e-4ac2-a4ed-12a6cfb722ac&quot;}}"/>
          <p:cNvPicPr>
            <a:picLocks noChangeAspect="1"/>
          </p:cNvPicPr>
          <p:nvPr/>
        </p:nvPicPr>
        <p:blipFill>
          <a:blip r:embed="rId2"/>
          <a:stretch>
            <a:fillRect/>
          </a:stretch>
        </p:blipFill>
        <p:spPr>
          <a:xfrm>
            <a:off x="9957600" y="97200"/>
            <a:ext cx="2178000" cy="684000"/>
          </a:xfrm>
          <a:prstGeom prst="rect">
            <a:avLst/>
          </a:prstGeom>
        </p:spPr>
      </p:pic>
    </p:spTree>
    <p:extLst>
      <p:ext uri="{BB962C8B-B14F-4D97-AF65-F5344CB8AC3E}">
        <p14:creationId xmlns:p14="http://schemas.microsoft.com/office/powerpoint/2010/main" val="42770010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Afsnit start 2">
    <p:spTree>
      <p:nvGrpSpPr>
        <p:cNvPr id="1" name=""/>
        <p:cNvGrpSpPr/>
        <p:nvPr/>
      </p:nvGrpSpPr>
      <p:grpSpPr>
        <a:xfrm>
          <a:off x="0" y="0"/>
          <a:ext cx="0" cy="0"/>
          <a:chOff x="0" y="0"/>
          <a:chExt cx="0" cy="0"/>
        </a:xfrm>
      </p:grpSpPr>
      <p:sp>
        <p:nvSpPr>
          <p:cNvPr id="21" name="Hvid dæk boks"/>
          <p:cNvSpPr/>
          <p:nvPr userDrawn="1"/>
        </p:nvSpPr>
        <p:spPr>
          <a:xfrm>
            <a:off x="0" y="0"/>
            <a:ext cx="12192000" cy="685800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da-DK" sz="1786" dirty="0"/>
          </a:p>
        </p:txBody>
      </p:sp>
      <p:sp>
        <p:nvSpPr>
          <p:cNvPr id="23" name="Rektangel 22">
            <a:extLst>
              <a:ext uri="{FF2B5EF4-FFF2-40B4-BE49-F238E27FC236}">
                <a16:creationId xmlns:a16="http://schemas.microsoft.com/office/drawing/2014/main" id="{946ACD3F-77FE-46A7-B7B8-79E4AD64EA4A}"/>
              </a:ext>
            </a:extLst>
          </p:cNvPr>
          <p:cNvSpPr/>
          <p:nvPr userDrawn="1"/>
        </p:nvSpPr>
        <p:spPr>
          <a:xfrm>
            <a:off x="7" y="0"/>
            <a:ext cx="7464151" cy="6858000"/>
          </a:xfrm>
          <a:prstGeom prst="rect">
            <a:avLst/>
          </a:prstGeom>
          <a:solidFill>
            <a:srgbClr val="CB66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786" dirty="0"/>
          </a:p>
        </p:txBody>
      </p:sp>
      <p:sp>
        <p:nvSpPr>
          <p:cNvPr id="2" name="Date Placeholder 1" hidden="1">
            <a:extLst>
              <a:ext uri="{FF2B5EF4-FFF2-40B4-BE49-F238E27FC236}">
                <a16:creationId xmlns:a16="http://schemas.microsoft.com/office/drawing/2014/main" id="{49DD8573-7CBB-4652-800A-962EBE3F490D}"/>
              </a:ext>
            </a:extLst>
          </p:cNvPr>
          <p:cNvSpPr>
            <a:spLocks noGrp="1"/>
          </p:cNvSpPr>
          <p:nvPr>
            <p:ph type="dt" sz="half" idx="10"/>
          </p:nvPr>
        </p:nvSpPr>
        <p:spPr/>
        <p:txBody>
          <a:bodyPr/>
          <a:lstStyle/>
          <a:p>
            <a:endParaRPr lang="da-DK" dirty="0"/>
          </a:p>
        </p:txBody>
      </p:sp>
      <p:sp>
        <p:nvSpPr>
          <p:cNvPr id="3" name="Footer Placeholder 2" hidden="1">
            <a:extLst>
              <a:ext uri="{FF2B5EF4-FFF2-40B4-BE49-F238E27FC236}">
                <a16:creationId xmlns:a16="http://schemas.microsoft.com/office/drawing/2014/main" id="{37273E1E-FA5D-4987-9D9D-4AC13F5E604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A501F5-EB62-40C6-A824-362A150E22FF}"/>
              </a:ext>
            </a:extLst>
          </p:cNvPr>
          <p:cNvSpPr>
            <a:spLocks noGrp="1"/>
          </p:cNvSpPr>
          <p:nvPr>
            <p:ph type="sldNum" sz="quarter" idx="12"/>
          </p:nvPr>
        </p:nvSpPr>
        <p:spPr/>
        <p:txBody>
          <a:bodyPr/>
          <a:lstStyle>
            <a:lvl1pPr>
              <a:defRPr>
                <a:solidFill>
                  <a:schemeClr val="tx1"/>
                </a:solidFill>
              </a:defRPr>
            </a:lvl1pPr>
          </a:lstStyle>
          <a:p>
            <a:fld id="{0DAB5548-7253-48D6-B95B-F3D312A72220}" type="slidenum">
              <a:rPr lang="en-GB" smtClean="0"/>
              <a:pPr/>
              <a:t>‹nr.›</a:t>
            </a:fld>
            <a:endParaRPr lang="en-GB" dirty="0"/>
          </a:p>
        </p:txBody>
      </p:sp>
      <p:sp>
        <p:nvSpPr>
          <p:cNvPr id="16" name="text" descr="{&quot;templafy&quot;:{&quot;id&quot;:&quot;69afe344-6972-44cf-9258-f26372184a4c&quot;}}" title="UserProfile.Office.Virksomhed_{{DocumentLanguage}}">
            <a:extLst>
              <a:ext uri="{FF2B5EF4-FFF2-40B4-BE49-F238E27FC236}">
                <a16:creationId xmlns:a16="http://schemas.microsoft.com/office/drawing/2014/main" id="{FEADB208-04FC-4883-BFF3-8853B2AEB238}"/>
              </a:ext>
            </a:extLst>
          </p:cNvPr>
          <p:cNvSpPr txBox="1"/>
          <p:nvPr userDrawn="1"/>
        </p:nvSpPr>
        <p:spPr>
          <a:xfrm>
            <a:off x="1366845" y="207098"/>
            <a:ext cx="6120000" cy="215444"/>
          </a:xfrm>
          <a:prstGeom prst="rect">
            <a:avLst/>
          </a:prstGeom>
          <a:noFill/>
        </p:spPr>
        <p:txBody>
          <a:bodyPr wrap="square" lIns="0" tIns="0" rIns="0" bIns="0" rtlCol="0">
            <a:noAutofit/>
          </a:bodyPr>
          <a:lstStyle/>
          <a:p>
            <a:r>
              <a:rPr lang="da-DK" sz="1393" b="1" noProof="0" dirty="0">
                <a:solidFill>
                  <a:schemeClr val="bg1"/>
                </a:solidFill>
              </a:rPr>
              <a:t>Region Hovedstaden</a:t>
            </a:r>
          </a:p>
        </p:txBody>
      </p:sp>
      <p:sp>
        <p:nvSpPr>
          <p:cNvPr id="17" name="text" descr="{&quot;templafy&quot;:{&quot;id&quot;:&quot;f0d98a78-320c-40ea-ad8f-6fafdf476fc5&quot;}}" hidden="1" title="UserProfile.CenterFreeText">
            <a:extLst>
              <a:ext uri="{FF2B5EF4-FFF2-40B4-BE49-F238E27FC236}">
                <a16:creationId xmlns:a16="http://schemas.microsoft.com/office/drawing/2014/main" id="{453BA509-AEA3-42BA-BFA2-2D8120882C40}"/>
              </a:ext>
            </a:extLst>
          </p:cNvPr>
          <p:cNvSpPr txBox="1">
            <a:spLocks/>
          </p:cNvSpPr>
          <p:nvPr userDrawn="1"/>
        </p:nvSpPr>
        <p:spPr>
          <a:xfrm>
            <a:off x="1366845" y="4047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393" dirty="0">
                <a:solidFill>
                  <a:schemeClr val="bg1"/>
                </a:solidFill>
              </a:rPr>
              <a:t>Stab og Strategi</a:t>
            </a:r>
          </a:p>
        </p:txBody>
      </p:sp>
      <p:sp>
        <p:nvSpPr>
          <p:cNvPr id="19" name="text" descr="{&quot;templafy&quot;:{&quot;id&quot;:&quot;110db611-4804-47de-a3d0-ea9f5ca217fe&quot;}}" title="UserProfile.Centers.Center_{{DocumentLanguage}}">
            <a:extLst>
              <a:ext uri="{FF2B5EF4-FFF2-40B4-BE49-F238E27FC236}">
                <a16:creationId xmlns:a16="http://schemas.microsoft.com/office/drawing/2014/main" id="{54DF22DF-2E32-46BB-9E30-FD81DB7AE5E3}"/>
              </a:ext>
            </a:extLst>
          </p:cNvPr>
          <p:cNvSpPr txBox="1">
            <a:spLocks/>
          </p:cNvSpPr>
          <p:nvPr userDrawn="1"/>
        </p:nvSpPr>
        <p:spPr>
          <a:xfrm>
            <a:off x="1366845" y="404678"/>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393" dirty="0">
                <a:solidFill>
                  <a:schemeClr val="bg1"/>
                </a:solidFill>
              </a:rPr>
              <a:t>Center for Ejendomme</a:t>
            </a:r>
          </a:p>
        </p:txBody>
      </p:sp>
      <p:sp>
        <p:nvSpPr>
          <p:cNvPr id="22" name="text" descr="{&quot;templafy&quot;:{&quot;id&quot;:&quot;a919cf4f-6592-40c1-835e-a4272bd29560&quot;}}" title="Form.PresentationTitle">
            <a:extLst>
              <a:ext uri="{FF2B5EF4-FFF2-40B4-BE49-F238E27FC236}">
                <a16:creationId xmlns:a16="http://schemas.microsoft.com/office/drawing/2014/main" id="{31DBF82D-AED9-4C75-AB26-9B39D93076D8}"/>
              </a:ext>
            </a:extLst>
          </p:cNvPr>
          <p:cNvSpPr txBox="1"/>
          <p:nvPr userDrawn="1"/>
        </p:nvSpPr>
        <p:spPr>
          <a:xfrm>
            <a:off x="1368000" y="6289200"/>
            <a:ext cx="3780000" cy="180000"/>
          </a:xfrm>
          <a:prstGeom prst="rect">
            <a:avLst/>
          </a:prstGeom>
          <a:noFill/>
        </p:spPr>
        <p:txBody>
          <a:bodyPr wrap="square" lIns="0" tIns="0" rIns="0" bIns="0" rtlCol="0">
            <a:noAutofit/>
          </a:bodyPr>
          <a:lstStyle/>
          <a:p>
            <a:endParaRPr lang="da-DK" sz="993" dirty="0">
              <a:solidFill>
                <a:schemeClr val="bg1"/>
              </a:solidFill>
            </a:endParaRPr>
          </a:p>
        </p:txBody>
      </p:sp>
      <p:pic>
        <p:nvPicPr>
          <p:cNvPr id="917983453" name="image" descr="{&quot;templafy&quot;:{&quot;id&quot;:&quot;8ac05850-7026-4b1c-87de-613aa5b19933&quot;}}"/>
          <p:cNvPicPr>
            <a:picLocks noChangeAspect="1"/>
          </p:cNvPicPr>
          <p:nvPr/>
        </p:nvPicPr>
        <p:blipFill>
          <a:blip r:embed="rId2"/>
          <a:stretch>
            <a:fillRect/>
          </a:stretch>
        </p:blipFill>
        <p:spPr>
          <a:xfrm>
            <a:off x="11069013" y="872704"/>
            <a:ext cx="871200" cy="900000"/>
          </a:xfrm>
          <a:prstGeom prst="rect">
            <a:avLst/>
          </a:prstGeom>
        </p:spPr>
      </p:pic>
      <p:pic>
        <p:nvPicPr>
          <p:cNvPr id="1649627570" name="image" descr="{&quot;templafy&quot;:{&quot;id&quot;:&quot;8bf960e9-3a18-4b6b-8f14-626ba5397fa5&quot;}}"/>
          <p:cNvPicPr>
            <a:picLocks noChangeAspect="1"/>
          </p:cNvPicPr>
          <p:nvPr/>
        </p:nvPicPr>
        <p:blipFill>
          <a:blip r:embed="rId2"/>
          <a:stretch>
            <a:fillRect/>
          </a:stretch>
        </p:blipFill>
        <p:spPr>
          <a:xfrm>
            <a:off x="11069013" y="260648"/>
            <a:ext cx="871200" cy="900000"/>
          </a:xfrm>
          <a:prstGeom prst="rect">
            <a:avLst/>
          </a:prstGeom>
        </p:spPr>
      </p:pic>
      <p:sp>
        <p:nvSpPr>
          <p:cNvPr id="30" name="text" descr="{&quot;templafy&quot;:{&quot;id&quot;:&quot;ac1b0c19-d78e-4529-98cf-8b22ec4604df&quot;}}" hidden="1" title="Form.Manuel_dato">
            <a:extLst>
              <a:ext uri="{FF2B5EF4-FFF2-40B4-BE49-F238E27FC236}">
                <a16:creationId xmlns:a16="http://schemas.microsoft.com/office/drawing/2014/main" id="{824D26E6-65DD-4D4A-90AB-8D1335ED0F78}"/>
              </a:ext>
            </a:extLst>
          </p:cNvPr>
          <p:cNvSpPr txBox="1"/>
          <p:nvPr userDrawn="1"/>
        </p:nvSpPr>
        <p:spPr>
          <a:xfrm>
            <a:off x="7891207" y="6289200"/>
            <a:ext cx="3387600" cy="180000"/>
          </a:xfrm>
          <a:prstGeom prst="rect">
            <a:avLst/>
          </a:prstGeom>
          <a:noFill/>
        </p:spPr>
        <p:txBody>
          <a:bodyPr wrap="square" lIns="0" tIns="0" rIns="0" bIns="0" rtlCol="0">
            <a:noAutofit/>
          </a:bodyPr>
          <a:lstStyle/>
          <a:p>
            <a:pPr algn="r"/>
            <a:endParaRPr lang="da-DK" sz="993" dirty="0" err="1">
              <a:solidFill>
                <a:schemeClr val="tx1"/>
              </a:solidFill>
            </a:endParaRPr>
          </a:p>
        </p:txBody>
      </p:sp>
      <p:sp>
        <p:nvSpPr>
          <p:cNvPr id="32" name="Titel 1">
            <a:extLst>
              <a:ext uri="{FF2B5EF4-FFF2-40B4-BE49-F238E27FC236}">
                <a16:creationId xmlns:a16="http://schemas.microsoft.com/office/drawing/2014/main" id="{4CDF0DB2-1037-4B3D-9866-85FC4F8951B9}"/>
              </a:ext>
            </a:extLst>
          </p:cNvPr>
          <p:cNvSpPr>
            <a:spLocks noGrp="1"/>
          </p:cNvSpPr>
          <p:nvPr>
            <p:ph type="title" hasCustomPrompt="1"/>
          </p:nvPr>
        </p:nvSpPr>
        <p:spPr>
          <a:xfrm>
            <a:off x="1366836" y="872078"/>
            <a:ext cx="5209234" cy="826910"/>
          </a:xfrm>
        </p:spPr>
        <p:txBody>
          <a:bodyPr/>
          <a:lstStyle>
            <a:lvl1pPr>
              <a:defRPr>
                <a:solidFill>
                  <a:schemeClr val="bg1"/>
                </a:solidFill>
              </a:defRPr>
            </a:lvl1pPr>
          </a:lstStyle>
          <a:p>
            <a:r>
              <a:rPr lang="da-DK" dirty="0"/>
              <a:t>Overskrift 28pt i max. to linjer teksten vokser opad </a:t>
            </a:r>
            <a:endParaRPr lang="en-GB" dirty="0"/>
          </a:p>
        </p:txBody>
      </p:sp>
      <p:sp>
        <p:nvSpPr>
          <p:cNvPr id="33" name="Pladsholder til billede 2">
            <a:extLst>
              <a:ext uri="{FF2B5EF4-FFF2-40B4-BE49-F238E27FC236}">
                <a16:creationId xmlns:a16="http://schemas.microsoft.com/office/drawing/2014/main" id="{E4E17A79-F37E-41DA-B54E-BEA03CB50E11}"/>
              </a:ext>
            </a:extLst>
          </p:cNvPr>
          <p:cNvSpPr>
            <a:spLocks noGrp="1"/>
          </p:cNvSpPr>
          <p:nvPr>
            <p:ph type="pic" sz="quarter" idx="16" hasCustomPrompt="1"/>
          </p:nvPr>
        </p:nvSpPr>
        <p:spPr>
          <a:xfrm>
            <a:off x="7464150" y="6"/>
            <a:ext cx="4723729" cy="6857995"/>
          </a:xfrm>
        </p:spPr>
        <p:txBody>
          <a:bodyPr tIns="612000" anchor="ctr" anchorCtr="0"/>
          <a:lstStyle>
            <a:lvl1pPr marL="0" indent="0" algn="ctr">
              <a:buNone/>
              <a:defRPr sz="1393" baseline="0">
                <a:solidFill>
                  <a:schemeClr val="accent6"/>
                </a:solidFill>
              </a:defRPr>
            </a:lvl1pPr>
          </a:lstStyle>
          <a:p>
            <a:r>
              <a:rPr lang="da-DK" dirty="0"/>
              <a:t>Klik på ikon for at indsætte billede</a:t>
            </a:r>
          </a:p>
        </p:txBody>
      </p:sp>
      <p:sp>
        <p:nvSpPr>
          <p:cNvPr id="34" name="Pladsholder til indhold 2">
            <a:extLst>
              <a:ext uri="{FF2B5EF4-FFF2-40B4-BE49-F238E27FC236}">
                <a16:creationId xmlns:a16="http://schemas.microsoft.com/office/drawing/2014/main" id="{4F6C9FCB-BFA0-43B3-A8D2-73B806091F79}"/>
              </a:ext>
            </a:extLst>
          </p:cNvPr>
          <p:cNvSpPr>
            <a:spLocks noGrp="1"/>
          </p:cNvSpPr>
          <p:nvPr>
            <p:ph sz="quarter" idx="17" hasCustomPrompt="1"/>
          </p:nvPr>
        </p:nvSpPr>
        <p:spPr>
          <a:xfrm>
            <a:off x="1366836" y="2006071"/>
            <a:ext cx="5213351" cy="3831675"/>
          </a:xfrm>
        </p:spPr>
        <p:txBody>
          <a:bodyPr/>
          <a:lstStyle>
            <a:lvl1pPr marL="268116" indent="-268116">
              <a:defRPr baseline="0">
                <a:solidFill>
                  <a:schemeClr val="bg1"/>
                </a:solidFill>
              </a:defRPr>
            </a:lvl1pPr>
            <a:lvl2pPr marL="625604" indent="-268116">
              <a:defRPr>
                <a:solidFill>
                  <a:schemeClr val="bg1"/>
                </a:solidFill>
              </a:defRPr>
            </a:lvl2pPr>
            <a:lvl3pPr marL="929469" indent="-232366">
              <a:defRPr>
                <a:solidFill>
                  <a:schemeClr val="bg1"/>
                </a:solidFill>
              </a:defRPr>
            </a:lvl3pPr>
            <a:lvl4pPr marL="1286955" indent="-214492">
              <a:defRPr>
                <a:solidFill>
                  <a:schemeClr val="bg1"/>
                </a:solidFill>
              </a:defRPr>
            </a:lvl4pPr>
            <a:lvl5pPr marL="1644443" indent="-214492">
              <a:defRPr>
                <a:solidFill>
                  <a:schemeClr val="bg1"/>
                </a:solidFill>
              </a:defRPr>
            </a:lvl5pPr>
            <a:lvl6pPr marL="1984056" indent="-178744">
              <a:defRPr>
                <a:solidFill>
                  <a:schemeClr val="bg1"/>
                </a:solidFill>
              </a:defRPr>
            </a:lvl6pPr>
            <a:lvl7pPr marL="2341543" indent="-178744">
              <a:defRPr>
                <a:solidFill>
                  <a:schemeClr val="bg1"/>
                </a:solidFill>
              </a:defRPr>
            </a:lvl7pPr>
            <a:lvl8pPr marL="2699031" indent="-178744">
              <a:defRPr>
                <a:solidFill>
                  <a:schemeClr val="bg1"/>
                </a:solidFill>
              </a:defRPr>
            </a:lvl8pPr>
            <a:lvl9pPr marL="2699031" indent="-178744">
              <a:defRPr sz="993">
                <a:solidFill>
                  <a:schemeClr val="bg1"/>
                </a:solidFill>
              </a:defRPr>
            </a:lvl9pPr>
          </a:lstStyle>
          <a:p>
            <a:pPr lvl="0"/>
            <a:r>
              <a:rPr lang="da-DK" dirty="0"/>
              <a:t>Brødtekst 22pt skrives her, eller tabel og diagram indsættes</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a:t>
            </a:r>
          </a:p>
          <a:p>
            <a:pPr lvl="6"/>
            <a:r>
              <a:rPr lang="da-DK" dirty="0"/>
              <a:t>7</a:t>
            </a:r>
          </a:p>
          <a:p>
            <a:pPr lvl="7"/>
            <a:r>
              <a:rPr lang="da-DK" dirty="0"/>
              <a:t>8</a:t>
            </a:r>
          </a:p>
          <a:p>
            <a:pPr lvl="8"/>
            <a:r>
              <a:rPr lang="da-DK" dirty="0"/>
              <a:t>9</a:t>
            </a:r>
          </a:p>
          <a:p>
            <a:pPr lvl="8"/>
            <a:endParaRPr lang="da-DK" dirty="0"/>
          </a:p>
        </p:txBody>
      </p:sp>
      <p:pic>
        <p:nvPicPr>
          <p:cNvPr id="1876521146" name="image" descr="{&quot;templafy&quot;:{&quot;id&quot;:&quot;015b6600-0bf3-4de7-8436-a1589fd82981&quot;}}"/>
          <p:cNvPicPr>
            <a:picLocks noChangeAspect="1"/>
          </p:cNvPicPr>
          <p:nvPr/>
        </p:nvPicPr>
        <p:blipFill>
          <a:blip r:embed="rId3"/>
          <a:stretch>
            <a:fillRect/>
          </a:stretch>
        </p:blipFill>
        <p:spPr>
          <a:xfrm>
            <a:off x="7" y="0"/>
            <a:ext cx="684000" cy="6858000"/>
          </a:xfrm>
          <a:prstGeom prst="rect">
            <a:avLst/>
          </a:prstGeom>
        </p:spPr>
      </p:pic>
      <p:pic>
        <p:nvPicPr>
          <p:cNvPr id="2132415984" name="image" descr="{&quot;templafy&quot;:{&quot;id&quot;:&quot;839463b1-e1f1-471d-9516-a5cb5b26cc51&quot;}}"/>
          <p:cNvPicPr>
            <a:picLocks noChangeAspect="1"/>
          </p:cNvPicPr>
          <p:nvPr/>
        </p:nvPicPr>
        <p:blipFill>
          <a:blip r:embed="rId2"/>
          <a:stretch>
            <a:fillRect/>
          </a:stretch>
        </p:blipFill>
        <p:spPr>
          <a:xfrm>
            <a:off x="5773324" y="6314400"/>
            <a:ext cx="1324800" cy="421200"/>
          </a:xfrm>
          <a:prstGeom prst="rect">
            <a:avLst/>
          </a:prstGeom>
        </p:spPr>
      </p:pic>
      <p:pic>
        <p:nvPicPr>
          <p:cNvPr id="2038705364" name="image" descr="{&quot;templafy&quot;:{&quot;id&quot;:&quot;4de3551c-3d30-462a-8f67-6a8c92c589d2&quot;}}"/>
          <p:cNvPicPr>
            <a:picLocks noChangeAspect="1"/>
          </p:cNvPicPr>
          <p:nvPr/>
        </p:nvPicPr>
        <p:blipFill>
          <a:blip r:embed="rId4"/>
          <a:stretch>
            <a:fillRect/>
          </a:stretch>
        </p:blipFill>
        <p:spPr>
          <a:xfrm>
            <a:off x="457200" y="5718575"/>
            <a:ext cx="687600" cy="687600"/>
          </a:xfrm>
          <a:prstGeom prst="rect">
            <a:avLst/>
          </a:prstGeom>
        </p:spPr>
      </p:pic>
      <p:pic>
        <p:nvPicPr>
          <p:cNvPr id="37" name="Region">
            <a:extLst>
              <a:ext uri="{FF2B5EF4-FFF2-40B4-BE49-F238E27FC236}">
                <a16:creationId xmlns:a16="http://schemas.microsoft.com/office/drawing/2014/main" id="{55A8AFF3-487B-4DB0-800C-166C195F23C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13739" y="5763982"/>
            <a:ext cx="116417" cy="594784"/>
          </a:xfrm>
          <a:prstGeom prst="rect">
            <a:avLst/>
          </a:prstGeom>
        </p:spPr>
      </p:pic>
      <p:pic>
        <p:nvPicPr>
          <p:cNvPr id="1018502579" name="image" descr="{&quot;templafy&quot;:{&quot;id&quot;:&quot;71e03dfd-1f8e-4ac2-a4ed-12a6cfb722ac&quot;}}"/>
          <p:cNvPicPr>
            <a:picLocks noChangeAspect="1"/>
          </p:cNvPicPr>
          <p:nvPr/>
        </p:nvPicPr>
        <p:blipFill>
          <a:blip r:embed="rId2"/>
          <a:stretch>
            <a:fillRect/>
          </a:stretch>
        </p:blipFill>
        <p:spPr>
          <a:xfrm>
            <a:off x="9957600" y="97200"/>
            <a:ext cx="2178000" cy="684000"/>
          </a:xfrm>
          <a:prstGeom prst="rect">
            <a:avLst/>
          </a:prstGeom>
        </p:spPr>
      </p:pic>
    </p:spTree>
    <p:extLst>
      <p:ext uri="{BB962C8B-B14F-4D97-AF65-F5344CB8AC3E}">
        <p14:creationId xmlns:p14="http://schemas.microsoft.com/office/powerpoint/2010/main" val="943646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5" name="Date Placeholder 4" hidden="1">
            <a:extLst>
              <a:ext uri="{FF2B5EF4-FFF2-40B4-BE49-F238E27FC236}">
                <a16:creationId xmlns:a16="http://schemas.microsoft.com/office/drawing/2014/main" id="{1ADD90D0-F6A3-4F85-A196-6E7F39CAA9E3}"/>
              </a:ext>
            </a:extLst>
          </p:cNvPr>
          <p:cNvSpPr>
            <a:spLocks noGrp="1"/>
          </p:cNvSpPr>
          <p:nvPr>
            <p:ph type="dt" sz="half" idx="10"/>
          </p:nvPr>
        </p:nvSpPr>
        <p:spPr/>
        <p:txBody>
          <a:bodyPr/>
          <a:lstStyle/>
          <a:p>
            <a:endParaRPr lang="da-DK" dirty="0"/>
          </a:p>
        </p:txBody>
      </p:sp>
      <p:sp>
        <p:nvSpPr>
          <p:cNvPr id="6" name="Footer Placeholder 5" hidden="1">
            <a:extLst>
              <a:ext uri="{FF2B5EF4-FFF2-40B4-BE49-F238E27FC236}">
                <a16:creationId xmlns:a16="http://schemas.microsoft.com/office/drawing/2014/main" id="{84A09467-3A38-402F-9ED6-D89FA586BE7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7ADB719-CE50-4868-A2BA-4256CC1D41A6}"/>
              </a:ext>
            </a:extLst>
          </p:cNvPr>
          <p:cNvSpPr>
            <a:spLocks noGrp="1"/>
          </p:cNvSpPr>
          <p:nvPr>
            <p:ph type="sldNum" sz="quarter" idx="12"/>
          </p:nvPr>
        </p:nvSpPr>
        <p:spPr/>
        <p:txBody>
          <a:bodyPr/>
          <a:lstStyle/>
          <a:p>
            <a:fld id="{0DAB5548-7253-48D6-B95B-F3D312A72220}" type="slidenum">
              <a:rPr lang="da-DK" smtClean="0"/>
              <a:pPr/>
              <a:t>‹nr.›</a:t>
            </a:fld>
            <a:endParaRPr lang="da-DK" dirty="0"/>
          </a:p>
        </p:txBody>
      </p:sp>
      <p:pic>
        <p:nvPicPr>
          <p:cNvPr id="534486216" name="image" descr="{&quot;templafy&quot;:{&quot;id&quot;:&quot;7336ee15-5d85-4592-a0fe-48c026e62bb3&quot;}}"/>
          <p:cNvPicPr>
            <a:picLocks noChangeAspect="1"/>
          </p:cNvPicPr>
          <p:nvPr/>
        </p:nvPicPr>
        <p:blipFill>
          <a:blip r:embed="rId2"/>
          <a:stretch>
            <a:fillRect/>
          </a:stretch>
        </p:blipFill>
        <p:spPr>
          <a:xfrm>
            <a:off x="7" y="6174000"/>
            <a:ext cx="684000" cy="684000"/>
          </a:xfrm>
          <a:prstGeom prst="rect">
            <a:avLst/>
          </a:prstGeom>
        </p:spPr>
      </p:pic>
      <p:pic>
        <p:nvPicPr>
          <p:cNvPr id="1909026921" name="image" descr="{&quot;templafy&quot;:{&quot;id&quot;:&quot;2638c85a-20a4-49a2-b8e2-03d46a6563dd&quot;}}"/>
          <p:cNvPicPr>
            <a:picLocks noChangeAspect="1"/>
          </p:cNvPicPr>
          <p:nvPr/>
        </p:nvPicPr>
        <p:blipFill>
          <a:blip r:embed="rId3"/>
          <a:stretch>
            <a:fillRect/>
          </a:stretch>
        </p:blipFill>
        <p:spPr>
          <a:xfrm>
            <a:off x="457200" y="5718575"/>
            <a:ext cx="687600" cy="687600"/>
          </a:xfrm>
          <a:prstGeom prst="rect">
            <a:avLst/>
          </a:prstGeom>
        </p:spPr>
      </p:pic>
      <p:pic>
        <p:nvPicPr>
          <p:cNvPr id="10" name="Region">
            <a:extLst>
              <a:ext uri="{FF2B5EF4-FFF2-40B4-BE49-F238E27FC236}">
                <a16:creationId xmlns:a16="http://schemas.microsoft.com/office/drawing/2014/main" id="{F7978959-2DB0-44DD-987A-82DCD344EDE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3739" y="5763982"/>
            <a:ext cx="116417" cy="594784"/>
          </a:xfrm>
          <a:prstGeom prst="rect">
            <a:avLst/>
          </a:prstGeom>
        </p:spPr>
      </p:pic>
      <p:sp>
        <p:nvSpPr>
          <p:cNvPr id="11" name="text" descr="{&quot;templafy&quot;:{&quot;id&quot;:&quot;084c029a-e3dc-49eb-968d-e311925b3d97&quot;}}" title="UserProfile.Office.Virksomhed_{{DocumentLanguage}}">
            <a:extLst>
              <a:ext uri="{FF2B5EF4-FFF2-40B4-BE49-F238E27FC236}">
                <a16:creationId xmlns:a16="http://schemas.microsoft.com/office/drawing/2014/main" id="{B4D4DF00-AF3E-4DC7-ABCD-B4BE3CF93D63}"/>
              </a:ext>
            </a:extLst>
          </p:cNvPr>
          <p:cNvSpPr txBox="1"/>
          <p:nvPr userDrawn="1"/>
        </p:nvSpPr>
        <p:spPr>
          <a:xfrm>
            <a:off x="1366845" y="207098"/>
            <a:ext cx="6120000" cy="215444"/>
          </a:xfrm>
          <a:prstGeom prst="rect">
            <a:avLst/>
          </a:prstGeom>
          <a:noFill/>
        </p:spPr>
        <p:txBody>
          <a:bodyPr wrap="square" lIns="0" tIns="0" rIns="0" bIns="0" rtlCol="0">
            <a:noAutofit/>
          </a:bodyPr>
          <a:lstStyle/>
          <a:p>
            <a:r>
              <a:rPr lang="da-DK" sz="1393" b="1" noProof="0" dirty="0">
                <a:solidFill>
                  <a:srgbClr val="565656"/>
                </a:solidFill>
              </a:rPr>
              <a:t>Region Hovedstaden</a:t>
            </a:r>
          </a:p>
        </p:txBody>
      </p:sp>
      <p:sp>
        <p:nvSpPr>
          <p:cNvPr id="12" name="text" descr="{&quot;templafy&quot;:{&quot;id&quot;:&quot;b75d7fdd-1ec2-4598-8c94-2cae61bdebd0&quot;}}" hidden="1" title="UserProfile.CenterFreeText">
            <a:extLst>
              <a:ext uri="{FF2B5EF4-FFF2-40B4-BE49-F238E27FC236}">
                <a16:creationId xmlns:a16="http://schemas.microsoft.com/office/drawing/2014/main" id="{F46AE864-C9BA-42F1-BDB3-A7972E5A9F46}"/>
              </a:ext>
            </a:extLst>
          </p:cNvPr>
          <p:cNvSpPr txBox="1">
            <a:spLocks/>
          </p:cNvSpPr>
          <p:nvPr userDrawn="1"/>
        </p:nvSpPr>
        <p:spPr>
          <a:xfrm>
            <a:off x="1366845" y="417614"/>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393" dirty="0"/>
              <a:t>Stab og Strategi</a:t>
            </a:r>
          </a:p>
        </p:txBody>
      </p:sp>
      <p:sp>
        <p:nvSpPr>
          <p:cNvPr id="13" name="text" descr="{&quot;templafy&quot;:{&quot;id&quot;:&quot;608acb8c-413f-4513-8ff5-bf6bd7698222&quot;}}" title="UserProfile.Centers.Center_{{DocumentLanguage}}">
            <a:extLst>
              <a:ext uri="{FF2B5EF4-FFF2-40B4-BE49-F238E27FC236}">
                <a16:creationId xmlns:a16="http://schemas.microsoft.com/office/drawing/2014/main" id="{69118E20-973C-46A3-AAC4-295762DCC1E1}"/>
              </a:ext>
            </a:extLst>
          </p:cNvPr>
          <p:cNvSpPr txBox="1">
            <a:spLocks/>
          </p:cNvSpPr>
          <p:nvPr userDrawn="1"/>
        </p:nvSpPr>
        <p:spPr>
          <a:xfrm>
            <a:off x="1366845" y="417592"/>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393" dirty="0">
                <a:solidFill>
                  <a:srgbClr val="B3B3B3"/>
                </a:solidFill>
              </a:rPr>
              <a:t>Center for Ejendomme</a:t>
            </a:r>
          </a:p>
        </p:txBody>
      </p:sp>
      <p:sp>
        <p:nvSpPr>
          <p:cNvPr id="14" name="text" descr="{&quot;templafy&quot;:{&quot;id&quot;:&quot;de351c46-45a7-4f08-9935-0d39947cb891&quot;}}" title="Form.PresentationTitle">
            <a:extLst>
              <a:ext uri="{FF2B5EF4-FFF2-40B4-BE49-F238E27FC236}">
                <a16:creationId xmlns:a16="http://schemas.microsoft.com/office/drawing/2014/main" id="{C47B8F7A-A89D-4C0E-9C22-3FFB44C7AD50}"/>
              </a:ext>
            </a:extLst>
          </p:cNvPr>
          <p:cNvSpPr txBox="1"/>
          <p:nvPr userDrawn="1"/>
        </p:nvSpPr>
        <p:spPr>
          <a:xfrm>
            <a:off x="1368000" y="6289200"/>
            <a:ext cx="3780000" cy="180000"/>
          </a:xfrm>
          <a:prstGeom prst="rect">
            <a:avLst/>
          </a:prstGeom>
          <a:noFill/>
        </p:spPr>
        <p:txBody>
          <a:bodyPr wrap="square" lIns="0" tIns="0" rIns="0" bIns="0" rtlCol="0">
            <a:noAutofit/>
          </a:bodyPr>
          <a:lstStyle/>
          <a:p>
            <a:endParaRPr lang="da-DK" sz="993" dirty="0">
              <a:solidFill>
                <a:schemeClr val="bg1"/>
              </a:solidFill>
            </a:endParaRPr>
          </a:p>
        </p:txBody>
      </p:sp>
      <p:pic>
        <p:nvPicPr>
          <p:cNvPr id="141681025" name="image" descr="{&quot;templafy&quot;:{&quot;id&quot;:&quot;7508f19f-7958-46aa-b4a5-55c3839ea853&quot;}}"/>
          <p:cNvPicPr>
            <a:picLocks noChangeAspect="1"/>
          </p:cNvPicPr>
          <p:nvPr/>
        </p:nvPicPr>
        <p:blipFill>
          <a:blip r:embed="rId5"/>
          <a:stretch>
            <a:fillRect/>
          </a:stretch>
        </p:blipFill>
        <p:spPr>
          <a:xfrm>
            <a:off x="5773324" y="6314400"/>
            <a:ext cx="1324800" cy="421200"/>
          </a:xfrm>
          <a:prstGeom prst="rect">
            <a:avLst/>
          </a:prstGeom>
        </p:spPr>
      </p:pic>
      <p:pic>
        <p:nvPicPr>
          <p:cNvPr id="1312290805" name="image" descr="{&quot;templafy&quot;:{&quot;id&quot;:&quot;a816ea3c-77d7-4924-b60a-db2130d5964d&quot;}}"/>
          <p:cNvPicPr>
            <a:picLocks noChangeAspect="1"/>
          </p:cNvPicPr>
          <p:nvPr/>
        </p:nvPicPr>
        <p:blipFill>
          <a:blip r:embed="rId5"/>
          <a:stretch>
            <a:fillRect/>
          </a:stretch>
        </p:blipFill>
        <p:spPr>
          <a:xfrm>
            <a:off x="11069013" y="872704"/>
            <a:ext cx="871200" cy="900000"/>
          </a:xfrm>
          <a:prstGeom prst="rect">
            <a:avLst/>
          </a:prstGeom>
        </p:spPr>
      </p:pic>
      <p:pic>
        <p:nvPicPr>
          <p:cNvPr id="1712755635" name="image" descr="{&quot;templafy&quot;:{&quot;id&quot;:&quot;04d1245c-920e-4320-a799-bf452a7d2bc1&quot;}}"/>
          <p:cNvPicPr>
            <a:picLocks noChangeAspect="1"/>
          </p:cNvPicPr>
          <p:nvPr/>
        </p:nvPicPr>
        <p:blipFill>
          <a:blip r:embed="rId5"/>
          <a:stretch>
            <a:fillRect/>
          </a:stretch>
        </p:blipFill>
        <p:spPr>
          <a:xfrm>
            <a:off x="11069013" y="260648"/>
            <a:ext cx="871200" cy="900000"/>
          </a:xfrm>
          <a:prstGeom prst="rect">
            <a:avLst/>
          </a:prstGeom>
        </p:spPr>
      </p:pic>
      <p:sp>
        <p:nvSpPr>
          <p:cNvPr id="17" name="text" descr="{&quot;templafy&quot;:{&quot;id&quot;:&quot;b07641ad-6589-4f20-9690-7502ad0bdb1f&quot;}}" title="UserProfile.Name">
            <a:extLst>
              <a:ext uri="{FF2B5EF4-FFF2-40B4-BE49-F238E27FC236}">
                <a16:creationId xmlns:a16="http://schemas.microsoft.com/office/drawing/2014/main" id="{3D127054-B0BA-42D5-B9B5-3029C95093B7}"/>
              </a:ext>
            </a:extLst>
          </p:cNvPr>
          <p:cNvSpPr txBox="1"/>
          <p:nvPr userDrawn="1"/>
        </p:nvSpPr>
        <p:spPr>
          <a:xfrm>
            <a:off x="7891207" y="6289200"/>
            <a:ext cx="3387600" cy="180000"/>
          </a:xfrm>
          <a:prstGeom prst="rect">
            <a:avLst/>
          </a:prstGeom>
          <a:noFill/>
        </p:spPr>
        <p:txBody>
          <a:bodyPr wrap="square" lIns="0" tIns="0" rIns="0" bIns="0" rtlCol="0">
            <a:noAutofit/>
          </a:bodyPr>
          <a:lstStyle/>
          <a:p>
            <a:pPr algn="r"/>
            <a:endParaRPr lang="da-DK" sz="993" dirty="0" err="1">
              <a:solidFill>
                <a:schemeClr val="bg1"/>
              </a:solidFill>
            </a:endParaRPr>
          </a:p>
        </p:txBody>
      </p:sp>
      <p:sp>
        <p:nvSpPr>
          <p:cNvPr id="18" name="text" descr="{&quot;templafy&quot;:{&quot;id&quot;:&quot;d1cee3be-8571-4722-9c62-0a872cb3f542&quot;}}" hidden="1" title="Form.Manuel_dato">
            <a:extLst>
              <a:ext uri="{FF2B5EF4-FFF2-40B4-BE49-F238E27FC236}">
                <a16:creationId xmlns:a16="http://schemas.microsoft.com/office/drawing/2014/main" id="{135BC48F-12FB-4B9D-AF58-8793099603C0}"/>
              </a:ext>
            </a:extLst>
          </p:cNvPr>
          <p:cNvSpPr txBox="1"/>
          <p:nvPr userDrawn="1"/>
        </p:nvSpPr>
        <p:spPr>
          <a:xfrm>
            <a:off x="7891207" y="6289200"/>
            <a:ext cx="3387600" cy="180000"/>
          </a:xfrm>
          <a:prstGeom prst="rect">
            <a:avLst/>
          </a:prstGeom>
          <a:noFill/>
        </p:spPr>
        <p:txBody>
          <a:bodyPr wrap="square" lIns="0" tIns="0" rIns="0" bIns="0" rtlCol="0">
            <a:noAutofit/>
          </a:bodyPr>
          <a:lstStyle/>
          <a:p>
            <a:pPr algn="r"/>
            <a:endParaRPr lang="da-DK" sz="993" dirty="0" err="1">
              <a:solidFill>
                <a:schemeClr val="bg1"/>
              </a:solidFill>
            </a:endParaRPr>
          </a:p>
        </p:txBody>
      </p:sp>
      <p:pic>
        <p:nvPicPr>
          <p:cNvPr id="2090268023" name="image" descr="{&quot;templafy&quot;:{&quot;id&quot;:&quot;397b4620-cef9-4308-9542-3c7407b6fd70&quot;}}"/>
          <p:cNvPicPr>
            <a:picLocks noChangeAspect="1"/>
          </p:cNvPicPr>
          <p:nvPr/>
        </p:nvPicPr>
        <p:blipFill>
          <a:blip r:embed="rId5"/>
          <a:stretch>
            <a:fillRect/>
          </a:stretch>
        </p:blipFill>
        <p:spPr>
          <a:xfrm>
            <a:off x="9957600" y="97200"/>
            <a:ext cx="2178000" cy="684000"/>
          </a:xfrm>
          <a:prstGeom prst="rect">
            <a:avLst/>
          </a:prstGeom>
        </p:spPr>
      </p:pic>
    </p:spTree>
    <p:extLst>
      <p:ext uri="{BB962C8B-B14F-4D97-AF65-F5344CB8AC3E}">
        <p14:creationId xmlns:p14="http://schemas.microsoft.com/office/powerpoint/2010/main" val="23186192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ut ">
    <p:spTree>
      <p:nvGrpSpPr>
        <p:cNvPr id="1" name=""/>
        <p:cNvGrpSpPr/>
        <p:nvPr/>
      </p:nvGrpSpPr>
      <p:grpSpPr>
        <a:xfrm>
          <a:off x="0" y="0"/>
          <a:ext cx="0" cy="0"/>
          <a:chOff x="0" y="0"/>
          <a:chExt cx="0" cy="0"/>
        </a:xfrm>
      </p:grpSpPr>
      <p:sp>
        <p:nvSpPr>
          <p:cNvPr id="8" name="Rektangel 7"/>
          <p:cNvSpPr/>
          <p:nvPr userDrawn="1"/>
        </p:nvSpPr>
        <p:spPr>
          <a:xfrm>
            <a:off x="7" y="0"/>
            <a:ext cx="12191423" cy="6858000"/>
          </a:xfrm>
          <a:prstGeom prst="rect">
            <a:avLst/>
          </a:prstGeom>
          <a:solidFill>
            <a:srgbClr val="7D9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786" dirty="0"/>
          </a:p>
        </p:txBody>
      </p:sp>
      <p:sp>
        <p:nvSpPr>
          <p:cNvPr id="29" name="Rektangel 28">
            <a:extLst>
              <a:ext uri="{FF2B5EF4-FFF2-40B4-BE49-F238E27FC236}">
                <a16:creationId xmlns:a16="http://schemas.microsoft.com/office/drawing/2014/main" id="{AB805BE9-6F51-4341-9FCD-D36438E5A89E}"/>
              </a:ext>
            </a:extLst>
          </p:cNvPr>
          <p:cNvSpPr/>
          <p:nvPr userDrawn="1"/>
        </p:nvSpPr>
        <p:spPr>
          <a:xfrm>
            <a:off x="11514880" y="1"/>
            <a:ext cx="68356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786" dirty="0"/>
          </a:p>
        </p:txBody>
      </p:sp>
      <p:pic>
        <p:nvPicPr>
          <p:cNvPr id="2008574082" name="image" descr="{&quot;templafy&quot;:{&quot;id&quot;:&quot;827f4caa-2dd4-4a7d-9814-ad5b55dded62&quot;}}"/>
          <p:cNvPicPr>
            <a:picLocks noChangeAspect="1"/>
          </p:cNvPicPr>
          <p:nvPr/>
        </p:nvPicPr>
        <p:blipFill>
          <a:blip r:embed="rId2"/>
          <a:stretch>
            <a:fillRect/>
          </a:stretch>
        </p:blipFill>
        <p:spPr>
          <a:xfrm>
            <a:off x="7" y="0"/>
            <a:ext cx="684000" cy="6858000"/>
          </a:xfrm>
          <a:prstGeom prst="rect">
            <a:avLst/>
          </a:prstGeom>
        </p:spPr>
      </p:pic>
      <p:sp>
        <p:nvSpPr>
          <p:cNvPr id="2" name="Titel 1"/>
          <p:cNvSpPr>
            <a:spLocks noGrp="1"/>
          </p:cNvSpPr>
          <p:nvPr>
            <p:ph type="title" hasCustomPrompt="1"/>
          </p:nvPr>
        </p:nvSpPr>
        <p:spPr>
          <a:xfrm>
            <a:off x="1366844" y="1016747"/>
            <a:ext cx="10137775" cy="1312131"/>
          </a:xfrm>
        </p:spPr>
        <p:txBody>
          <a:bodyPr/>
          <a:lstStyle>
            <a:lvl1pPr>
              <a:lnSpc>
                <a:spcPct val="85000"/>
              </a:lnSpc>
              <a:defRPr>
                <a:solidFill>
                  <a:schemeClr val="bg1"/>
                </a:solidFill>
              </a:defRPr>
            </a:lvl1pPr>
          </a:lstStyle>
          <a:p>
            <a:r>
              <a:rPr lang="da-DK" dirty="0"/>
              <a:t>Overskrift 28pt i max. to linjer </a:t>
            </a:r>
            <a:br>
              <a:rPr lang="da-DK" dirty="0"/>
            </a:br>
            <a:r>
              <a:rPr lang="da-DK" dirty="0"/>
              <a:t>teksten vokser opad</a:t>
            </a:r>
          </a:p>
        </p:txBody>
      </p:sp>
      <p:sp>
        <p:nvSpPr>
          <p:cNvPr id="11" name="Pladsholder til tekst 2"/>
          <p:cNvSpPr>
            <a:spLocks noGrp="1"/>
          </p:cNvSpPr>
          <p:nvPr>
            <p:ph type="body" sz="quarter" idx="15" hasCustomPrompt="1"/>
          </p:nvPr>
        </p:nvSpPr>
        <p:spPr>
          <a:xfrm>
            <a:off x="1366837" y="2585610"/>
            <a:ext cx="4644000" cy="648000"/>
          </a:xfrm>
        </p:spPr>
        <p:txBody>
          <a:bodyPr/>
          <a:lstStyle>
            <a:lvl1pPr marL="0" indent="0">
              <a:lnSpc>
                <a:spcPct val="85000"/>
              </a:lnSpc>
              <a:buFont typeface="Arial" panose="020B0604020202020204" pitchFamily="34" charset="0"/>
              <a:buNone/>
              <a:defRPr sz="1586" baseline="0">
                <a:solidFill>
                  <a:schemeClr val="bg1"/>
                </a:solidFill>
              </a:defRPr>
            </a:lvl1pPr>
            <a:lvl2pPr>
              <a:defRPr sz="1786">
                <a:solidFill>
                  <a:schemeClr val="bg1"/>
                </a:solidFill>
              </a:defRPr>
            </a:lvl2pPr>
            <a:lvl3pPr marL="321739">
              <a:defRPr sz="1586">
                <a:solidFill>
                  <a:schemeClr val="bg1"/>
                </a:solidFill>
              </a:defRPr>
            </a:lvl3pPr>
            <a:lvl4pPr marL="536232">
              <a:defRPr lang="da-DK" sz="1393" kern="1200" dirty="0" smtClean="0">
                <a:solidFill>
                  <a:schemeClr val="bg1"/>
                </a:solidFill>
                <a:latin typeface="+mn-lt"/>
                <a:ea typeface="+mn-ea"/>
                <a:cs typeface="+mn-cs"/>
              </a:defRPr>
            </a:lvl4pPr>
            <a:lvl5pPr marL="714975" indent="-89371">
              <a:defRPr sz="1193">
                <a:solidFill>
                  <a:schemeClr val="bg1"/>
                </a:solidFill>
              </a:defRPr>
            </a:lvl5pPr>
          </a:lstStyle>
          <a:p>
            <a:pPr lvl="0"/>
            <a:r>
              <a:rPr lang="da-DK" dirty="0"/>
              <a:t>Tak tekst 16pt i to eller max 3 linjer</a:t>
            </a:r>
          </a:p>
        </p:txBody>
      </p:sp>
      <p:sp>
        <p:nvSpPr>
          <p:cNvPr id="17" name="Pladsholder til tekst 3"/>
          <p:cNvSpPr>
            <a:spLocks noGrp="1"/>
          </p:cNvSpPr>
          <p:nvPr>
            <p:ph type="body" sz="quarter" idx="16" hasCustomPrompt="1"/>
          </p:nvPr>
        </p:nvSpPr>
        <p:spPr>
          <a:xfrm>
            <a:off x="1366837" y="3490922"/>
            <a:ext cx="4644000" cy="648000"/>
          </a:xfrm>
        </p:spPr>
        <p:txBody>
          <a:bodyPr/>
          <a:lstStyle>
            <a:lvl1pPr marL="0" indent="0">
              <a:lnSpc>
                <a:spcPct val="85000"/>
              </a:lnSpc>
              <a:buNone/>
              <a:defRPr sz="1586">
                <a:solidFill>
                  <a:schemeClr val="bg1"/>
                </a:solidFill>
              </a:defRPr>
            </a:lvl1pPr>
            <a:lvl2pPr>
              <a:defRPr sz="1786">
                <a:solidFill>
                  <a:schemeClr val="bg1"/>
                </a:solidFill>
              </a:defRPr>
            </a:lvl2pPr>
            <a:lvl3pPr marL="321739">
              <a:defRPr sz="1586">
                <a:solidFill>
                  <a:schemeClr val="bg1"/>
                </a:solidFill>
              </a:defRPr>
            </a:lvl3pPr>
            <a:lvl4pPr marL="536232">
              <a:defRPr lang="da-DK" sz="1393" kern="1200" dirty="0" smtClean="0">
                <a:solidFill>
                  <a:schemeClr val="bg1"/>
                </a:solidFill>
                <a:latin typeface="+mn-lt"/>
                <a:ea typeface="+mn-ea"/>
                <a:cs typeface="+mn-cs"/>
              </a:defRPr>
            </a:lvl4pPr>
            <a:lvl5pPr marL="714975" indent="-89371">
              <a:defRPr sz="1193">
                <a:solidFill>
                  <a:schemeClr val="bg1"/>
                </a:solidFill>
              </a:defRPr>
            </a:lvl5pPr>
          </a:lstStyle>
          <a:p>
            <a:pPr lvl="0"/>
            <a:r>
              <a:rPr lang="da-DK" dirty="0"/>
              <a:t>Tak tekst 16pt i to eller max 3 linjer</a:t>
            </a:r>
          </a:p>
        </p:txBody>
      </p:sp>
      <p:sp>
        <p:nvSpPr>
          <p:cNvPr id="18" name="Pladsholder til tekst 4"/>
          <p:cNvSpPr>
            <a:spLocks noGrp="1"/>
          </p:cNvSpPr>
          <p:nvPr>
            <p:ph type="body" sz="quarter" idx="17" hasCustomPrompt="1"/>
          </p:nvPr>
        </p:nvSpPr>
        <p:spPr>
          <a:xfrm>
            <a:off x="6304551" y="2584800"/>
            <a:ext cx="4644000" cy="648000"/>
          </a:xfrm>
        </p:spPr>
        <p:txBody>
          <a:bodyPr/>
          <a:lstStyle>
            <a:lvl1pPr marL="0" indent="0">
              <a:lnSpc>
                <a:spcPct val="85000"/>
              </a:lnSpc>
              <a:buNone/>
              <a:defRPr sz="1586">
                <a:solidFill>
                  <a:schemeClr val="bg1"/>
                </a:solidFill>
              </a:defRPr>
            </a:lvl1pPr>
            <a:lvl2pPr>
              <a:defRPr sz="1786">
                <a:solidFill>
                  <a:schemeClr val="bg1"/>
                </a:solidFill>
              </a:defRPr>
            </a:lvl2pPr>
            <a:lvl3pPr marL="321739">
              <a:defRPr sz="1586">
                <a:solidFill>
                  <a:schemeClr val="bg1"/>
                </a:solidFill>
              </a:defRPr>
            </a:lvl3pPr>
            <a:lvl4pPr marL="536232">
              <a:defRPr lang="da-DK" sz="1393" kern="1200" dirty="0" smtClean="0">
                <a:solidFill>
                  <a:schemeClr val="bg1"/>
                </a:solidFill>
                <a:latin typeface="+mn-lt"/>
                <a:ea typeface="+mn-ea"/>
                <a:cs typeface="+mn-cs"/>
              </a:defRPr>
            </a:lvl4pPr>
            <a:lvl5pPr marL="714975" indent="-89371">
              <a:defRPr sz="1193">
                <a:solidFill>
                  <a:schemeClr val="bg1"/>
                </a:solidFill>
              </a:defRPr>
            </a:lvl5pPr>
          </a:lstStyle>
          <a:p>
            <a:pPr lvl="0"/>
            <a:r>
              <a:rPr lang="da-DK" dirty="0"/>
              <a:t>Tak tekst 16pt i to eller max 3 linjer</a:t>
            </a:r>
          </a:p>
        </p:txBody>
      </p:sp>
      <p:sp>
        <p:nvSpPr>
          <p:cNvPr id="19" name="Pladsholder til tekst5"/>
          <p:cNvSpPr>
            <a:spLocks noGrp="1"/>
          </p:cNvSpPr>
          <p:nvPr>
            <p:ph type="body" sz="quarter" idx="18" hasCustomPrompt="1"/>
          </p:nvPr>
        </p:nvSpPr>
        <p:spPr>
          <a:xfrm>
            <a:off x="6304551" y="3492000"/>
            <a:ext cx="4644000" cy="648000"/>
          </a:xfrm>
        </p:spPr>
        <p:txBody>
          <a:bodyPr/>
          <a:lstStyle>
            <a:lvl1pPr marL="0" indent="0">
              <a:lnSpc>
                <a:spcPct val="85000"/>
              </a:lnSpc>
              <a:buNone/>
              <a:defRPr sz="1586">
                <a:solidFill>
                  <a:schemeClr val="bg1"/>
                </a:solidFill>
              </a:defRPr>
            </a:lvl1pPr>
            <a:lvl2pPr>
              <a:defRPr sz="1786">
                <a:solidFill>
                  <a:schemeClr val="bg1"/>
                </a:solidFill>
              </a:defRPr>
            </a:lvl2pPr>
            <a:lvl3pPr marL="321739">
              <a:defRPr sz="1586">
                <a:solidFill>
                  <a:schemeClr val="bg1"/>
                </a:solidFill>
              </a:defRPr>
            </a:lvl3pPr>
            <a:lvl4pPr marL="536232">
              <a:defRPr lang="da-DK" sz="1393" kern="1200" dirty="0" smtClean="0">
                <a:solidFill>
                  <a:schemeClr val="bg1"/>
                </a:solidFill>
                <a:latin typeface="+mn-lt"/>
                <a:ea typeface="+mn-ea"/>
                <a:cs typeface="+mn-cs"/>
              </a:defRPr>
            </a:lvl4pPr>
            <a:lvl5pPr marL="714975" indent="-89371">
              <a:defRPr sz="1193">
                <a:solidFill>
                  <a:schemeClr val="bg1"/>
                </a:solidFill>
              </a:defRPr>
            </a:lvl5pPr>
          </a:lstStyle>
          <a:p>
            <a:pPr lvl="0"/>
            <a:r>
              <a:rPr lang="da-DK" dirty="0"/>
              <a:t>Tak tekst 16pt i to eller max 3 linjer</a:t>
            </a:r>
          </a:p>
        </p:txBody>
      </p:sp>
      <p:pic>
        <p:nvPicPr>
          <p:cNvPr id="943661788" name="image" descr="{&quot;templafy&quot;:{&quot;id&quot;:&quot;718e951b-277a-4545-b338-33aac145b9b5&quot;}}"/>
          <p:cNvPicPr>
            <a:picLocks noChangeAspect="1"/>
          </p:cNvPicPr>
          <p:nvPr/>
        </p:nvPicPr>
        <p:blipFill>
          <a:blip r:embed="rId3"/>
          <a:stretch>
            <a:fillRect/>
          </a:stretch>
        </p:blipFill>
        <p:spPr>
          <a:xfrm>
            <a:off x="457200" y="4806975"/>
            <a:ext cx="687600" cy="687600"/>
          </a:xfrm>
          <a:prstGeom prst="rect">
            <a:avLst/>
          </a:prstGeom>
        </p:spPr>
      </p:pic>
      <p:pic>
        <p:nvPicPr>
          <p:cNvPr id="32" name="Region">
            <a:extLst>
              <a:ext uri="{FF2B5EF4-FFF2-40B4-BE49-F238E27FC236}">
                <a16:creationId xmlns:a16="http://schemas.microsoft.com/office/drawing/2014/main" id="{7DBE4519-D315-4551-8FFF-23278A41F74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3739" y="4852382"/>
            <a:ext cx="116417" cy="594784"/>
          </a:xfrm>
          <a:prstGeom prst="rect">
            <a:avLst/>
          </a:prstGeom>
        </p:spPr>
      </p:pic>
      <p:sp>
        <p:nvSpPr>
          <p:cNvPr id="3" name="Date Placeholder 2" hidden="1">
            <a:extLst>
              <a:ext uri="{FF2B5EF4-FFF2-40B4-BE49-F238E27FC236}">
                <a16:creationId xmlns:a16="http://schemas.microsoft.com/office/drawing/2014/main" id="{4E5C5C65-92B8-4B3F-BE1B-63180EB0E183}"/>
              </a:ext>
            </a:extLst>
          </p:cNvPr>
          <p:cNvSpPr>
            <a:spLocks noGrp="1"/>
          </p:cNvSpPr>
          <p:nvPr>
            <p:ph type="dt" sz="half" idx="19"/>
          </p:nvPr>
        </p:nvSpPr>
        <p:spPr/>
        <p:txBody>
          <a:bodyPr/>
          <a:lstStyle/>
          <a:p>
            <a:endParaRPr lang="da-DK" dirty="0"/>
          </a:p>
        </p:txBody>
      </p:sp>
      <p:sp>
        <p:nvSpPr>
          <p:cNvPr id="7" name="Footer Placeholder 6" hidden="1">
            <a:extLst>
              <a:ext uri="{FF2B5EF4-FFF2-40B4-BE49-F238E27FC236}">
                <a16:creationId xmlns:a16="http://schemas.microsoft.com/office/drawing/2014/main" id="{9908E025-A0FB-4A57-BEE6-3B848F4574F7}"/>
              </a:ext>
            </a:extLst>
          </p:cNvPr>
          <p:cNvSpPr>
            <a:spLocks noGrp="1"/>
          </p:cNvSpPr>
          <p:nvPr>
            <p:ph type="ftr" sz="quarter" idx="20"/>
          </p:nvPr>
        </p:nvSpPr>
        <p:spPr/>
        <p:txBody>
          <a:bodyPr/>
          <a:lstStyle/>
          <a:p>
            <a:endParaRPr lang="en-GB"/>
          </a:p>
        </p:txBody>
      </p:sp>
      <p:sp>
        <p:nvSpPr>
          <p:cNvPr id="9" name="Slide Number Placeholder 8">
            <a:extLst>
              <a:ext uri="{FF2B5EF4-FFF2-40B4-BE49-F238E27FC236}">
                <a16:creationId xmlns:a16="http://schemas.microsoft.com/office/drawing/2014/main" id="{BAD89C57-8555-49A1-8F50-00267BCA1260}"/>
              </a:ext>
            </a:extLst>
          </p:cNvPr>
          <p:cNvSpPr>
            <a:spLocks noGrp="1"/>
          </p:cNvSpPr>
          <p:nvPr>
            <p:ph type="sldNum" sz="quarter" idx="21"/>
          </p:nvPr>
        </p:nvSpPr>
        <p:spPr/>
        <p:txBody>
          <a:bodyPr/>
          <a:lstStyle/>
          <a:p>
            <a:fld id="{0DAB5548-7253-48D6-B95B-F3D312A72220}" type="slidenum">
              <a:rPr lang="da-DK" smtClean="0"/>
              <a:pPr/>
              <a:t>‹nr.›</a:t>
            </a:fld>
            <a:endParaRPr lang="da-DK" dirty="0"/>
          </a:p>
        </p:txBody>
      </p:sp>
      <p:pic>
        <p:nvPicPr>
          <p:cNvPr id="1523505208" name="image" descr="{&quot;templafy&quot;:{&quot;id&quot;:&quot;0af34c57-606d-4789-9a5d-1f2ee6c15615&quot;}}"/>
          <p:cNvPicPr>
            <a:picLocks noChangeAspect="1"/>
          </p:cNvPicPr>
          <p:nvPr/>
        </p:nvPicPr>
        <p:blipFill>
          <a:blip r:embed="rId5"/>
          <a:stretch>
            <a:fillRect/>
          </a:stretch>
        </p:blipFill>
        <p:spPr>
          <a:xfrm>
            <a:off x="5773324" y="6314400"/>
            <a:ext cx="1324800" cy="421200"/>
          </a:xfrm>
          <a:prstGeom prst="rect">
            <a:avLst/>
          </a:prstGeom>
        </p:spPr>
      </p:pic>
      <p:sp>
        <p:nvSpPr>
          <p:cNvPr id="24" name="text" descr="{&quot;templafy&quot;:{&quot;id&quot;:&quot;e00094de-be7b-437e-9ec1-82db236db102&quot;}}" title="UserProfile.Office.Virksomhed_{{DocumentLanguage}}">
            <a:extLst>
              <a:ext uri="{FF2B5EF4-FFF2-40B4-BE49-F238E27FC236}">
                <a16:creationId xmlns:a16="http://schemas.microsoft.com/office/drawing/2014/main" id="{B86E3A09-07D7-4572-B9B4-424492595535}"/>
              </a:ext>
            </a:extLst>
          </p:cNvPr>
          <p:cNvSpPr txBox="1"/>
          <p:nvPr userDrawn="1"/>
        </p:nvSpPr>
        <p:spPr>
          <a:xfrm>
            <a:off x="1366845" y="207098"/>
            <a:ext cx="6120000" cy="215444"/>
          </a:xfrm>
          <a:prstGeom prst="rect">
            <a:avLst/>
          </a:prstGeom>
          <a:noFill/>
        </p:spPr>
        <p:txBody>
          <a:bodyPr wrap="square" lIns="0" tIns="0" rIns="0" bIns="0" rtlCol="0">
            <a:noAutofit/>
          </a:bodyPr>
          <a:lstStyle/>
          <a:p>
            <a:r>
              <a:rPr lang="da-DK" sz="1393" b="1" noProof="0" dirty="0">
                <a:solidFill>
                  <a:schemeClr val="bg1"/>
                </a:solidFill>
              </a:rPr>
              <a:t>Region Hovedstaden</a:t>
            </a:r>
          </a:p>
        </p:txBody>
      </p:sp>
      <p:sp>
        <p:nvSpPr>
          <p:cNvPr id="27" name="text" descr="{&quot;templafy&quot;:{&quot;id&quot;:&quot;a4f2c1f5-1c19-4c91-aedc-5037c5f4c86e&quot;}}" hidden="1" title="UserProfile.CenterFreeText">
            <a:extLst>
              <a:ext uri="{FF2B5EF4-FFF2-40B4-BE49-F238E27FC236}">
                <a16:creationId xmlns:a16="http://schemas.microsoft.com/office/drawing/2014/main" id="{5F299E72-7220-4037-A022-AB131B48EEA5}"/>
              </a:ext>
            </a:extLst>
          </p:cNvPr>
          <p:cNvSpPr txBox="1">
            <a:spLocks/>
          </p:cNvSpPr>
          <p:nvPr userDrawn="1"/>
        </p:nvSpPr>
        <p:spPr>
          <a:xfrm>
            <a:off x="1366845" y="4047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393" dirty="0">
                <a:solidFill>
                  <a:schemeClr val="bg1"/>
                </a:solidFill>
              </a:rPr>
              <a:t>Stab og Strategi</a:t>
            </a:r>
          </a:p>
        </p:txBody>
      </p:sp>
      <p:sp>
        <p:nvSpPr>
          <p:cNvPr id="28" name="text" descr="{&quot;templafy&quot;:{&quot;id&quot;:&quot;0def6d8f-2375-4246-8383-cde2357e03bb&quot;}}" title="UserProfile.Centers.Center_{{DocumentLanguage}}">
            <a:extLst>
              <a:ext uri="{FF2B5EF4-FFF2-40B4-BE49-F238E27FC236}">
                <a16:creationId xmlns:a16="http://schemas.microsoft.com/office/drawing/2014/main" id="{E470E0A8-A54B-4294-8741-350F4F6D0CD1}"/>
              </a:ext>
            </a:extLst>
          </p:cNvPr>
          <p:cNvSpPr txBox="1">
            <a:spLocks/>
          </p:cNvSpPr>
          <p:nvPr userDrawn="1"/>
        </p:nvSpPr>
        <p:spPr>
          <a:xfrm>
            <a:off x="1366845" y="404678"/>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393" dirty="0">
                <a:solidFill>
                  <a:schemeClr val="bg1"/>
                </a:solidFill>
              </a:rPr>
              <a:t>Center for Ejendomme</a:t>
            </a:r>
          </a:p>
        </p:txBody>
      </p:sp>
      <p:sp>
        <p:nvSpPr>
          <p:cNvPr id="36" name="text" descr="{&quot;templafy&quot;:{&quot;id&quot;:&quot;522dd8b9-0035-42ec-96ee-84440d29416b&quot;}}" title="Form.PresentationTitle">
            <a:extLst>
              <a:ext uri="{FF2B5EF4-FFF2-40B4-BE49-F238E27FC236}">
                <a16:creationId xmlns:a16="http://schemas.microsoft.com/office/drawing/2014/main" id="{AC371463-26EB-4629-B7E5-E75885298EA4}"/>
              </a:ext>
            </a:extLst>
          </p:cNvPr>
          <p:cNvSpPr txBox="1"/>
          <p:nvPr userDrawn="1"/>
        </p:nvSpPr>
        <p:spPr>
          <a:xfrm>
            <a:off x="1368000" y="6289200"/>
            <a:ext cx="3780000" cy="180000"/>
          </a:xfrm>
          <a:prstGeom prst="rect">
            <a:avLst/>
          </a:prstGeom>
          <a:noFill/>
        </p:spPr>
        <p:txBody>
          <a:bodyPr wrap="square" lIns="0" tIns="0" rIns="0" bIns="0" rtlCol="0">
            <a:noAutofit/>
          </a:bodyPr>
          <a:lstStyle/>
          <a:p>
            <a:endParaRPr lang="da-DK" sz="993" dirty="0">
              <a:solidFill>
                <a:schemeClr val="bg1"/>
              </a:solidFill>
            </a:endParaRPr>
          </a:p>
        </p:txBody>
      </p:sp>
      <p:pic>
        <p:nvPicPr>
          <p:cNvPr id="1987950584" name="image" descr="{&quot;templafy&quot;:{&quot;id&quot;:&quot;c395d29a-bbdb-4355-8459-3bd23497c743&quot;}}"/>
          <p:cNvPicPr>
            <a:picLocks noChangeAspect="1"/>
          </p:cNvPicPr>
          <p:nvPr/>
        </p:nvPicPr>
        <p:blipFill>
          <a:blip r:embed="rId5"/>
          <a:stretch>
            <a:fillRect/>
          </a:stretch>
        </p:blipFill>
        <p:spPr>
          <a:xfrm>
            <a:off x="11069013" y="872704"/>
            <a:ext cx="871200" cy="900000"/>
          </a:xfrm>
          <a:prstGeom prst="rect">
            <a:avLst/>
          </a:prstGeom>
        </p:spPr>
      </p:pic>
      <p:pic>
        <p:nvPicPr>
          <p:cNvPr id="1951378069" name="image" descr="{&quot;templafy&quot;:{&quot;id&quot;:&quot;f49336a3-d730-4bd2-850d-830021309a19&quot;}}"/>
          <p:cNvPicPr>
            <a:picLocks noChangeAspect="1"/>
          </p:cNvPicPr>
          <p:nvPr/>
        </p:nvPicPr>
        <p:blipFill>
          <a:blip r:embed="rId5"/>
          <a:stretch>
            <a:fillRect/>
          </a:stretch>
        </p:blipFill>
        <p:spPr>
          <a:xfrm>
            <a:off x="11069013" y="260648"/>
            <a:ext cx="871200" cy="900000"/>
          </a:xfrm>
          <a:prstGeom prst="rect">
            <a:avLst/>
          </a:prstGeom>
        </p:spPr>
      </p:pic>
      <p:sp>
        <p:nvSpPr>
          <p:cNvPr id="25" name="text" descr="{&quot;templafy&quot;:{&quot;id&quot;:&quot;f00040b3-f5ad-4d8c-8c96-8fcd3f1a7fbf&quot;}}" title="UserProfile.Name">
            <a:extLst>
              <a:ext uri="{FF2B5EF4-FFF2-40B4-BE49-F238E27FC236}">
                <a16:creationId xmlns:a16="http://schemas.microsoft.com/office/drawing/2014/main" id="{2D9BE457-D838-4671-A534-D2113083BAD4}"/>
              </a:ext>
            </a:extLst>
          </p:cNvPr>
          <p:cNvSpPr txBox="1"/>
          <p:nvPr userDrawn="1"/>
        </p:nvSpPr>
        <p:spPr>
          <a:xfrm>
            <a:off x="7891207" y="6289200"/>
            <a:ext cx="3387600" cy="180000"/>
          </a:xfrm>
          <a:prstGeom prst="rect">
            <a:avLst/>
          </a:prstGeom>
          <a:noFill/>
        </p:spPr>
        <p:txBody>
          <a:bodyPr wrap="square" lIns="0" tIns="0" rIns="0" bIns="0" rtlCol="0">
            <a:noAutofit/>
          </a:bodyPr>
          <a:lstStyle/>
          <a:p>
            <a:pPr algn="r"/>
            <a:r>
              <a:rPr lang="da-DK" sz="993" dirty="0" err="1">
                <a:solidFill>
                  <a:schemeClr val="bg1"/>
                </a:solidFill>
              </a:rPr>
              <a:t>Åse Marie Fosdal Ghasemi</a:t>
            </a:r>
          </a:p>
        </p:txBody>
      </p:sp>
      <p:sp>
        <p:nvSpPr>
          <p:cNvPr id="30" name="text" descr="{&quot;templafy&quot;:{&quot;id&quot;:&quot;0a3dc5c4-32e7-46eb-bdd8-34376b6ab831&quot;}}" hidden="1" title="Form.Manuel_dato">
            <a:extLst>
              <a:ext uri="{FF2B5EF4-FFF2-40B4-BE49-F238E27FC236}">
                <a16:creationId xmlns:a16="http://schemas.microsoft.com/office/drawing/2014/main" id="{22340F70-8ECE-4613-ADC1-E4F33D756A14}"/>
              </a:ext>
            </a:extLst>
          </p:cNvPr>
          <p:cNvSpPr txBox="1"/>
          <p:nvPr userDrawn="1"/>
        </p:nvSpPr>
        <p:spPr>
          <a:xfrm>
            <a:off x="7891207" y="6289200"/>
            <a:ext cx="3387600" cy="180000"/>
          </a:xfrm>
          <a:prstGeom prst="rect">
            <a:avLst/>
          </a:prstGeom>
          <a:noFill/>
        </p:spPr>
        <p:txBody>
          <a:bodyPr wrap="square" lIns="0" tIns="0" rIns="0" bIns="0" rtlCol="0">
            <a:noAutofit/>
          </a:bodyPr>
          <a:lstStyle/>
          <a:p>
            <a:pPr algn="r"/>
            <a:endParaRPr lang="da-DK" sz="993" dirty="0" err="1">
              <a:solidFill>
                <a:schemeClr val="bg1"/>
              </a:solidFill>
            </a:endParaRPr>
          </a:p>
        </p:txBody>
      </p:sp>
      <p:pic>
        <p:nvPicPr>
          <p:cNvPr id="1569810125" name="image" descr="{&quot;templafy&quot;:{&quot;id&quot;:&quot;a961de10-1f64-4941-a6bb-8bef2cbda5f0&quot;}}"/>
          <p:cNvPicPr>
            <a:picLocks noChangeAspect="1"/>
          </p:cNvPicPr>
          <p:nvPr/>
        </p:nvPicPr>
        <p:blipFill>
          <a:blip r:embed="rId5"/>
          <a:stretch>
            <a:fillRect/>
          </a:stretch>
        </p:blipFill>
        <p:spPr>
          <a:xfrm>
            <a:off x="9957600" y="97200"/>
            <a:ext cx="2178000" cy="684000"/>
          </a:xfrm>
          <a:prstGeom prst="rect">
            <a:avLst/>
          </a:prstGeom>
        </p:spPr>
      </p:pic>
    </p:spTree>
    <p:extLst>
      <p:ext uri="{BB962C8B-B14F-4D97-AF65-F5344CB8AC3E}">
        <p14:creationId xmlns:p14="http://schemas.microsoft.com/office/powerpoint/2010/main" val="38590279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rugerguide">
    <p:spTree>
      <p:nvGrpSpPr>
        <p:cNvPr id="1" name=""/>
        <p:cNvGrpSpPr/>
        <p:nvPr/>
      </p:nvGrpSpPr>
      <p:grpSpPr>
        <a:xfrm>
          <a:off x="0" y="0"/>
          <a:ext cx="0" cy="0"/>
          <a:chOff x="0" y="0"/>
          <a:chExt cx="0" cy="0"/>
        </a:xfrm>
      </p:grpSpPr>
      <p:sp>
        <p:nvSpPr>
          <p:cNvPr id="9" name="Fast overskrift"/>
          <p:cNvSpPr txBox="1"/>
          <p:nvPr userDrawn="1"/>
        </p:nvSpPr>
        <p:spPr>
          <a:xfrm>
            <a:off x="539755" y="539751"/>
            <a:ext cx="11109325" cy="650171"/>
          </a:xfrm>
          <a:prstGeom prst="rect">
            <a:avLst/>
          </a:prstGeom>
          <a:noFill/>
        </p:spPr>
        <p:txBody>
          <a:bodyPr wrap="square" lIns="0" tIns="0" rIns="0" bIns="0" rtlCol="0" anchor="b" anchorCtr="0">
            <a:noAutofit/>
          </a:bodyPr>
          <a:lstStyle/>
          <a:p>
            <a:r>
              <a:rPr lang="da-DK" sz="3179" b="0" noProof="1">
                <a:solidFill>
                  <a:schemeClr val="tx1"/>
                </a:solidFill>
                <a:latin typeface="Arial" panose="020B0604020202020204" pitchFamily="34" charset="0"/>
                <a:cs typeface="Arial" panose="020B0604020202020204" pitchFamily="34" charset="0"/>
              </a:rPr>
              <a:t>Brugerguide - Slet før anvendelse</a:t>
            </a:r>
          </a:p>
        </p:txBody>
      </p:sp>
      <p:sp>
        <p:nvSpPr>
          <p:cNvPr id="16" name="Text Box 2">
            <a:extLst>
              <a:ext uri="{FF2B5EF4-FFF2-40B4-BE49-F238E27FC236}">
                <a16:creationId xmlns:a16="http://schemas.microsoft.com/office/drawing/2014/main" id="{9ED1F91D-CAD7-4803-B48E-26A1E9D1349D}"/>
              </a:ext>
            </a:extLst>
          </p:cNvPr>
          <p:cNvSpPr txBox="1">
            <a:spLocks noChangeArrowheads="1"/>
          </p:cNvSpPr>
          <p:nvPr userDrawn="1"/>
        </p:nvSpPr>
        <p:spPr bwMode="auto">
          <a:xfrm>
            <a:off x="558800" y="1479533"/>
            <a:ext cx="2280360" cy="384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2954"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593"/>
              </a:spcAft>
              <a:defRPr/>
            </a:pPr>
            <a:r>
              <a:rPr lang="da-DK" sz="893" b="1" noProof="1">
                <a:latin typeface="Arial" panose="020B0604020202020204" pitchFamily="34" charset="0"/>
                <a:cs typeface="Arial" panose="020B0604020202020204" pitchFamily="34" charset="0"/>
              </a:rPr>
              <a:t>Brug</a:t>
            </a:r>
            <a:r>
              <a:rPr lang="da-DK" sz="893" b="1" baseline="0" noProof="1">
                <a:latin typeface="Arial" panose="020B0604020202020204" pitchFamily="34" charset="0"/>
                <a:cs typeface="Arial" panose="020B0604020202020204" pitchFamily="34" charset="0"/>
              </a:rPr>
              <a:t> tekst typografier</a:t>
            </a:r>
            <a:endParaRPr lang="da-DK" sz="893" b="1" noProof="1">
              <a:latin typeface="Arial" panose="020B0604020202020204" pitchFamily="34" charset="0"/>
              <a:cs typeface="Arial" panose="020B0604020202020204" pitchFamily="34" charset="0"/>
            </a:endParaRPr>
          </a:p>
          <a:p>
            <a:pPr eaLnBrk="1" hangingPunct="1">
              <a:spcAft>
                <a:spcPts val="593"/>
              </a:spcAft>
              <a:defRPr/>
            </a:pPr>
            <a:r>
              <a:rPr lang="da-DK" altLang="da-DK" sz="893" b="0" noProof="1">
                <a:solidFill>
                  <a:schemeClr val="tx1"/>
                </a:solidFill>
                <a:latin typeface="Arial" panose="020B0604020202020204" pitchFamily="34" charset="0"/>
                <a:cs typeface="Arial" panose="020B0604020202020204" pitchFamily="34" charset="0"/>
              </a:rPr>
              <a:t>Brug</a:t>
            </a:r>
            <a:r>
              <a:rPr lang="da-DK" altLang="da-DK" sz="893" b="1" noProof="1">
                <a:solidFill>
                  <a:schemeClr val="tx1"/>
                </a:solidFill>
                <a:latin typeface="Arial" panose="020B0604020202020204" pitchFamily="34" charset="0"/>
                <a:cs typeface="Arial" panose="020B0604020202020204" pitchFamily="34" charset="0"/>
              </a:rPr>
              <a:t> TAB </a:t>
            </a:r>
            <a:r>
              <a:rPr lang="da-DK" altLang="da-DK" sz="893" b="0" noProof="1">
                <a:solidFill>
                  <a:schemeClr val="tx1"/>
                </a:solidFill>
                <a:latin typeface="Arial" panose="020B0604020202020204" pitchFamily="34" charset="0"/>
                <a:cs typeface="Arial" panose="020B0604020202020204" pitchFamily="34" charset="0"/>
              </a:rPr>
              <a:t>for at gå frem i tekst-niveauer. Klik </a:t>
            </a:r>
            <a:r>
              <a:rPr lang="da-DK" altLang="da-DK" sz="893" b="1" noProof="1">
                <a:solidFill>
                  <a:schemeClr val="tx1"/>
                </a:solidFill>
                <a:latin typeface="Arial" panose="020B0604020202020204" pitchFamily="34" charset="0"/>
                <a:cs typeface="Arial" panose="020B0604020202020204" pitchFamily="34" charset="0"/>
              </a:rPr>
              <a:t>ENTER</a:t>
            </a:r>
            <a:r>
              <a:rPr lang="da-DK" altLang="da-DK" sz="893" b="0" noProof="1">
                <a:solidFill>
                  <a:schemeClr val="tx1"/>
                </a:solidFill>
                <a:latin typeface="Arial" panose="020B0604020202020204" pitchFamily="34" charset="0"/>
                <a:cs typeface="Arial" panose="020B0604020202020204" pitchFamily="34" charset="0"/>
              </a:rPr>
              <a:t>, derefter </a:t>
            </a:r>
            <a:r>
              <a:rPr lang="da-DK" altLang="da-DK" sz="893" b="1" noProof="1">
                <a:solidFill>
                  <a:schemeClr val="tx1"/>
                </a:solidFill>
                <a:latin typeface="Arial" panose="020B0604020202020204" pitchFamily="34" charset="0"/>
                <a:cs typeface="Arial" panose="020B0604020202020204" pitchFamily="34" charset="0"/>
              </a:rPr>
              <a:t>TAB</a:t>
            </a:r>
            <a:r>
              <a:rPr lang="da-DK" altLang="da-DK" sz="893" b="0" noProof="1">
                <a:solidFill>
                  <a:schemeClr val="tx1"/>
                </a:solidFill>
                <a:latin typeface="Arial" panose="020B0604020202020204" pitchFamily="34" charset="0"/>
                <a:cs typeface="Arial" panose="020B0604020202020204" pitchFamily="34" charset="0"/>
              </a:rPr>
              <a:t> for at skifte fra et niveau til et næste</a:t>
            </a:r>
          </a:p>
          <a:p>
            <a:pPr eaLnBrk="1" hangingPunct="1">
              <a:spcAft>
                <a:spcPts val="593"/>
              </a:spcAft>
              <a:defRPr/>
            </a:pPr>
            <a:r>
              <a:rPr lang="da-DK" altLang="da-DK" sz="893" b="0" noProof="1">
                <a:solidFill>
                  <a:schemeClr val="tx1"/>
                </a:solidFill>
                <a:latin typeface="Arial" panose="020B0604020202020204" pitchFamily="34" charset="0"/>
                <a:cs typeface="Arial" panose="020B0604020202020204" pitchFamily="34" charset="0"/>
              </a:rPr>
              <a:t>For at gå tilbage i tekst-niveauer, </a:t>
            </a:r>
            <a:br>
              <a:rPr lang="da-DK" altLang="da-DK" sz="893" b="0" noProof="1">
                <a:solidFill>
                  <a:schemeClr val="tx1"/>
                </a:solidFill>
                <a:latin typeface="Arial" panose="020B0604020202020204" pitchFamily="34" charset="0"/>
                <a:cs typeface="Arial" panose="020B0604020202020204" pitchFamily="34" charset="0"/>
              </a:rPr>
            </a:br>
            <a:r>
              <a:rPr lang="da-DK" altLang="da-DK" sz="893" b="0" noProof="1">
                <a:solidFill>
                  <a:schemeClr val="tx1"/>
                </a:solidFill>
                <a:latin typeface="Arial" panose="020B0604020202020204" pitchFamily="34" charset="0"/>
                <a:cs typeface="Arial" panose="020B0604020202020204" pitchFamily="34" charset="0"/>
              </a:rPr>
              <a:t>brug </a:t>
            </a:r>
            <a:r>
              <a:rPr lang="da-DK" altLang="da-DK" sz="893" b="1" noProof="1">
                <a:solidFill>
                  <a:schemeClr val="tx1"/>
                </a:solidFill>
                <a:latin typeface="Arial" panose="020B0604020202020204" pitchFamily="34" charset="0"/>
                <a:cs typeface="Arial" panose="020B0604020202020204" pitchFamily="34" charset="0"/>
              </a:rPr>
              <a:t>SHIFT+TAB</a:t>
            </a:r>
            <a:endParaRPr lang="da-DK" altLang="da-DK" sz="893" b="0" noProof="1">
              <a:solidFill>
                <a:schemeClr val="tx1"/>
              </a:solidFill>
              <a:latin typeface="Arial" panose="020B0604020202020204" pitchFamily="34" charset="0"/>
              <a:cs typeface="Arial" panose="020B0604020202020204" pitchFamily="34" charset="0"/>
            </a:endParaRPr>
          </a:p>
          <a:p>
            <a:pPr eaLnBrk="1" hangingPunct="1">
              <a:spcAft>
                <a:spcPts val="593"/>
              </a:spcAft>
              <a:defRPr/>
            </a:pPr>
            <a:r>
              <a:rPr lang="da-DK" altLang="da-DK" sz="893" b="0" noProof="1">
                <a:solidFill>
                  <a:schemeClr val="tx1"/>
                </a:solidFill>
                <a:latin typeface="Arial" panose="020B0604020202020204" pitchFamily="34" charset="0"/>
                <a:cs typeface="Arial" panose="020B0604020202020204" pitchFamily="34" charset="0"/>
              </a:rPr>
              <a:t>Alternativt kan </a:t>
            </a:r>
            <a:br>
              <a:rPr lang="da-DK" altLang="da-DK" sz="893" b="0" noProof="1">
                <a:solidFill>
                  <a:schemeClr val="tx1"/>
                </a:solidFill>
                <a:latin typeface="Arial" panose="020B0604020202020204" pitchFamily="34" charset="0"/>
                <a:cs typeface="Arial" panose="020B0604020202020204" pitchFamily="34" charset="0"/>
              </a:rPr>
            </a:br>
            <a:r>
              <a:rPr lang="da-DK" altLang="da-DK" sz="893" b="1" noProof="1">
                <a:solidFill>
                  <a:schemeClr val="tx1"/>
                </a:solidFill>
                <a:latin typeface="Arial" panose="020B0604020202020204" pitchFamily="34" charset="0"/>
                <a:cs typeface="Arial" panose="020B0604020202020204" pitchFamily="34" charset="0"/>
              </a:rPr>
              <a:t>Forøg</a:t>
            </a:r>
            <a:r>
              <a:rPr lang="da-DK" altLang="da-DK" sz="893" b="0" noProof="1">
                <a:solidFill>
                  <a:schemeClr val="tx1"/>
                </a:solidFill>
                <a:latin typeface="Arial" panose="020B0604020202020204" pitchFamily="34" charset="0"/>
                <a:cs typeface="Arial" panose="020B0604020202020204" pitchFamily="34" charset="0"/>
              </a:rPr>
              <a:t> og </a:t>
            </a:r>
            <a:r>
              <a:rPr lang="da-DK" altLang="da-DK" sz="893" b="1" noProof="1">
                <a:solidFill>
                  <a:schemeClr val="tx1"/>
                </a:solidFill>
                <a:latin typeface="Arial" panose="020B0604020202020204" pitchFamily="34" charset="0"/>
                <a:cs typeface="Arial" panose="020B0604020202020204" pitchFamily="34" charset="0"/>
              </a:rPr>
              <a:t>Formindsk</a:t>
            </a:r>
            <a:r>
              <a:rPr lang="da-DK" altLang="da-DK" sz="893" b="0" noProof="1">
                <a:solidFill>
                  <a:schemeClr val="tx1"/>
                </a:solidFill>
                <a:latin typeface="Arial" panose="020B0604020202020204" pitchFamily="34" charset="0"/>
                <a:cs typeface="Arial" panose="020B0604020202020204" pitchFamily="34" charset="0"/>
              </a:rPr>
              <a:t> listeniveau bruges</a:t>
            </a:r>
          </a:p>
          <a:p>
            <a:pPr eaLnBrk="1" hangingPunct="1">
              <a:spcBef>
                <a:spcPts val="1193"/>
              </a:spcBef>
              <a:spcAft>
                <a:spcPts val="593"/>
              </a:spcAft>
              <a:defRPr/>
            </a:pPr>
            <a:r>
              <a:rPr lang="da-DK" sz="893" b="1" noProof="1">
                <a:solidFill>
                  <a:schemeClr val="tx1"/>
                </a:solidFill>
                <a:latin typeface="Arial" panose="020B0604020202020204" pitchFamily="34" charset="0"/>
                <a:cs typeface="Arial" panose="020B0604020202020204" pitchFamily="34" charset="0"/>
              </a:rPr>
              <a:t>Ændre slide layouts</a:t>
            </a:r>
            <a:endParaRPr lang="da-DK" altLang="da-DK" sz="893" b="0" noProof="1">
              <a:solidFill>
                <a:schemeClr val="tx1"/>
              </a:solidFill>
              <a:latin typeface="Arial" panose="020B0604020202020204" pitchFamily="34" charset="0"/>
              <a:cs typeface="Arial" panose="020B0604020202020204" pitchFamily="34" charset="0"/>
            </a:endParaRPr>
          </a:p>
          <a:p>
            <a:pPr eaLnBrk="1" hangingPunct="1">
              <a:spcAft>
                <a:spcPts val="593"/>
              </a:spcAft>
              <a:defRPr/>
            </a:pPr>
            <a:r>
              <a:rPr lang="da-DK" altLang="da-DK" sz="893" b="1" noProof="1">
                <a:solidFill>
                  <a:schemeClr val="tx1"/>
                </a:solidFill>
                <a:latin typeface="Arial" panose="020B0604020202020204" pitchFamily="34" charset="0"/>
                <a:cs typeface="Arial" panose="020B0604020202020204" pitchFamily="34" charset="0"/>
              </a:rPr>
              <a:t>1. </a:t>
            </a:r>
            <a:r>
              <a:rPr lang="da-DK" altLang="da-DK" sz="893" b="0" noProof="1">
                <a:solidFill>
                  <a:schemeClr val="tx1"/>
                </a:solidFill>
                <a:latin typeface="Arial" panose="020B0604020202020204" pitchFamily="34" charset="0"/>
                <a:cs typeface="Arial" panose="020B0604020202020204" pitchFamily="34" charset="0"/>
              </a:rPr>
              <a:t>Klik på pilen</a:t>
            </a:r>
            <a:r>
              <a:rPr lang="da-DK" altLang="da-DK" sz="893" b="0" baseline="0" noProof="1">
                <a:solidFill>
                  <a:schemeClr val="tx1"/>
                </a:solidFill>
                <a:latin typeface="Arial" panose="020B0604020202020204" pitchFamily="34" charset="0"/>
                <a:cs typeface="Arial" panose="020B0604020202020204" pitchFamily="34" charset="0"/>
              </a:rPr>
              <a:t> ved siden af </a:t>
            </a:r>
            <a:r>
              <a:rPr lang="da-DK" altLang="da-DK" sz="893" b="1" baseline="0" noProof="1">
                <a:solidFill>
                  <a:schemeClr val="tx1"/>
                </a:solidFill>
                <a:latin typeface="Arial" panose="020B0604020202020204" pitchFamily="34" charset="0"/>
                <a:cs typeface="Arial" panose="020B0604020202020204" pitchFamily="34" charset="0"/>
              </a:rPr>
              <a:t>Layout</a:t>
            </a:r>
            <a:r>
              <a:rPr lang="da-DK" altLang="da-DK" sz="893" b="0" baseline="0" noProof="1">
                <a:solidFill>
                  <a:schemeClr val="tx1"/>
                </a:solidFill>
                <a:latin typeface="Arial" panose="020B0604020202020204" pitchFamily="34" charset="0"/>
                <a:cs typeface="Arial" panose="020B0604020202020204" pitchFamily="34" charset="0"/>
              </a:rPr>
              <a:t> </a:t>
            </a:r>
            <a:br>
              <a:rPr lang="da-DK" altLang="da-DK" sz="893" b="0" baseline="0" noProof="1">
                <a:solidFill>
                  <a:schemeClr val="tx1"/>
                </a:solidFill>
                <a:latin typeface="Arial" panose="020B0604020202020204" pitchFamily="34" charset="0"/>
                <a:cs typeface="Arial" panose="020B0604020202020204" pitchFamily="34" charset="0"/>
              </a:rPr>
            </a:br>
            <a:r>
              <a:rPr lang="da-DK" altLang="da-DK" sz="893" b="0" baseline="0" noProof="1">
                <a:solidFill>
                  <a:schemeClr val="tx1"/>
                </a:solidFill>
                <a:latin typeface="Arial" panose="020B0604020202020204" pitchFamily="34" charset="0"/>
                <a:cs typeface="Arial" panose="020B0604020202020204" pitchFamily="34" charset="0"/>
              </a:rPr>
              <a:t>for at få vist en dropdown menu af </a:t>
            </a:r>
            <a:br>
              <a:rPr lang="da-DK" altLang="da-DK" sz="893" b="0" baseline="0" noProof="1">
                <a:solidFill>
                  <a:schemeClr val="tx1"/>
                </a:solidFill>
                <a:latin typeface="Arial" panose="020B0604020202020204" pitchFamily="34" charset="0"/>
                <a:cs typeface="Arial" panose="020B0604020202020204" pitchFamily="34" charset="0"/>
              </a:rPr>
            </a:br>
            <a:r>
              <a:rPr lang="da-DK" altLang="da-DK" sz="893" b="0" baseline="0" noProof="1">
                <a:solidFill>
                  <a:schemeClr val="tx1"/>
                </a:solidFill>
                <a:latin typeface="Arial" panose="020B0604020202020204" pitchFamily="34" charset="0"/>
                <a:cs typeface="Arial" panose="020B0604020202020204" pitchFamily="34" charset="0"/>
              </a:rPr>
              <a:t>mulige slides layout</a:t>
            </a:r>
            <a:endParaRPr lang="da-DK" altLang="da-DK" sz="893" b="0" noProof="1">
              <a:solidFill>
                <a:schemeClr val="tx1"/>
              </a:solidFill>
              <a:latin typeface="Arial" panose="020B0604020202020204" pitchFamily="34" charset="0"/>
              <a:cs typeface="Arial" panose="020B0604020202020204" pitchFamily="34" charset="0"/>
            </a:endParaRPr>
          </a:p>
          <a:p>
            <a:pPr eaLnBrk="1" hangingPunct="1">
              <a:spcAft>
                <a:spcPts val="593"/>
              </a:spcAft>
              <a:defRPr/>
            </a:pPr>
            <a:r>
              <a:rPr lang="da-DK" altLang="da-DK" sz="893" b="1" noProof="1">
                <a:solidFill>
                  <a:schemeClr val="tx1"/>
                </a:solidFill>
                <a:latin typeface="Arial" panose="020B0604020202020204" pitchFamily="34" charset="0"/>
                <a:cs typeface="Arial" panose="020B0604020202020204" pitchFamily="34" charset="0"/>
              </a:rPr>
              <a:t>2. </a:t>
            </a:r>
            <a:r>
              <a:rPr lang="da-DK" altLang="da-DK" sz="893" b="0" noProof="1">
                <a:solidFill>
                  <a:schemeClr val="tx1"/>
                </a:solidFill>
                <a:latin typeface="Arial" panose="020B0604020202020204" pitchFamily="34" charset="0"/>
                <a:cs typeface="Arial" panose="020B0604020202020204" pitchFamily="34" charset="0"/>
              </a:rPr>
              <a:t>Vælg </a:t>
            </a:r>
            <a:r>
              <a:rPr lang="da-DK" altLang="da-DK" sz="893" b="1" noProof="1">
                <a:solidFill>
                  <a:schemeClr val="tx1"/>
                </a:solidFill>
                <a:latin typeface="Arial" panose="020B0604020202020204" pitchFamily="34" charset="0"/>
                <a:cs typeface="Arial" panose="020B0604020202020204" pitchFamily="34" charset="0"/>
              </a:rPr>
              <a:t>Layout</a:t>
            </a:r>
            <a:r>
              <a:rPr lang="da-DK" altLang="da-DK" sz="893" b="0" noProof="1">
                <a:solidFill>
                  <a:schemeClr val="tx1"/>
                </a:solidFill>
                <a:latin typeface="Arial" panose="020B0604020202020204" pitchFamily="34" charset="0"/>
                <a:cs typeface="Arial" panose="020B0604020202020204" pitchFamily="34" charset="0"/>
              </a:rPr>
              <a:t> for at ændre dit </a:t>
            </a:r>
            <a:br>
              <a:rPr lang="da-DK" altLang="da-DK" sz="893" b="0" noProof="1">
                <a:solidFill>
                  <a:schemeClr val="tx1"/>
                </a:solidFill>
                <a:latin typeface="Arial" panose="020B0604020202020204" pitchFamily="34" charset="0"/>
                <a:cs typeface="Arial" panose="020B0604020202020204" pitchFamily="34" charset="0"/>
              </a:rPr>
            </a:br>
            <a:r>
              <a:rPr lang="da-DK" altLang="da-DK" sz="893" b="0" noProof="1">
                <a:solidFill>
                  <a:schemeClr val="tx1"/>
                </a:solidFill>
                <a:latin typeface="Arial" panose="020B0604020202020204" pitchFamily="34" charset="0"/>
                <a:cs typeface="Arial" panose="020B0604020202020204" pitchFamily="34" charset="0"/>
              </a:rPr>
              <a:t>nuværende layout til et alternativt</a:t>
            </a:r>
          </a:p>
          <a:p>
            <a:pPr fontAlgn="auto">
              <a:spcBef>
                <a:spcPts val="1193"/>
              </a:spcBef>
              <a:spcAft>
                <a:spcPts val="593"/>
              </a:spcAft>
              <a:buFont typeface="+mj-lt"/>
              <a:buNone/>
              <a:defRPr/>
            </a:pPr>
            <a:r>
              <a:rPr lang="da-DK" sz="893" b="1" noProof="1">
                <a:solidFill>
                  <a:schemeClr val="tx1"/>
                </a:solidFill>
                <a:latin typeface="Arial" panose="020B0604020202020204" pitchFamily="34" charset="0"/>
                <a:cs typeface="Arial" panose="020B0604020202020204" pitchFamily="34" charset="0"/>
              </a:rPr>
              <a:t>Nulstil slide</a:t>
            </a:r>
          </a:p>
          <a:p>
            <a:pPr marL="0" marR="0" indent="0" algn="l" defTabSz="908018" rtl="0" eaLnBrk="1" fontAlgn="auto" latinLnBrk="0" hangingPunct="1">
              <a:lnSpc>
                <a:spcPct val="100000"/>
              </a:lnSpc>
              <a:spcBef>
                <a:spcPts val="0"/>
              </a:spcBef>
              <a:spcAft>
                <a:spcPts val="593"/>
              </a:spcAft>
              <a:buClrTx/>
              <a:buSzTx/>
              <a:buFont typeface="+mj-lt"/>
              <a:buNone/>
              <a:tabLst/>
              <a:defRPr/>
            </a:pPr>
            <a:r>
              <a:rPr lang="da-DK" altLang="da-DK" sz="893" b="1" noProof="1">
                <a:solidFill>
                  <a:schemeClr val="tx1"/>
                </a:solidFill>
                <a:latin typeface="Arial" panose="020B0604020202020204" pitchFamily="34" charset="0"/>
                <a:cs typeface="Arial" panose="020B0604020202020204" pitchFamily="34" charset="0"/>
              </a:rPr>
              <a:t>1. </a:t>
            </a:r>
            <a:r>
              <a:rPr lang="da-DK" altLang="da-DK" sz="893" b="0" noProof="1">
                <a:solidFill>
                  <a:schemeClr val="tx1"/>
                </a:solidFill>
                <a:latin typeface="Arial" panose="020B0604020202020204" pitchFamily="34" charset="0"/>
                <a:cs typeface="Arial" panose="020B0604020202020204" pitchFamily="34" charset="0"/>
              </a:rPr>
              <a:t>Klik på fanen </a:t>
            </a:r>
            <a:r>
              <a:rPr lang="da-DK" altLang="da-DK" sz="893" b="1" noProof="1">
                <a:solidFill>
                  <a:schemeClr val="tx1"/>
                </a:solidFill>
                <a:latin typeface="Arial" panose="020B0604020202020204" pitchFamily="34" charset="0"/>
                <a:cs typeface="Arial" panose="020B0604020202020204" pitchFamily="34" charset="0"/>
              </a:rPr>
              <a:t>Hjem</a:t>
            </a:r>
          </a:p>
          <a:p>
            <a:pPr marL="0" marR="0" indent="0" algn="l" defTabSz="908018" rtl="0" eaLnBrk="1" fontAlgn="auto" latinLnBrk="0" hangingPunct="1">
              <a:lnSpc>
                <a:spcPct val="100000"/>
              </a:lnSpc>
              <a:spcBef>
                <a:spcPts val="0"/>
              </a:spcBef>
              <a:spcAft>
                <a:spcPts val="593"/>
              </a:spcAft>
              <a:buClrTx/>
              <a:buSzTx/>
              <a:buFont typeface="+mj-lt"/>
              <a:buNone/>
              <a:tabLst/>
              <a:defRPr/>
            </a:pPr>
            <a:r>
              <a:rPr lang="da-DK" altLang="da-DK" sz="893" b="1" noProof="1">
                <a:solidFill>
                  <a:schemeClr val="tx1"/>
                </a:solidFill>
                <a:latin typeface="Arial" panose="020B0604020202020204" pitchFamily="34" charset="0"/>
                <a:cs typeface="Arial" panose="020B0604020202020204" pitchFamily="34" charset="0"/>
              </a:rPr>
              <a:t>2. </a:t>
            </a:r>
            <a:r>
              <a:rPr lang="da-DK" altLang="da-DK" sz="893" b="0" noProof="1">
                <a:solidFill>
                  <a:schemeClr val="tx1"/>
                </a:solidFill>
                <a:latin typeface="Arial" panose="020B0604020202020204" pitchFamily="34" charset="0"/>
                <a:cs typeface="Arial" panose="020B0604020202020204" pitchFamily="34" charset="0"/>
              </a:rPr>
              <a:t>Vælg </a:t>
            </a:r>
            <a:r>
              <a:rPr lang="da-DK" altLang="da-DK" sz="893" b="1" noProof="1">
                <a:solidFill>
                  <a:schemeClr val="tx1"/>
                </a:solidFill>
                <a:latin typeface="Arial" panose="020B0604020202020204" pitchFamily="34" charset="0"/>
                <a:cs typeface="Arial" panose="020B0604020202020204" pitchFamily="34" charset="0"/>
              </a:rPr>
              <a:t>Nulstil</a:t>
            </a:r>
            <a:r>
              <a:rPr lang="da-DK" altLang="da-DK" sz="893" b="0" noProof="1">
                <a:solidFill>
                  <a:schemeClr val="tx1"/>
                </a:solidFill>
                <a:latin typeface="Arial" panose="020B0604020202020204" pitchFamily="34" charset="0"/>
                <a:cs typeface="Arial" panose="020B0604020202020204" pitchFamily="34" charset="0"/>
              </a:rPr>
              <a:t> for at nulstille placering, størrelse og formatering af pladsholdere til layoutets oprindelige design</a:t>
            </a:r>
            <a:endParaRPr lang="da-DK" sz="893" noProof="1">
              <a:solidFill>
                <a:schemeClr val="tx1"/>
              </a:solidFill>
              <a:latin typeface="Arial" panose="020B0604020202020204" pitchFamily="34" charset="0"/>
              <a:cs typeface="Arial" panose="020B0604020202020204" pitchFamily="34" charset="0"/>
            </a:endParaRPr>
          </a:p>
          <a:p>
            <a:pPr eaLnBrk="1" hangingPunct="1">
              <a:spcAft>
                <a:spcPts val="593"/>
              </a:spcAft>
              <a:defRPr/>
            </a:pPr>
            <a:endParaRPr lang="da-DK" altLang="da-DK" sz="893" b="0" noProof="1">
              <a:solidFill>
                <a:schemeClr val="tx1"/>
              </a:solidFill>
              <a:latin typeface="Arial" panose="020B0604020202020204" pitchFamily="34" charset="0"/>
              <a:cs typeface="Arial" panose="020B0604020202020204" pitchFamily="34" charset="0"/>
            </a:endParaRPr>
          </a:p>
        </p:txBody>
      </p:sp>
      <p:pic>
        <p:nvPicPr>
          <p:cNvPr id="18" name="1 Forøg formindsk">
            <a:extLst>
              <a:ext uri="{FF2B5EF4-FFF2-40B4-BE49-F238E27FC236}">
                <a16:creationId xmlns:a16="http://schemas.microsoft.com/office/drawing/2014/main" id="{C1320887-C283-44C4-A258-0F4F30AB9BB8}"/>
              </a:ext>
            </a:extLst>
          </p:cNvPr>
          <p:cNvPicPr>
            <a:picLocks noChangeAspect="1"/>
          </p:cNvPicPr>
          <p:nvPr userDrawn="1"/>
        </p:nvPicPr>
        <p:blipFill>
          <a:blip r:embed="rId2"/>
          <a:stretch>
            <a:fillRect/>
          </a:stretch>
        </p:blipFill>
        <p:spPr>
          <a:xfrm>
            <a:off x="2719597" y="2564168"/>
            <a:ext cx="549328" cy="285228"/>
          </a:xfrm>
          <a:prstGeom prst="rect">
            <a:avLst/>
          </a:prstGeom>
        </p:spPr>
      </p:pic>
      <p:pic>
        <p:nvPicPr>
          <p:cNvPr id="20" name="3 Layout">
            <a:extLst>
              <a:ext uri="{FF2B5EF4-FFF2-40B4-BE49-F238E27FC236}">
                <a16:creationId xmlns:a16="http://schemas.microsoft.com/office/drawing/2014/main" id="{65C4A96F-1A4B-422A-A364-36A11A350F15}"/>
              </a:ext>
            </a:extLst>
          </p:cNvPr>
          <p:cNvPicPr>
            <a:picLocks noChangeAspect="1"/>
          </p:cNvPicPr>
          <p:nvPr userDrawn="1"/>
        </p:nvPicPr>
        <p:blipFill rotWithShape="1">
          <a:blip r:embed="rId3"/>
          <a:srcRect l="36944" r="2272" b="69429"/>
          <a:stretch/>
        </p:blipFill>
        <p:spPr>
          <a:xfrm>
            <a:off x="2748981" y="3277015"/>
            <a:ext cx="593368" cy="192211"/>
          </a:xfrm>
          <a:prstGeom prst="rect">
            <a:avLst/>
          </a:prstGeom>
        </p:spPr>
      </p:pic>
      <p:pic>
        <p:nvPicPr>
          <p:cNvPr id="21" name="4 Nulstil">
            <a:extLst>
              <a:ext uri="{FF2B5EF4-FFF2-40B4-BE49-F238E27FC236}">
                <a16:creationId xmlns:a16="http://schemas.microsoft.com/office/drawing/2014/main" id="{B4442F1F-206C-4948-A2CE-402C8A7844FA}"/>
              </a:ext>
            </a:extLst>
          </p:cNvPr>
          <p:cNvPicPr>
            <a:picLocks noChangeAspect="1"/>
          </p:cNvPicPr>
          <p:nvPr userDrawn="1"/>
        </p:nvPicPr>
        <p:blipFill>
          <a:blip r:embed="rId4"/>
          <a:stretch>
            <a:fillRect/>
          </a:stretch>
        </p:blipFill>
        <p:spPr>
          <a:xfrm>
            <a:off x="2748988" y="4655118"/>
            <a:ext cx="547241" cy="197798"/>
          </a:xfrm>
          <a:prstGeom prst="rect">
            <a:avLst/>
          </a:prstGeom>
        </p:spPr>
      </p:pic>
      <p:sp>
        <p:nvSpPr>
          <p:cNvPr id="22" name="Text Box 3">
            <a:extLst>
              <a:ext uri="{FF2B5EF4-FFF2-40B4-BE49-F238E27FC236}">
                <a16:creationId xmlns:a16="http://schemas.microsoft.com/office/drawing/2014/main" id="{AC472DCD-3E25-4024-9053-0797118E2199}"/>
              </a:ext>
            </a:extLst>
          </p:cNvPr>
          <p:cNvSpPr txBox="1">
            <a:spLocks noChangeArrowheads="1"/>
          </p:cNvSpPr>
          <p:nvPr userDrawn="1"/>
        </p:nvSpPr>
        <p:spPr bwMode="auto">
          <a:xfrm>
            <a:off x="4341331" y="1479519"/>
            <a:ext cx="2160798" cy="449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2954"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593"/>
              </a:spcAft>
              <a:defRPr/>
            </a:pPr>
            <a:r>
              <a:rPr lang="da-DK" sz="893" b="1" noProof="1">
                <a:solidFill>
                  <a:schemeClr val="tx1"/>
                </a:solidFill>
                <a:latin typeface="Arial" panose="020B0604020202020204" pitchFamily="34" charset="0"/>
                <a:cs typeface="Arial" panose="020B0604020202020204" pitchFamily="34" charset="0"/>
              </a:rPr>
              <a:t>Indsæt billede</a:t>
            </a:r>
          </a:p>
          <a:p>
            <a:pPr eaLnBrk="1" hangingPunct="1">
              <a:spcAft>
                <a:spcPts val="593"/>
              </a:spcAft>
              <a:defRPr/>
            </a:pPr>
            <a:r>
              <a:rPr lang="da-DK" altLang="da-DK" sz="893" b="0" noProof="1">
                <a:solidFill>
                  <a:schemeClr val="tx1"/>
                </a:solidFill>
                <a:latin typeface="Arial" panose="020B0604020202020204" pitchFamily="34" charset="0"/>
                <a:cs typeface="Arial" panose="020B0604020202020204" pitchFamily="34" charset="0"/>
              </a:rPr>
              <a:t>På slides med billedpladsholder eller hvilken som helst anden pladsholder, klik på pladsholderens kant. TIP: Hold Shift nede og klik på pladsholderen</a:t>
            </a:r>
            <a:endParaRPr lang="da-DK" altLang="da-DK" sz="893" noProof="1">
              <a:solidFill>
                <a:schemeClr val="tx1"/>
              </a:solidFill>
              <a:latin typeface="Arial" panose="020B0604020202020204" pitchFamily="34" charset="0"/>
              <a:cs typeface="Arial" panose="020B0604020202020204" pitchFamily="34" charset="0"/>
            </a:endParaRPr>
          </a:p>
          <a:p>
            <a:pPr eaLnBrk="1" hangingPunct="1">
              <a:spcBef>
                <a:spcPts val="1193"/>
              </a:spcBef>
              <a:spcAft>
                <a:spcPts val="593"/>
              </a:spcAft>
              <a:defRPr/>
            </a:pPr>
            <a:r>
              <a:rPr lang="da-DK" sz="893" b="1" noProof="1">
                <a:solidFill>
                  <a:schemeClr val="tx1"/>
                </a:solidFill>
                <a:latin typeface="Arial" panose="020B0604020202020204" pitchFamily="34" charset="0"/>
                <a:cs typeface="Arial" panose="020B0604020202020204" pitchFamily="34" charset="0"/>
              </a:rPr>
              <a:t>A. Indsæt firma billede</a:t>
            </a:r>
            <a:endParaRPr lang="da-DK" altLang="da-DK" sz="893" b="0" noProof="1">
              <a:solidFill>
                <a:schemeClr val="tx1"/>
              </a:solidFill>
              <a:latin typeface="Arial" panose="020B0604020202020204" pitchFamily="34" charset="0"/>
              <a:cs typeface="Arial" panose="020B0604020202020204" pitchFamily="34" charset="0"/>
            </a:endParaRPr>
          </a:p>
          <a:p>
            <a:pPr marL="0" marR="0" lvl="0" indent="0" algn="l" defTabSz="908018" rtl="0" eaLnBrk="1" fontAlgn="auto" latinLnBrk="0" hangingPunct="1">
              <a:lnSpc>
                <a:spcPct val="100000"/>
              </a:lnSpc>
              <a:spcBef>
                <a:spcPts val="0"/>
              </a:spcBef>
              <a:spcAft>
                <a:spcPts val="593"/>
              </a:spcAft>
              <a:buClrTx/>
              <a:buSzTx/>
              <a:buFontTx/>
              <a:buNone/>
              <a:tabLst/>
              <a:defRPr/>
            </a:pPr>
            <a:r>
              <a:rPr lang="da-DK" altLang="da-DK" sz="893" b="0" noProof="1">
                <a:solidFill>
                  <a:schemeClr val="tx1"/>
                </a:solidFill>
                <a:latin typeface="Arial" panose="020B0604020202020204" pitchFamily="34" charset="0"/>
                <a:cs typeface="Arial" panose="020B0604020202020204" pitchFamily="34" charset="0"/>
              </a:rPr>
              <a:t>1. Klik på den blå </a:t>
            </a:r>
            <a:r>
              <a:rPr lang="da-DK" altLang="da-DK" sz="893" b="1" baseline="0" noProof="1">
                <a:solidFill>
                  <a:schemeClr val="tx1"/>
                </a:solidFill>
                <a:latin typeface="Arial" panose="020B0604020202020204" pitchFamily="34" charset="0"/>
                <a:cs typeface="Arial" panose="020B0604020202020204" pitchFamily="34" charset="0"/>
              </a:rPr>
              <a:t>Templafy</a:t>
            </a:r>
            <a:r>
              <a:rPr lang="da-DK" altLang="da-DK" sz="893" b="0" baseline="0" noProof="1">
                <a:solidFill>
                  <a:schemeClr val="tx1"/>
                </a:solidFill>
                <a:latin typeface="Arial" panose="020B0604020202020204" pitchFamily="34" charset="0"/>
                <a:cs typeface="Arial" panose="020B0604020202020204" pitchFamily="34" charset="0"/>
              </a:rPr>
              <a:t>-knap</a:t>
            </a:r>
          </a:p>
          <a:p>
            <a:pPr marL="0" marR="0" lvl="0" indent="0" algn="l" defTabSz="908018" rtl="0" eaLnBrk="1" fontAlgn="auto" latinLnBrk="0" hangingPunct="1">
              <a:lnSpc>
                <a:spcPct val="100000"/>
              </a:lnSpc>
              <a:spcBef>
                <a:spcPts val="0"/>
              </a:spcBef>
              <a:spcAft>
                <a:spcPts val="593"/>
              </a:spcAft>
              <a:buClrTx/>
              <a:buSzTx/>
              <a:buFontTx/>
              <a:buNone/>
              <a:tabLst/>
              <a:defRPr/>
            </a:pPr>
            <a:r>
              <a:rPr lang="da-DK" altLang="da-DK" sz="893" b="0" baseline="0" noProof="1">
                <a:solidFill>
                  <a:schemeClr val="tx1"/>
                </a:solidFill>
                <a:latin typeface="Arial" panose="020B0604020202020204" pitchFamily="34" charset="0"/>
                <a:cs typeface="Arial" panose="020B0604020202020204" pitchFamily="34" charset="0"/>
              </a:rPr>
              <a:t>2. I drop ned menuen, vælg </a:t>
            </a:r>
            <a:r>
              <a:rPr lang="da-DK" altLang="da-DK" sz="893" b="1" baseline="0" noProof="1">
                <a:solidFill>
                  <a:schemeClr val="tx1"/>
                </a:solidFill>
                <a:latin typeface="Arial" panose="020B0604020202020204" pitchFamily="34" charset="0"/>
                <a:cs typeface="Arial" panose="020B0604020202020204" pitchFamily="34" charset="0"/>
              </a:rPr>
              <a:t>Images</a:t>
            </a:r>
            <a:r>
              <a:rPr lang="da-DK" altLang="da-DK" sz="893" b="0" baseline="0" noProof="1">
                <a:solidFill>
                  <a:schemeClr val="tx1"/>
                </a:solidFill>
                <a:latin typeface="Arial" panose="020B0604020202020204" pitchFamily="34" charset="0"/>
                <a:cs typeface="Arial" panose="020B0604020202020204" pitchFamily="34" charset="0"/>
              </a:rPr>
              <a:t>, </a:t>
            </a:r>
            <a:br>
              <a:rPr lang="da-DK" altLang="da-DK" sz="893" b="0" baseline="0" noProof="1">
                <a:solidFill>
                  <a:schemeClr val="tx1"/>
                </a:solidFill>
                <a:latin typeface="Arial" panose="020B0604020202020204" pitchFamily="34" charset="0"/>
                <a:cs typeface="Arial" panose="020B0604020202020204" pitchFamily="34" charset="0"/>
              </a:rPr>
            </a:br>
            <a:r>
              <a:rPr lang="da-DK" altLang="da-DK" sz="893" b="0" baseline="0" noProof="1">
                <a:solidFill>
                  <a:schemeClr val="tx1"/>
                </a:solidFill>
                <a:latin typeface="Arial" panose="020B0604020202020204" pitchFamily="34" charset="0"/>
                <a:cs typeface="Arial" panose="020B0604020202020204" pitchFamily="34" charset="0"/>
              </a:rPr>
              <a:t>eller klik på </a:t>
            </a:r>
            <a:r>
              <a:rPr lang="da-DK" altLang="da-DK" sz="893" b="1" baseline="0" noProof="1">
                <a:solidFill>
                  <a:schemeClr val="tx1"/>
                </a:solidFill>
                <a:latin typeface="Arial" panose="020B0604020202020204" pitchFamily="34" charset="0"/>
                <a:cs typeface="Arial" panose="020B0604020202020204" pitchFamily="34" charset="0"/>
              </a:rPr>
              <a:t>Images</a:t>
            </a:r>
            <a:r>
              <a:rPr lang="da-DK" altLang="da-DK" sz="893" b="0" i="0" baseline="0" noProof="1">
                <a:solidFill>
                  <a:schemeClr val="tx1"/>
                </a:solidFill>
                <a:latin typeface="Arial" panose="020B0604020202020204" pitchFamily="34" charset="0"/>
                <a:cs typeface="Arial" panose="020B0604020202020204" pitchFamily="34" charset="0"/>
              </a:rPr>
              <a:t>-knappen</a:t>
            </a:r>
            <a:r>
              <a:rPr lang="da-DK" altLang="da-DK" sz="893" b="0" baseline="0" noProof="1">
                <a:solidFill>
                  <a:schemeClr val="tx1"/>
                </a:solidFill>
                <a:latin typeface="Arial" panose="020B0604020202020204" pitchFamily="34" charset="0"/>
                <a:cs typeface="Arial" panose="020B0604020202020204" pitchFamily="34" charset="0"/>
              </a:rPr>
              <a:t> i Templafy vinduet i højre side af skærmen</a:t>
            </a:r>
            <a:endParaRPr lang="da-DK" altLang="da-DK" sz="893" noProof="1">
              <a:solidFill>
                <a:schemeClr val="tx1"/>
              </a:solidFill>
              <a:latin typeface="Arial" panose="020B0604020202020204" pitchFamily="34" charset="0"/>
              <a:cs typeface="Arial" panose="020B0604020202020204" pitchFamily="34" charset="0"/>
            </a:endParaRPr>
          </a:p>
          <a:p>
            <a:pPr eaLnBrk="1" hangingPunct="1">
              <a:spcBef>
                <a:spcPts val="1193"/>
              </a:spcBef>
              <a:spcAft>
                <a:spcPts val="593"/>
              </a:spcAft>
              <a:defRPr/>
            </a:pPr>
            <a:r>
              <a:rPr lang="da-DK" altLang="da-DK" sz="893" b="1" baseline="0" noProof="1">
                <a:solidFill>
                  <a:schemeClr val="tx1"/>
                </a:solidFill>
                <a:latin typeface="Arial" panose="020B0604020202020204" pitchFamily="34" charset="0"/>
                <a:cs typeface="Arial" panose="020B0604020202020204" pitchFamily="34" charset="0"/>
              </a:rPr>
              <a:t>B. Browse efter andre billeder</a:t>
            </a:r>
          </a:p>
          <a:p>
            <a:pPr eaLnBrk="1" hangingPunct="1">
              <a:spcAft>
                <a:spcPts val="593"/>
              </a:spcAft>
              <a:defRPr/>
            </a:pPr>
            <a:r>
              <a:rPr lang="da-DK" altLang="da-DK" sz="893" b="1" noProof="1">
                <a:solidFill>
                  <a:schemeClr val="tx1"/>
                </a:solidFill>
                <a:latin typeface="Arial" panose="020B0604020202020204" pitchFamily="34" charset="0"/>
                <a:cs typeface="Arial" panose="020B0604020202020204" pitchFamily="34" charset="0"/>
              </a:rPr>
              <a:t>1. </a:t>
            </a:r>
            <a:r>
              <a:rPr lang="da-DK" altLang="da-DK" sz="893" b="0" noProof="1">
                <a:solidFill>
                  <a:schemeClr val="tx1"/>
                </a:solidFill>
                <a:latin typeface="Arial" panose="020B0604020202020204" pitchFamily="34" charset="0"/>
                <a:cs typeface="Arial" panose="020B0604020202020204" pitchFamily="34" charset="0"/>
              </a:rPr>
              <a:t>Klik</a:t>
            </a:r>
            <a:r>
              <a:rPr lang="da-DK" altLang="da-DK" sz="893" b="0" baseline="0" noProof="1">
                <a:solidFill>
                  <a:schemeClr val="tx1"/>
                </a:solidFill>
                <a:latin typeface="Arial" panose="020B0604020202020204" pitchFamily="34" charset="0"/>
                <a:cs typeface="Arial" panose="020B0604020202020204" pitchFamily="34" charset="0"/>
              </a:rPr>
              <a:t> på </a:t>
            </a:r>
            <a:r>
              <a:rPr lang="da-DK" altLang="da-DK" sz="893" b="1" baseline="0" noProof="1">
                <a:solidFill>
                  <a:schemeClr val="tx1"/>
                </a:solidFill>
                <a:latin typeface="Arial" panose="020B0604020202020204" pitchFamily="34" charset="0"/>
                <a:cs typeface="Arial" panose="020B0604020202020204" pitchFamily="34" charset="0"/>
              </a:rPr>
              <a:t>Image Tools-</a:t>
            </a:r>
            <a:r>
              <a:rPr lang="da-DK" altLang="da-DK" sz="893" b="0" baseline="0" noProof="1">
                <a:solidFill>
                  <a:schemeClr val="tx1"/>
                </a:solidFill>
                <a:latin typeface="Arial" panose="020B0604020202020204" pitchFamily="34" charset="0"/>
                <a:cs typeface="Arial" panose="020B0604020202020204" pitchFamily="34" charset="0"/>
              </a:rPr>
              <a:t>knappen</a:t>
            </a:r>
            <a:br>
              <a:rPr lang="da-DK" altLang="da-DK" sz="893" b="0" baseline="0" noProof="1">
                <a:solidFill>
                  <a:schemeClr val="tx1"/>
                </a:solidFill>
                <a:latin typeface="Arial" panose="020B0604020202020204" pitchFamily="34" charset="0"/>
                <a:cs typeface="Arial" panose="020B0604020202020204" pitchFamily="34" charset="0"/>
              </a:rPr>
            </a:br>
            <a:r>
              <a:rPr lang="da-DK" altLang="da-DK" sz="893" b="0" baseline="0" noProof="1">
                <a:solidFill>
                  <a:schemeClr val="tx1"/>
                </a:solidFill>
                <a:latin typeface="Arial" panose="020B0604020202020204" pitchFamily="34" charset="0"/>
                <a:cs typeface="Arial" panose="020B0604020202020204" pitchFamily="34" charset="0"/>
              </a:rPr>
              <a:t>som findes under firma fanen</a:t>
            </a:r>
          </a:p>
          <a:p>
            <a:pPr eaLnBrk="1" hangingPunct="1">
              <a:spcAft>
                <a:spcPts val="593"/>
              </a:spcAft>
              <a:defRPr/>
            </a:pPr>
            <a:r>
              <a:rPr lang="da-DK" altLang="da-DK" sz="893" b="1" baseline="0" noProof="1">
                <a:solidFill>
                  <a:schemeClr val="tx1"/>
                </a:solidFill>
                <a:latin typeface="Arial" panose="020B0604020202020204" pitchFamily="34" charset="0"/>
                <a:cs typeface="Arial" panose="020B0604020202020204" pitchFamily="34" charset="0"/>
              </a:rPr>
              <a:t>2. </a:t>
            </a:r>
            <a:r>
              <a:rPr lang="da-DK" altLang="da-DK" sz="893" b="0" baseline="0" noProof="1">
                <a:solidFill>
                  <a:schemeClr val="tx1"/>
                </a:solidFill>
                <a:latin typeface="Arial" panose="020B0604020202020204" pitchFamily="34" charset="0"/>
                <a:cs typeface="Arial" panose="020B0604020202020204" pitchFamily="34" charset="0"/>
              </a:rPr>
              <a:t>Klik på </a:t>
            </a:r>
            <a:r>
              <a:rPr lang="da-DK" altLang="da-DK" sz="893" b="1" baseline="0" noProof="1">
                <a:solidFill>
                  <a:schemeClr val="tx1"/>
                </a:solidFill>
                <a:latin typeface="Arial" panose="020B0604020202020204" pitchFamily="34" charset="0"/>
                <a:cs typeface="Arial" panose="020B0604020202020204" pitchFamily="34" charset="0"/>
              </a:rPr>
              <a:t>Indsæt</a:t>
            </a:r>
            <a:r>
              <a:rPr lang="da-DK" altLang="da-DK" sz="893" b="0" baseline="0" noProof="1">
                <a:solidFill>
                  <a:schemeClr val="tx1"/>
                </a:solidFill>
                <a:latin typeface="Arial" panose="020B0604020202020204" pitchFamily="34" charset="0"/>
                <a:cs typeface="Arial" panose="020B0604020202020204" pitchFamily="34" charset="0"/>
              </a:rPr>
              <a:t> for at browse </a:t>
            </a:r>
            <a:br>
              <a:rPr lang="da-DK" altLang="da-DK" sz="893" b="0" baseline="0" noProof="1">
                <a:solidFill>
                  <a:schemeClr val="tx1"/>
                </a:solidFill>
                <a:latin typeface="Arial" panose="020B0604020202020204" pitchFamily="34" charset="0"/>
                <a:cs typeface="Arial" panose="020B0604020202020204" pitchFamily="34" charset="0"/>
              </a:rPr>
            </a:br>
            <a:r>
              <a:rPr lang="da-DK" altLang="da-DK" sz="893" b="0" baseline="0" noProof="1">
                <a:solidFill>
                  <a:schemeClr val="tx1"/>
                </a:solidFill>
                <a:latin typeface="Arial" panose="020B0604020202020204" pitchFamily="34" charset="0"/>
                <a:cs typeface="Arial" panose="020B0604020202020204" pitchFamily="34" charset="0"/>
              </a:rPr>
              <a:t>efter et billede</a:t>
            </a:r>
            <a:endParaRPr lang="da-DK" altLang="da-DK" sz="893" noProof="1">
              <a:solidFill>
                <a:schemeClr val="tx1"/>
              </a:solidFill>
              <a:latin typeface="Arial" panose="020B0604020202020204" pitchFamily="34" charset="0"/>
              <a:cs typeface="Arial" panose="020B0604020202020204" pitchFamily="34" charset="0"/>
            </a:endParaRPr>
          </a:p>
          <a:p>
            <a:pPr eaLnBrk="1" hangingPunct="1">
              <a:spcBef>
                <a:spcPts val="1193"/>
              </a:spcBef>
              <a:spcAft>
                <a:spcPts val="593"/>
              </a:spcAft>
              <a:defRPr/>
            </a:pPr>
            <a:r>
              <a:rPr lang="da-DK" sz="893" b="1" dirty="0">
                <a:solidFill>
                  <a:srgbClr val="000000"/>
                </a:solidFill>
                <a:latin typeface="Arial" panose="020B0604020202020204" pitchFamily="34" charset="0"/>
                <a:ea typeface="Times New Roman" panose="02020603050405020304" pitchFamily="18" charset="0"/>
              </a:rPr>
              <a:t>C. Indsæt et kopieret billede</a:t>
            </a:r>
            <a:endParaRPr lang="da-DK" altLang="da-DK" sz="893" noProof="1">
              <a:solidFill>
                <a:schemeClr val="tx1"/>
              </a:solidFill>
              <a:latin typeface="Arial" panose="020B0604020202020204" pitchFamily="34" charset="0"/>
              <a:cs typeface="Arial" panose="020B0604020202020204" pitchFamily="34" charset="0"/>
            </a:endParaRPr>
          </a:p>
          <a:p>
            <a:pPr marL="0" marR="0" lvl="0" indent="0" algn="l" defTabSz="908018" rtl="0" eaLnBrk="1" fontAlgn="auto" latinLnBrk="0" hangingPunct="1">
              <a:lnSpc>
                <a:spcPct val="100000"/>
              </a:lnSpc>
              <a:spcBef>
                <a:spcPts val="0"/>
              </a:spcBef>
              <a:spcAft>
                <a:spcPts val="593"/>
              </a:spcAft>
              <a:buClrTx/>
              <a:buSzTx/>
              <a:buFontTx/>
              <a:buNone/>
              <a:tabLst/>
              <a:defRPr/>
            </a:pPr>
            <a:r>
              <a:rPr lang="da-DK" altLang="da-DK" sz="893" b="1" noProof="1">
                <a:solidFill>
                  <a:schemeClr val="tx1"/>
                </a:solidFill>
                <a:latin typeface="Arial" panose="020B0604020202020204" pitchFamily="34" charset="0"/>
                <a:cs typeface="Arial" panose="020B0604020202020204" pitchFamily="34" charset="0"/>
              </a:rPr>
              <a:t>1. </a:t>
            </a:r>
            <a:r>
              <a:rPr lang="da-DK" altLang="da-DK" sz="893" b="0" noProof="1">
                <a:solidFill>
                  <a:schemeClr val="tx1"/>
                </a:solidFill>
                <a:latin typeface="Arial" panose="020B0604020202020204" pitchFamily="34" charset="0"/>
                <a:cs typeface="Arial" panose="020B0604020202020204" pitchFamily="34" charset="0"/>
              </a:rPr>
              <a:t>Klik på </a:t>
            </a:r>
            <a:r>
              <a:rPr lang="da-DK" altLang="da-DK" sz="893" b="1" baseline="0" noProof="1">
                <a:solidFill>
                  <a:schemeClr val="tx1"/>
                </a:solidFill>
                <a:latin typeface="Arial" panose="020B0604020202020204" pitchFamily="34" charset="0"/>
                <a:cs typeface="Arial" panose="020B0604020202020204" pitchFamily="34" charset="0"/>
              </a:rPr>
              <a:t>Image Tools-</a:t>
            </a:r>
            <a:r>
              <a:rPr lang="da-DK" altLang="da-DK" sz="893" b="0" baseline="0" noProof="1">
                <a:solidFill>
                  <a:schemeClr val="tx1"/>
                </a:solidFill>
                <a:latin typeface="Arial" panose="020B0604020202020204" pitchFamily="34" charset="0"/>
                <a:cs typeface="Arial" panose="020B0604020202020204" pitchFamily="34" charset="0"/>
              </a:rPr>
              <a:t>knappen</a:t>
            </a:r>
            <a:r>
              <a:rPr lang="da-DK" altLang="da-DK" sz="893" b="1" baseline="0" noProof="1">
                <a:solidFill>
                  <a:schemeClr val="tx1"/>
                </a:solidFill>
                <a:latin typeface="Arial" panose="020B0604020202020204" pitchFamily="34" charset="0"/>
                <a:cs typeface="Arial" panose="020B0604020202020204" pitchFamily="34" charset="0"/>
              </a:rPr>
              <a:t> </a:t>
            </a:r>
            <a:br>
              <a:rPr lang="da-DK" altLang="da-DK" sz="893" b="1" baseline="0" noProof="1">
                <a:solidFill>
                  <a:schemeClr val="tx1"/>
                </a:solidFill>
                <a:latin typeface="Arial" panose="020B0604020202020204" pitchFamily="34" charset="0"/>
                <a:cs typeface="Arial" panose="020B0604020202020204" pitchFamily="34" charset="0"/>
              </a:rPr>
            </a:br>
            <a:r>
              <a:rPr lang="da-DK" altLang="da-DK" sz="893" b="0" baseline="0" noProof="1">
                <a:solidFill>
                  <a:schemeClr val="tx1"/>
                </a:solidFill>
                <a:latin typeface="Arial" panose="020B0604020202020204" pitchFamily="34" charset="0"/>
                <a:cs typeface="Arial" panose="020B0604020202020204" pitchFamily="34" charset="0"/>
              </a:rPr>
              <a:t>som findes under firma fanen </a:t>
            </a:r>
          </a:p>
          <a:p>
            <a:pPr eaLnBrk="1" hangingPunct="1">
              <a:spcAft>
                <a:spcPts val="593"/>
              </a:spcAft>
              <a:defRPr/>
            </a:pPr>
            <a:r>
              <a:rPr lang="da-DK" altLang="da-DK" sz="893" b="1" baseline="0" noProof="1">
                <a:solidFill>
                  <a:schemeClr val="tx1"/>
                </a:solidFill>
                <a:latin typeface="Arial" panose="020B0604020202020204" pitchFamily="34" charset="0"/>
                <a:cs typeface="Arial" panose="020B0604020202020204" pitchFamily="34" charset="0"/>
              </a:rPr>
              <a:t>2. </a:t>
            </a:r>
            <a:r>
              <a:rPr lang="da-DK" altLang="da-DK" sz="893" b="0" baseline="0" noProof="1">
                <a:solidFill>
                  <a:schemeClr val="tx1"/>
                </a:solidFill>
                <a:latin typeface="Arial" panose="020B0604020202020204" pitchFamily="34" charset="0"/>
                <a:cs typeface="Arial" panose="020B0604020202020204" pitchFamily="34" charset="0"/>
              </a:rPr>
              <a:t>Klik på </a:t>
            </a:r>
            <a:r>
              <a:rPr lang="da-DK" altLang="da-DK" sz="893" b="1" baseline="0" noProof="1">
                <a:solidFill>
                  <a:schemeClr val="tx1"/>
                </a:solidFill>
                <a:latin typeface="Arial" panose="020B0604020202020204" pitchFamily="34" charset="0"/>
                <a:cs typeface="Arial" panose="020B0604020202020204" pitchFamily="34" charset="0"/>
              </a:rPr>
              <a:t>Paste</a:t>
            </a:r>
            <a:r>
              <a:rPr lang="da-DK" altLang="da-DK" sz="893" b="0" baseline="0" noProof="1">
                <a:solidFill>
                  <a:schemeClr val="tx1"/>
                </a:solidFill>
                <a:latin typeface="Arial" panose="020B0604020202020204" pitchFamily="34" charset="0"/>
                <a:cs typeface="Arial" panose="020B0604020202020204" pitchFamily="34" charset="0"/>
              </a:rPr>
              <a:t> for at indsætte det kopierede billede</a:t>
            </a:r>
            <a:endParaRPr lang="da-DK" altLang="da-DK" sz="893" b="1" noProof="1">
              <a:solidFill>
                <a:schemeClr val="tx1"/>
              </a:solidFill>
              <a:latin typeface="Arial" panose="020B0604020202020204" pitchFamily="34" charset="0"/>
              <a:cs typeface="Arial" panose="020B0604020202020204" pitchFamily="34" charset="0"/>
            </a:endParaRPr>
          </a:p>
          <a:p>
            <a:pPr eaLnBrk="1" hangingPunct="1">
              <a:spcAft>
                <a:spcPts val="593"/>
              </a:spcAft>
              <a:defRPr/>
            </a:pPr>
            <a:endParaRPr lang="da-DK" altLang="da-DK" sz="893" b="1" noProof="1">
              <a:solidFill>
                <a:schemeClr val="tx1"/>
              </a:solidFill>
              <a:latin typeface="Arial" panose="020B0604020202020204" pitchFamily="34" charset="0"/>
              <a:cs typeface="Arial" panose="020B0604020202020204" pitchFamily="34" charset="0"/>
            </a:endParaRPr>
          </a:p>
        </p:txBody>
      </p:sp>
      <p:grpSp>
        <p:nvGrpSpPr>
          <p:cNvPr id="23" name="Gruppe 22">
            <a:extLst>
              <a:ext uri="{FF2B5EF4-FFF2-40B4-BE49-F238E27FC236}">
                <a16:creationId xmlns:a16="http://schemas.microsoft.com/office/drawing/2014/main" id="{1F9AF259-CD67-4F52-9A1F-EC718D03CD3D}"/>
              </a:ext>
            </a:extLst>
          </p:cNvPr>
          <p:cNvGrpSpPr/>
          <p:nvPr userDrawn="1"/>
        </p:nvGrpSpPr>
        <p:grpSpPr>
          <a:xfrm>
            <a:off x="6241464" y="3341699"/>
            <a:ext cx="740398" cy="934814"/>
            <a:chOff x="6398620" y="3815586"/>
            <a:chExt cx="740398" cy="934814"/>
          </a:xfrm>
        </p:grpSpPr>
        <p:pic>
          <p:nvPicPr>
            <p:cNvPr id="24" name="6 Crop">
              <a:extLst>
                <a:ext uri="{FF2B5EF4-FFF2-40B4-BE49-F238E27FC236}">
                  <a16:creationId xmlns:a16="http://schemas.microsoft.com/office/drawing/2014/main" id="{9CB1AB9A-B60D-4B1E-9CBF-74CFC0E38437}"/>
                </a:ext>
              </a:extLst>
            </p:cNvPr>
            <p:cNvPicPr>
              <a:picLocks noChangeAspect="1"/>
            </p:cNvPicPr>
            <p:nvPr userDrawn="1"/>
          </p:nvPicPr>
          <p:blipFill>
            <a:blip r:embed="rId5"/>
            <a:stretch>
              <a:fillRect/>
            </a:stretch>
          </p:blipFill>
          <p:spPr>
            <a:xfrm>
              <a:off x="6398620" y="3815586"/>
              <a:ext cx="337400" cy="321707"/>
            </a:xfrm>
            <a:prstGeom prst="rect">
              <a:avLst/>
            </a:prstGeom>
          </p:spPr>
        </p:pic>
        <p:pic>
          <p:nvPicPr>
            <p:cNvPr id="25" name="Billede 24">
              <a:extLst>
                <a:ext uri="{FF2B5EF4-FFF2-40B4-BE49-F238E27FC236}">
                  <a16:creationId xmlns:a16="http://schemas.microsoft.com/office/drawing/2014/main" id="{85D034CD-5AB5-4128-B1ED-C46433151D28}"/>
                </a:ext>
              </a:extLst>
            </p:cNvPr>
            <p:cNvPicPr>
              <a:picLocks noChangeAspect="1"/>
            </p:cNvPicPr>
            <p:nvPr userDrawn="1"/>
          </p:nvPicPr>
          <p:blipFill rotWithShape="1">
            <a:blip r:embed="rId6"/>
            <a:srcRect l="1304" t="11451" r="30180" b="26335"/>
            <a:stretch/>
          </p:blipFill>
          <p:spPr>
            <a:xfrm>
              <a:off x="6442770" y="4118189"/>
              <a:ext cx="696248" cy="632211"/>
            </a:xfrm>
            <a:prstGeom prst="rect">
              <a:avLst/>
            </a:prstGeom>
            <a:ln w="3175">
              <a:solidFill>
                <a:schemeClr val="bg1">
                  <a:lumMod val="95000"/>
                </a:schemeClr>
              </a:solidFill>
            </a:ln>
          </p:spPr>
        </p:pic>
      </p:grpSp>
      <p:grpSp>
        <p:nvGrpSpPr>
          <p:cNvPr id="28" name="Gruppe 27">
            <a:extLst>
              <a:ext uri="{FF2B5EF4-FFF2-40B4-BE49-F238E27FC236}">
                <a16:creationId xmlns:a16="http://schemas.microsoft.com/office/drawing/2014/main" id="{6E0524AF-02C9-42C0-A17F-A5980D805B44}"/>
              </a:ext>
            </a:extLst>
          </p:cNvPr>
          <p:cNvGrpSpPr/>
          <p:nvPr userDrawn="1"/>
        </p:nvGrpSpPr>
        <p:grpSpPr>
          <a:xfrm>
            <a:off x="6234496" y="4380708"/>
            <a:ext cx="740397" cy="929593"/>
            <a:chOff x="6391652" y="4854581"/>
            <a:chExt cx="740397" cy="929593"/>
          </a:xfrm>
        </p:grpSpPr>
        <p:pic>
          <p:nvPicPr>
            <p:cNvPr id="29" name="6 Crop">
              <a:extLst>
                <a:ext uri="{FF2B5EF4-FFF2-40B4-BE49-F238E27FC236}">
                  <a16:creationId xmlns:a16="http://schemas.microsoft.com/office/drawing/2014/main" id="{9F98BB02-E51F-4746-B69E-9C7114826495}"/>
                </a:ext>
              </a:extLst>
            </p:cNvPr>
            <p:cNvPicPr>
              <a:picLocks noChangeAspect="1"/>
            </p:cNvPicPr>
            <p:nvPr userDrawn="1"/>
          </p:nvPicPr>
          <p:blipFill>
            <a:blip r:embed="rId5"/>
            <a:stretch>
              <a:fillRect/>
            </a:stretch>
          </p:blipFill>
          <p:spPr>
            <a:xfrm>
              <a:off x="6391652" y="4854581"/>
              <a:ext cx="337400" cy="321707"/>
            </a:xfrm>
            <a:prstGeom prst="rect">
              <a:avLst/>
            </a:prstGeom>
          </p:spPr>
        </p:pic>
        <p:pic>
          <p:nvPicPr>
            <p:cNvPr id="36" name="Billede 35">
              <a:extLst>
                <a:ext uri="{FF2B5EF4-FFF2-40B4-BE49-F238E27FC236}">
                  <a16:creationId xmlns:a16="http://schemas.microsoft.com/office/drawing/2014/main" id="{F03B3F55-2CD4-4955-87F4-7332ABF9C31A}"/>
                </a:ext>
              </a:extLst>
            </p:cNvPr>
            <p:cNvPicPr>
              <a:picLocks noChangeAspect="1"/>
            </p:cNvPicPr>
            <p:nvPr userDrawn="1"/>
          </p:nvPicPr>
          <p:blipFill rotWithShape="1">
            <a:blip r:embed="rId7"/>
            <a:srcRect l="1152" t="11676" r="31017" b="26411"/>
            <a:stretch/>
          </p:blipFill>
          <p:spPr>
            <a:xfrm>
              <a:off x="6442770" y="5155024"/>
              <a:ext cx="689279" cy="629150"/>
            </a:xfrm>
            <a:prstGeom prst="rect">
              <a:avLst/>
            </a:prstGeom>
            <a:ln w="3175">
              <a:solidFill>
                <a:schemeClr val="bg1">
                  <a:lumMod val="95000"/>
                </a:schemeClr>
              </a:solidFill>
            </a:ln>
          </p:spPr>
        </p:pic>
      </p:grpSp>
      <p:grpSp>
        <p:nvGrpSpPr>
          <p:cNvPr id="37" name="Gruppe 36">
            <a:extLst>
              <a:ext uri="{FF2B5EF4-FFF2-40B4-BE49-F238E27FC236}">
                <a16:creationId xmlns:a16="http://schemas.microsoft.com/office/drawing/2014/main" id="{570C9D30-5E46-4A8F-8AF8-0A3A35FF4070}"/>
              </a:ext>
            </a:extLst>
          </p:cNvPr>
          <p:cNvGrpSpPr/>
          <p:nvPr userDrawn="1"/>
        </p:nvGrpSpPr>
        <p:grpSpPr>
          <a:xfrm>
            <a:off x="6285615" y="2237665"/>
            <a:ext cx="676669" cy="997704"/>
            <a:chOff x="6442771" y="2574072"/>
            <a:chExt cx="676669" cy="997704"/>
          </a:xfrm>
        </p:grpSpPr>
        <p:pic>
          <p:nvPicPr>
            <p:cNvPr id="38" name="Billede 37">
              <a:extLst>
                <a:ext uri="{FF2B5EF4-FFF2-40B4-BE49-F238E27FC236}">
                  <a16:creationId xmlns:a16="http://schemas.microsoft.com/office/drawing/2014/main" id="{6459B022-C4F9-472E-A75D-684BCC545ABD}"/>
                </a:ext>
              </a:extLst>
            </p:cNvPr>
            <p:cNvPicPr>
              <a:picLocks noChangeAspect="1"/>
            </p:cNvPicPr>
            <p:nvPr userDrawn="1"/>
          </p:nvPicPr>
          <p:blipFill>
            <a:blip r:embed="rId8"/>
            <a:stretch>
              <a:fillRect/>
            </a:stretch>
          </p:blipFill>
          <p:spPr>
            <a:xfrm>
              <a:off x="6442771" y="2574072"/>
              <a:ext cx="305786" cy="365851"/>
            </a:xfrm>
            <a:prstGeom prst="rect">
              <a:avLst/>
            </a:prstGeom>
          </p:spPr>
        </p:pic>
        <p:pic>
          <p:nvPicPr>
            <p:cNvPr id="39" name="Billede 38">
              <a:extLst>
                <a:ext uri="{FF2B5EF4-FFF2-40B4-BE49-F238E27FC236}">
                  <a16:creationId xmlns:a16="http://schemas.microsoft.com/office/drawing/2014/main" id="{6676C55A-9D05-4855-A873-5DA79C75422A}"/>
                </a:ext>
              </a:extLst>
            </p:cNvPr>
            <p:cNvPicPr>
              <a:picLocks noChangeAspect="1"/>
            </p:cNvPicPr>
            <p:nvPr userDrawn="1"/>
          </p:nvPicPr>
          <p:blipFill rotWithShape="1">
            <a:blip r:embed="rId9"/>
            <a:srcRect l="1432" t="16308" r="2422" b="1509"/>
            <a:stretch/>
          </p:blipFill>
          <p:spPr>
            <a:xfrm>
              <a:off x="6444587" y="2943287"/>
              <a:ext cx="674853" cy="628489"/>
            </a:xfrm>
            <a:prstGeom prst="rect">
              <a:avLst/>
            </a:prstGeom>
            <a:ln w="3175">
              <a:solidFill>
                <a:schemeClr val="bg1">
                  <a:lumMod val="95000"/>
                </a:schemeClr>
              </a:solidFill>
            </a:ln>
          </p:spPr>
        </p:pic>
      </p:grpSp>
      <p:sp>
        <p:nvSpPr>
          <p:cNvPr id="40" name="Text Box 3">
            <a:extLst>
              <a:ext uri="{FF2B5EF4-FFF2-40B4-BE49-F238E27FC236}">
                <a16:creationId xmlns:a16="http://schemas.microsoft.com/office/drawing/2014/main" id="{3D524C37-9B03-4C43-9C67-F15B8611C77C}"/>
              </a:ext>
            </a:extLst>
          </p:cNvPr>
          <p:cNvSpPr txBox="1">
            <a:spLocks noChangeArrowheads="1"/>
          </p:cNvSpPr>
          <p:nvPr userDrawn="1"/>
        </p:nvSpPr>
        <p:spPr bwMode="auto">
          <a:xfrm>
            <a:off x="7982683" y="1479523"/>
            <a:ext cx="2566254" cy="455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2954"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ts val="1193"/>
              </a:spcBef>
              <a:spcAft>
                <a:spcPts val="593"/>
              </a:spcAft>
              <a:defRPr/>
            </a:pPr>
            <a:r>
              <a:rPr lang="da-DK" sz="893" b="1" noProof="1">
                <a:solidFill>
                  <a:schemeClr val="tx1"/>
                </a:solidFill>
                <a:latin typeface="Arial" panose="020B0604020202020204" pitchFamily="34" charset="0"/>
                <a:cs typeface="Arial" panose="020B0604020202020204" pitchFamily="34" charset="0"/>
              </a:rPr>
              <a:t>Beskær billede</a:t>
            </a:r>
          </a:p>
          <a:p>
            <a:pPr eaLnBrk="1" hangingPunct="1">
              <a:spcAft>
                <a:spcPts val="593"/>
              </a:spcAft>
              <a:defRPr/>
            </a:pPr>
            <a:r>
              <a:rPr lang="da-DK" altLang="da-DK" sz="893" b="1" noProof="1">
                <a:solidFill>
                  <a:schemeClr val="tx1"/>
                </a:solidFill>
                <a:latin typeface="Arial" panose="020B0604020202020204" pitchFamily="34" charset="0"/>
                <a:cs typeface="Arial" panose="020B0604020202020204" pitchFamily="34" charset="0"/>
              </a:rPr>
              <a:t>1. </a:t>
            </a:r>
            <a:r>
              <a:rPr lang="da-DK" altLang="da-DK" sz="893" b="0" noProof="1">
                <a:solidFill>
                  <a:schemeClr val="tx1"/>
                </a:solidFill>
                <a:latin typeface="Arial" panose="020B0604020202020204" pitchFamily="34" charset="0"/>
                <a:cs typeface="Arial" panose="020B0604020202020204" pitchFamily="34" charset="0"/>
              </a:rPr>
              <a:t>Klik </a:t>
            </a:r>
            <a:r>
              <a:rPr lang="da-DK" altLang="da-DK" sz="893" b="1" noProof="1">
                <a:solidFill>
                  <a:schemeClr val="tx1"/>
                </a:solidFill>
                <a:latin typeface="Arial" panose="020B0604020202020204" pitchFamily="34" charset="0"/>
                <a:cs typeface="Arial" panose="020B0604020202020204" pitchFamily="34" charset="0"/>
              </a:rPr>
              <a:t>Beskær</a:t>
            </a:r>
            <a:r>
              <a:rPr lang="da-DK" altLang="da-DK" sz="893" b="0" noProof="1">
                <a:solidFill>
                  <a:schemeClr val="tx1"/>
                </a:solidFill>
                <a:latin typeface="Arial" panose="020B0604020202020204" pitchFamily="34" charset="0"/>
                <a:cs typeface="Arial" panose="020B0604020202020204" pitchFamily="34" charset="0"/>
              </a:rPr>
              <a:t> for at ændre </a:t>
            </a:r>
            <a:br>
              <a:rPr lang="da-DK" altLang="da-DK" sz="893" b="0" noProof="1">
                <a:solidFill>
                  <a:schemeClr val="tx1"/>
                </a:solidFill>
                <a:latin typeface="Arial" panose="020B0604020202020204" pitchFamily="34" charset="0"/>
                <a:cs typeface="Arial" panose="020B0604020202020204" pitchFamily="34" charset="0"/>
              </a:rPr>
            </a:br>
            <a:r>
              <a:rPr lang="da-DK" altLang="da-DK" sz="893" b="0" noProof="1">
                <a:solidFill>
                  <a:schemeClr val="tx1"/>
                </a:solidFill>
                <a:latin typeface="Arial" panose="020B0604020202020204" pitchFamily="34" charset="0"/>
                <a:cs typeface="Arial" panose="020B0604020202020204" pitchFamily="34" charset="0"/>
              </a:rPr>
              <a:t>billedets fokus/størrelse</a:t>
            </a:r>
          </a:p>
          <a:p>
            <a:pPr eaLnBrk="1" hangingPunct="1">
              <a:spcAft>
                <a:spcPts val="593"/>
              </a:spcAft>
              <a:defRPr/>
            </a:pPr>
            <a:r>
              <a:rPr lang="da-DK" altLang="da-DK" sz="893" b="1" noProof="1">
                <a:solidFill>
                  <a:schemeClr val="tx1"/>
                </a:solidFill>
                <a:latin typeface="Arial" panose="020B0604020202020204" pitchFamily="34" charset="0"/>
                <a:cs typeface="Arial" panose="020B0604020202020204" pitchFamily="34" charset="0"/>
              </a:rPr>
              <a:t>2. </a:t>
            </a:r>
            <a:r>
              <a:rPr lang="da-DK" altLang="da-DK" sz="893" b="0" noProof="1">
                <a:solidFill>
                  <a:schemeClr val="tx1"/>
                </a:solidFill>
                <a:latin typeface="Arial" panose="020B0604020202020204" pitchFamily="34" charset="0"/>
                <a:cs typeface="Arial" panose="020B0604020202020204" pitchFamily="34" charset="0"/>
              </a:rPr>
              <a:t>Ønsker du at skalere billedet, så </a:t>
            </a:r>
            <a:br>
              <a:rPr lang="da-DK" altLang="da-DK" sz="893" b="0" noProof="1">
                <a:solidFill>
                  <a:schemeClr val="tx1"/>
                </a:solidFill>
                <a:latin typeface="Arial" panose="020B0604020202020204" pitchFamily="34" charset="0"/>
                <a:cs typeface="Arial" panose="020B0604020202020204" pitchFamily="34" charset="0"/>
              </a:rPr>
            </a:br>
            <a:r>
              <a:rPr lang="da-DK" altLang="da-DK" sz="893" b="0" noProof="1">
                <a:solidFill>
                  <a:schemeClr val="tx1"/>
                </a:solidFill>
                <a:latin typeface="Arial" panose="020B0604020202020204" pitchFamily="34" charset="0"/>
                <a:cs typeface="Arial" panose="020B0604020202020204" pitchFamily="34" charset="0"/>
              </a:rPr>
              <a:t>hold </a:t>
            </a:r>
            <a:r>
              <a:rPr lang="da-DK" altLang="da-DK" sz="893" b="1" noProof="1">
                <a:solidFill>
                  <a:schemeClr val="tx1"/>
                </a:solidFill>
                <a:latin typeface="Arial" panose="020B0604020202020204" pitchFamily="34" charset="0"/>
                <a:cs typeface="Arial" panose="020B0604020202020204" pitchFamily="34" charset="0"/>
              </a:rPr>
              <a:t>SHIFT</a:t>
            </a:r>
            <a:r>
              <a:rPr lang="da-DK" altLang="da-DK" sz="893" b="0" noProof="1">
                <a:solidFill>
                  <a:schemeClr val="tx1"/>
                </a:solidFill>
                <a:latin typeface="Arial" panose="020B0604020202020204" pitchFamily="34" charset="0"/>
                <a:cs typeface="Arial" panose="020B0604020202020204" pitchFamily="34" charset="0"/>
              </a:rPr>
              <a:t>-knappen nede, mens </a:t>
            </a:r>
            <a:br>
              <a:rPr lang="da-DK" altLang="da-DK" sz="893" b="0" noProof="1">
                <a:solidFill>
                  <a:schemeClr val="tx1"/>
                </a:solidFill>
                <a:latin typeface="Arial" panose="020B0604020202020204" pitchFamily="34" charset="0"/>
                <a:cs typeface="Arial" panose="020B0604020202020204" pitchFamily="34" charset="0"/>
              </a:rPr>
            </a:br>
            <a:r>
              <a:rPr lang="da-DK" altLang="da-DK" sz="893" b="0" noProof="1">
                <a:solidFill>
                  <a:schemeClr val="tx1"/>
                </a:solidFill>
                <a:latin typeface="Arial" panose="020B0604020202020204" pitchFamily="34" charset="0"/>
                <a:cs typeface="Arial" panose="020B0604020202020204" pitchFamily="34" charset="0"/>
              </a:rPr>
              <a:t>du trækker i billedets hjørner</a:t>
            </a:r>
          </a:p>
          <a:p>
            <a:pPr eaLnBrk="1" hangingPunct="1">
              <a:spcAft>
                <a:spcPts val="593"/>
              </a:spcAft>
              <a:defRPr/>
            </a:pPr>
            <a:r>
              <a:rPr lang="da-DK" altLang="da-DK" sz="893" b="1" noProof="1">
                <a:solidFill>
                  <a:schemeClr val="tx1"/>
                </a:solidFill>
                <a:latin typeface="Arial" panose="020B0604020202020204" pitchFamily="34" charset="0"/>
                <a:cs typeface="Arial" panose="020B0604020202020204" pitchFamily="34" charset="0"/>
              </a:rPr>
              <a:t>Tips: </a:t>
            </a:r>
            <a:r>
              <a:rPr lang="da-DK" altLang="da-DK" sz="893" b="0" noProof="1">
                <a:solidFill>
                  <a:schemeClr val="tx1"/>
                </a:solidFill>
                <a:latin typeface="Arial" panose="020B0604020202020204" pitchFamily="34" charset="0"/>
                <a:cs typeface="Arial" panose="020B0604020202020204" pitchFamily="34" charset="0"/>
              </a:rPr>
              <a:t>Hvis du sletter billedet og indsætter </a:t>
            </a:r>
            <a:br>
              <a:rPr lang="da-DK" altLang="da-DK" sz="893" b="0" noProof="1">
                <a:solidFill>
                  <a:schemeClr val="tx1"/>
                </a:solidFill>
                <a:latin typeface="Arial" panose="020B0604020202020204" pitchFamily="34" charset="0"/>
                <a:cs typeface="Arial" panose="020B0604020202020204" pitchFamily="34" charset="0"/>
              </a:rPr>
            </a:br>
            <a:r>
              <a:rPr lang="da-DK" altLang="da-DK" sz="893" b="0" noProof="1">
                <a:solidFill>
                  <a:schemeClr val="tx1"/>
                </a:solidFill>
                <a:latin typeface="Arial" panose="020B0604020202020204" pitchFamily="34" charset="0"/>
                <a:cs typeface="Arial" panose="020B0604020202020204" pitchFamily="34" charset="0"/>
              </a:rPr>
              <a:t>et nyt, kan billedet lægge sig foran tekst og grafik. Hvis dette sker, højreklik på billedet </a:t>
            </a:r>
            <a:br>
              <a:rPr lang="da-DK" altLang="da-DK" sz="893" b="0" noProof="1">
                <a:solidFill>
                  <a:schemeClr val="tx1"/>
                </a:solidFill>
                <a:latin typeface="Arial" panose="020B0604020202020204" pitchFamily="34" charset="0"/>
                <a:cs typeface="Arial" panose="020B0604020202020204" pitchFamily="34" charset="0"/>
              </a:rPr>
            </a:br>
            <a:r>
              <a:rPr lang="da-DK" altLang="da-DK" sz="893" b="0" noProof="1">
                <a:solidFill>
                  <a:schemeClr val="tx1"/>
                </a:solidFill>
                <a:latin typeface="Arial" panose="020B0604020202020204" pitchFamily="34" charset="0"/>
                <a:cs typeface="Arial" panose="020B0604020202020204" pitchFamily="34" charset="0"/>
              </a:rPr>
              <a:t>og vælg </a:t>
            </a:r>
            <a:r>
              <a:rPr lang="da-DK" altLang="da-DK" sz="893" b="1" noProof="1">
                <a:solidFill>
                  <a:schemeClr val="tx1"/>
                </a:solidFill>
                <a:latin typeface="Arial" panose="020B0604020202020204" pitchFamily="34" charset="0"/>
                <a:cs typeface="Arial" panose="020B0604020202020204" pitchFamily="34" charset="0"/>
              </a:rPr>
              <a:t>Placer bagest</a:t>
            </a:r>
          </a:p>
          <a:p>
            <a:pPr eaLnBrk="1" hangingPunct="1">
              <a:spcBef>
                <a:spcPts val="1193"/>
              </a:spcBef>
              <a:spcAft>
                <a:spcPts val="593"/>
              </a:spcAft>
              <a:defRPr/>
            </a:pPr>
            <a:r>
              <a:rPr lang="da-DK" sz="893" b="1" noProof="1">
                <a:solidFill>
                  <a:schemeClr val="tx1"/>
                </a:solidFill>
                <a:latin typeface="Arial" panose="020B0604020202020204" pitchFamily="34" charset="0"/>
                <a:cs typeface="Arial" panose="020B0604020202020204" pitchFamily="34" charset="0"/>
              </a:rPr>
              <a:t>For at justere sidenummerering, </a:t>
            </a:r>
            <a:br>
              <a:rPr lang="da-DK" sz="893" b="1" noProof="1">
                <a:solidFill>
                  <a:schemeClr val="tx1"/>
                </a:solidFill>
                <a:latin typeface="Arial" panose="020B0604020202020204" pitchFamily="34" charset="0"/>
                <a:cs typeface="Arial" panose="020B0604020202020204" pitchFamily="34" charset="0"/>
              </a:rPr>
            </a:br>
            <a:r>
              <a:rPr lang="da-DK" sz="893" b="1" noProof="1">
                <a:solidFill>
                  <a:schemeClr val="tx1"/>
                </a:solidFill>
                <a:latin typeface="Arial" panose="020B0604020202020204" pitchFamily="34" charset="0"/>
                <a:cs typeface="Arial" panose="020B0604020202020204" pitchFamily="34" charset="0"/>
              </a:rPr>
              <a:t>dato og sidefod</a:t>
            </a:r>
          </a:p>
          <a:p>
            <a:pPr marL="0" marR="0" lvl="0" indent="0" algn="l" defTabSz="908018" rtl="0" eaLnBrk="1" fontAlgn="auto" latinLnBrk="0" hangingPunct="1">
              <a:lnSpc>
                <a:spcPct val="100000"/>
              </a:lnSpc>
              <a:spcBef>
                <a:spcPts val="0"/>
              </a:spcBef>
              <a:spcAft>
                <a:spcPts val="593"/>
              </a:spcAft>
              <a:buClrTx/>
              <a:buSzTx/>
              <a:buFontTx/>
              <a:buNone/>
              <a:tabLst/>
              <a:defRPr/>
            </a:pPr>
            <a:r>
              <a:rPr lang="da-DK" altLang="da-DK" sz="893" b="0" noProof="1">
                <a:solidFill>
                  <a:schemeClr val="tx1"/>
                </a:solidFill>
                <a:latin typeface="Arial" panose="020B0604020202020204" pitchFamily="34" charset="0"/>
                <a:cs typeface="Arial" panose="020B0604020202020204" pitchFamily="34" charset="0"/>
              </a:rPr>
              <a:t>Gør dette som</a:t>
            </a:r>
            <a:r>
              <a:rPr lang="da-DK" altLang="da-DK" sz="893" b="0" baseline="0" noProof="1">
                <a:solidFill>
                  <a:schemeClr val="tx1"/>
                </a:solidFill>
                <a:latin typeface="Arial" panose="020B0604020202020204" pitchFamily="34" charset="0"/>
                <a:cs typeface="Arial" panose="020B0604020202020204" pitchFamily="34" charset="0"/>
              </a:rPr>
              <a:t> det sidste i din præsentation, </a:t>
            </a:r>
            <a:br>
              <a:rPr lang="da-DK" altLang="da-DK" sz="893" b="0" baseline="0" noProof="1">
                <a:solidFill>
                  <a:schemeClr val="tx1"/>
                </a:solidFill>
                <a:latin typeface="Arial" panose="020B0604020202020204" pitchFamily="34" charset="0"/>
                <a:cs typeface="Arial" panose="020B0604020202020204" pitchFamily="34" charset="0"/>
              </a:rPr>
            </a:br>
            <a:r>
              <a:rPr lang="da-DK" altLang="da-DK" sz="893" b="0" baseline="0" noProof="1">
                <a:solidFill>
                  <a:schemeClr val="tx1"/>
                </a:solidFill>
                <a:latin typeface="Arial" panose="020B0604020202020204" pitchFamily="34" charset="0"/>
                <a:cs typeface="Arial" panose="020B0604020202020204" pitchFamily="34" charset="0"/>
              </a:rPr>
              <a:t>så det slår igennem på alle slides</a:t>
            </a:r>
            <a:endParaRPr lang="da-DK" sz="893" b="1" noProof="1">
              <a:solidFill>
                <a:schemeClr val="tx1"/>
              </a:solidFill>
              <a:latin typeface="Arial" panose="020B0604020202020204" pitchFamily="34" charset="0"/>
              <a:cs typeface="Arial" panose="020B0604020202020204" pitchFamily="34" charset="0"/>
            </a:endParaRPr>
          </a:p>
          <a:p>
            <a:pPr eaLnBrk="1" hangingPunct="1">
              <a:spcAft>
                <a:spcPts val="593"/>
              </a:spcAft>
              <a:defRPr/>
            </a:pPr>
            <a:r>
              <a:rPr lang="da-DK" altLang="da-DK" sz="893" b="1" noProof="1">
                <a:solidFill>
                  <a:schemeClr val="tx1"/>
                </a:solidFill>
                <a:latin typeface="Arial" panose="020B0604020202020204" pitchFamily="34" charset="0"/>
                <a:cs typeface="Arial" panose="020B0604020202020204" pitchFamily="34" charset="0"/>
              </a:rPr>
              <a:t>1. </a:t>
            </a:r>
            <a:r>
              <a:rPr lang="da-DK" altLang="da-DK" sz="893" b="0" noProof="1">
                <a:solidFill>
                  <a:schemeClr val="tx1"/>
                </a:solidFill>
                <a:latin typeface="Arial" panose="020B0604020202020204" pitchFamily="34" charset="0"/>
                <a:cs typeface="Arial" panose="020B0604020202020204" pitchFamily="34" charset="0"/>
              </a:rPr>
              <a:t>Klik på fanen </a:t>
            </a:r>
            <a:r>
              <a:rPr lang="da-DK" altLang="da-DK" sz="893" b="1" noProof="1">
                <a:solidFill>
                  <a:schemeClr val="tx1"/>
                </a:solidFill>
                <a:latin typeface="Arial" panose="020B0604020202020204" pitchFamily="34" charset="0"/>
                <a:cs typeface="Arial" panose="020B0604020202020204" pitchFamily="34" charset="0"/>
              </a:rPr>
              <a:t>Indsæt</a:t>
            </a:r>
          </a:p>
          <a:p>
            <a:pPr eaLnBrk="1" hangingPunct="1">
              <a:spcAft>
                <a:spcPts val="593"/>
              </a:spcAft>
              <a:defRPr/>
            </a:pPr>
            <a:r>
              <a:rPr lang="da-DK" altLang="da-DK" sz="893" b="1" noProof="1">
                <a:solidFill>
                  <a:schemeClr val="tx1"/>
                </a:solidFill>
                <a:latin typeface="Arial" panose="020B0604020202020204" pitchFamily="34" charset="0"/>
                <a:cs typeface="Arial" panose="020B0604020202020204" pitchFamily="34" charset="0"/>
              </a:rPr>
              <a:t>2. </a:t>
            </a:r>
            <a:r>
              <a:rPr lang="da-DK" altLang="da-DK" sz="893" b="0" noProof="1">
                <a:solidFill>
                  <a:schemeClr val="tx1"/>
                </a:solidFill>
                <a:latin typeface="Arial" panose="020B0604020202020204" pitchFamily="34" charset="0"/>
                <a:cs typeface="Arial" panose="020B0604020202020204" pitchFamily="34" charset="0"/>
              </a:rPr>
              <a:t>Klik </a:t>
            </a:r>
            <a:r>
              <a:rPr lang="da-DK" altLang="da-DK" sz="893" b="1" noProof="1">
                <a:solidFill>
                  <a:schemeClr val="tx1"/>
                </a:solidFill>
                <a:latin typeface="Arial" panose="020B0604020202020204" pitchFamily="34" charset="0"/>
                <a:cs typeface="Arial" panose="020B0604020202020204" pitchFamily="34" charset="0"/>
              </a:rPr>
              <a:t>Sidehoved og Sidefod</a:t>
            </a:r>
            <a:br>
              <a:rPr lang="da-DK" altLang="da-DK" sz="893" b="0" noProof="1">
                <a:solidFill>
                  <a:schemeClr val="tx1"/>
                </a:solidFill>
                <a:latin typeface="Arial" panose="020B0604020202020204" pitchFamily="34" charset="0"/>
                <a:cs typeface="Arial" panose="020B0604020202020204" pitchFamily="34" charset="0"/>
              </a:rPr>
            </a:br>
            <a:r>
              <a:rPr lang="da-DK" altLang="da-DK" sz="893" b="0" noProof="1">
                <a:solidFill>
                  <a:schemeClr val="tx1"/>
                </a:solidFill>
                <a:latin typeface="Arial" panose="020B0604020202020204" pitchFamily="34" charset="0"/>
                <a:cs typeface="Arial" panose="020B0604020202020204" pitchFamily="34" charset="0"/>
              </a:rPr>
              <a:t>(Tekst kommer fra Templafy)</a:t>
            </a:r>
          </a:p>
          <a:p>
            <a:pPr eaLnBrk="1" hangingPunct="1">
              <a:spcAft>
                <a:spcPts val="593"/>
              </a:spcAft>
              <a:defRPr/>
            </a:pPr>
            <a:r>
              <a:rPr lang="da-DK" altLang="da-DK" sz="893" b="0" noProof="1">
                <a:solidFill>
                  <a:schemeClr val="tx1"/>
                </a:solidFill>
                <a:latin typeface="Arial" panose="020B0604020202020204" pitchFamily="34" charset="0"/>
                <a:cs typeface="Arial" panose="020B0604020202020204" pitchFamily="34" charset="0"/>
              </a:rPr>
              <a:t>Vælg </a:t>
            </a:r>
            <a:r>
              <a:rPr lang="da-DK" altLang="da-DK" sz="893" b="1" noProof="1">
                <a:solidFill>
                  <a:schemeClr val="tx1"/>
                </a:solidFill>
                <a:latin typeface="Arial" panose="020B0604020202020204" pitchFamily="34" charset="0"/>
                <a:cs typeface="Arial" panose="020B0604020202020204" pitchFamily="34" charset="0"/>
              </a:rPr>
              <a:t>Anvend på alle </a:t>
            </a:r>
            <a:r>
              <a:rPr lang="da-DK" altLang="da-DK" sz="893" b="0" noProof="1">
                <a:solidFill>
                  <a:schemeClr val="tx1"/>
                </a:solidFill>
                <a:latin typeface="Arial" panose="020B0604020202020204" pitchFamily="34" charset="0"/>
                <a:cs typeface="Arial" panose="020B0604020202020204" pitchFamily="34" charset="0"/>
              </a:rPr>
              <a:t>eller </a:t>
            </a:r>
            <a:r>
              <a:rPr lang="da-DK" altLang="da-DK" sz="893" b="1" noProof="1">
                <a:solidFill>
                  <a:schemeClr val="tx1"/>
                </a:solidFill>
                <a:latin typeface="Arial" panose="020B0604020202020204" pitchFamily="34" charset="0"/>
                <a:cs typeface="Arial" panose="020B0604020202020204" pitchFamily="34" charset="0"/>
              </a:rPr>
              <a:t>Anvend</a:t>
            </a:r>
            <a:r>
              <a:rPr lang="da-DK" altLang="da-DK" sz="893" b="0" noProof="1">
                <a:solidFill>
                  <a:schemeClr val="tx1"/>
                </a:solidFill>
                <a:latin typeface="Arial" panose="020B0604020202020204" pitchFamily="34" charset="0"/>
                <a:cs typeface="Arial" panose="020B0604020202020204" pitchFamily="34" charset="0"/>
              </a:rPr>
              <a:t> hvis det kun skal være på et enkelt slide</a:t>
            </a:r>
          </a:p>
          <a:p>
            <a:pPr eaLnBrk="1" hangingPunct="1">
              <a:spcBef>
                <a:spcPts val="1193"/>
              </a:spcBef>
              <a:spcAft>
                <a:spcPts val="593"/>
              </a:spcAft>
              <a:defRPr/>
            </a:pPr>
            <a:r>
              <a:rPr lang="da-DK" sz="893" b="1" noProof="1">
                <a:solidFill>
                  <a:schemeClr val="tx1"/>
                </a:solidFill>
                <a:latin typeface="Arial" panose="020B0604020202020204" pitchFamily="34" charset="0"/>
                <a:cs typeface="Arial" panose="020B0604020202020204" pitchFamily="34" charset="0"/>
              </a:rPr>
              <a:t>Hjælpelinjer</a:t>
            </a:r>
          </a:p>
          <a:p>
            <a:pPr eaLnBrk="1" hangingPunct="1">
              <a:spcAft>
                <a:spcPts val="593"/>
              </a:spcAft>
              <a:defRPr/>
            </a:pPr>
            <a:r>
              <a:rPr lang="da-DK" altLang="da-DK" sz="893" b="0" noProof="1">
                <a:solidFill>
                  <a:schemeClr val="tx1"/>
                </a:solidFill>
                <a:latin typeface="Arial" panose="020B0604020202020204" pitchFamily="34" charset="0"/>
                <a:cs typeface="Arial" panose="020B0604020202020204" pitchFamily="34" charset="0"/>
              </a:rPr>
              <a:t>For at se hjælpelinjer</a:t>
            </a:r>
          </a:p>
          <a:p>
            <a:pPr eaLnBrk="1" hangingPunct="1">
              <a:spcAft>
                <a:spcPts val="593"/>
              </a:spcAft>
              <a:defRPr/>
            </a:pPr>
            <a:r>
              <a:rPr lang="da-DK" altLang="da-DK" sz="893" b="1" noProof="1">
                <a:solidFill>
                  <a:schemeClr val="tx1"/>
                </a:solidFill>
                <a:latin typeface="Arial" panose="020B0604020202020204" pitchFamily="34" charset="0"/>
                <a:cs typeface="Arial" panose="020B0604020202020204" pitchFamily="34" charset="0"/>
              </a:rPr>
              <a:t>1. </a:t>
            </a:r>
            <a:r>
              <a:rPr lang="da-DK" altLang="da-DK" sz="893" b="0" noProof="1">
                <a:solidFill>
                  <a:schemeClr val="tx1"/>
                </a:solidFill>
                <a:latin typeface="Arial" panose="020B0604020202020204" pitchFamily="34" charset="0"/>
                <a:cs typeface="Arial" panose="020B0604020202020204" pitchFamily="34" charset="0"/>
              </a:rPr>
              <a:t>Klik på fanen </a:t>
            </a:r>
            <a:r>
              <a:rPr lang="da-DK" altLang="da-DK" sz="893" b="1" noProof="1">
                <a:solidFill>
                  <a:schemeClr val="tx1"/>
                </a:solidFill>
                <a:latin typeface="Arial" panose="020B0604020202020204" pitchFamily="34" charset="0"/>
                <a:cs typeface="Arial" panose="020B0604020202020204" pitchFamily="34" charset="0"/>
              </a:rPr>
              <a:t>Vis </a:t>
            </a:r>
            <a:r>
              <a:rPr lang="da-DK" altLang="da-DK" sz="893" b="0" noProof="1">
                <a:solidFill>
                  <a:schemeClr val="tx1"/>
                </a:solidFill>
                <a:latin typeface="Arial" panose="020B0604020202020204" pitchFamily="34" charset="0"/>
                <a:cs typeface="Arial" panose="020B0604020202020204" pitchFamily="34" charset="0"/>
              </a:rPr>
              <a:t>og sæt hak ved </a:t>
            </a:r>
            <a:r>
              <a:rPr lang="da-DK" altLang="da-DK" sz="893" b="1" noProof="1">
                <a:solidFill>
                  <a:schemeClr val="tx1"/>
                </a:solidFill>
                <a:latin typeface="Arial" panose="020B0604020202020204" pitchFamily="34" charset="0"/>
                <a:cs typeface="Arial" panose="020B0604020202020204" pitchFamily="34" charset="0"/>
              </a:rPr>
              <a:t>Hjælpelinjer</a:t>
            </a:r>
          </a:p>
          <a:p>
            <a:pPr eaLnBrk="1" hangingPunct="1">
              <a:spcAft>
                <a:spcPts val="593"/>
              </a:spcAft>
              <a:defRPr/>
            </a:pPr>
            <a:r>
              <a:rPr lang="da-DK" altLang="da-DK" sz="893" b="1" noProof="1">
                <a:solidFill>
                  <a:schemeClr val="tx1"/>
                </a:solidFill>
                <a:latin typeface="Arial" panose="020B0604020202020204" pitchFamily="34" charset="0"/>
                <a:cs typeface="Arial" panose="020B0604020202020204" pitchFamily="34" charset="0"/>
              </a:rPr>
              <a:t>Tips: Alt + F9 </a:t>
            </a:r>
            <a:r>
              <a:rPr lang="da-DK" altLang="da-DK" sz="893" b="0" noProof="1">
                <a:solidFill>
                  <a:schemeClr val="tx1"/>
                </a:solidFill>
                <a:latin typeface="Arial" panose="020B0604020202020204" pitchFamily="34" charset="0"/>
                <a:cs typeface="Arial" panose="020B0604020202020204" pitchFamily="34" charset="0"/>
              </a:rPr>
              <a:t>for hurtig visning af hjælpelinjer</a:t>
            </a:r>
          </a:p>
        </p:txBody>
      </p:sp>
      <p:pic>
        <p:nvPicPr>
          <p:cNvPr id="41" name="6 Beskær">
            <a:extLst>
              <a:ext uri="{FF2B5EF4-FFF2-40B4-BE49-F238E27FC236}">
                <a16:creationId xmlns:a16="http://schemas.microsoft.com/office/drawing/2014/main" id="{6D747865-747C-4723-A63A-8AA2425D45DC}"/>
              </a:ext>
            </a:extLst>
          </p:cNvPr>
          <p:cNvPicPr>
            <a:picLocks noChangeAspect="1"/>
          </p:cNvPicPr>
          <p:nvPr userDrawn="1"/>
        </p:nvPicPr>
        <p:blipFill>
          <a:blip r:embed="rId5"/>
          <a:stretch>
            <a:fillRect/>
          </a:stretch>
        </p:blipFill>
        <p:spPr>
          <a:xfrm>
            <a:off x="10085319" y="1658669"/>
            <a:ext cx="337400" cy="321707"/>
          </a:xfrm>
          <a:prstGeom prst="rect">
            <a:avLst/>
          </a:prstGeom>
        </p:spPr>
      </p:pic>
      <p:pic>
        <p:nvPicPr>
          <p:cNvPr id="42" name="7 Skalér billede">
            <a:extLst>
              <a:ext uri="{FF2B5EF4-FFF2-40B4-BE49-F238E27FC236}">
                <a16:creationId xmlns:a16="http://schemas.microsoft.com/office/drawing/2014/main" id="{5183FB2B-6E9E-41FC-88C0-479135A148CA}"/>
              </a:ext>
            </a:extLst>
          </p:cNvPr>
          <p:cNvPicPr>
            <a:picLocks noChangeAspect="1"/>
          </p:cNvPicPr>
          <p:nvPr userDrawn="1"/>
        </p:nvPicPr>
        <p:blipFill>
          <a:blip r:embed="rId10"/>
          <a:stretch>
            <a:fillRect/>
          </a:stretch>
        </p:blipFill>
        <p:spPr>
          <a:xfrm>
            <a:off x="10085319" y="2019323"/>
            <a:ext cx="359695" cy="335309"/>
          </a:xfrm>
          <a:prstGeom prst="rect">
            <a:avLst/>
          </a:prstGeom>
        </p:spPr>
      </p:pic>
      <p:sp>
        <p:nvSpPr>
          <p:cNvPr id="5" name="Date Placeholder 4" hidden="1">
            <a:extLst>
              <a:ext uri="{FF2B5EF4-FFF2-40B4-BE49-F238E27FC236}">
                <a16:creationId xmlns:a16="http://schemas.microsoft.com/office/drawing/2014/main" id="{F5A184B9-90D9-4973-987E-71621E0A2998}"/>
              </a:ext>
            </a:extLst>
          </p:cNvPr>
          <p:cNvSpPr>
            <a:spLocks noGrp="1"/>
          </p:cNvSpPr>
          <p:nvPr>
            <p:ph type="dt" sz="half" idx="10"/>
          </p:nvPr>
        </p:nvSpPr>
        <p:spPr/>
        <p:txBody>
          <a:bodyPr/>
          <a:lstStyle/>
          <a:p>
            <a:endParaRPr lang="da-DK" dirty="0"/>
          </a:p>
        </p:txBody>
      </p:sp>
      <p:sp>
        <p:nvSpPr>
          <p:cNvPr id="6" name="Footer Placeholder 5" hidden="1">
            <a:extLst>
              <a:ext uri="{FF2B5EF4-FFF2-40B4-BE49-F238E27FC236}">
                <a16:creationId xmlns:a16="http://schemas.microsoft.com/office/drawing/2014/main" id="{D015F341-CDF3-4F74-8F12-0BEE0957498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8D0652-AB80-46FC-A21E-38F4C38953DA}"/>
              </a:ext>
            </a:extLst>
          </p:cNvPr>
          <p:cNvSpPr>
            <a:spLocks noGrp="1"/>
          </p:cNvSpPr>
          <p:nvPr>
            <p:ph type="sldNum" sz="quarter" idx="12"/>
          </p:nvPr>
        </p:nvSpPr>
        <p:spPr/>
        <p:txBody>
          <a:bodyPr/>
          <a:lstStyle/>
          <a:p>
            <a:fld id="{0DAB5548-7253-48D6-B95B-F3D312A72220}" type="slidenum">
              <a:rPr lang="da-DK" smtClean="0"/>
              <a:pPr/>
              <a:t>‹nr.›</a:t>
            </a:fld>
            <a:endParaRPr lang="da-DK" dirty="0"/>
          </a:p>
        </p:txBody>
      </p:sp>
    </p:spTree>
    <p:extLst>
      <p:ext uri="{BB962C8B-B14F-4D97-AF65-F5344CB8AC3E}">
        <p14:creationId xmlns:p14="http://schemas.microsoft.com/office/powerpoint/2010/main" val="11148472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da-DK"/>
              <a:t>Klik for at redigere titeltypografien i masteren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p>
            <a:fld id="{B6AE5F87-6292-4728-8826-0C34F02FF669}" type="datetimeFigureOut">
              <a:rPr lang="da-DK" smtClean="0"/>
              <a:t>31-10-2023</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4175E4E8-2E6F-4BD6-9102-25E26F9C647F}" type="slidenum">
              <a:rPr lang="da-DK" smtClean="0"/>
              <a:t>‹nr.›</a:t>
            </a:fld>
            <a:endParaRPr lang="da-DK"/>
          </a:p>
        </p:txBody>
      </p:sp>
    </p:spTree>
    <p:extLst>
      <p:ext uri="{BB962C8B-B14F-4D97-AF65-F5344CB8AC3E}">
        <p14:creationId xmlns:p14="http://schemas.microsoft.com/office/powerpoint/2010/main" val="3844138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rt_2">
    <p:spTree>
      <p:nvGrpSpPr>
        <p:cNvPr id="1" name=""/>
        <p:cNvGrpSpPr/>
        <p:nvPr/>
      </p:nvGrpSpPr>
      <p:grpSpPr>
        <a:xfrm>
          <a:off x="0" y="0"/>
          <a:ext cx="0" cy="0"/>
          <a:chOff x="0" y="0"/>
          <a:chExt cx="0" cy="0"/>
        </a:xfrm>
      </p:grpSpPr>
      <p:sp>
        <p:nvSpPr>
          <p:cNvPr id="10" name="Rektangel 9"/>
          <p:cNvSpPr/>
          <p:nvPr userDrawn="1"/>
        </p:nvSpPr>
        <p:spPr>
          <a:xfrm>
            <a:off x="7" y="1989152"/>
            <a:ext cx="12191423" cy="487143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786" dirty="0"/>
          </a:p>
        </p:txBody>
      </p:sp>
      <p:sp>
        <p:nvSpPr>
          <p:cNvPr id="21" name="Rektangel 20">
            <a:extLst>
              <a:ext uri="{FF2B5EF4-FFF2-40B4-BE49-F238E27FC236}">
                <a16:creationId xmlns:a16="http://schemas.microsoft.com/office/drawing/2014/main" id="{D6031C12-8933-4DF7-B9DD-4C7F8E5256F3}"/>
              </a:ext>
            </a:extLst>
          </p:cNvPr>
          <p:cNvSpPr/>
          <p:nvPr userDrawn="1"/>
        </p:nvSpPr>
        <p:spPr>
          <a:xfrm>
            <a:off x="11508432" y="1989152"/>
            <a:ext cx="683568" cy="48716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786" dirty="0"/>
          </a:p>
        </p:txBody>
      </p:sp>
      <p:sp>
        <p:nvSpPr>
          <p:cNvPr id="8" name="Titel 1"/>
          <p:cNvSpPr>
            <a:spLocks noGrp="1"/>
          </p:cNvSpPr>
          <p:nvPr>
            <p:ph type="title" hasCustomPrompt="1"/>
          </p:nvPr>
        </p:nvSpPr>
        <p:spPr>
          <a:xfrm>
            <a:off x="1366846" y="2720891"/>
            <a:ext cx="9435658" cy="1981738"/>
          </a:xfrm>
        </p:spPr>
        <p:txBody>
          <a:bodyPr anchor="t" anchorCtr="0"/>
          <a:lstStyle>
            <a:lvl1pPr>
              <a:defRPr sz="3772">
                <a:solidFill>
                  <a:schemeClr val="bg1"/>
                </a:solidFill>
              </a:defRPr>
            </a:lvl1pPr>
          </a:lstStyle>
          <a:p>
            <a:r>
              <a:rPr lang="da-DK" dirty="0"/>
              <a:t>Overskrift 38pt skrives her</a:t>
            </a:r>
            <a:br>
              <a:rPr lang="da-DK" dirty="0"/>
            </a:br>
            <a:r>
              <a:rPr lang="da-DK" dirty="0"/>
              <a:t>i to eller flere linjer</a:t>
            </a:r>
          </a:p>
        </p:txBody>
      </p:sp>
      <p:sp>
        <p:nvSpPr>
          <p:cNvPr id="3" name="Undertitel 2"/>
          <p:cNvSpPr>
            <a:spLocks noGrp="1"/>
          </p:cNvSpPr>
          <p:nvPr>
            <p:ph type="subTitle" idx="1" hasCustomPrompt="1"/>
          </p:nvPr>
        </p:nvSpPr>
        <p:spPr>
          <a:xfrm>
            <a:off x="1366846" y="5101432"/>
            <a:ext cx="9433105" cy="888504"/>
          </a:xfrm>
        </p:spPr>
        <p:txBody>
          <a:bodyPr/>
          <a:lstStyle>
            <a:lvl1pPr marL="0" indent="0" algn="l">
              <a:lnSpc>
                <a:spcPct val="89000"/>
              </a:lnSpc>
              <a:buNone/>
              <a:defRPr sz="1986" baseline="0">
                <a:solidFill>
                  <a:schemeClr val="bg1"/>
                </a:solidFill>
              </a:defRPr>
            </a:lvl1pPr>
            <a:lvl2pPr marL="454010" indent="0" algn="ctr">
              <a:buNone/>
              <a:defRPr>
                <a:solidFill>
                  <a:schemeClr val="tx1">
                    <a:tint val="75000"/>
                  </a:schemeClr>
                </a:solidFill>
              </a:defRPr>
            </a:lvl2pPr>
            <a:lvl3pPr marL="908018" indent="0" algn="ctr">
              <a:buNone/>
              <a:defRPr>
                <a:solidFill>
                  <a:schemeClr val="tx1">
                    <a:tint val="75000"/>
                  </a:schemeClr>
                </a:solidFill>
              </a:defRPr>
            </a:lvl3pPr>
            <a:lvl4pPr marL="1362028" indent="0" algn="ctr">
              <a:buNone/>
              <a:defRPr>
                <a:solidFill>
                  <a:schemeClr val="tx1">
                    <a:tint val="75000"/>
                  </a:schemeClr>
                </a:solidFill>
              </a:defRPr>
            </a:lvl4pPr>
            <a:lvl5pPr marL="1816037" indent="0" algn="ctr">
              <a:buNone/>
              <a:defRPr>
                <a:solidFill>
                  <a:schemeClr val="tx1">
                    <a:tint val="75000"/>
                  </a:schemeClr>
                </a:solidFill>
              </a:defRPr>
            </a:lvl5pPr>
            <a:lvl6pPr marL="2270046" indent="0" algn="ctr">
              <a:buNone/>
              <a:defRPr>
                <a:solidFill>
                  <a:schemeClr val="tx1">
                    <a:tint val="75000"/>
                  </a:schemeClr>
                </a:solidFill>
              </a:defRPr>
            </a:lvl6pPr>
            <a:lvl7pPr marL="2724055" indent="0" algn="ctr">
              <a:buNone/>
              <a:defRPr>
                <a:solidFill>
                  <a:schemeClr val="tx1">
                    <a:tint val="75000"/>
                  </a:schemeClr>
                </a:solidFill>
              </a:defRPr>
            </a:lvl7pPr>
            <a:lvl8pPr marL="3178065" indent="0" algn="ctr">
              <a:buNone/>
              <a:defRPr>
                <a:solidFill>
                  <a:schemeClr val="tx1">
                    <a:tint val="75000"/>
                  </a:schemeClr>
                </a:solidFill>
              </a:defRPr>
            </a:lvl8pPr>
            <a:lvl9pPr marL="3632073" indent="0" algn="ctr">
              <a:buNone/>
              <a:defRPr>
                <a:solidFill>
                  <a:schemeClr val="tx1">
                    <a:tint val="75000"/>
                  </a:schemeClr>
                </a:solidFill>
              </a:defRPr>
            </a:lvl9pPr>
          </a:lstStyle>
          <a:p>
            <a:r>
              <a:rPr lang="da-DK" dirty="0"/>
              <a:t>Underoverskrift 20pt skrives her i to linjer eller max tre linjer</a:t>
            </a:r>
          </a:p>
        </p:txBody>
      </p:sp>
      <p:pic>
        <p:nvPicPr>
          <p:cNvPr id="415600952" name="image" descr="{&quot;templafy&quot;:{&quot;id&quot;:&quot;e3b660f9-78e5-4ddd-94c1-8051e68872ca&quot;}}"/>
          <p:cNvPicPr>
            <a:picLocks noChangeAspect="1"/>
          </p:cNvPicPr>
          <p:nvPr/>
        </p:nvPicPr>
        <p:blipFill>
          <a:blip r:embed="rId2"/>
          <a:stretch>
            <a:fillRect/>
          </a:stretch>
        </p:blipFill>
        <p:spPr>
          <a:xfrm>
            <a:off x="-3600" y="-3600"/>
            <a:ext cx="12200400" cy="6865200"/>
          </a:xfrm>
          <a:prstGeom prst="rect">
            <a:avLst/>
          </a:prstGeom>
        </p:spPr>
      </p:pic>
      <p:pic>
        <p:nvPicPr>
          <p:cNvPr id="1971064899" name="image" descr="{&quot;templafy&quot;:{&quot;id&quot;:&quot;47988add-160b-4614-9de7-0b56759b603f&quot;}}"/>
          <p:cNvPicPr>
            <a:picLocks noChangeAspect="1"/>
          </p:cNvPicPr>
          <p:nvPr/>
        </p:nvPicPr>
        <p:blipFill>
          <a:blip r:embed="rId2"/>
          <a:stretch>
            <a:fillRect/>
          </a:stretch>
        </p:blipFill>
        <p:spPr>
          <a:xfrm>
            <a:off x="-16720" y="-7200"/>
            <a:ext cx="12200400" cy="6865200"/>
          </a:xfrm>
          <a:prstGeom prst="rect">
            <a:avLst/>
          </a:prstGeom>
        </p:spPr>
      </p:pic>
      <p:sp>
        <p:nvSpPr>
          <p:cNvPr id="17" name="text" descr="{&quot;templafy&quot;:{&quot;id&quot;:&quot;842b4246-797b-48f4-b705-6a7460658176&quot;}}" title="Form.PresentationTitle">
            <a:extLst>
              <a:ext uri="{FF2B5EF4-FFF2-40B4-BE49-F238E27FC236}">
                <a16:creationId xmlns:a16="http://schemas.microsoft.com/office/drawing/2014/main" id="{6E96F3D6-F9A3-4A0A-AF11-9947015BA81A}"/>
              </a:ext>
            </a:extLst>
          </p:cNvPr>
          <p:cNvSpPr txBox="1"/>
          <p:nvPr userDrawn="1"/>
        </p:nvSpPr>
        <p:spPr>
          <a:xfrm>
            <a:off x="1368000" y="6289200"/>
            <a:ext cx="3780000" cy="180000"/>
          </a:xfrm>
          <a:prstGeom prst="rect">
            <a:avLst/>
          </a:prstGeom>
          <a:noFill/>
        </p:spPr>
        <p:txBody>
          <a:bodyPr wrap="square" lIns="0" tIns="0" rIns="0" bIns="0" rtlCol="0">
            <a:noAutofit/>
          </a:bodyPr>
          <a:lstStyle/>
          <a:p>
            <a:endParaRPr lang="da-DK" sz="993" dirty="0">
              <a:solidFill>
                <a:schemeClr val="bg1"/>
              </a:solidFill>
            </a:endParaRPr>
          </a:p>
        </p:txBody>
      </p:sp>
      <p:sp>
        <p:nvSpPr>
          <p:cNvPr id="19" name="text" descr="{&quot;templafy&quot;:{&quot;id&quot;:&quot;9a086a2f-4ea6-470d-8291-39c2ecb9cb2f&quot;}}" title="UserProfile.Name">
            <a:extLst>
              <a:ext uri="{FF2B5EF4-FFF2-40B4-BE49-F238E27FC236}">
                <a16:creationId xmlns:a16="http://schemas.microsoft.com/office/drawing/2014/main" id="{443C3F1B-6F22-44FD-9D20-8046FEEFD6D9}"/>
              </a:ext>
            </a:extLst>
          </p:cNvPr>
          <p:cNvSpPr txBox="1"/>
          <p:nvPr userDrawn="1"/>
        </p:nvSpPr>
        <p:spPr>
          <a:xfrm>
            <a:off x="7891207" y="6289200"/>
            <a:ext cx="3387600" cy="180000"/>
          </a:xfrm>
          <a:prstGeom prst="rect">
            <a:avLst/>
          </a:prstGeom>
          <a:noFill/>
        </p:spPr>
        <p:txBody>
          <a:bodyPr wrap="square" lIns="0" tIns="0" rIns="0" bIns="0" rtlCol="0">
            <a:noAutofit/>
          </a:bodyPr>
          <a:lstStyle/>
          <a:p>
            <a:pPr algn="r"/>
            <a:endParaRPr lang="da-DK" sz="993" dirty="0" err="1">
              <a:solidFill>
                <a:schemeClr val="bg1"/>
              </a:solidFill>
            </a:endParaRPr>
          </a:p>
        </p:txBody>
      </p:sp>
      <p:sp>
        <p:nvSpPr>
          <p:cNvPr id="5" name="Date Placeholder 4" hidden="1">
            <a:extLst>
              <a:ext uri="{FF2B5EF4-FFF2-40B4-BE49-F238E27FC236}">
                <a16:creationId xmlns:a16="http://schemas.microsoft.com/office/drawing/2014/main" id="{DB375924-8F1B-4A42-B386-30D658A1EE16}"/>
              </a:ext>
            </a:extLst>
          </p:cNvPr>
          <p:cNvSpPr>
            <a:spLocks noGrp="1"/>
          </p:cNvSpPr>
          <p:nvPr>
            <p:ph type="dt" sz="half" idx="10"/>
          </p:nvPr>
        </p:nvSpPr>
        <p:spPr/>
        <p:txBody>
          <a:bodyPr/>
          <a:lstStyle/>
          <a:p>
            <a:endParaRPr lang="da-DK" dirty="0"/>
          </a:p>
        </p:txBody>
      </p:sp>
      <p:sp>
        <p:nvSpPr>
          <p:cNvPr id="7" name="Footer Placeholder 6" hidden="1">
            <a:extLst>
              <a:ext uri="{FF2B5EF4-FFF2-40B4-BE49-F238E27FC236}">
                <a16:creationId xmlns:a16="http://schemas.microsoft.com/office/drawing/2014/main" id="{40073283-4609-4E3F-B89A-30DFFAA2EAA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1088646-E100-4B10-A869-A5FAC8DAF98D}"/>
              </a:ext>
            </a:extLst>
          </p:cNvPr>
          <p:cNvSpPr>
            <a:spLocks noGrp="1"/>
          </p:cNvSpPr>
          <p:nvPr>
            <p:ph type="sldNum" sz="quarter" idx="12"/>
          </p:nvPr>
        </p:nvSpPr>
        <p:spPr/>
        <p:txBody>
          <a:bodyPr/>
          <a:lstStyle/>
          <a:p>
            <a:fld id="{0DAB5548-7253-48D6-B95B-F3D312A72220}" type="slidenum">
              <a:rPr lang="da-DK" smtClean="0"/>
              <a:pPr/>
              <a:t>‹nr.›</a:t>
            </a:fld>
            <a:endParaRPr lang="da-DK" dirty="0"/>
          </a:p>
        </p:txBody>
      </p:sp>
      <p:pic>
        <p:nvPicPr>
          <p:cNvPr id="1461168943" name="image" descr="{&quot;templafy&quot;:{&quot;id&quot;:&quot;424fa5a3-58ad-43bf-a891-5a4cacf671ef&quot;}}"/>
          <p:cNvPicPr>
            <a:picLocks noChangeAspect="1"/>
          </p:cNvPicPr>
          <p:nvPr/>
        </p:nvPicPr>
        <p:blipFill>
          <a:blip r:embed="rId3"/>
          <a:stretch>
            <a:fillRect/>
          </a:stretch>
        </p:blipFill>
        <p:spPr>
          <a:xfrm>
            <a:off x="5773324" y="6314400"/>
            <a:ext cx="1324800" cy="421200"/>
          </a:xfrm>
          <a:prstGeom prst="rect">
            <a:avLst/>
          </a:prstGeom>
        </p:spPr>
      </p:pic>
      <p:pic>
        <p:nvPicPr>
          <p:cNvPr id="1997384557" name="image" descr="{&quot;templafy&quot;:{&quot;id&quot;:&quot;105fd023-7438-4317-bf18-a23df0f0cc94&quot;}}"/>
          <p:cNvPicPr>
            <a:picLocks noChangeAspect="1"/>
          </p:cNvPicPr>
          <p:nvPr/>
        </p:nvPicPr>
        <p:blipFill>
          <a:blip r:embed="rId3"/>
          <a:stretch>
            <a:fillRect/>
          </a:stretch>
        </p:blipFill>
        <p:spPr>
          <a:xfrm>
            <a:off x="11069013" y="872704"/>
            <a:ext cx="871200" cy="900000"/>
          </a:xfrm>
          <a:prstGeom prst="rect">
            <a:avLst/>
          </a:prstGeom>
        </p:spPr>
      </p:pic>
      <p:pic>
        <p:nvPicPr>
          <p:cNvPr id="666884847" name="image" descr="{&quot;templafy&quot;:{&quot;id&quot;:&quot;14e28276-130b-49f8-b943-0038a749b5fc&quot;}}"/>
          <p:cNvPicPr>
            <a:picLocks noChangeAspect="1"/>
          </p:cNvPicPr>
          <p:nvPr/>
        </p:nvPicPr>
        <p:blipFill>
          <a:blip r:embed="rId3"/>
          <a:stretch>
            <a:fillRect/>
          </a:stretch>
        </p:blipFill>
        <p:spPr>
          <a:xfrm>
            <a:off x="11069013" y="260648"/>
            <a:ext cx="871200" cy="900000"/>
          </a:xfrm>
          <a:prstGeom prst="rect">
            <a:avLst/>
          </a:prstGeom>
        </p:spPr>
      </p:pic>
      <p:sp>
        <p:nvSpPr>
          <p:cNvPr id="28" name="text" descr="{&quot;templafy&quot;:{&quot;id&quot;:&quot;be926ed5-106c-4289-af95-486f7cdd2454&quot;}}" title="UserProfile.Office.Virksomhed_{{DocumentLanguage}}">
            <a:extLst>
              <a:ext uri="{FF2B5EF4-FFF2-40B4-BE49-F238E27FC236}">
                <a16:creationId xmlns:a16="http://schemas.microsoft.com/office/drawing/2014/main" id="{516BAA53-8511-47D7-9AD0-B6F8B7A92F4D}"/>
              </a:ext>
            </a:extLst>
          </p:cNvPr>
          <p:cNvSpPr txBox="1"/>
          <p:nvPr userDrawn="1"/>
        </p:nvSpPr>
        <p:spPr>
          <a:xfrm>
            <a:off x="1366845" y="207098"/>
            <a:ext cx="6120000" cy="215444"/>
          </a:xfrm>
          <a:prstGeom prst="rect">
            <a:avLst/>
          </a:prstGeom>
          <a:noFill/>
        </p:spPr>
        <p:txBody>
          <a:bodyPr wrap="square" lIns="0" tIns="0" rIns="0" bIns="0" rtlCol="0">
            <a:noAutofit/>
          </a:bodyPr>
          <a:lstStyle/>
          <a:p>
            <a:r>
              <a:rPr lang="da-DK" sz="1393" b="1" noProof="0" dirty="0">
                <a:solidFill>
                  <a:srgbClr val="565656"/>
                </a:solidFill>
              </a:rPr>
              <a:t>Region Hovedstaden</a:t>
            </a:r>
          </a:p>
        </p:txBody>
      </p:sp>
      <p:sp>
        <p:nvSpPr>
          <p:cNvPr id="29" name="text" descr="{&quot;templafy&quot;:{&quot;id&quot;:&quot;2c6aa7af-5911-4484-8ce0-49bcdf008918&quot;}}" hidden="1" title="UserProfile.CenterFreeText">
            <a:extLst>
              <a:ext uri="{FF2B5EF4-FFF2-40B4-BE49-F238E27FC236}">
                <a16:creationId xmlns:a16="http://schemas.microsoft.com/office/drawing/2014/main" id="{5A30AC9F-7EFA-48B4-8857-325A6FCD653B}"/>
              </a:ext>
            </a:extLst>
          </p:cNvPr>
          <p:cNvSpPr txBox="1">
            <a:spLocks/>
          </p:cNvSpPr>
          <p:nvPr userDrawn="1"/>
        </p:nvSpPr>
        <p:spPr>
          <a:xfrm>
            <a:off x="1366845" y="4047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393" dirty="0"/>
              <a:t>Stab og Strategi</a:t>
            </a:r>
          </a:p>
        </p:txBody>
      </p:sp>
      <p:sp>
        <p:nvSpPr>
          <p:cNvPr id="30" name="text" descr="{&quot;templafy&quot;:{&quot;id&quot;:&quot;513ba0c2-53e2-4a51-a804-e8cd444452f1&quot;}}" title="UserProfile.Centers.Center_{{DocumentLanguage}}">
            <a:extLst>
              <a:ext uri="{FF2B5EF4-FFF2-40B4-BE49-F238E27FC236}">
                <a16:creationId xmlns:a16="http://schemas.microsoft.com/office/drawing/2014/main" id="{A6175086-BB3F-4D08-AA72-D59A277C3D84}"/>
              </a:ext>
            </a:extLst>
          </p:cNvPr>
          <p:cNvSpPr txBox="1">
            <a:spLocks/>
          </p:cNvSpPr>
          <p:nvPr userDrawn="1"/>
        </p:nvSpPr>
        <p:spPr>
          <a:xfrm>
            <a:off x="1366845" y="404678"/>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393" dirty="0">
                <a:solidFill>
                  <a:srgbClr val="B3B3B3"/>
                </a:solidFill>
              </a:rPr>
              <a:t>Center for Ejendomme</a:t>
            </a:r>
          </a:p>
        </p:txBody>
      </p:sp>
      <p:sp>
        <p:nvSpPr>
          <p:cNvPr id="31" name="text" descr="{&quot;templafy&quot;:{&quot;id&quot;:&quot;67e8257b-4995-410a-a647-0d18d207931e&quot;}}" hidden="1" title="Form.Manuel_dato">
            <a:extLst>
              <a:ext uri="{FF2B5EF4-FFF2-40B4-BE49-F238E27FC236}">
                <a16:creationId xmlns:a16="http://schemas.microsoft.com/office/drawing/2014/main" id="{85898D87-959A-4A63-81D8-7ADE604F6901}"/>
              </a:ext>
            </a:extLst>
          </p:cNvPr>
          <p:cNvSpPr txBox="1"/>
          <p:nvPr userDrawn="1"/>
        </p:nvSpPr>
        <p:spPr>
          <a:xfrm>
            <a:off x="7891207" y="6289200"/>
            <a:ext cx="3387600" cy="180000"/>
          </a:xfrm>
          <a:prstGeom prst="rect">
            <a:avLst/>
          </a:prstGeom>
          <a:noFill/>
        </p:spPr>
        <p:txBody>
          <a:bodyPr wrap="square" lIns="0" tIns="0" rIns="0" bIns="0" rtlCol="0">
            <a:noAutofit/>
          </a:bodyPr>
          <a:lstStyle/>
          <a:p>
            <a:pPr algn="r"/>
            <a:endParaRPr lang="da-DK" sz="993" dirty="0" err="1">
              <a:solidFill>
                <a:schemeClr val="bg1"/>
              </a:solidFill>
            </a:endParaRPr>
          </a:p>
        </p:txBody>
      </p:sp>
      <p:pic>
        <p:nvPicPr>
          <p:cNvPr id="284276003" name="image" descr="{&quot;templafy&quot;:{&quot;id&quot;:&quot;1a6dd4e3-6194-42fe-ade7-46089b09ab12&quot;}}"/>
          <p:cNvPicPr>
            <a:picLocks noChangeAspect="1"/>
          </p:cNvPicPr>
          <p:nvPr/>
        </p:nvPicPr>
        <p:blipFill>
          <a:blip r:embed="rId4"/>
          <a:stretch>
            <a:fillRect/>
          </a:stretch>
        </p:blipFill>
        <p:spPr>
          <a:xfrm>
            <a:off x="7" y="0"/>
            <a:ext cx="684000" cy="6858000"/>
          </a:xfrm>
          <a:prstGeom prst="rect">
            <a:avLst/>
          </a:prstGeom>
        </p:spPr>
      </p:pic>
      <p:sp>
        <p:nvSpPr>
          <p:cNvPr id="37" name="Rektangel 36">
            <a:extLst>
              <a:ext uri="{FF2B5EF4-FFF2-40B4-BE49-F238E27FC236}">
                <a16:creationId xmlns:a16="http://schemas.microsoft.com/office/drawing/2014/main" id="{B2E933D4-B038-4914-8692-045FED1FDDC3}"/>
              </a:ext>
            </a:extLst>
          </p:cNvPr>
          <p:cNvSpPr/>
          <p:nvPr userDrawn="1"/>
        </p:nvSpPr>
        <p:spPr>
          <a:xfrm>
            <a:off x="0" y="1"/>
            <a:ext cx="683568" cy="19891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786" dirty="0"/>
          </a:p>
        </p:txBody>
      </p:sp>
      <p:pic>
        <p:nvPicPr>
          <p:cNvPr id="559286805" name="image" descr="{&quot;templafy&quot;:{&quot;id&quot;:&quot;b05eaf8e-c0b1-419b-9b4a-7e35002027f5&quot;}}"/>
          <p:cNvPicPr>
            <a:picLocks noChangeAspect="1"/>
          </p:cNvPicPr>
          <p:nvPr/>
        </p:nvPicPr>
        <p:blipFill>
          <a:blip r:embed="rId5"/>
          <a:stretch>
            <a:fillRect/>
          </a:stretch>
        </p:blipFill>
        <p:spPr>
          <a:xfrm>
            <a:off x="457200" y="1539577"/>
            <a:ext cx="687600" cy="687600"/>
          </a:xfrm>
          <a:prstGeom prst="rect">
            <a:avLst/>
          </a:prstGeom>
        </p:spPr>
      </p:pic>
      <p:pic>
        <p:nvPicPr>
          <p:cNvPr id="33" name="Region">
            <a:extLst>
              <a:ext uri="{FF2B5EF4-FFF2-40B4-BE49-F238E27FC236}">
                <a16:creationId xmlns:a16="http://schemas.microsoft.com/office/drawing/2014/main" id="{43630FF5-5651-45BC-A331-2D4A7676FAE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13739" y="1584984"/>
            <a:ext cx="116417" cy="594784"/>
          </a:xfrm>
          <a:prstGeom prst="rect">
            <a:avLst/>
          </a:prstGeom>
        </p:spPr>
      </p:pic>
      <p:pic>
        <p:nvPicPr>
          <p:cNvPr id="1156342741" name="image" descr="{&quot;templafy&quot;:{&quot;id&quot;:&quot;ccc7b5bd-986a-485c-9f37-a88c66261047&quot;}}"/>
          <p:cNvPicPr>
            <a:picLocks noChangeAspect="1"/>
          </p:cNvPicPr>
          <p:nvPr/>
        </p:nvPicPr>
        <p:blipFill>
          <a:blip r:embed="rId3"/>
          <a:stretch>
            <a:fillRect/>
          </a:stretch>
        </p:blipFill>
        <p:spPr>
          <a:xfrm>
            <a:off x="9957600" y="97200"/>
            <a:ext cx="2178000" cy="684000"/>
          </a:xfrm>
          <a:prstGeom prst="rect">
            <a:avLst/>
          </a:prstGeom>
        </p:spPr>
      </p:pic>
    </p:spTree>
    <p:extLst>
      <p:ext uri="{BB962C8B-B14F-4D97-AF65-F5344CB8AC3E}">
        <p14:creationId xmlns:p14="http://schemas.microsoft.com/office/powerpoint/2010/main" val="1223782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Èn tekstspalte">
    <p:spTree>
      <p:nvGrpSpPr>
        <p:cNvPr id="1" name=""/>
        <p:cNvGrpSpPr/>
        <p:nvPr/>
      </p:nvGrpSpPr>
      <p:grpSpPr>
        <a:xfrm>
          <a:off x="0" y="0"/>
          <a:ext cx="0" cy="0"/>
          <a:chOff x="0" y="0"/>
          <a:chExt cx="0" cy="0"/>
        </a:xfrm>
      </p:grpSpPr>
      <p:sp>
        <p:nvSpPr>
          <p:cNvPr id="11" name="Titel 1"/>
          <p:cNvSpPr>
            <a:spLocks noGrp="1"/>
          </p:cNvSpPr>
          <p:nvPr>
            <p:ph type="title" hasCustomPrompt="1"/>
          </p:nvPr>
        </p:nvSpPr>
        <p:spPr>
          <a:xfrm>
            <a:off x="1367391" y="872716"/>
            <a:ext cx="10137524" cy="828000"/>
          </a:xfrm>
        </p:spPr>
        <p:txBody>
          <a:bodyPr/>
          <a:lstStyle>
            <a:lvl1pPr>
              <a:defRPr>
                <a:solidFill>
                  <a:srgbClr val="CB6615"/>
                </a:solidFill>
              </a:defRPr>
            </a:lvl1pPr>
          </a:lstStyle>
          <a:p>
            <a:r>
              <a:rPr lang="da-DK" dirty="0"/>
              <a:t>Overskrift 28pt i max. to linjer </a:t>
            </a:r>
            <a:br>
              <a:rPr lang="da-DK" dirty="0"/>
            </a:br>
            <a:r>
              <a:rPr lang="da-DK" dirty="0"/>
              <a:t>teksten vokser opad</a:t>
            </a:r>
          </a:p>
        </p:txBody>
      </p:sp>
      <p:sp>
        <p:nvSpPr>
          <p:cNvPr id="6" name="Pladsholder til diasnummer 5"/>
          <p:cNvSpPr>
            <a:spLocks noGrp="1"/>
          </p:cNvSpPr>
          <p:nvPr>
            <p:ph type="sldNum" sz="quarter" idx="12"/>
          </p:nvPr>
        </p:nvSpPr>
        <p:spPr/>
        <p:txBody>
          <a:bodyPr/>
          <a:lstStyle/>
          <a:p>
            <a:fld id="{667EC89C-17A0-4E64-A6D2-B825673CEEDF}" type="slidenum">
              <a:rPr lang="da-DK" smtClean="0"/>
              <a:t>‹nr.›</a:t>
            </a:fld>
            <a:endParaRPr lang="da-DK" dirty="0"/>
          </a:p>
        </p:txBody>
      </p:sp>
      <p:sp>
        <p:nvSpPr>
          <p:cNvPr id="3" name="Pladsholder til indhold 2"/>
          <p:cNvSpPr>
            <a:spLocks noGrp="1"/>
          </p:cNvSpPr>
          <p:nvPr>
            <p:ph sz="quarter" idx="13" hasCustomPrompt="1"/>
          </p:nvPr>
        </p:nvSpPr>
        <p:spPr>
          <a:xfrm>
            <a:off x="1368006" y="1989139"/>
            <a:ext cx="10136614" cy="3498850"/>
          </a:xfrm>
        </p:spPr>
        <p:txBody>
          <a:bodyPr/>
          <a:lstStyle>
            <a:lvl1pPr marL="268116" indent="-268116">
              <a:defRPr/>
            </a:lvl1pPr>
            <a:lvl2pPr marL="625604" indent="-268116">
              <a:defRPr/>
            </a:lvl2pPr>
            <a:lvl3pPr marL="929469" indent="-232366">
              <a:defRPr/>
            </a:lvl3pPr>
            <a:lvl4pPr marL="1286955" indent="-214492">
              <a:defRPr/>
            </a:lvl4pPr>
            <a:lvl5pPr marL="1644443" indent="-214492">
              <a:defRPr/>
            </a:lvl5pPr>
            <a:lvl6pPr marL="1984056" indent="-178744">
              <a:defRPr/>
            </a:lvl6pPr>
            <a:lvl7pPr marL="2341543" indent="-178744">
              <a:defRPr/>
            </a:lvl7pPr>
            <a:lvl8pPr marL="2699031" indent="-178744">
              <a:defRPr/>
            </a:lvl8pPr>
            <a:lvl9pPr marL="2699031" indent="-178744">
              <a:defRPr sz="993"/>
            </a:lvl9pPr>
          </a:lstStyle>
          <a:p>
            <a:pPr lvl="0"/>
            <a:r>
              <a:rPr lang="da-DK" dirty="0"/>
              <a:t>Brødtekst 22pt skrives her</a:t>
            </a:r>
          </a:p>
          <a:p>
            <a:pPr lvl="1"/>
            <a:r>
              <a:rPr lang="da-DK" dirty="0"/>
              <a:t>Andet niveau</a:t>
            </a:r>
          </a:p>
          <a:p>
            <a:pPr lvl="2"/>
            <a:r>
              <a:rPr lang="da-DK" dirty="0"/>
              <a:t>Tredje niveau</a:t>
            </a:r>
          </a:p>
          <a:p>
            <a:pPr lvl="3"/>
            <a:r>
              <a:rPr lang="da-DK" dirty="0"/>
              <a:t>Fjerde niveau </a:t>
            </a:r>
          </a:p>
          <a:p>
            <a:pPr lvl="4"/>
            <a:r>
              <a:rPr lang="da-DK" dirty="0"/>
              <a:t>Femte niveau</a:t>
            </a:r>
          </a:p>
          <a:p>
            <a:pPr lvl="5"/>
            <a:r>
              <a:rPr lang="da-DK" dirty="0"/>
              <a:t>6</a:t>
            </a:r>
          </a:p>
          <a:p>
            <a:pPr lvl="6"/>
            <a:r>
              <a:rPr lang="da-DK" dirty="0"/>
              <a:t>7</a:t>
            </a:r>
          </a:p>
          <a:p>
            <a:pPr lvl="7"/>
            <a:r>
              <a:rPr lang="da-DK" dirty="0"/>
              <a:t>8</a:t>
            </a:r>
          </a:p>
          <a:p>
            <a:pPr lvl="8"/>
            <a:r>
              <a:rPr lang="da-DK" dirty="0"/>
              <a:t>9</a:t>
            </a:r>
          </a:p>
        </p:txBody>
      </p:sp>
      <p:sp>
        <p:nvSpPr>
          <p:cNvPr id="5" name="text" descr="{&quot;templafy&quot;:{&quot;id&quot;:&quot;d49a19b2-dc43-43d5-9027-ceeb0b305974&quot;}}" title="UserProfile.Office.Virksomhed_{{DocumentLanguage}}">
            <a:extLst>
              <a:ext uri="{FF2B5EF4-FFF2-40B4-BE49-F238E27FC236}">
                <a16:creationId xmlns:a16="http://schemas.microsoft.com/office/drawing/2014/main" id="{591555D6-BB2E-43A6-8859-28C59425DBF4}"/>
              </a:ext>
            </a:extLst>
          </p:cNvPr>
          <p:cNvSpPr txBox="1"/>
          <p:nvPr userDrawn="1"/>
        </p:nvSpPr>
        <p:spPr>
          <a:xfrm>
            <a:off x="1366845" y="207098"/>
            <a:ext cx="6120000" cy="215444"/>
          </a:xfrm>
          <a:prstGeom prst="rect">
            <a:avLst/>
          </a:prstGeom>
          <a:noFill/>
        </p:spPr>
        <p:txBody>
          <a:bodyPr wrap="square" lIns="0" tIns="0" rIns="0" bIns="0" rtlCol="0">
            <a:noAutofit/>
          </a:bodyPr>
          <a:lstStyle/>
          <a:p>
            <a:r>
              <a:rPr lang="da-DK" sz="1393" b="1" noProof="0" dirty="0">
                <a:solidFill>
                  <a:srgbClr val="565656"/>
                </a:solidFill>
              </a:rPr>
              <a:t>Region Hovedstaden</a:t>
            </a:r>
          </a:p>
        </p:txBody>
      </p:sp>
      <p:sp>
        <p:nvSpPr>
          <p:cNvPr id="7" name="text" descr="{&quot;templafy&quot;:{&quot;id&quot;:&quot;ebc59e52-c9b4-4ea1-aed3-f4fd377de841&quot;}}" hidden="1" title="UserProfile.CenterFreeText">
            <a:extLst>
              <a:ext uri="{FF2B5EF4-FFF2-40B4-BE49-F238E27FC236}">
                <a16:creationId xmlns:a16="http://schemas.microsoft.com/office/drawing/2014/main" id="{E53FC353-2F0F-4922-821A-1A51D53892CD}"/>
              </a:ext>
            </a:extLst>
          </p:cNvPr>
          <p:cNvSpPr txBox="1">
            <a:spLocks/>
          </p:cNvSpPr>
          <p:nvPr userDrawn="1"/>
        </p:nvSpPr>
        <p:spPr>
          <a:xfrm>
            <a:off x="1366845" y="4047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393" dirty="0"/>
              <a:t>Stab og Strategi</a:t>
            </a:r>
          </a:p>
        </p:txBody>
      </p:sp>
      <p:sp>
        <p:nvSpPr>
          <p:cNvPr id="8" name="text" descr="{&quot;templafy&quot;:{&quot;id&quot;:&quot;4f869383-e54e-4926-a3fb-07af45e4dca7&quot;}}" title="UserProfile.Centers.Center_{{DocumentLanguage}}">
            <a:extLst>
              <a:ext uri="{FF2B5EF4-FFF2-40B4-BE49-F238E27FC236}">
                <a16:creationId xmlns:a16="http://schemas.microsoft.com/office/drawing/2014/main" id="{867010F9-A7D3-4A5E-BC65-021A3528870A}"/>
              </a:ext>
            </a:extLst>
          </p:cNvPr>
          <p:cNvSpPr txBox="1">
            <a:spLocks/>
          </p:cNvSpPr>
          <p:nvPr userDrawn="1"/>
        </p:nvSpPr>
        <p:spPr>
          <a:xfrm>
            <a:off x="1366845" y="404678"/>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393" dirty="0">
                <a:solidFill>
                  <a:srgbClr val="B3B3B3"/>
                </a:solidFill>
              </a:rPr>
              <a:t>Center for Ejendomme</a:t>
            </a:r>
          </a:p>
        </p:txBody>
      </p:sp>
      <p:sp>
        <p:nvSpPr>
          <p:cNvPr id="9" name="text" descr="{&quot;templafy&quot;:{&quot;id&quot;:&quot;5e0d9629-6b26-4aa9-964a-da9d0b0ea589&quot;}}" title="Form.PresentationTitle">
            <a:extLst>
              <a:ext uri="{FF2B5EF4-FFF2-40B4-BE49-F238E27FC236}">
                <a16:creationId xmlns:a16="http://schemas.microsoft.com/office/drawing/2014/main" id="{53BDA2D0-B22F-42B1-A4C9-3F000756EB91}"/>
              </a:ext>
            </a:extLst>
          </p:cNvPr>
          <p:cNvSpPr txBox="1"/>
          <p:nvPr userDrawn="1"/>
        </p:nvSpPr>
        <p:spPr>
          <a:xfrm>
            <a:off x="1368000" y="6289200"/>
            <a:ext cx="3780000" cy="180000"/>
          </a:xfrm>
          <a:prstGeom prst="rect">
            <a:avLst/>
          </a:prstGeom>
          <a:noFill/>
        </p:spPr>
        <p:txBody>
          <a:bodyPr wrap="square" lIns="0" tIns="0" rIns="0" bIns="0" rtlCol="0">
            <a:noAutofit/>
          </a:bodyPr>
          <a:lstStyle/>
          <a:p>
            <a:endParaRPr lang="da-DK" sz="993" dirty="0">
              <a:solidFill>
                <a:schemeClr val="bg1"/>
              </a:solidFill>
            </a:endParaRPr>
          </a:p>
        </p:txBody>
      </p:sp>
      <p:pic>
        <p:nvPicPr>
          <p:cNvPr id="1088777196" name="image" descr="{&quot;templafy&quot;:{&quot;id&quot;:&quot;04f7d8a2-1f5b-44d0-b558-9061b136b21a&quot;}}"/>
          <p:cNvPicPr>
            <a:picLocks noChangeAspect="1"/>
          </p:cNvPicPr>
          <p:nvPr/>
        </p:nvPicPr>
        <p:blipFill>
          <a:blip r:embed="rId2"/>
          <a:stretch>
            <a:fillRect/>
          </a:stretch>
        </p:blipFill>
        <p:spPr>
          <a:xfrm>
            <a:off x="7" y="6174000"/>
            <a:ext cx="684000" cy="684000"/>
          </a:xfrm>
          <a:prstGeom prst="rect">
            <a:avLst/>
          </a:prstGeom>
        </p:spPr>
      </p:pic>
      <p:pic>
        <p:nvPicPr>
          <p:cNvPr id="1788698741" name="image" descr="{&quot;templafy&quot;:{&quot;id&quot;:&quot;cb51898a-bb07-4308-b51e-1a626aa65a31&quot;}}"/>
          <p:cNvPicPr>
            <a:picLocks noChangeAspect="1"/>
          </p:cNvPicPr>
          <p:nvPr/>
        </p:nvPicPr>
        <p:blipFill>
          <a:blip r:embed="rId3"/>
          <a:stretch>
            <a:fillRect/>
          </a:stretch>
        </p:blipFill>
        <p:spPr>
          <a:xfrm>
            <a:off x="457200" y="5718575"/>
            <a:ext cx="687600" cy="687600"/>
          </a:xfrm>
          <a:prstGeom prst="rect">
            <a:avLst/>
          </a:prstGeom>
        </p:spPr>
      </p:pic>
      <p:pic>
        <p:nvPicPr>
          <p:cNvPr id="17" name="Region">
            <a:extLst>
              <a:ext uri="{FF2B5EF4-FFF2-40B4-BE49-F238E27FC236}">
                <a16:creationId xmlns:a16="http://schemas.microsoft.com/office/drawing/2014/main" id="{30058ECB-B484-48BD-9049-4B17351B1EA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3739" y="5763982"/>
            <a:ext cx="116417" cy="594784"/>
          </a:xfrm>
          <a:prstGeom prst="rect">
            <a:avLst/>
          </a:prstGeom>
        </p:spPr>
      </p:pic>
      <p:pic>
        <p:nvPicPr>
          <p:cNvPr id="1930734960" name="image" descr="{&quot;templafy&quot;:{&quot;id&quot;:&quot;27214b97-3231-4e34-bccc-3103af027c61&quot;}}"/>
          <p:cNvPicPr>
            <a:picLocks noChangeAspect="1"/>
          </p:cNvPicPr>
          <p:nvPr/>
        </p:nvPicPr>
        <p:blipFill>
          <a:blip r:embed="rId5"/>
          <a:stretch>
            <a:fillRect/>
          </a:stretch>
        </p:blipFill>
        <p:spPr>
          <a:xfrm>
            <a:off x="5773324" y="6314400"/>
            <a:ext cx="1324800" cy="421200"/>
          </a:xfrm>
          <a:prstGeom prst="rect">
            <a:avLst/>
          </a:prstGeom>
        </p:spPr>
      </p:pic>
      <p:pic>
        <p:nvPicPr>
          <p:cNvPr id="1712921343" name="image" descr="{&quot;templafy&quot;:{&quot;id&quot;:&quot;0d816caf-f43e-4a92-a222-f124d3ddca14&quot;}}"/>
          <p:cNvPicPr>
            <a:picLocks noChangeAspect="1"/>
          </p:cNvPicPr>
          <p:nvPr/>
        </p:nvPicPr>
        <p:blipFill>
          <a:blip r:embed="rId5"/>
          <a:stretch>
            <a:fillRect/>
          </a:stretch>
        </p:blipFill>
        <p:spPr>
          <a:xfrm>
            <a:off x="11069013" y="872704"/>
            <a:ext cx="871200" cy="900000"/>
          </a:xfrm>
          <a:prstGeom prst="rect">
            <a:avLst/>
          </a:prstGeom>
        </p:spPr>
      </p:pic>
      <p:pic>
        <p:nvPicPr>
          <p:cNvPr id="1471384711" name="image" descr="{&quot;templafy&quot;:{&quot;id&quot;:&quot;69ca4076-a5df-450b-ac15-750c34d77066&quot;}}"/>
          <p:cNvPicPr>
            <a:picLocks noChangeAspect="1"/>
          </p:cNvPicPr>
          <p:nvPr/>
        </p:nvPicPr>
        <p:blipFill>
          <a:blip r:embed="rId5"/>
          <a:stretch>
            <a:fillRect/>
          </a:stretch>
        </p:blipFill>
        <p:spPr>
          <a:xfrm>
            <a:off x="11069013" y="260648"/>
            <a:ext cx="871200" cy="900000"/>
          </a:xfrm>
          <a:prstGeom prst="rect">
            <a:avLst/>
          </a:prstGeom>
        </p:spPr>
      </p:pic>
      <p:sp>
        <p:nvSpPr>
          <p:cNvPr id="22" name="text" descr="{&quot;templafy&quot;:{&quot;id&quot;:&quot;fe58a177-dea6-4240-a754-b5e63af65495&quot;}}" title="UserProfile.Name">
            <a:extLst>
              <a:ext uri="{FF2B5EF4-FFF2-40B4-BE49-F238E27FC236}">
                <a16:creationId xmlns:a16="http://schemas.microsoft.com/office/drawing/2014/main" id="{2436B9E0-97E8-428C-B474-A1B8FBC4D037}"/>
              </a:ext>
            </a:extLst>
          </p:cNvPr>
          <p:cNvSpPr txBox="1"/>
          <p:nvPr userDrawn="1"/>
        </p:nvSpPr>
        <p:spPr>
          <a:xfrm>
            <a:off x="7891207" y="6289200"/>
            <a:ext cx="3387600" cy="180000"/>
          </a:xfrm>
          <a:prstGeom prst="rect">
            <a:avLst/>
          </a:prstGeom>
          <a:noFill/>
        </p:spPr>
        <p:txBody>
          <a:bodyPr wrap="square" lIns="0" tIns="0" rIns="0" bIns="0" rtlCol="0">
            <a:noAutofit/>
          </a:bodyPr>
          <a:lstStyle/>
          <a:p>
            <a:pPr algn="r"/>
            <a:endParaRPr lang="da-DK" sz="993" dirty="0" err="1">
              <a:solidFill>
                <a:schemeClr val="bg1"/>
              </a:solidFill>
            </a:endParaRPr>
          </a:p>
        </p:txBody>
      </p:sp>
      <p:sp>
        <p:nvSpPr>
          <p:cNvPr id="23" name="text" descr="{&quot;templafy&quot;:{&quot;id&quot;:&quot;b89317b3-7de0-42a6-a9e0-d6c7a363b9e0&quot;}}" hidden="1" title="Form.Manuel_dato">
            <a:extLst>
              <a:ext uri="{FF2B5EF4-FFF2-40B4-BE49-F238E27FC236}">
                <a16:creationId xmlns:a16="http://schemas.microsoft.com/office/drawing/2014/main" id="{D852104B-31C3-45BB-B8A2-2EFD81BDA39E}"/>
              </a:ext>
            </a:extLst>
          </p:cNvPr>
          <p:cNvSpPr txBox="1"/>
          <p:nvPr userDrawn="1"/>
        </p:nvSpPr>
        <p:spPr>
          <a:xfrm>
            <a:off x="7891207" y="6289200"/>
            <a:ext cx="3387600" cy="180000"/>
          </a:xfrm>
          <a:prstGeom prst="rect">
            <a:avLst/>
          </a:prstGeom>
          <a:noFill/>
        </p:spPr>
        <p:txBody>
          <a:bodyPr wrap="square" lIns="0" tIns="0" rIns="0" bIns="0" rtlCol="0">
            <a:noAutofit/>
          </a:bodyPr>
          <a:lstStyle/>
          <a:p>
            <a:pPr algn="r"/>
            <a:endParaRPr lang="da-DK" sz="993" dirty="0" err="1">
              <a:solidFill>
                <a:schemeClr val="bg1"/>
              </a:solidFill>
            </a:endParaRPr>
          </a:p>
        </p:txBody>
      </p:sp>
      <p:pic>
        <p:nvPicPr>
          <p:cNvPr id="984721069" name="image" descr="{&quot;templafy&quot;:{&quot;id&quot;:&quot;4544d656-16fb-470a-be40-1e006eb7202b&quot;}}"/>
          <p:cNvPicPr>
            <a:picLocks noChangeAspect="1"/>
          </p:cNvPicPr>
          <p:nvPr/>
        </p:nvPicPr>
        <p:blipFill>
          <a:blip r:embed="rId5"/>
          <a:stretch>
            <a:fillRect/>
          </a:stretch>
        </p:blipFill>
        <p:spPr>
          <a:xfrm>
            <a:off x="9957600" y="97200"/>
            <a:ext cx="2178000" cy="684000"/>
          </a:xfrm>
          <a:prstGeom prst="rect">
            <a:avLst/>
          </a:prstGeom>
        </p:spPr>
      </p:pic>
    </p:spTree>
    <p:extLst>
      <p:ext uri="{BB962C8B-B14F-4D97-AF65-F5344CB8AC3E}">
        <p14:creationId xmlns:p14="http://schemas.microsoft.com/office/powerpoint/2010/main" val="3223299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Èn tekstspalte 2">
    <p:spTree>
      <p:nvGrpSpPr>
        <p:cNvPr id="1" name=""/>
        <p:cNvGrpSpPr/>
        <p:nvPr/>
      </p:nvGrpSpPr>
      <p:grpSpPr>
        <a:xfrm>
          <a:off x="0" y="0"/>
          <a:ext cx="0" cy="0"/>
          <a:chOff x="0" y="0"/>
          <a:chExt cx="0" cy="0"/>
        </a:xfrm>
      </p:grpSpPr>
      <p:sp>
        <p:nvSpPr>
          <p:cNvPr id="21" name="Hvid dæk boks"/>
          <p:cNvSpPr/>
          <p:nvPr userDrawn="1"/>
        </p:nvSpPr>
        <p:spPr>
          <a:xfrm>
            <a:off x="0" y="0"/>
            <a:ext cx="12192000" cy="685800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da-DK" sz="1786" dirty="0"/>
          </a:p>
        </p:txBody>
      </p:sp>
      <p:sp>
        <p:nvSpPr>
          <p:cNvPr id="2" name="Date Placeholder 1" hidden="1">
            <a:extLst>
              <a:ext uri="{FF2B5EF4-FFF2-40B4-BE49-F238E27FC236}">
                <a16:creationId xmlns:a16="http://schemas.microsoft.com/office/drawing/2014/main" id="{49DD8573-7CBB-4652-800A-962EBE3F490D}"/>
              </a:ext>
            </a:extLst>
          </p:cNvPr>
          <p:cNvSpPr>
            <a:spLocks noGrp="1"/>
          </p:cNvSpPr>
          <p:nvPr>
            <p:ph type="dt" sz="half" idx="10"/>
          </p:nvPr>
        </p:nvSpPr>
        <p:spPr/>
        <p:txBody>
          <a:bodyPr/>
          <a:lstStyle/>
          <a:p>
            <a:endParaRPr lang="da-DK" dirty="0"/>
          </a:p>
        </p:txBody>
      </p:sp>
      <p:sp>
        <p:nvSpPr>
          <p:cNvPr id="3" name="Footer Placeholder 2" hidden="1">
            <a:extLst>
              <a:ext uri="{FF2B5EF4-FFF2-40B4-BE49-F238E27FC236}">
                <a16:creationId xmlns:a16="http://schemas.microsoft.com/office/drawing/2014/main" id="{37273E1E-FA5D-4987-9D9D-4AC13F5E604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A501F5-EB62-40C6-A824-362A150E22FF}"/>
              </a:ext>
            </a:extLst>
          </p:cNvPr>
          <p:cNvSpPr>
            <a:spLocks noGrp="1"/>
          </p:cNvSpPr>
          <p:nvPr>
            <p:ph type="sldNum" sz="quarter" idx="12"/>
          </p:nvPr>
        </p:nvSpPr>
        <p:spPr/>
        <p:txBody>
          <a:bodyPr/>
          <a:lstStyle>
            <a:lvl1pPr>
              <a:defRPr>
                <a:solidFill>
                  <a:schemeClr val="tx1"/>
                </a:solidFill>
              </a:defRPr>
            </a:lvl1pPr>
          </a:lstStyle>
          <a:p>
            <a:fld id="{0DAB5548-7253-48D6-B95B-F3D312A72220}" type="slidenum">
              <a:rPr lang="en-GB" smtClean="0"/>
              <a:pPr/>
              <a:t>‹nr.›</a:t>
            </a:fld>
            <a:endParaRPr lang="en-GB" dirty="0"/>
          </a:p>
        </p:txBody>
      </p:sp>
      <p:pic>
        <p:nvPicPr>
          <p:cNvPr id="993749246" name="image" descr="{&quot;templafy&quot;:{&quot;id&quot;:&quot;7c245ac4-7f80-4587-b41e-e5d78ee0fb2f&quot;}}"/>
          <p:cNvPicPr>
            <a:picLocks noChangeAspect="1"/>
          </p:cNvPicPr>
          <p:nvPr/>
        </p:nvPicPr>
        <p:blipFill>
          <a:blip r:embed="rId2"/>
          <a:stretch>
            <a:fillRect/>
          </a:stretch>
        </p:blipFill>
        <p:spPr>
          <a:xfrm>
            <a:off x="5773324" y="6314400"/>
            <a:ext cx="1324800" cy="421200"/>
          </a:xfrm>
          <a:prstGeom prst="rect">
            <a:avLst/>
          </a:prstGeom>
        </p:spPr>
      </p:pic>
      <p:sp>
        <p:nvSpPr>
          <p:cNvPr id="16" name="text" descr="{&quot;templafy&quot;:{&quot;id&quot;:&quot;ab1c721a-ff65-488d-92e9-bd4cbac70e52&quot;}}" title="UserProfile.Office.Virksomhed_{{DocumentLanguage}}">
            <a:extLst>
              <a:ext uri="{FF2B5EF4-FFF2-40B4-BE49-F238E27FC236}">
                <a16:creationId xmlns:a16="http://schemas.microsoft.com/office/drawing/2014/main" id="{FEADB208-04FC-4883-BFF3-8853B2AEB238}"/>
              </a:ext>
            </a:extLst>
          </p:cNvPr>
          <p:cNvSpPr txBox="1"/>
          <p:nvPr userDrawn="1"/>
        </p:nvSpPr>
        <p:spPr>
          <a:xfrm>
            <a:off x="1366845" y="207098"/>
            <a:ext cx="6120000" cy="215444"/>
          </a:xfrm>
          <a:prstGeom prst="rect">
            <a:avLst/>
          </a:prstGeom>
          <a:noFill/>
        </p:spPr>
        <p:txBody>
          <a:bodyPr wrap="square" lIns="0" tIns="0" rIns="0" bIns="0" rtlCol="0">
            <a:noAutofit/>
          </a:bodyPr>
          <a:lstStyle/>
          <a:p>
            <a:r>
              <a:rPr lang="da-DK" sz="1393" b="1" noProof="0" dirty="0">
                <a:solidFill>
                  <a:schemeClr val="tx1"/>
                </a:solidFill>
              </a:rPr>
              <a:t>Region Hovedstaden</a:t>
            </a:r>
          </a:p>
        </p:txBody>
      </p:sp>
      <p:sp>
        <p:nvSpPr>
          <p:cNvPr id="17" name="text" descr="{&quot;templafy&quot;:{&quot;id&quot;:&quot;bb33561b-c2d4-43b3-b520-23956fff3502&quot;}}" hidden="1" title="UserProfile.CenterFreeText">
            <a:extLst>
              <a:ext uri="{FF2B5EF4-FFF2-40B4-BE49-F238E27FC236}">
                <a16:creationId xmlns:a16="http://schemas.microsoft.com/office/drawing/2014/main" id="{453BA509-AEA3-42BA-BFA2-2D8120882C40}"/>
              </a:ext>
            </a:extLst>
          </p:cNvPr>
          <p:cNvSpPr txBox="1">
            <a:spLocks/>
          </p:cNvSpPr>
          <p:nvPr userDrawn="1"/>
        </p:nvSpPr>
        <p:spPr>
          <a:xfrm>
            <a:off x="1366845" y="4047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393" dirty="0">
                <a:solidFill>
                  <a:srgbClr val="B3B3B3"/>
                </a:solidFill>
              </a:rPr>
              <a:t>Stab og Strategi</a:t>
            </a:r>
          </a:p>
        </p:txBody>
      </p:sp>
      <p:sp>
        <p:nvSpPr>
          <p:cNvPr id="19" name="text" descr="{&quot;templafy&quot;:{&quot;id&quot;:&quot;8381d80d-d095-4de8-a0c8-cc5b3b6ea9cf&quot;}}" title="UserProfile.Centers.Center_{{DocumentLanguage}}">
            <a:extLst>
              <a:ext uri="{FF2B5EF4-FFF2-40B4-BE49-F238E27FC236}">
                <a16:creationId xmlns:a16="http://schemas.microsoft.com/office/drawing/2014/main" id="{54DF22DF-2E32-46BB-9E30-FD81DB7AE5E3}"/>
              </a:ext>
            </a:extLst>
          </p:cNvPr>
          <p:cNvSpPr txBox="1">
            <a:spLocks/>
          </p:cNvSpPr>
          <p:nvPr userDrawn="1"/>
        </p:nvSpPr>
        <p:spPr>
          <a:xfrm>
            <a:off x="1366845" y="404678"/>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393" dirty="0">
                <a:solidFill>
                  <a:srgbClr val="B3B3B3"/>
                </a:solidFill>
              </a:rPr>
              <a:t>Center for Ejendomme</a:t>
            </a:r>
          </a:p>
        </p:txBody>
      </p:sp>
      <p:sp>
        <p:nvSpPr>
          <p:cNvPr id="22" name="text" descr="{&quot;templafy&quot;:{&quot;id&quot;:&quot;5b61e1b3-6b0a-4f21-86a6-657e1947e755&quot;}}" title="Form.PresentationTitle">
            <a:extLst>
              <a:ext uri="{FF2B5EF4-FFF2-40B4-BE49-F238E27FC236}">
                <a16:creationId xmlns:a16="http://schemas.microsoft.com/office/drawing/2014/main" id="{31DBF82D-AED9-4C75-AB26-9B39D93076D8}"/>
              </a:ext>
            </a:extLst>
          </p:cNvPr>
          <p:cNvSpPr txBox="1"/>
          <p:nvPr userDrawn="1"/>
        </p:nvSpPr>
        <p:spPr>
          <a:xfrm>
            <a:off x="1368000" y="6289200"/>
            <a:ext cx="3780000" cy="180000"/>
          </a:xfrm>
          <a:prstGeom prst="rect">
            <a:avLst/>
          </a:prstGeom>
          <a:noFill/>
        </p:spPr>
        <p:txBody>
          <a:bodyPr wrap="square" lIns="0" tIns="0" rIns="0" bIns="0" rtlCol="0">
            <a:noAutofit/>
          </a:bodyPr>
          <a:lstStyle/>
          <a:p>
            <a:endParaRPr lang="da-DK" sz="993" dirty="0">
              <a:solidFill>
                <a:schemeClr val="tx1"/>
              </a:solidFill>
            </a:endParaRPr>
          </a:p>
        </p:txBody>
      </p:sp>
      <p:pic>
        <p:nvPicPr>
          <p:cNvPr id="1956192116" name="image" descr="{&quot;templafy&quot;:{&quot;id&quot;:&quot;b1ba14dd-4ad0-4676-9f43-1fb89503e38a&quot;}}"/>
          <p:cNvPicPr>
            <a:picLocks noChangeAspect="1"/>
          </p:cNvPicPr>
          <p:nvPr/>
        </p:nvPicPr>
        <p:blipFill>
          <a:blip r:embed="rId2"/>
          <a:stretch>
            <a:fillRect/>
          </a:stretch>
        </p:blipFill>
        <p:spPr>
          <a:xfrm>
            <a:off x="11069013" y="872704"/>
            <a:ext cx="871200" cy="900000"/>
          </a:xfrm>
          <a:prstGeom prst="rect">
            <a:avLst/>
          </a:prstGeom>
        </p:spPr>
      </p:pic>
      <p:pic>
        <p:nvPicPr>
          <p:cNvPr id="309434638" name="image" descr="{&quot;templafy&quot;:{&quot;id&quot;:&quot;882fb55b-aba9-47b2-84b4-da4609293958&quot;}}"/>
          <p:cNvPicPr>
            <a:picLocks noChangeAspect="1"/>
          </p:cNvPicPr>
          <p:nvPr/>
        </p:nvPicPr>
        <p:blipFill>
          <a:blip r:embed="rId2"/>
          <a:stretch>
            <a:fillRect/>
          </a:stretch>
        </p:blipFill>
        <p:spPr>
          <a:xfrm>
            <a:off x="11069013" y="260648"/>
            <a:ext cx="871200" cy="900000"/>
          </a:xfrm>
          <a:prstGeom prst="rect">
            <a:avLst/>
          </a:prstGeom>
        </p:spPr>
      </p:pic>
      <p:sp>
        <p:nvSpPr>
          <p:cNvPr id="30" name="text" descr="{&quot;templafy&quot;:{&quot;id&quot;:&quot;2c0f09f9-fec5-4c24-9648-39ac2bce6ab7&quot;}}" hidden="1" title="Form.Manuel_dato">
            <a:extLst>
              <a:ext uri="{FF2B5EF4-FFF2-40B4-BE49-F238E27FC236}">
                <a16:creationId xmlns:a16="http://schemas.microsoft.com/office/drawing/2014/main" id="{824D26E6-65DD-4D4A-90AB-8D1335ED0F78}"/>
              </a:ext>
            </a:extLst>
          </p:cNvPr>
          <p:cNvSpPr txBox="1"/>
          <p:nvPr userDrawn="1"/>
        </p:nvSpPr>
        <p:spPr>
          <a:xfrm>
            <a:off x="7891207" y="6289200"/>
            <a:ext cx="3387600" cy="180000"/>
          </a:xfrm>
          <a:prstGeom prst="rect">
            <a:avLst/>
          </a:prstGeom>
          <a:noFill/>
        </p:spPr>
        <p:txBody>
          <a:bodyPr wrap="square" lIns="0" tIns="0" rIns="0" bIns="0" rtlCol="0">
            <a:noAutofit/>
          </a:bodyPr>
          <a:lstStyle/>
          <a:p>
            <a:pPr algn="r"/>
            <a:endParaRPr lang="da-DK" sz="993" dirty="0" err="1">
              <a:solidFill>
                <a:schemeClr val="tx1"/>
              </a:solidFill>
            </a:endParaRPr>
          </a:p>
        </p:txBody>
      </p:sp>
      <p:sp>
        <p:nvSpPr>
          <p:cNvPr id="23" name="Titel 1">
            <a:extLst>
              <a:ext uri="{FF2B5EF4-FFF2-40B4-BE49-F238E27FC236}">
                <a16:creationId xmlns:a16="http://schemas.microsoft.com/office/drawing/2014/main" id="{CDE8568A-4FC6-4FE8-AD56-00B6072471A8}"/>
              </a:ext>
            </a:extLst>
          </p:cNvPr>
          <p:cNvSpPr>
            <a:spLocks noGrp="1"/>
          </p:cNvSpPr>
          <p:nvPr>
            <p:ph type="title" hasCustomPrompt="1"/>
          </p:nvPr>
        </p:nvSpPr>
        <p:spPr>
          <a:xfrm>
            <a:off x="1367391" y="872716"/>
            <a:ext cx="10137524" cy="828000"/>
          </a:xfrm>
        </p:spPr>
        <p:txBody>
          <a:bodyPr/>
          <a:lstStyle>
            <a:lvl1pPr>
              <a:defRPr>
                <a:solidFill>
                  <a:srgbClr val="CB6615"/>
                </a:solidFill>
              </a:defRPr>
            </a:lvl1pPr>
          </a:lstStyle>
          <a:p>
            <a:r>
              <a:rPr lang="da-DK" dirty="0"/>
              <a:t>Overskrift 28pt i max. to linjer </a:t>
            </a:r>
            <a:br>
              <a:rPr lang="da-DK" dirty="0"/>
            </a:br>
            <a:r>
              <a:rPr lang="da-DK" dirty="0"/>
              <a:t>teksten vokser opad</a:t>
            </a:r>
          </a:p>
        </p:txBody>
      </p:sp>
      <p:sp>
        <p:nvSpPr>
          <p:cNvPr id="31" name="Pladsholder til indhold 2">
            <a:extLst>
              <a:ext uri="{FF2B5EF4-FFF2-40B4-BE49-F238E27FC236}">
                <a16:creationId xmlns:a16="http://schemas.microsoft.com/office/drawing/2014/main" id="{EAC797D0-A118-439F-BE17-E714D7DBF2E3}"/>
              </a:ext>
            </a:extLst>
          </p:cNvPr>
          <p:cNvSpPr>
            <a:spLocks noGrp="1"/>
          </p:cNvSpPr>
          <p:nvPr>
            <p:ph sz="quarter" idx="13" hasCustomPrompt="1"/>
          </p:nvPr>
        </p:nvSpPr>
        <p:spPr>
          <a:xfrm>
            <a:off x="1368006" y="1989139"/>
            <a:ext cx="10136614" cy="3896871"/>
          </a:xfrm>
        </p:spPr>
        <p:txBody>
          <a:bodyPr/>
          <a:lstStyle>
            <a:lvl1pPr marL="268116" indent="-268116">
              <a:defRPr/>
            </a:lvl1pPr>
            <a:lvl2pPr marL="625604" indent="-268116">
              <a:defRPr/>
            </a:lvl2pPr>
            <a:lvl3pPr marL="929469" indent="-232366">
              <a:defRPr/>
            </a:lvl3pPr>
            <a:lvl4pPr marL="1286955" indent="-214492">
              <a:defRPr/>
            </a:lvl4pPr>
            <a:lvl5pPr marL="1644443" indent="-214492">
              <a:defRPr/>
            </a:lvl5pPr>
            <a:lvl6pPr marL="1984056" indent="-178744">
              <a:defRPr/>
            </a:lvl6pPr>
            <a:lvl7pPr marL="2341543" indent="-178744">
              <a:defRPr/>
            </a:lvl7pPr>
            <a:lvl8pPr marL="2699031" indent="-178744">
              <a:defRPr/>
            </a:lvl8pPr>
            <a:lvl9pPr marL="2699031" indent="-178744">
              <a:defRPr sz="993"/>
            </a:lvl9pPr>
          </a:lstStyle>
          <a:p>
            <a:pPr lvl="0"/>
            <a:r>
              <a:rPr lang="da-DK" dirty="0"/>
              <a:t>Brødtekst 22pt skrives her</a:t>
            </a:r>
          </a:p>
          <a:p>
            <a:pPr lvl="1"/>
            <a:r>
              <a:rPr lang="da-DK" dirty="0"/>
              <a:t>Andet niveau</a:t>
            </a:r>
          </a:p>
          <a:p>
            <a:pPr lvl="2"/>
            <a:r>
              <a:rPr lang="da-DK" dirty="0"/>
              <a:t>Tredje niveau</a:t>
            </a:r>
          </a:p>
          <a:p>
            <a:pPr lvl="3"/>
            <a:r>
              <a:rPr lang="da-DK" dirty="0"/>
              <a:t>Fjerde niveau </a:t>
            </a:r>
          </a:p>
          <a:p>
            <a:pPr lvl="4"/>
            <a:r>
              <a:rPr lang="da-DK" dirty="0"/>
              <a:t>Femte niveau</a:t>
            </a:r>
          </a:p>
          <a:p>
            <a:pPr lvl="5"/>
            <a:r>
              <a:rPr lang="da-DK" dirty="0"/>
              <a:t>6</a:t>
            </a:r>
          </a:p>
          <a:p>
            <a:pPr lvl="6"/>
            <a:r>
              <a:rPr lang="da-DK" dirty="0"/>
              <a:t>7</a:t>
            </a:r>
          </a:p>
          <a:p>
            <a:pPr lvl="7"/>
            <a:r>
              <a:rPr lang="da-DK" dirty="0"/>
              <a:t>8</a:t>
            </a:r>
          </a:p>
          <a:p>
            <a:pPr lvl="8"/>
            <a:r>
              <a:rPr lang="da-DK" dirty="0"/>
              <a:t>9</a:t>
            </a:r>
          </a:p>
        </p:txBody>
      </p:sp>
      <p:pic>
        <p:nvPicPr>
          <p:cNvPr id="1758417645" name="image" descr="{&quot;templafy&quot;:{&quot;id&quot;:&quot;9487bc5f-2312-4fc1-9b6b-c2aee48a1e75&quot;}}"/>
          <p:cNvPicPr>
            <a:picLocks noChangeAspect="1"/>
          </p:cNvPicPr>
          <p:nvPr/>
        </p:nvPicPr>
        <p:blipFill>
          <a:blip r:embed="rId3"/>
          <a:stretch>
            <a:fillRect/>
          </a:stretch>
        </p:blipFill>
        <p:spPr>
          <a:xfrm>
            <a:off x="7" y="0"/>
            <a:ext cx="684000" cy="6858000"/>
          </a:xfrm>
          <a:prstGeom prst="rect">
            <a:avLst/>
          </a:prstGeom>
        </p:spPr>
      </p:pic>
      <p:pic>
        <p:nvPicPr>
          <p:cNvPr id="355610848" name="image" descr="{&quot;templafy&quot;:{&quot;id&quot;:&quot;06852d27-b683-49b7-8433-f01d04129a01&quot;}}"/>
          <p:cNvPicPr>
            <a:picLocks noChangeAspect="1"/>
          </p:cNvPicPr>
          <p:nvPr/>
        </p:nvPicPr>
        <p:blipFill>
          <a:blip r:embed="rId4"/>
          <a:stretch>
            <a:fillRect/>
          </a:stretch>
        </p:blipFill>
        <p:spPr>
          <a:xfrm>
            <a:off x="457200" y="5718575"/>
            <a:ext cx="687600" cy="687600"/>
          </a:xfrm>
          <a:prstGeom prst="rect">
            <a:avLst/>
          </a:prstGeom>
        </p:spPr>
      </p:pic>
      <p:pic>
        <p:nvPicPr>
          <p:cNvPr id="34" name="Region">
            <a:extLst>
              <a:ext uri="{FF2B5EF4-FFF2-40B4-BE49-F238E27FC236}">
                <a16:creationId xmlns:a16="http://schemas.microsoft.com/office/drawing/2014/main" id="{C100A8B8-EE9B-41DE-A673-383B769566A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13739" y="5763982"/>
            <a:ext cx="116417" cy="594784"/>
          </a:xfrm>
          <a:prstGeom prst="rect">
            <a:avLst/>
          </a:prstGeom>
        </p:spPr>
      </p:pic>
      <p:pic>
        <p:nvPicPr>
          <p:cNvPr id="331693039" name="image" descr="{&quot;templafy&quot;:{&quot;id&quot;:&quot;a958c712-0cac-46d2-9836-a544275b6e9a&quot;}}"/>
          <p:cNvPicPr>
            <a:picLocks noChangeAspect="1"/>
          </p:cNvPicPr>
          <p:nvPr/>
        </p:nvPicPr>
        <p:blipFill>
          <a:blip r:embed="rId2"/>
          <a:stretch>
            <a:fillRect/>
          </a:stretch>
        </p:blipFill>
        <p:spPr>
          <a:xfrm>
            <a:off x="9957600" y="97200"/>
            <a:ext cx="2178000" cy="684000"/>
          </a:xfrm>
          <a:prstGeom prst="rect">
            <a:avLst/>
          </a:prstGeom>
        </p:spPr>
      </p:pic>
      <p:pic>
        <p:nvPicPr>
          <p:cNvPr id="5" name="Billede 4">
            <a:extLst>
              <a:ext uri="{FF2B5EF4-FFF2-40B4-BE49-F238E27FC236}">
                <a16:creationId xmlns:a16="http://schemas.microsoft.com/office/drawing/2014/main" id="{5013C7B8-B030-4996-B17A-FA769EF01182}"/>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1271464" y="5840407"/>
            <a:ext cx="10849978" cy="1017607"/>
          </a:xfrm>
          <a:prstGeom prst="rect">
            <a:avLst/>
          </a:prstGeom>
        </p:spPr>
      </p:pic>
    </p:spTree>
    <p:extLst>
      <p:ext uri="{BB962C8B-B14F-4D97-AF65-F5344CB8AC3E}">
        <p14:creationId xmlns:p14="http://schemas.microsoft.com/office/powerpoint/2010/main" val="1095569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 tekstspalt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366844" y="871200"/>
            <a:ext cx="10137775" cy="828000"/>
          </a:xfrm>
        </p:spPr>
        <p:txBody>
          <a:bodyPr/>
          <a:lstStyle>
            <a:lvl1pPr>
              <a:defRPr>
                <a:solidFill>
                  <a:srgbClr val="CB6615"/>
                </a:solidFill>
              </a:defRPr>
            </a:lvl1pPr>
          </a:lstStyle>
          <a:p>
            <a:r>
              <a:rPr lang="da-DK" dirty="0"/>
              <a:t>Overskrift 28pt i max. to linjer </a:t>
            </a:r>
            <a:br>
              <a:rPr lang="da-DK" dirty="0"/>
            </a:br>
            <a:r>
              <a:rPr lang="da-DK" dirty="0"/>
              <a:t>teksten vokser opad</a:t>
            </a:r>
          </a:p>
        </p:txBody>
      </p:sp>
      <p:sp>
        <p:nvSpPr>
          <p:cNvPr id="7" name="Pladsholder til indhold 6"/>
          <p:cNvSpPr>
            <a:spLocks noGrp="1"/>
          </p:cNvSpPr>
          <p:nvPr>
            <p:ph sz="quarter" idx="13" hasCustomPrompt="1"/>
          </p:nvPr>
        </p:nvSpPr>
        <p:spPr>
          <a:xfrm>
            <a:off x="1366844" y="1989139"/>
            <a:ext cx="4924425" cy="3498850"/>
          </a:xfrm>
        </p:spPr>
        <p:txBody>
          <a:bodyPr/>
          <a:lstStyle>
            <a:lvl1pPr marL="125121" indent="-125121">
              <a:defRPr sz="1786"/>
            </a:lvl1pPr>
            <a:lvl2pPr marL="446859" indent="-107246">
              <a:defRPr sz="1586"/>
            </a:lvl2pPr>
            <a:lvl3pPr marL="804347" indent="-107246">
              <a:defRPr sz="1393"/>
            </a:lvl3pPr>
            <a:lvl4pPr marL="1143960" indent="-89371">
              <a:defRPr sz="1193"/>
            </a:lvl4pPr>
            <a:lvl5pPr marL="1501449" indent="-89371">
              <a:defRPr sz="993"/>
            </a:lvl5pPr>
            <a:lvl6pPr marL="1858935">
              <a:defRPr sz="993"/>
            </a:lvl6pPr>
            <a:lvl7pPr marL="2216422">
              <a:defRPr sz="993"/>
            </a:lvl7pPr>
            <a:lvl8pPr marL="2573911">
              <a:defRPr/>
            </a:lvl8pPr>
            <a:lvl9pPr marL="2931399">
              <a:defRPr sz="993"/>
            </a:lvl9pPr>
          </a:lstStyle>
          <a:p>
            <a:pPr lvl="0"/>
            <a:r>
              <a:rPr lang="da-DK" dirty="0"/>
              <a:t>Brødtekst 18pt skrives her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 niveau</a:t>
            </a:r>
          </a:p>
          <a:p>
            <a:pPr lvl="6"/>
            <a:r>
              <a:rPr lang="da-DK" dirty="0"/>
              <a:t>7 niveau</a:t>
            </a:r>
          </a:p>
          <a:p>
            <a:pPr lvl="7"/>
            <a:r>
              <a:rPr lang="da-DK" dirty="0"/>
              <a:t>8 niveau</a:t>
            </a:r>
          </a:p>
          <a:p>
            <a:pPr lvl="8"/>
            <a:r>
              <a:rPr lang="da-DK" dirty="0"/>
              <a:t>9 niveau</a:t>
            </a:r>
          </a:p>
        </p:txBody>
      </p:sp>
      <p:sp>
        <p:nvSpPr>
          <p:cNvPr id="19" name="Pladsholder til indhold 6"/>
          <p:cNvSpPr>
            <a:spLocks noGrp="1"/>
          </p:cNvSpPr>
          <p:nvPr>
            <p:ph sz="quarter" idx="14" hasCustomPrompt="1"/>
          </p:nvPr>
        </p:nvSpPr>
        <p:spPr>
          <a:xfrm>
            <a:off x="6580188" y="1989139"/>
            <a:ext cx="4924424" cy="3500776"/>
          </a:xfrm>
        </p:spPr>
        <p:txBody>
          <a:bodyPr/>
          <a:lstStyle>
            <a:lvl1pPr marL="125121" indent="-125121">
              <a:defRPr sz="1786"/>
            </a:lvl1pPr>
            <a:lvl2pPr marL="446859" indent="-107246">
              <a:defRPr sz="1586"/>
            </a:lvl2pPr>
            <a:lvl3pPr marL="804347" indent="-107246">
              <a:defRPr sz="1393"/>
            </a:lvl3pPr>
            <a:lvl4pPr marL="1143960" indent="-89371">
              <a:defRPr sz="1193"/>
            </a:lvl4pPr>
            <a:lvl5pPr marL="1501449" indent="-89371">
              <a:defRPr sz="993"/>
            </a:lvl5pPr>
            <a:lvl6pPr marL="1858935">
              <a:defRPr sz="993"/>
            </a:lvl6pPr>
            <a:lvl7pPr marL="2216422">
              <a:defRPr sz="993"/>
            </a:lvl7pPr>
            <a:lvl8pPr marL="2573911">
              <a:defRPr/>
            </a:lvl8pPr>
            <a:lvl9pPr marL="2931399">
              <a:defRPr sz="993"/>
            </a:lvl9pPr>
          </a:lstStyle>
          <a:p>
            <a:pPr lvl="0"/>
            <a:r>
              <a:rPr lang="da-DK" dirty="0"/>
              <a:t>Brødtekst 18pt skrives her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 niveau</a:t>
            </a:r>
          </a:p>
          <a:p>
            <a:pPr lvl="6"/>
            <a:r>
              <a:rPr lang="da-DK" dirty="0"/>
              <a:t>7 niveau</a:t>
            </a:r>
          </a:p>
          <a:p>
            <a:pPr lvl="7"/>
            <a:r>
              <a:rPr lang="da-DK" dirty="0"/>
              <a:t>8 niveau</a:t>
            </a:r>
          </a:p>
          <a:p>
            <a:pPr lvl="8"/>
            <a:r>
              <a:rPr lang="da-DK" dirty="0"/>
              <a:t>9 niveau</a:t>
            </a:r>
          </a:p>
        </p:txBody>
      </p:sp>
      <p:sp>
        <p:nvSpPr>
          <p:cNvPr id="3" name="Date Placeholder 2" hidden="1">
            <a:extLst>
              <a:ext uri="{FF2B5EF4-FFF2-40B4-BE49-F238E27FC236}">
                <a16:creationId xmlns:a16="http://schemas.microsoft.com/office/drawing/2014/main" id="{168D8D5A-0B9B-4749-A27C-B61865A9F46C}"/>
              </a:ext>
            </a:extLst>
          </p:cNvPr>
          <p:cNvSpPr>
            <a:spLocks noGrp="1"/>
          </p:cNvSpPr>
          <p:nvPr>
            <p:ph type="dt" sz="half" idx="15"/>
          </p:nvPr>
        </p:nvSpPr>
        <p:spPr/>
        <p:txBody>
          <a:bodyPr/>
          <a:lstStyle/>
          <a:p>
            <a:endParaRPr lang="da-DK" dirty="0"/>
          </a:p>
        </p:txBody>
      </p:sp>
      <p:sp>
        <p:nvSpPr>
          <p:cNvPr id="8" name="Footer Placeholder 7" hidden="1">
            <a:extLst>
              <a:ext uri="{FF2B5EF4-FFF2-40B4-BE49-F238E27FC236}">
                <a16:creationId xmlns:a16="http://schemas.microsoft.com/office/drawing/2014/main" id="{BD7D929E-55A9-404B-AB63-7056C83E8F0C}"/>
              </a:ext>
            </a:extLst>
          </p:cNvPr>
          <p:cNvSpPr>
            <a:spLocks noGrp="1"/>
          </p:cNvSpPr>
          <p:nvPr>
            <p:ph type="ftr" sz="quarter" idx="16"/>
          </p:nvPr>
        </p:nvSpPr>
        <p:spPr/>
        <p:txBody>
          <a:bodyPr/>
          <a:lstStyle/>
          <a:p>
            <a:endParaRPr lang="en-GB"/>
          </a:p>
        </p:txBody>
      </p:sp>
      <p:sp>
        <p:nvSpPr>
          <p:cNvPr id="9" name="Slide Number Placeholder 8">
            <a:extLst>
              <a:ext uri="{FF2B5EF4-FFF2-40B4-BE49-F238E27FC236}">
                <a16:creationId xmlns:a16="http://schemas.microsoft.com/office/drawing/2014/main" id="{10409F8F-FD32-4C43-B004-D50DBD62F826}"/>
              </a:ext>
            </a:extLst>
          </p:cNvPr>
          <p:cNvSpPr>
            <a:spLocks noGrp="1"/>
          </p:cNvSpPr>
          <p:nvPr>
            <p:ph type="sldNum" sz="quarter" idx="17"/>
          </p:nvPr>
        </p:nvSpPr>
        <p:spPr/>
        <p:txBody>
          <a:bodyPr/>
          <a:lstStyle/>
          <a:p>
            <a:fld id="{0DAB5548-7253-48D6-B95B-F3D312A72220}" type="slidenum">
              <a:rPr lang="da-DK" smtClean="0"/>
              <a:pPr/>
              <a:t>‹nr.›</a:t>
            </a:fld>
            <a:endParaRPr lang="da-DK" dirty="0"/>
          </a:p>
        </p:txBody>
      </p:sp>
      <p:sp>
        <p:nvSpPr>
          <p:cNvPr id="10" name="text" descr="{&quot;templafy&quot;:{&quot;id&quot;:&quot;7f3105c4-d6bc-40f5-addd-0aa6a7cb2852&quot;}}" title="UserProfile.Office.Virksomhed_{{DocumentLanguage}}">
            <a:extLst>
              <a:ext uri="{FF2B5EF4-FFF2-40B4-BE49-F238E27FC236}">
                <a16:creationId xmlns:a16="http://schemas.microsoft.com/office/drawing/2014/main" id="{378BF857-31E9-400F-B9EC-F6C9240631E1}"/>
              </a:ext>
            </a:extLst>
          </p:cNvPr>
          <p:cNvSpPr txBox="1"/>
          <p:nvPr userDrawn="1"/>
        </p:nvSpPr>
        <p:spPr>
          <a:xfrm>
            <a:off x="1366845" y="207098"/>
            <a:ext cx="6120000" cy="215444"/>
          </a:xfrm>
          <a:prstGeom prst="rect">
            <a:avLst/>
          </a:prstGeom>
          <a:noFill/>
        </p:spPr>
        <p:txBody>
          <a:bodyPr wrap="square" lIns="0" tIns="0" rIns="0" bIns="0" rtlCol="0">
            <a:noAutofit/>
          </a:bodyPr>
          <a:lstStyle/>
          <a:p>
            <a:r>
              <a:rPr lang="da-DK" sz="1393" b="1" noProof="0" dirty="0">
                <a:solidFill>
                  <a:srgbClr val="565656"/>
                </a:solidFill>
              </a:rPr>
              <a:t>Region Hovedstaden</a:t>
            </a:r>
          </a:p>
        </p:txBody>
      </p:sp>
      <p:sp>
        <p:nvSpPr>
          <p:cNvPr id="11" name="text" descr="{&quot;templafy&quot;:{&quot;id&quot;:&quot;ab3887ef-89d3-4c8e-ac30-c5e68e6c0635&quot;}}" hidden="1" title="UserProfile.CenterFreeText">
            <a:extLst>
              <a:ext uri="{FF2B5EF4-FFF2-40B4-BE49-F238E27FC236}">
                <a16:creationId xmlns:a16="http://schemas.microsoft.com/office/drawing/2014/main" id="{77896589-C225-45A9-9215-F9AD1222BC9E}"/>
              </a:ext>
            </a:extLst>
          </p:cNvPr>
          <p:cNvSpPr txBox="1">
            <a:spLocks/>
          </p:cNvSpPr>
          <p:nvPr userDrawn="1"/>
        </p:nvSpPr>
        <p:spPr>
          <a:xfrm>
            <a:off x="1366845" y="4047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393" dirty="0"/>
              <a:t>Stab og Strategi</a:t>
            </a:r>
          </a:p>
        </p:txBody>
      </p:sp>
      <p:sp>
        <p:nvSpPr>
          <p:cNvPr id="12" name="text" descr="{&quot;templafy&quot;:{&quot;id&quot;:&quot;44bcdfac-9e29-4fc6-aa4e-684f1ea30dbf&quot;}}" title="UserProfile.Centers.Center_{{DocumentLanguage}}">
            <a:extLst>
              <a:ext uri="{FF2B5EF4-FFF2-40B4-BE49-F238E27FC236}">
                <a16:creationId xmlns:a16="http://schemas.microsoft.com/office/drawing/2014/main" id="{070629F2-536E-43DB-A618-FC0BE464A8B6}"/>
              </a:ext>
            </a:extLst>
          </p:cNvPr>
          <p:cNvSpPr txBox="1">
            <a:spLocks/>
          </p:cNvSpPr>
          <p:nvPr userDrawn="1"/>
        </p:nvSpPr>
        <p:spPr>
          <a:xfrm>
            <a:off x="1366845" y="404678"/>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393" dirty="0">
                <a:solidFill>
                  <a:srgbClr val="B3B3B3"/>
                </a:solidFill>
              </a:rPr>
              <a:t>Center for Ejendomme</a:t>
            </a:r>
          </a:p>
        </p:txBody>
      </p:sp>
      <p:sp>
        <p:nvSpPr>
          <p:cNvPr id="13" name="text" descr="{&quot;templafy&quot;:{&quot;id&quot;:&quot;64483ab1-5fa8-4383-b297-4d03575a36cf&quot;}}" title="Form.PresentationTitle">
            <a:extLst>
              <a:ext uri="{FF2B5EF4-FFF2-40B4-BE49-F238E27FC236}">
                <a16:creationId xmlns:a16="http://schemas.microsoft.com/office/drawing/2014/main" id="{7A43BAE4-F51C-489D-91E6-EDE93BB05E1E}"/>
              </a:ext>
            </a:extLst>
          </p:cNvPr>
          <p:cNvSpPr txBox="1"/>
          <p:nvPr userDrawn="1"/>
        </p:nvSpPr>
        <p:spPr>
          <a:xfrm>
            <a:off x="1368000" y="6289200"/>
            <a:ext cx="3780000" cy="180000"/>
          </a:xfrm>
          <a:prstGeom prst="rect">
            <a:avLst/>
          </a:prstGeom>
          <a:noFill/>
        </p:spPr>
        <p:txBody>
          <a:bodyPr wrap="square" lIns="0" tIns="0" rIns="0" bIns="0" rtlCol="0">
            <a:noAutofit/>
          </a:bodyPr>
          <a:lstStyle/>
          <a:p>
            <a:endParaRPr lang="da-DK" sz="993" dirty="0">
              <a:solidFill>
                <a:schemeClr val="bg1"/>
              </a:solidFill>
            </a:endParaRPr>
          </a:p>
        </p:txBody>
      </p:sp>
      <p:pic>
        <p:nvPicPr>
          <p:cNvPr id="2072642856" name="image" descr="{&quot;templafy&quot;:{&quot;id&quot;:&quot;56eb97f7-9ef0-4f8f-b663-fcbc136c75ea&quot;}}"/>
          <p:cNvPicPr>
            <a:picLocks noChangeAspect="1"/>
          </p:cNvPicPr>
          <p:nvPr/>
        </p:nvPicPr>
        <p:blipFill>
          <a:blip r:embed="rId2"/>
          <a:stretch>
            <a:fillRect/>
          </a:stretch>
        </p:blipFill>
        <p:spPr>
          <a:xfrm>
            <a:off x="7" y="6174000"/>
            <a:ext cx="684000" cy="684000"/>
          </a:xfrm>
          <a:prstGeom prst="rect">
            <a:avLst/>
          </a:prstGeom>
        </p:spPr>
      </p:pic>
      <p:pic>
        <p:nvPicPr>
          <p:cNvPr id="1146831137" name="image" descr="{&quot;templafy&quot;:{&quot;id&quot;:&quot;cf924c2d-9ea4-40f3-ba15-e32e6de281b4&quot;}}"/>
          <p:cNvPicPr>
            <a:picLocks noChangeAspect="1"/>
          </p:cNvPicPr>
          <p:nvPr/>
        </p:nvPicPr>
        <p:blipFill>
          <a:blip r:embed="rId3"/>
          <a:stretch>
            <a:fillRect/>
          </a:stretch>
        </p:blipFill>
        <p:spPr>
          <a:xfrm>
            <a:off x="457200" y="5718575"/>
            <a:ext cx="687600" cy="687600"/>
          </a:xfrm>
          <a:prstGeom prst="rect">
            <a:avLst/>
          </a:prstGeom>
        </p:spPr>
      </p:pic>
      <p:pic>
        <p:nvPicPr>
          <p:cNvPr id="21" name="Region">
            <a:extLst>
              <a:ext uri="{FF2B5EF4-FFF2-40B4-BE49-F238E27FC236}">
                <a16:creationId xmlns:a16="http://schemas.microsoft.com/office/drawing/2014/main" id="{518A4D16-3C1E-41DA-AF00-CB8F5B0BFEB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3739" y="5763982"/>
            <a:ext cx="116417" cy="594784"/>
          </a:xfrm>
          <a:prstGeom prst="rect">
            <a:avLst/>
          </a:prstGeom>
        </p:spPr>
      </p:pic>
      <p:pic>
        <p:nvPicPr>
          <p:cNvPr id="704949334" name="image" descr="{&quot;templafy&quot;:{&quot;id&quot;:&quot;e5c1bc80-78d2-48f1-910e-33ff21d90b4e&quot;}}"/>
          <p:cNvPicPr>
            <a:picLocks noChangeAspect="1"/>
          </p:cNvPicPr>
          <p:nvPr/>
        </p:nvPicPr>
        <p:blipFill>
          <a:blip r:embed="rId5"/>
          <a:stretch>
            <a:fillRect/>
          </a:stretch>
        </p:blipFill>
        <p:spPr>
          <a:xfrm>
            <a:off x="5773324" y="6314400"/>
            <a:ext cx="1324800" cy="421200"/>
          </a:xfrm>
          <a:prstGeom prst="rect">
            <a:avLst/>
          </a:prstGeom>
        </p:spPr>
      </p:pic>
      <p:pic>
        <p:nvPicPr>
          <p:cNvPr id="1319868507" name="image" descr="{&quot;templafy&quot;:{&quot;id&quot;:&quot;a1cb3aba-a9b4-40c1-8b76-7997334f4d8c&quot;}}"/>
          <p:cNvPicPr>
            <a:picLocks noChangeAspect="1"/>
          </p:cNvPicPr>
          <p:nvPr/>
        </p:nvPicPr>
        <p:blipFill>
          <a:blip r:embed="rId5"/>
          <a:stretch>
            <a:fillRect/>
          </a:stretch>
        </p:blipFill>
        <p:spPr>
          <a:xfrm>
            <a:off x="11069013" y="872704"/>
            <a:ext cx="871200" cy="900000"/>
          </a:xfrm>
          <a:prstGeom prst="rect">
            <a:avLst/>
          </a:prstGeom>
        </p:spPr>
      </p:pic>
      <p:pic>
        <p:nvPicPr>
          <p:cNvPr id="633341689" name="image" descr="{&quot;templafy&quot;:{&quot;id&quot;:&quot;97ceb22d-a1cc-41a4-b414-533fa16e50d6&quot;}}"/>
          <p:cNvPicPr>
            <a:picLocks noChangeAspect="1"/>
          </p:cNvPicPr>
          <p:nvPr/>
        </p:nvPicPr>
        <p:blipFill>
          <a:blip r:embed="rId5"/>
          <a:stretch>
            <a:fillRect/>
          </a:stretch>
        </p:blipFill>
        <p:spPr>
          <a:xfrm>
            <a:off x="11069013" y="260648"/>
            <a:ext cx="871200" cy="900000"/>
          </a:xfrm>
          <a:prstGeom prst="rect">
            <a:avLst/>
          </a:prstGeom>
        </p:spPr>
      </p:pic>
      <p:sp>
        <p:nvSpPr>
          <p:cNvPr id="26" name="text" descr="{&quot;templafy&quot;:{&quot;id&quot;:&quot;c588ec69-f23c-49d5-bcec-d6cbe4623354&quot;}}" title="UserProfile.Name">
            <a:extLst>
              <a:ext uri="{FF2B5EF4-FFF2-40B4-BE49-F238E27FC236}">
                <a16:creationId xmlns:a16="http://schemas.microsoft.com/office/drawing/2014/main" id="{6B0C741D-8435-4AB2-B2D8-0B88BF717232}"/>
              </a:ext>
            </a:extLst>
          </p:cNvPr>
          <p:cNvSpPr txBox="1"/>
          <p:nvPr userDrawn="1"/>
        </p:nvSpPr>
        <p:spPr>
          <a:xfrm>
            <a:off x="7891207" y="6289200"/>
            <a:ext cx="3387600" cy="180000"/>
          </a:xfrm>
          <a:prstGeom prst="rect">
            <a:avLst/>
          </a:prstGeom>
          <a:noFill/>
        </p:spPr>
        <p:txBody>
          <a:bodyPr wrap="square" lIns="0" tIns="0" rIns="0" bIns="0" rtlCol="0">
            <a:noAutofit/>
          </a:bodyPr>
          <a:lstStyle/>
          <a:p>
            <a:pPr algn="r"/>
            <a:endParaRPr lang="da-DK" sz="993" dirty="0" err="1">
              <a:solidFill>
                <a:schemeClr val="bg1"/>
              </a:solidFill>
            </a:endParaRPr>
          </a:p>
        </p:txBody>
      </p:sp>
      <p:sp>
        <p:nvSpPr>
          <p:cNvPr id="27" name="text" descr="{&quot;templafy&quot;:{&quot;id&quot;:&quot;af0d0ea5-a41e-41b1-b80c-4fddc612da50&quot;}}" hidden="1" title="Form.Manuel_dato">
            <a:extLst>
              <a:ext uri="{FF2B5EF4-FFF2-40B4-BE49-F238E27FC236}">
                <a16:creationId xmlns:a16="http://schemas.microsoft.com/office/drawing/2014/main" id="{6FE2C55A-F3A3-4C26-9E35-9687C243706A}"/>
              </a:ext>
            </a:extLst>
          </p:cNvPr>
          <p:cNvSpPr txBox="1"/>
          <p:nvPr userDrawn="1"/>
        </p:nvSpPr>
        <p:spPr>
          <a:xfrm>
            <a:off x="7891207" y="6289200"/>
            <a:ext cx="3387600" cy="180000"/>
          </a:xfrm>
          <a:prstGeom prst="rect">
            <a:avLst/>
          </a:prstGeom>
          <a:noFill/>
        </p:spPr>
        <p:txBody>
          <a:bodyPr wrap="square" lIns="0" tIns="0" rIns="0" bIns="0" rtlCol="0">
            <a:noAutofit/>
          </a:bodyPr>
          <a:lstStyle/>
          <a:p>
            <a:pPr algn="r"/>
            <a:endParaRPr lang="da-DK" sz="993" dirty="0" err="1">
              <a:solidFill>
                <a:schemeClr val="bg1"/>
              </a:solidFill>
            </a:endParaRPr>
          </a:p>
        </p:txBody>
      </p:sp>
      <p:pic>
        <p:nvPicPr>
          <p:cNvPr id="921179716" name="image" descr="{&quot;templafy&quot;:{&quot;id&quot;:&quot;bab6c4cb-53e0-448c-ba77-fc16c4595654&quot;}}"/>
          <p:cNvPicPr>
            <a:picLocks noChangeAspect="1"/>
          </p:cNvPicPr>
          <p:nvPr/>
        </p:nvPicPr>
        <p:blipFill>
          <a:blip r:embed="rId5"/>
          <a:stretch>
            <a:fillRect/>
          </a:stretch>
        </p:blipFill>
        <p:spPr>
          <a:xfrm>
            <a:off x="9957600" y="97200"/>
            <a:ext cx="2178000" cy="684000"/>
          </a:xfrm>
          <a:prstGeom prst="rect">
            <a:avLst/>
          </a:prstGeom>
        </p:spPr>
      </p:pic>
    </p:spTree>
    <p:extLst>
      <p:ext uri="{BB962C8B-B14F-4D97-AF65-F5344CB8AC3E}">
        <p14:creationId xmlns:p14="http://schemas.microsoft.com/office/powerpoint/2010/main" val="91777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t felt billede">
    <p:spTree>
      <p:nvGrpSpPr>
        <p:cNvPr id="1" name=""/>
        <p:cNvGrpSpPr/>
        <p:nvPr/>
      </p:nvGrpSpPr>
      <p:grpSpPr>
        <a:xfrm>
          <a:off x="0" y="0"/>
          <a:ext cx="0" cy="0"/>
          <a:chOff x="0" y="0"/>
          <a:chExt cx="0" cy="0"/>
        </a:xfrm>
      </p:grpSpPr>
      <p:sp>
        <p:nvSpPr>
          <p:cNvPr id="11" name="Pladsholder til tekst 1"/>
          <p:cNvSpPr>
            <a:spLocks noGrp="1"/>
          </p:cNvSpPr>
          <p:nvPr>
            <p:ph type="body" sz="quarter" idx="15" hasCustomPrompt="1"/>
          </p:nvPr>
        </p:nvSpPr>
        <p:spPr>
          <a:xfrm>
            <a:off x="1368006" y="4838177"/>
            <a:ext cx="10136614" cy="654587"/>
          </a:xfrm>
        </p:spPr>
        <p:txBody>
          <a:bodyPr/>
          <a:lstStyle>
            <a:lvl1pPr marL="0" indent="0">
              <a:lnSpc>
                <a:spcPct val="85000"/>
              </a:lnSpc>
              <a:buNone/>
              <a:defRPr sz="1586" baseline="0"/>
            </a:lvl1pPr>
            <a:lvl2pPr>
              <a:defRPr sz="1786"/>
            </a:lvl2pPr>
            <a:lvl3pPr marL="321739">
              <a:defRPr sz="1586"/>
            </a:lvl3pPr>
            <a:lvl4pPr marL="536232">
              <a:defRPr lang="da-DK" sz="1393" kern="1200" dirty="0" smtClean="0">
                <a:solidFill>
                  <a:schemeClr val="tx1"/>
                </a:solidFill>
                <a:latin typeface="+mn-lt"/>
                <a:ea typeface="+mn-ea"/>
                <a:cs typeface="+mn-cs"/>
              </a:defRPr>
            </a:lvl4pPr>
            <a:lvl5pPr marL="714975" indent="-89371">
              <a:defRPr sz="1193"/>
            </a:lvl5pPr>
          </a:lstStyle>
          <a:p>
            <a:pPr lvl="0"/>
            <a:r>
              <a:rPr lang="da-DK" dirty="0"/>
              <a:t>Billedtekst 16pt i to eller max tre linjer</a:t>
            </a:r>
          </a:p>
        </p:txBody>
      </p:sp>
      <p:sp>
        <p:nvSpPr>
          <p:cNvPr id="8" name="Pladsholder til billede 2"/>
          <p:cNvSpPr>
            <a:spLocks noGrp="1"/>
          </p:cNvSpPr>
          <p:nvPr>
            <p:ph type="pic" sz="quarter" idx="16" hasCustomPrompt="1"/>
          </p:nvPr>
        </p:nvSpPr>
        <p:spPr>
          <a:xfrm>
            <a:off x="1368006" y="871214"/>
            <a:ext cx="10136614" cy="3831429"/>
          </a:xfrm>
        </p:spPr>
        <p:txBody>
          <a:bodyPr tIns="612000" anchor="ctr" anchorCtr="0"/>
          <a:lstStyle>
            <a:lvl1pPr marL="0" indent="0" algn="ctr">
              <a:buNone/>
              <a:defRPr sz="1393" baseline="0">
                <a:solidFill>
                  <a:schemeClr val="accent6"/>
                </a:solidFill>
              </a:defRPr>
            </a:lvl1pPr>
          </a:lstStyle>
          <a:p>
            <a:r>
              <a:rPr lang="da-DK" dirty="0"/>
              <a:t>Klik på ikon for at indsætte billede</a:t>
            </a:r>
          </a:p>
        </p:txBody>
      </p:sp>
      <p:sp>
        <p:nvSpPr>
          <p:cNvPr id="2" name="Date Placeholder 1" hidden="1">
            <a:extLst>
              <a:ext uri="{FF2B5EF4-FFF2-40B4-BE49-F238E27FC236}">
                <a16:creationId xmlns:a16="http://schemas.microsoft.com/office/drawing/2014/main" id="{FD384858-CF75-4D90-99EB-C57934C0FD1F}"/>
              </a:ext>
            </a:extLst>
          </p:cNvPr>
          <p:cNvSpPr>
            <a:spLocks noGrp="1"/>
          </p:cNvSpPr>
          <p:nvPr>
            <p:ph type="dt" sz="half" idx="17"/>
          </p:nvPr>
        </p:nvSpPr>
        <p:spPr/>
        <p:txBody>
          <a:bodyPr/>
          <a:lstStyle/>
          <a:p>
            <a:endParaRPr lang="da-DK" dirty="0"/>
          </a:p>
        </p:txBody>
      </p:sp>
      <p:sp>
        <p:nvSpPr>
          <p:cNvPr id="3" name="Footer Placeholder 2" hidden="1">
            <a:extLst>
              <a:ext uri="{FF2B5EF4-FFF2-40B4-BE49-F238E27FC236}">
                <a16:creationId xmlns:a16="http://schemas.microsoft.com/office/drawing/2014/main" id="{8A6BEA05-A108-48C1-B55F-9DCB7AF8DBD8}"/>
              </a:ext>
            </a:extLst>
          </p:cNvPr>
          <p:cNvSpPr>
            <a:spLocks noGrp="1"/>
          </p:cNvSpPr>
          <p:nvPr>
            <p:ph type="ftr" sz="quarter" idx="18"/>
          </p:nvPr>
        </p:nvSpPr>
        <p:spPr/>
        <p:txBody>
          <a:bodyPr/>
          <a:lstStyle/>
          <a:p>
            <a:endParaRPr lang="en-GB"/>
          </a:p>
        </p:txBody>
      </p:sp>
      <p:sp>
        <p:nvSpPr>
          <p:cNvPr id="7" name="Slide Number Placeholder 6">
            <a:extLst>
              <a:ext uri="{FF2B5EF4-FFF2-40B4-BE49-F238E27FC236}">
                <a16:creationId xmlns:a16="http://schemas.microsoft.com/office/drawing/2014/main" id="{F6CAFCB0-3A09-4940-BE2D-7847FFF09D90}"/>
              </a:ext>
            </a:extLst>
          </p:cNvPr>
          <p:cNvSpPr>
            <a:spLocks noGrp="1"/>
          </p:cNvSpPr>
          <p:nvPr>
            <p:ph type="sldNum" sz="quarter" idx="19"/>
          </p:nvPr>
        </p:nvSpPr>
        <p:spPr/>
        <p:txBody>
          <a:bodyPr/>
          <a:lstStyle/>
          <a:p>
            <a:fld id="{0DAB5548-7253-48D6-B95B-F3D312A72220}" type="slidenum">
              <a:rPr lang="da-DK" smtClean="0"/>
              <a:pPr/>
              <a:t>‹nr.›</a:t>
            </a:fld>
            <a:endParaRPr lang="da-DK" dirty="0"/>
          </a:p>
        </p:txBody>
      </p:sp>
      <p:sp>
        <p:nvSpPr>
          <p:cNvPr id="9" name="text" descr="{&quot;templafy&quot;:{&quot;id&quot;:&quot;ea62d13c-5690-40ed-abec-2f168114d570&quot;}}" title="UserProfile.Office.Virksomhed_{{DocumentLanguage}}">
            <a:extLst>
              <a:ext uri="{FF2B5EF4-FFF2-40B4-BE49-F238E27FC236}">
                <a16:creationId xmlns:a16="http://schemas.microsoft.com/office/drawing/2014/main" id="{F51367B4-CC7A-4489-8018-4AD5360FE837}"/>
              </a:ext>
            </a:extLst>
          </p:cNvPr>
          <p:cNvSpPr txBox="1"/>
          <p:nvPr userDrawn="1"/>
        </p:nvSpPr>
        <p:spPr>
          <a:xfrm>
            <a:off x="1366845" y="207098"/>
            <a:ext cx="6120000" cy="215444"/>
          </a:xfrm>
          <a:prstGeom prst="rect">
            <a:avLst/>
          </a:prstGeom>
          <a:noFill/>
        </p:spPr>
        <p:txBody>
          <a:bodyPr wrap="square" lIns="0" tIns="0" rIns="0" bIns="0" rtlCol="0">
            <a:noAutofit/>
          </a:bodyPr>
          <a:lstStyle/>
          <a:p>
            <a:r>
              <a:rPr lang="da-DK" sz="1393" b="1" noProof="0" dirty="0">
                <a:solidFill>
                  <a:srgbClr val="565656"/>
                </a:solidFill>
              </a:rPr>
              <a:t>Region Hovedstaden</a:t>
            </a:r>
          </a:p>
        </p:txBody>
      </p:sp>
      <p:sp>
        <p:nvSpPr>
          <p:cNvPr id="10" name="text" descr="{&quot;templafy&quot;:{&quot;id&quot;:&quot;e0799290-24ff-4031-b2b0-e3a5b3fc091e&quot;}}" hidden="1" title="UserProfile.CenterFreeText">
            <a:extLst>
              <a:ext uri="{FF2B5EF4-FFF2-40B4-BE49-F238E27FC236}">
                <a16:creationId xmlns:a16="http://schemas.microsoft.com/office/drawing/2014/main" id="{9481764F-DC1F-44F4-A637-F9AF39FDB626}"/>
              </a:ext>
            </a:extLst>
          </p:cNvPr>
          <p:cNvSpPr txBox="1">
            <a:spLocks/>
          </p:cNvSpPr>
          <p:nvPr userDrawn="1"/>
        </p:nvSpPr>
        <p:spPr>
          <a:xfrm>
            <a:off x="1366845" y="4047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393" dirty="0"/>
              <a:t>Stab og Strategi</a:t>
            </a:r>
          </a:p>
        </p:txBody>
      </p:sp>
      <p:sp>
        <p:nvSpPr>
          <p:cNvPr id="12" name="text" descr="{&quot;templafy&quot;:{&quot;id&quot;:&quot;495e3dde-84af-4222-ac1a-436553902205&quot;}}" title="UserProfile.Centers.Center_{{DocumentLanguage}}">
            <a:extLst>
              <a:ext uri="{FF2B5EF4-FFF2-40B4-BE49-F238E27FC236}">
                <a16:creationId xmlns:a16="http://schemas.microsoft.com/office/drawing/2014/main" id="{3DA6B91A-0D81-4188-8F91-5978B8F67F6B}"/>
              </a:ext>
            </a:extLst>
          </p:cNvPr>
          <p:cNvSpPr txBox="1">
            <a:spLocks/>
          </p:cNvSpPr>
          <p:nvPr userDrawn="1"/>
        </p:nvSpPr>
        <p:spPr>
          <a:xfrm>
            <a:off x="1366845" y="404678"/>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393" dirty="0">
                <a:solidFill>
                  <a:srgbClr val="B3B3B3"/>
                </a:solidFill>
              </a:rPr>
              <a:t>Center for Ejendomme</a:t>
            </a:r>
          </a:p>
        </p:txBody>
      </p:sp>
      <p:sp>
        <p:nvSpPr>
          <p:cNvPr id="13" name="text" descr="{&quot;templafy&quot;:{&quot;id&quot;:&quot;f447d386-c9aa-47dd-920d-bbd20dcc9bf9&quot;}}" title="Form.PresentationTitle">
            <a:extLst>
              <a:ext uri="{FF2B5EF4-FFF2-40B4-BE49-F238E27FC236}">
                <a16:creationId xmlns:a16="http://schemas.microsoft.com/office/drawing/2014/main" id="{4E693C6E-CD0D-4ADB-8EDC-FCDE08D6EA50}"/>
              </a:ext>
            </a:extLst>
          </p:cNvPr>
          <p:cNvSpPr txBox="1"/>
          <p:nvPr userDrawn="1"/>
        </p:nvSpPr>
        <p:spPr>
          <a:xfrm>
            <a:off x="1368000" y="6289200"/>
            <a:ext cx="3780000" cy="180000"/>
          </a:xfrm>
          <a:prstGeom prst="rect">
            <a:avLst/>
          </a:prstGeom>
          <a:noFill/>
        </p:spPr>
        <p:txBody>
          <a:bodyPr wrap="square" lIns="0" tIns="0" rIns="0" bIns="0" rtlCol="0">
            <a:noAutofit/>
          </a:bodyPr>
          <a:lstStyle/>
          <a:p>
            <a:endParaRPr lang="da-DK" sz="993" dirty="0">
              <a:solidFill>
                <a:schemeClr val="bg1"/>
              </a:solidFill>
            </a:endParaRPr>
          </a:p>
        </p:txBody>
      </p:sp>
      <p:pic>
        <p:nvPicPr>
          <p:cNvPr id="1639371860" name="image" descr="{&quot;templafy&quot;:{&quot;id&quot;:&quot;26d26b9a-898f-458f-9302-b8a841da24df&quot;}}"/>
          <p:cNvPicPr>
            <a:picLocks noChangeAspect="1"/>
          </p:cNvPicPr>
          <p:nvPr/>
        </p:nvPicPr>
        <p:blipFill>
          <a:blip r:embed="rId2"/>
          <a:stretch>
            <a:fillRect/>
          </a:stretch>
        </p:blipFill>
        <p:spPr>
          <a:xfrm>
            <a:off x="7" y="6174000"/>
            <a:ext cx="684000" cy="684000"/>
          </a:xfrm>
          <a:prstGeom prst="rect">
            <a:avLst/>
          </a:prstGeom>
        </p:spPr>
      </p:pic>
      <p:pic>
        <p:nvPicPr>
          <p:cNvPr id="2075383128" name="image" descr="{&quot;templafy&quot;:{&quot;id&quot;:&quot;5c3c4977-b115-4434-91f1-5c16abc8949f&quot;}}"/>
          <p:cNvPicPr>
            <a:picLocks noChangeAspect="1"/>
          </p:cNvPicPr>
          <p:nvPr/>
        </p:nvPicPr>
        <p:blipFill>
          <a:blip r:embed="rId3"/>
          <a:stretch>
            <a:fillRect/>
          </a:stretch>
        </p:blipFill>
        <p:spPr>
          <a:xfrm>
            <a:off x="457200" y="5718575"/>
            <a:ext cx="687600" cy="687600"/>
          </a:xfrm>
          <a:prstGeom prst="rect">
            <a:avLst/>
          </a:prstGeom>
        </p:spPr>
      </p:pic>
      <p:pic>
        <p:nvPicPr>
          <p:cNvPr id="20" name="Region">
            <a:extLst>
              <a:ext uri="{FF2B5EF4-FFF2-40B4-BE49-F238E27FC236}">
                <a16:creationId xmlns:a16="http://schemas.microsoft.com/office/drawing/2014/main" id="{20CBC785-56F5-48DD-9413-CEBA68A9FCF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3739" y="5763982"/>
            <a:ext cx="116417" cy="594784"/>
          </a:xfrm>
          <a:prstGeom prst="rect">
            <a:avLst/>
          </a:prstGeom>
        </p:spPr>
      </p:pic>
      <p:pic>
        <p:nvPicPr>
          <p:cNvPr id="1105558095" name="image" descr="{&quot;templafy&quot;:{&quot;id&quot;:&quot;90ab696b-6947-4feb-8c73-26c760b201b9&quot;}}"/>
          <p:cNvPicPr>
            <a:picLocks noChangeAspect="1"/>
          </p:cNvPicPr>
          <p:nvPr/>
        </p:nvPicPr>
        <p:blipFill>
          <a:blip r:embed="rId5"/>
          <a:stretch>
            <a:fillRect/>
          </a:stretch>
        </p:blipFill>
        <p:spPr>
          <a:xfrm>
            <a:off x="5773324" y="6314400"/>
            <a:ext cx="1324800" cy="421200"/>
          </a:xfrm>
          <a:prstGeom prst="rect">
            <a:avLst/>
          </a:prstGeom>
        </p:spPr>
      </p:pic>
      <p:pic>
        <p:nvPicPr>
          <p:cNvPr id="2070740815" name="image" descr="{&quot;templafy&quot;:{&quot;id&quot;:&quot;984cb4d7-54c4-4b44-872b-ff9f36be6d64&quot;}}"/>
          <p:cNvPicPr>
            <a:picLocks noChangeAspect="1"/>
          </p:cNvPicPr>
          <p:nvPr/>
        </p:nvPicPr>
        <p:blipFill>
          <a:blip r:embed="rId5"/>
          <a:stretch>
            <a:fillRect/>
          </a:stretch>
        </p:blipFill>
        <p:spPr>
          <a:xfrm>
            <a:off x="11069013" y="872704"/>
            <a:ext cx="871200" cy="900000"/>
          </a:xfrm>
          <a:prstGeom prst="rect">
            <a:avLst/>
          </a:prstGeom>
        </p:spPr>
      </p:pic>
      <p:pic>
        <p:nvPicPr>
          <p:cNvPr id="1098677612" name="image" descr="{&quot;templafy&quot;:{&quot;id&quot;:&quot;06c723c0-ec05-4847-9071-88a0fd4a5a99&quot;}}"/>
          <p:cNvPicPr>
            <a:picLocks noChangeAspect="1"/>
          </p:cNvPicPr>
          <p:nvPr/>
        </p:nvPicPr>
        <p:blipFill>
          <a:blip r:embed="rId5"/>
          <a:stretch>
            <a:fillRect/>
          </a:stretch>
        </p:blipFill>
        <p:spPr>
          <a:xfrm>
            <a:off x="11069013" y="260648"/>
            <a:ext cx="871200" cy="900000"/>
          </a:xfrm>
          <a:prstGeom prst="rect">
            <a:avLst/>
          </a:prstGeom>
        </p:spPr>
      </p:pic>
      <p:sp>
        <p:nvSpPr>
          <p:cNvPr id="25" name="text" descr="{&quot;templafy&quot;:{&quot;id&quot;:&quot;83b6f5d8-1e56-49b3-926f-4079170180cc&quot;}}" title="UserProfile.Name">
            <a:extLst>
              <a:ext uri="{FF2B5EF4-FFF2-40B4-BE49-F238E27FC236}">
                <a16:creationId xmlns:a16="http://schemas.microsoft.com/office/drawing/2014/main" id="{942EC712-B94B-4055-BE7D-8973BA96BC60}"/>
              </a:ext>
            </a:extLst>
          </p:cNvPr>
          <p:cNvSpPr txBox="1"/>
          <p:nvPr userDrawn="1"/>
        </p:nvSpPr>
        <p:spPr>
          <a:xfrm>
            <a:off x="7891207" y="6289200"/>
            <a:ext cx="3387600" cy="180000"/>
          </a:xfrm>
          <a:prstGeom prst="rect">
            <a:avLst/>
          </a:prstGeom>
          <a:noFill/>
        </p:spPr>
        <p:txBody>
          <a:bodyPr wrap="square" lIns="0" tIns="0" rIns="0" bIns="0" rtlCol="0">
            <a:noAutofit/>
          </a:bodyPr>
          <a:lstStyle/>
          <a:p>
            <a:pPr algn="r"/>
            <a:endParaRPr lang="da-DK" sz="993" dirty="0" err="1">
              <a:solidFill>
                <a:schemeClr val="bg1"/>
              </a:solidFill>
            </a:endParaRPr>
          </a:p>
        </p:txBody>
      </p:sp>
      <p:sp>
        <p:nvSpPr>
          <p:cNvPr id="26" name="text" descr="{&quot;templafy&quot;:{&quot;id&quot;:&quot;5ecf2883-6801-4fcd-97d0-2bd05a1857f5&quot;}}" hidden="1" title="Form.Manuel_dato">
            <a:extLst>
              <a:ext uri="{FF2B5EF4-FFF2-40B4-BE49-F238E27FC236}">
                <a16:creationId xmlns:a16="http://schemas.microsoft.com/office/drawing/2014/main" id="{3321C456-855E-4615-89FF-2FC48B182200}"/>
              </a:ext>
            </a:extLst>
          </p:cNvPr>
          <p:cNvSpPr txBox="1"/>
          <p:nvPr userDrawn="1"/>
        </p:nvSpPr>
        <p:spPr>
          <a:xfrm>
            <a:off x="7891207" y="6289200"/>
            <a:ext cx="3387600" cy="180000"/>
          </a:xfrm>
          <a:prstGeom prst="rect">
            <a:avLst/>
          </a:prstGeom>
          <a:noFill/>
        </p:spPr>
        <p:txBody>
          <a:bodyPr wrap="square" lIns="0" tIns="0" rIns="0" bIns="0" rtlCol="0">
            <a:noAutofit/>
          </a:bodyPr>
          <a:lstStyle/>
          <a:p>
            <a:pPr algn="r"/>
            <a:endParaRPr lang="da-DK" sz="993" dirty="0" err="1">
              <a:solidFill>
                <a:schemeClr val="bg1"/>
              </a:solidFill>
            </a:endParaRPr>
          </a:p>
        </p:txBody>
      </p:sp>
      <p:pic>
        <p:nvPicPr>
          <p:cNvPr id="1117999930" name="image" descr="{&quot;templafy&quot;:{&quot;id&quot;:&quot;c10864ed-52c2-4271-8837-7c9c24929537&quot;}}"/>
          <p:cNvPicPr>
            <a:picLocks noChangeAspect="1"/>
          </p:cNvPicPr>
          <p:nvPr/>
        </p:nvPicPr>
        <p:blipFill>
          <a:blip r:embed="rId5"/>
          <a:stretch>
            <a:fillRect/>
          </a:stretch>
        </p:blipFill>
        <p:spPr>
          <a:xfrm>
            <a:off x="9957600" y="97200"/>
            <a:ext cx="2178000" cy="684000"/>
          </a:xfrm>
          <a:prstGeom prst="rect">
            <a:avLst/>
          </a:prstGeom>
        </p:spPr>
      </p:pic>
    </p:spTree>
    <p:extLst>
      <p:ext uri="{BB962C8B-B14F-4D97-AF65-F5344CB8AC3E}">
        <p14:creationId xmlns:p14="http://schemas.microsoft.com/office/powerpoint/2010/main" val="3211764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t felt ">
    <p:spTree>
      <p:nvGrpSpPr>
        <p:cNvPr id="1" name=""/>
        <p:cNvGrpSpPr/>
        <p:nvPr/>
      </p:nvGrpSpPr>
      <p:grpSpPr>
        <a:xfrm>
          <a:off x="0" y="0"/>
          <a:ext cx="0" cy="0"/>
          <a:chOff x="0" y="0"/>
          <a:chExt cx="0" cy="0"/>
        </a:xfrm>
      </p:grpSpPr>
      <p:sp>
        <p:nvSpPr>
          <p:cNvPr id="11" name="Pladsholder til tekst 1"/>
          <p:cNvSpPr>
            <a:spLocks noGrp="1"/>
          </p:cNvSpPr>
          <p:nvPr>
            <p:ph type="body" sz="quarter" idx="15" hasCustomPrompt="1"/>
          </p:nvPr>
        </p:nvSpPr>
        <p:spPr>
          <a:xfrm>
            <a:off x="1367547" y="4838177"/>
            <a:ext cx="10137065" cy="654587"/>
          </a:xfrm>
        </p:spPr>
        <p:txBody>
          <a:bodyPr/>
          <a:lstStyle>
            <a:lvl1pPr marL="0" indent="0">
              <a:lnSpc>
                <a:spcPct val="85000"/>
              </a:lnSpc>
              <a:buNone/>
              <a:defRPr sz="1586" baseline="0"/>
            </a:lvl1pPr>
            <a:lvl2pPr>
              <a:defRPr sz="1786"/>
            </a:lvl2pPr>
            <a:lvl3pPr marL="321739">
              <a:defRPr sz="1586"/>
            </a:lvl3pPr>
            <a:lvl4pPr marL="536232">
              <a:defRPr lang="da-DK" sz="1393" kern="1200" dirty="0" smtClean="0">
                <a:solidFill>
                  <a:schemeClr val="tx1"/>
                </a:solidFill>
                <a:latin typeface="+mn-lt"/>
                <a:ea typeface="+mn-ea"/>
                <a:cs typeface="+mn-cs"/>
              </a:defRPr>
            </a:lvl4pPr>
            <a:lvl5pPr marL="714975" indent="-89371">
              <a:defRPr sz="1193"/>
            </a:lvl5pPr>
          </a:lstStyle>
          <a:p>
            <a:pPr lvl="0"/>
            <a:r>
              <a:rPr lang="da-DK" dirty="0"/>
              <a:t>Billedtekst 16pt i to eller max tre linjer</a:t>
            </a:r>
          </a:p>
        </p:txBody>
      </p:sp>
      <p:sp>
        <p:nvSpPr>
          <p:cNvPr id="19" name="Pladsholder til indhold 2"/>
          <p:cNvSpPr>
            <a:spLocks noGrp="1"/>
          </p:cNvSpPr>
          <p:nvPr>
            <p:ph sz="quarter" idx="17" hasCustomPrompt="1"/>
          </p:nvPr>
        </p:nvSpPr>
        <p:spPr>
          <a:xfrm>
            <a:off x="1368006" y="871214"/>
            <a:ext cx="10136614" cy="3831675"/>
          </a:xfrm>
        </p:spPr>
        <p:txBody>
          <a:bodyPr/>
          <a:lstStyle>
            <a:lvl1pPr marL="268116" indent="-268116">
              <a:defRPr baseline="0"/>
            </a:lvl1pPr>
            <a:lvl2pPr marL="625604" indent="-268116">
              <a:defRPr/>
            </a:lvl2pPr>
            <a:lvl3pPr marL="929469" indent="-232366">
              <a:defRPr/>
            </a:lvl3pPr>
            <a:lvl4pPr marL="1286955" indent="-214492">
              <a:defRPr/>
            </a:lvl4pPr>
            <a:lvl5pPr marL="1644443" indent="-214492">
              <a:defRPr/>
            </a:lvl5pPr>
            <a:lvl6pPr marL="1984056" indent="-178744">
              <a:defRPr/>
            </a:lvl6pPr>
            <a:lvl7pPr marL="2341543" indent="-178744">
              <a:defRPr/>
            </a:lvl7pPr>
            <a:lvl8pPr marL="2699031" indent="-178744">
              <a:defRPr/>
            </a:lvl8pPr>
            <a:lvl9pPr marL="2699031" indent="-178744">
              <a:defRPr sz="993"/>
            </a:lvl9pPr>
          </a:lstStyle>
          <a:p>
            <a:pPr lvl="0"/>
            <a:r>
              <a:rPr lang="da-DK" dirty="0"/>
              <a:t>Brødtekst 22pt skrives her, eller tabel og diagram indsættes</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a:t>
            </a:r>
          </a:p>
          <a:p>
            <a:pPr lvl="6"/>
            <a:r>
              <a:rPr lang="da-DK" dirty="0"/>
              <a:t>7</a:t>
            </a:r>
          </a:p>
          <a:p>
            <a:pPr lvl="7"/>
            <a:r>
              <a:rPr lang="da-DK" dirty="0"/>
              <a:t>8</a:t>
            </a:r>
          </a:p>
          <a:p>
            <a:pPr lvl="8"/>
            <a:r>
              <a:rPr lang="da-DK" dirty="0"/>
              <a:t>9</a:t>
            </a:r>
          </a:p>
          <a:p>
            <a:pPr lvl="8"/>
            <a:endParaRPr lang="da-DK" dirty="0"/>
          </a:p>
        </p:txBody>
      </p:sp>
      <p:sp>
        <p:nvSpPr>
          <p:cNvPr id="2" name="Date Placeholder 1" hidden="1">
            <a:extLst>
              <a:ext uri="{FF2B5EF4-FFF2-40B4-BE49-F238E27FC236}">
                <a16:creationId xmlns:a16="http://schemas.microsoft.com/office/drawing/2014/main" id="{1F378BB3-E053-49F9-9A7A-C0B10653107D}"/>
              </a:ext>
            </a:extLst>
          </p:cNvPr>
          <p:cNvSpPr>
            <a:spLocks noGrp="1"/>
          </p:cNvSpPr>
          <p:nvPr>
            <p:ph type="dt" sz="half" idx="18"/>
          </p:nvPr>
        </p:nvSpPr>
        <p:spPr/>
        <p:txBody>
          <a:bodyPr/>
          <a:lstStyle/>
          <a:p>
            <a:endParaRPr lang="da-DK" dirty="0"/>
          </a:p>
        </p:txBody>
      </p:sp>
      <p:sp>
        <p:nvSpPr>
          <p:cNvPr id="3" name="Footer Placeholder 2" hidden="1">
            <a:extLst>
              <a:ext uri="{FF2B5EF4-FFF2-40B4-BE49-F238E27FC236}">
                <a16:creationId xmlns:a16="http://schemas.microsoft.com/office/drawing/2014/main" id="{A6C91655-88A1-4C0A-8A8C-9EA381975970}"/>
              </a:ext>
            </a:extLst>
          </p:cNvPr>
          <p:cNvSpPr>
            <a:spLocks noGrp="1"/>
          </p:cNvSpPr>
          <p:nvPr>
            <p:ph type="ftr" sz="quarter" idx="19"/>
          </p:nvPr>
        </p:nvSpPr>
        <p:spPr/>
        <p:txBody>
          <a:bodyPr/>
          <a:lstStyle/>
          <a:p>
            <a:endParaRPr lang="en-GB"/>
          </a:p>
        </p:txBody>
      </p:sp>
      <p:sp>
        <p:nvSpPr>
          <p:cNvPr id="7" name="Slide Number Placeholder 6">
            <a:extLst>
              <a:ext uri="{FF2B5EF4-FFF2-40B4-BE49-F238E27FC236}">
                <a16:creationId xmlns:a16="http://schemas.microsoft.com/office/drawing/2014/main" id="{2D8066C8-4CB7-4D18-8A99-898339287836}"/>
              </a:ext>
            </a:extLst>
          </p:cNvPr>
          <p:cNvSpPr>
            <a:spLocks noGrp="1"/>
          </p:cNvSpPr>
          <p:nvPr>
            <p:ph type="sldNum" sz="quarter" idx="20"/>
          </p:nvPr>
        </p:nvSpPr>
        <p:spPr/>
        <p:txBody>
          <a:bodyPr/>
          <a:lstStyle/>
          <a:p>
            <a:fld id="{0DAB5548-7253-48D6-B95B-F3D312A72220}" type="slidenum">
              <a:rPr lang="da-DK" smtClean="0"/>
              <a:pPr/>
              <a:t>‹nr.›</a:t>
            </a:fld>
            <a:endParaRPr lang="da-DK" dirty="0"/>
          </a:p>
        </p:txBody>
      </p:sp>
      <p:sp>
        <p:nvSpPr>
          <p:cNvPr id="8" name="text" descr="{&quot;templafy&quot;:{&quot;id&quot;:&quot;aa6cd604-a9c7-4194-8cce-8c6e9823e4c6&quot;}}" title="UserProfile.Office.Virksomhed_{{DocumentLanguage}}">
            <a:extLst>
              <a:ext uri="{FF2B5EF4-FFF2-40B4-BE49-F238E27FC236}">
                <a16:creationId xmlns:a16="http://schemas.microsoft.com/office/drawing/2014/main" id="{6146C491-F52C-4CC4-B68A-1B556B13EC12}"/>
              </a:ext>
            </a:extLst>
          </p:cNvPr>
          <p:cNvSpPr txBox="1"/>
          <p:nvPr userDrawn="1"/>
        </p:nvSpPr>
        <p:spPr>
          <a:xfrm>
            <a:off x="1366845" y="207098"/>
            <a:ext cx="6120000" cy="215444"/>
          </a:xfrm>
          <a:prstGeom prst="rect">
            <a:avLst/>
          </a:prstGeom>
          <a:noFill/>
        </p:spPr>
        <p:txBody>
          <a:bodyPr wrap="square" lIns="0" tIns="0" rIns="0" bIns="0" rtlCol="0">
            <a:noAutofit/>
          </a:bodyPr>
          <a:lstStyle/>
          <a:p>
            <a:r>
              <a:rPr lang="da-DK" sz="1393" b="1" noProof="0" dirty="0">
                <a:solidFill>
                  <a:srgbClr val="565656"/>
                </a:solidFill>
              </a:rPr>
              <a:t>Region Hovedstaden</a:t>
            </a:r>
          </a:p>
        </p:txBody>
      </p:sp>
      <p:sp>
        <p:nvSpPr>
          <p:cNvPr id="9" name="text" descr="{&quot;templafy&quot;:{&quot;id&quot;:&quot;b0d745a5-1b3f-4b81-8988-b6c327fcb90e&quot;}}" hidden="1" title="UserProfile.CenterFreeText">
            <a:extLst>
              <a:ext uri="{FF2B5EF4-FFF2-40B4-BE49-F238E27FC236}">
                <a16:creationId xmlns:a16="http://schemas.microsoft.com/office/drawing/2014/main" id="{EFE9D610-3E2D-4336-BFED-06307C757B93}"/>
              </a:ext>
            </a:extLst>
          </p:cNvPr>
          <p:cNvSpPr txBox="1">
            <a:spLocks/>
          </p:cNvSpPr>
          <p:nvPr userDrawn="1"/>
        </p:nvSpPr>
        <p:spPr>
          <a:xfrm>
            <a:off x="1366845" y="4047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393" dirty="0"/>
              <a:t>Stab og Strategi</a:t>
            </a:r>
          </a:p>
        </p:txBody>
      </p:sp>
      <p:sp>
        <p:nvSpPr>
          <p:cNvPr id="10" name="text" descr="{&quot;templafy&quot;:{&quot;id&quot;:&quot;45f7bd7a-e782-4e8f-af2d-1007dbcb27f8&quot;}}" title="UserProfile.Centers.Center_{{DocumentLanguage}}">
            <a:extLst>
              <a:ext uri="{FF2B5EF4-FFF2-40B4-BE49-F238E27FC236}">
                <a16:creationId xmlns:a16="http://schemas.microsoft.com/office/drawing/2014/main" id="{7CDCCB15-F3B6-4E12-8F8C-26477B502FF5}"/>
              </a:ext>
            </a:extLst>
          </p:cNvPr>
          <p:cNvSpPr txBox="1">
            <a:spLocks/>
          </p:cNvSpPr>
          <p:nvPr userDrawn="1"/>
        </p:nvSpPr>
        <p:spPr>
          <a:xfrm>
            <a:off x="1366845" y="404678"/>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393" dirty="0">
                <a:solidFill>
                  <a:srgbClr val="B3B3B3"/>
                </a:solidFill>
              </a:rPr>
              <a:t>Center for Ejendomme</a:t>
            </a:r>
          </a:p>
        </p:txBody>
      </p:sp>
      <p:sp>
        <p:nvSpPr>
          <p:cNvPr id="12" name="text" descr="{&quot;templafy&quot;:{&quot;id&quot;:&quot;914a1c13-b03c-4b4c-b25b-83331e1859f0&quot;}}" title="Form.PresentationTitle">
            <a:extLst>
              <a:ext uri="{FF2B5EF4-FFF2-40B4-BE49-F238E27FC236}">
                <a16:creationId xmlns:a16="http://schemas.microsoft.com/office/drawing/2014/main" id="{65CA55F8-E335-4AC4-9CBD-C2ED54C997CA}"/>
              </a:ext>
            </a:extLst>
          </p:cNvPr>
          <p:cNvSpPr txBox="1"/>
          <p:nvPr userDrawn="1"/>
        </p:nvSpPr>
        <p:spPr>
          <a:xfrm>
            <a:off x="1368000" y="6289200"/>
            <a:ext cx="3780000" cy="180000"/>
          </a:xfrm>
          <a:prstGeom prst="rect">
            <a:avLst/>
          </a:prstGeom>
          <a:noFill/>
        </p:spPr>
        <p:txBody>
          <a:bodyPr wrap="square" lIns="0" tIns="0" rIns="0" bIns="0" rtlCol="0">
            <a:noAutofit/>
          </a:bodyPr>
          <a:lstStyle/>
          <a:p>
            <a:endParaRPr lang="da-DK" sz="993" dirty="0">
              <a:solidFill>
                <a:schemeClr val="bg1"/>
              </a:solidFill>
            </a:endParaRPr>
          </a:p>
        </p:txBody>
      </p:sp>
      <p:pic>
        <p:nvPicPr>
          <p:cNvPr id="1606336211" name="image" descr="{&quot;templafy&quot;:{&quot;id&quot;:&quot;6998764c-b452-40b1-b56d-251832b42419&quot;}}"/>
          <p:cNvPicPr>
            <a:picLocks noChangeAspect="1"/>
          </p:cNvPicPr>
          <p:nvPr/>
        </p:nvPicPr>
        <p:blipFill>
          <a:blip r:embed="rId2"/>
          <a:stretch>
            <a:fillRect/>
          </a:stretch>
        </p:blipFill>
        <p:spPr>
          <a:xfrm>
            <a:off x="7" y="6174000"/>
            <a:ext cx="684000" cy="684000"/>
          </a:xfrm>
          <a:prstGeom prst="rect">
            <a:avLst/>
          </a:prstGeom>
        </p:spPr>
      </p:pic>
      <p:pic>
        <p:nvPicPr>
          <p:cNvPr id="2090425834" name="image" descr="{&quot;templafy&quot;:{&quot;id&quot;:&quot;f91c862d-ec4a-43fe-a51f-ea01464f4533&quot;}}"/>
          <p:cNvPicPr>
            <a:picLocks noChangeAspect="1"/>
          </p:cNvPicPr>
          <p:nvPr/>
        </p:nvPicPr>
        <p:blipFill>
          <a:blip r:embed="rId3"/>
          <a:stretch>
            <a:fillRect/>
          </a:stretch>
        </p:blipFill>
        <p:spPr>
          <a:xfrm>
            <a:off x="457200" y="5718575"/>
            <a:ext cx="687600" cy="687600"/>
          </a:xfrm>
          <a:prstGeom prst="rect">
            <a:avLst/>
          </a:prstGeom>
        </p:spPr>
      </p:pic>
      <p:pic>
        <p:nvPicPr>
          <p:cNvPr id="20" name="Region">
            <a:extLst>
              <a:ext uri="{FF2B5EF4-FFF2-40B4-BE49-F238E27FC236}">
                <a16:creationId xmlns:a16="http://schemas.microsoft.com/office/drawing/2014/main" id="{CE54899A-3EBE-4219-AFB1-9E08B2D8ECE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3739" y="5763982"/>
            <a:ext cx="116417" cy="594784"/>
          </a:xfrm>
          <a:prstGeom prst="rect">
            <a:avLst/>
          </a:prstGeom>
        </p:spPr>
      </p:pic>
      <p:pic>
        <p:nvPicPr>
          <p:cNvPr id="237489342" name="image" descr="{&quot;templafy&quot;:{&quot;id&quot;:&quot;837574fd-92c0-4eda-8a5e-9c358a972424&quot;}}"/>
          <p:cNvPicPr>
            <a:picLocks noChangeAspect="1"/>
          </p:cNvPicPr>
          <p:nvPr/>
        </p:nvPicPr>
        <p:blipFill>
          <a:blip r:embed="rId5"/>
          <a:stretch>
            <a:fillRect/>
          </a:stretch>
        </p:blipFill>
        <p:spPr>
          <a:xfrm>
            <a:off x="5773324" y="6314400"/>
            <a:ext cx="1324800" cy="421200"/>
          </a:xfrm>
          <a:prstGeom prst="rect">
            <a:avLst/>
          </a:prstGeom>
        </p:spPr>
      </p:pic>
      <p:pic>
        <p:nvPicPr>
          <p:cNvPr id="548699709" name="image" descr="{&quot;templafy&quot;:{&quot;id&quot;:&quot;aa148dce-c377-496a-a285-6662365e9f69&quot;}}"/>
          <p:cNvPicPr>
            <a:picLocks noChangeAspect="1"/>
          </p:cNvPicPr>
          <p:nvPr/>
        </p:nvPicPr>
        <p:blipFill>
          <a:blip r:embed="rId5"/>
          <a:stretch>
            <a:fillRect/>
          </a:stretch>
        </p:blipFill>
        <p:spPr>
          <a:xfrm>
            <a:off x="11069013" y="872704"/>
            <a:ext cx="871200" cy="900000"/>
          </a:xfrm>
          <a:prstGeom prst="rect">
            <a:avLst/>
          </a:prstGeom>
        </p:spPr>
      </p:pic>
      <p:pic>
        <p:nvPicPr>
          <p:cNvPr id="1851173085" name="image" descr="{&quot;templafy&quot;:{&quot;id&quot;:&quot;702e5514-21d4-4d1b-8c5d-3d2e1bb099c9&quot;}}"/>
          <p:cNvPicPr>
            <a:picLocks noChangeAspect="1"/>
          </p:cNvPicPr>
          <p:nvPr/>
        </p:nvPicPr>
        <p:blipFill>
          <a:blip r:embed="rId5"/>
          <a:stretch>
            <a:fillRect/>
          </a:stretch>
        </p:blipFill>
        <p:spPr>
          <a:xfrm>
            <a:off x="11069013" y="260648"/>
            <a:ext cx="871200" cy="900000"/>
          </a:xfrm>
          <a:prstGeom prst="rect">
            <a:avLst/>
          </a:prstGeom>
        </p:spPr>
      </p:pic>
      <p:sp>
        <p:nvSpPr>
          <p:cNvPr id="25" name="text" descr="{&quot;templafy&quot;:{&quot;id&quot;:&quot;b15fe4e2-822d-4d6b-8035-d7c0c71ea4b4&quot;}}" title="UserProfile.Name">
            <a:extLst>
              <a:ext uri="{FF2B5EF4-FFF2-40B4-BE49-F238E27FC236}">
                <a16:creationId xmlns:a16="http://schemas.microsoft.com/office/drawing/2014/main" id="{29196FA7-035F-42A9-9CB1-B3531C1BCAD4}"/>
              </a:ext>
            </a:extLst>
          </p:cNvPr>
          <p:cNvSpPr txBox="1"/>
          <p:nvPr userDrawn="1"/>
        </p:nvSpPr>
        <p:spPr>
          <a:xfrm>
            <a:off x="7891207" y="6289200"/>
            <a:ext cx="3387600" cy="180000"/>
          </a:xfrm>
          <a:prstGeom prst="rect">
            <a:avLst/>
          </a:prstGeom>
          <a:noFill/>
        </p:spPr>
        <p:txBody>
          <a:bodyPr wrap="square" lIns="0" tIns="0" rIns="0" bIns="0" rtlCol="0">
            <a:noAutofit/>
          </a:bodyPr>
          <a:lstStyle/>
          <a:p>
            <a:pPr algn="r"/>
            <a:endParaRPr lang="da-DK" sz="993" dirty="0" err="1">
              <a:solidFill>
                <a:schemeClr val="bg1"/>
              </a:solidFill>
            </a:endParaRPr>
          </a:p>
        </p:txBody>
      </p:sp>
      <p:sp>
        <p:nvSpPr>
          <p:cNvPr id="26" name="text" descr="{&quot;templafy&quot;:{&quot;id&quot;:&quot;ceb90114-d3d7-4306-8254-29e3c9860c7f&quot;}}" hidden="1" title="Form.Manuel_dato">
            <a:extLst>
              <a:ext uri="{FF2B5EF4-FFF2-40B4-BE49-F238E27FC236}">
                <a16:creationId xmlns:a16="http://schemas.microsoft.com/office/drawing/2014/main" id="{BDFC733C-32E6-4B9B-9AFE-2B046104CDBE}"/>
              </a:ext>
            </a:extLst>
          </p:cNvPr>
          <p:cNvSpPr txBox="1"/>
          <p:nvPr userDrawn="1"/>
        </p:nvSpPr>
        <p:spPr>
          <a:xfrm>
            <a:off x="7891207" y="6289200"/>
            <a:ext cx="3387600" cy="180000"/>
          </a:xfrm>
          <a:prstGeom prst="rect">
            <a:avLst/>
          </a:prstGeom>
          <a:noFill/>
        </p:spPr>
        <p:txBody>
          <a:bodyPr wrap="square" lIns="0" tIns="0" rIns="0" bIns="0" rtlCol="0">
            <a:noAutofit/>
          </a:bodyPr>
          <a:lstStyle/>
          <a:p>
            <a:pPr algn="r"/>
            <a:endParaRPr lang="da-DK" sz="993" dirty="0" err="1">
              <a:solidFill>
                <a:schemeClr val="bg1"/>
              </a:solidFill>
            </a:endParaRPr>
          </a:p>
        </p:txBody>
      </p:sp>
      <p:pic>
        <p:nvPicPr>
          <p:cNvPr id="177567985" name="image" descr="{&quot;templafy&quot;:{&quot;id&quot;:&quot;75fa997c-1cdd-4a26-889b-b5a2e9b1b1b2&quot;}}"/>
          <p:cNvPicPr>
            <a:picLocks noChangeAspect="1"/>
          </p:cNvPicPr>
          <p:nvPr/>
        </p:nvPicPr>
        <p:blipFill>
          <a:blip r:embed="rId5"/>
          <a:stretch>
            <a:fillRect/>
          </a:stretch>
        </p:blipFill>
        <p:spPr>
          <a:xfrm>
            <a:off x="9957600" y="97200"/>
            <a:ext cx="2178000" cy="684000"/>
          </a:xfrm>
          <a:prstGeom prst="rect">
            <a:avLst/>
          </a:prstGeom>
        </p:spPr>
      </p:pic>
    </p:spTree>
    <p:extLst>
      <p:ext uri="{BB962C8B-B14F-4D97-AF65-F5344CB8AC3E}">
        <p14:creationId xmlns:p14="http://schemas.microsoft.com/office/powerpoint/2010/main" val="197186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 felter">
    <p:spTree>
      <p:nvGrpSpPr>
        <p:cNvPr id="1" name=""/>
        <p:cNvGrpSpPr/>
        <p:nvPr/>
      </p:nvGrpSpPr>
      <p:grpSpPr>
        <a:xfrm>
          <a:off x="0" y="0"/>
          <a:ext cx="0" cy="0"/>
          <a:chOff x="0" y="0"/>
          <a:chExt cx="0" cy="0"/>
        </a:xfrm>
      </p:grpSpPr>
      <p:sp>
        <p:nvSpPr>
          <p:cNvPr id="11" name="Pladsholder til tekst 1"/>
          <p:cNvSpPr>
            <a:spLocks noGrp="1"/>
          </p:cNvSpPr>
          <p:nvPr>
            <p:ph type="body" sz="quarter" idx="15" hasCustomPrompt="1"/>
          </p:nvPr>
        </p:nvSpPr>
        <p:spPr>
          <a:xfrm>
            <a:off x="1368004" y="4985506"/>
            <a:ext cx="4923265" cy="499321"/>
          </a:xfrm>
        </p:spPr>
        <p:txBody>
          <a:bodyPr/>
          <a:lstStyle>
            <a:lvl1pPr marL="0" indent="0">
              <a:lnSpc>
                <a:spcPct val="85000"/>
              </a:lnSpc>
              <a:buNone/>
              <a:defRPr sz="1393" baseline="0"/>
            </a:lvl1pPr>
            <a:lvl2pPr>
              <a:defRPr sz="1786"/>
            </a:lvl2pPr>
            <a:lvl3pPr marL="321739">
              <a:defRPr sz="1586"/>
            </a:lvl3pPr>
            <a:lvl4pPr marL="536232">
              <a:defRPr lang="da-DK" sz="1393" kern="1200" dirty="0" smtClean="0">
                <a:solidFill>
                  <a:schemeClr val="tx1"/>
                </a:solidFill>
                <a:latin typeface="+mn-lt"/>
                <a:ea typeface="+mn-ea"/>
                <a:cs typeface="+mn-cs"/>
              </a:defRPr>
            </a:lvl4pPr>
            <a:lvl5pPr marL="714975" indent="-89371">
              <a:defRPr sz="1193"/>
            </a:lvl5pPr>
          </a:lstStyle>
          <a:p>
            <a:pPr lvl="0"/>
            <a:r>
              <a:rPr lang="da-DK" dirty="0"/>
              <a:t>Billedtekst 14pt i to eller max tre linjer</a:t>
            </a:r>
          </a:p>
        </p:txBody>
      </p:sp>
      <p:sp>
        <p:nvSpPr>
          <p:cNvPr id="25" name="Pladsholder til billede 2"/>
          <p:cNvSpPr>
            <a:spLocks noGrp="1"/>
          </p:cNvSpPr>
          <p:nvPr>
            <p:ph type="pic" sz="quarter" idx="16" hasCustomPrompt="1"/>
          </p:nvPr>
        </p:nvSpPr>
        <p:spPr>
          <a:xfrm>
            <a:off x="1367999" y="871201"/>
            <a:ext cx="4923264" cy="3984624"/>
          </a:xfrm>
        </p:spPr>
        <p:txBody>
          <a:bodyPr tIns="612000" anchor="ctr" anchorCtr="0"/>
          <a:lstStyle>
            <a:lvl1pPr marL="0" indent="0" algn="ctr">
              <a:buNone/>
              <a:defRPr sz="1393" baseline="0">
                <a:solidFill>
                  <a:schemeClr val="accent6"/>
                </a:solidFill>
              </a:defRPr>
            </a:lvl1pPr>
          </a:lstStyle>
          <a:p>
            <a:r>
              <a:rPr lang="da-DK" dirty="0"/>
              <a:t>Klik på ikon for at indsætte billede</a:t>
            </a:r>
          </a:p>
        </p:txBody>
      </p:sp>
      <p:sp>
        <p:nvSpPr>
          <p:cNvPr id="12" name="Pladsholder til tekst 3"/>
          <p:cNvSpPr>
            <a:spLocks noGrp="1"/>
          </p:cNvSpPr>
          <p:nvPr>
            <p:ph type="body" sz="quarter" idx="19" hasCustomPrompt="1"/>
          </p:nvPr>
        </p:nvSpPr>
        <p:spPr>
          <a:xfrm>
            <a:off x="6580195" y="4985506"/>
            <a:ext cx="4920915" cy="499321"/>
          </a:xfrm>
        </p:spPr>
        <p:txBody>
          <a:bodyPr/>
          <a:lstStyle>
            <a:lvl1pPr marL="0" indent="0">
              <a:lnSpc>
                <a:spcPct val="85000"/>
              </a:lnSpc>
              <a:buNone/>
              <a:defRPr sz="1393" baseline="0"/>
            </a:lvl1pPr>
            <a:lvl2pPr>
              <a:defRPr sz="1786"/>
            </a:lvl2pPr>
            <a:lvl3pPr marL="321739">
              <a:defRPr sz="1586"/>
            </a:lvl3pPr>
            <a:lvl4pPr marL="536232">
              <a:defRPr lang="da-DK" sz="1393" kern="1200" dirty="0" smtClean="0">
                <a:solidFill>
                  <a:schemeClr val="tx1"/>
                </a:solidFill>
                <a:latin typeface="+mn-lt"/>
                <a:ea typeface="+mn-ea"/>
                <a:cs typeface="+mn-cs"/>
              </a:defRPr>
            </a:lvl4pPr>
            <a:lvl5pPr marL="714975" indent="-89371">
              <a:defRPr sz="1193"/>
            </a:lvl5pPr>
          </a:lstStyle>
          <a:p>
            <a:pPr lvl="0"/>
            <a:r>
              <a:rPr lang="da-DK" dirty="0"/>
              <a:t>Billedtekst 14pt i to eller max tre linjer</a:t>
            </a:r>
          </a:p>
        </p:txBody>
      </p:sp>
      <p:sp>
        <p:nvSpPr>
          <p:cNvPr id="17" name="Pladsholder til indhold 4"/>
          <p:cNvSpPr>
            <a:spLocks noGrp="1"/>
          </p:cNvSpPr>
          <p:nvPr>
            <p:ph sz="quarter" idx="14" hasCustomPrompt="1"/>
          </p:nvPr>
        </p:nvSpPr>
        <p:spPr>
          <a:xfrm>
            <a:off x="6580194" y="871214"/>
            <a:ext cx="4924425" cy="3988723"/>
          </a:xfrm>
        </p:spPr>
        <p:txBody>
          <a:bodyPr/>
          <a:lstStyle>
            <a:lvl1pPr marL="125121" indent="-125121">
              <a:defRPr sz="1786"/>
            </a:lvl1pPr>
            <a:lvl2pPr marL="446859" indent="-107246">
              <a:defRPr sz="1586"/>
            </a:lvl2pPr>
            <a:lvl3pPr marL="804347" indent="-107246">
              <a:defRPr sz="1393"/>
            </a:lvl3pPr>
            <a:lvl4pPr marL="1143960" indent="-89371">
              <a:defRPr sz="1193"/>
            </a:lvl4pPr>
            <a:lvl5pPr marL="1501449" indent="-89371">
              <a:defRPr sz="993"/>
            </a:lvl5pPr>
            <a:lvl6pPr marL="1858935">
              <a:defRPr sz="993"/>
            </a:lvl6pPr>
            <a:lvl7pPr marL="2216422">
              <a:defRPr sz="993"/>
            </a:lvl7pPr>
            <a:lvl8pPr marL="2573911">
              <a:defRPr/>
            </a:lvl8pPr>
            <a:lvl9pPr marL="2931399">
              <a:defRPr sz="993"/>
            </a:lvl9pPr>
          </a:lstStyle>
          <a:p>
            <a:pPr lvl="0"/>
            <a:r>
              <a:rPr lang="da-DK" dirty="0"/>
              <a:t>Brødtekst 18pt skrives her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 niveau</a:t>
            </a:r>
          </a:p>
          <a:p>
            <a:pPr lvl="6"/>
            <a:r>
              <a:rPr lang="da-DK" dirty="0"/>
              <a:t>7 niveau</a:t>
            </a:r>
          </a:p>
          <a:p>
            <a:pPr lvl="7"/>
            <a:r>
              <a:rPr lang="da-DK" dirty="0"/>
              <a:t>8 niveau</a:t>
            </a:r>
          </a:p>
          <a:p>
            <a:pPr lvl="8"/>
            <a:r>
              <a:rPr lang="da-DK" dirty="0"/>
              <a:t>9 niveau</a:t>
            </a:r>
          </a:p>
        </p:txBody>
      </p:sp>
      <p:sp>
        <p:nvSpPr>
          <p:cNvPr id="2" name="Date Placeholder 1" hidden="1">
            <a:extLst>
              <a:ext uri="{FF2B5EF4-FFF2-40B4-BE49-F238E27FC236}">
                <a16:creationId xmlns:a16="http://schemas.microsoft.com/office/drawing/2014/main" id="{EE849DBD-7C04-447A-8265-A094C811DA44}"/>
              </a:ext>
            </a:extLst>
          </p:cNvPr>
          <p:cNvSpPr>
            <a:spLocks noGrp="1"/>
          </p:cNvSpPr>
          <p:nvPr>
            <p:ph type="dt" sz="half" idx="20"/>
          </p:nvPr>
        </p:nvSpPr>
        <p:spPr/>
        <p:txBody>
          <a:bodyPr/>
          <a:lstStyle/>
          <a:p>
            <a:endParaRPr lang="da-DK" dirty="0"/>
          </a:p>
        </p:txBody>
      </p:sp>
      <p:sp>
        <p:nvSpPr>
          <p:cNvPr id="3" name="Footer Placeholder 2" hidden="1">
            <a:extLst>
              <a:ext uri="{FF2B5EF4-FFF2-40B4-BE49-F238E27FC236}">
                <a16:creationId xmlns:a16="http://schemas.microsoft.com/office/drawing/2014/main" id="{63D307C9-5829-4405-8C46-DB8A846A188C}"/>
              </a:ext>
            </a:extLst>
          </p:cNvPr>
          <p:cNvSpPr>
            <a:spLocks noGrp="1"/>
          </p:cNvSpPr>
          <p:nvPr>
            <p:ph type="ftr" sz="quarter" idx="21"/>
          </p:nvPr>
        </p:nvSpPr>
        <p:spPr/>
        <p:txBody>
          <a:bodyPr/>
          <a:lstStyle/>
          <a:p>
            <a:endParaRPr lang="en-GB"/>
          </a:p>
        </p:txBody>
      </p:sp>
      <p:sp>
        <p:nvSpPr>
          <p:cNvPr id="7" name="Slide Number Placeholder 6">
            <a:extLst>
              <a:ext uri="{FF2B5EF4-FFF2-40B4-BE49-F238E27FC236}">
                <a16:creationId xmlns:a16="http://schemas.microsoft.com/office/drawing/2014/main" id="{47E74E9D-EC97-4196-B393-DE76FB0123F7}"/>
              </a:ext>
            </a:extLst>
          </p:cNvPr>
          <p:cNvSpPr>
            <a:spLocks noGrp="1"/>
          </p:cNvSpPr>
          <p:nvPr>
            <p:ph type="sldNum" sz="quarter" idx="22"/>
          </p:nvPr>
        </p:nvSpPr>
        <p:spPr/>
        <p:txBody>
          <a:bodyPr/>
          <a:lstStyle/>
          <a:p>
            <a:fld id="{0DAB5548-7253-48D6-B95B-F3D312A72220}" type="slidenum">
              <a:rPr lang="da-DK" smtClean="0"/>
              <a:pPr/>
              <a:t>‹nr.›</a:t>
            </a:fld>
            <a:endParaRPr lang="da-DK" dirty="0"/>
          </a:p>
        </p:txBody>
      </p:sp>
      <p:sp>
        <p:nvSpPr>
          <p:cNvPr id="9" name="text" descr="{&quot;templafy&quot;:{&quot;id&quot;:&quot;530ce1ab-4464-46af-9939-154e654a27ad&quot;}}" title="UserProfile.Office.Virksomhed_{{DocumentLanguage}}">
            <a:extLst>
              <a:ext uri="{FF2B5EF4-FFF2-40B4-BE49-F238E27FC236}">
                <a16:creationId xmlns:a16="http://schemas.microsoft.com/office/drawing/2014/main" id="{FC6B8FFA-421A-4AC8-AB7A-A20E7560050C}"/>
              </a:ext>
            </a:extLst>
          </p:cNvPr>
          <p:cNvSpPr txBox="1"/>
          <p:nvPr userDrawn="1"/>
        </p:nvSpPr>
        <p:spPr>
          <a:xfrm>
            <a:off x="1366845" y="207098"/>
            <a:ext cx="6120000" cy="215444"/>
          </a:xfrm>
          <a:prstGeom prst="rect">
            <a:avLst/>
          </a:prstGeom>
          <a:noFill/>
        </p:spPr>
        <p:txBody>
          <a:bodyPr wrap="square" lIns="0" tIns="0" rIns="0" bIns="0" rtlCol="0">
            <a:noAutofit/>
          </a:bodyPr>
          <a:lstStyle/>
          <a:p>
            <a:r>
              <a:rPr lang="da-DK" sz="1393" b="1" noProof="0" dirty="0">
                <a:solidFill>
                  <a:srgbClr val="565656"/>
                </a:solidFill>
              </a:rPr>
              <a:t>Region Hovedstaden</a:t>
            </a:r>
          </a:p>
        </p:txBody>
      </p:sp>
      <p:sp>
        <p:nvSpPr>
          <p:cNvPr id="10" name="text" descr="{&quot;templafy&quot;:{&quot;id&quot;:&quot;eeb76ce1-91bf-4502-906f-3508d947a1e2&quot;}}" hidden="1" title="UserProfile.CenterFreeText">
            <a:extLst>
              <a:ext uri="{FF2B5EF4-FFF2-40B4-BE49-F238E27FC236}">
                <a16:creationId xmlns:a16="http://schemas.microsoft.com/office/drawing/2014/main" id="{36C974BD-9E8A-4E8C-828F-626EDB0F399E}"/>
              </a:ext>
            </a:extLst>
          </p:cNvPr>
          <p:cNvSpPr txBox="1">
            <a:spLocks/>
          </p:cNvSpPr>
          <p:nvPr userDrawn="1"/>
        </p:nvSpPr>
        <p:spPr>
          <a:xfrm>
            <a:off x="1366845" y="4047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393" dirty="0"/>
              <a:t>Stab og Strategi</a:t>
            </a:r>
          </a:p>
        </p:txBody>
      </p:sp>
      <p:sp>
        <p:nvSpPr>
          <p:cNvPr id="13" name="text" descr="{&quot;templafy&quot;:{&quot;id&quot;:&quot;c2d68f5d-611c-47d3-98d4-c926c00905e9&quot;}}" title="UserProfile.Centers.Center_{{DocumentLanguage}}">
            <a:extLst>
              <a:ext uri="{FF2B5EF4-FFF2-40B4-BE49-F238E27FC236}">
                <a16:creationId xmlns:a16="http://schemas.microsoft.com/office/drawing/2014/main" id="{DC579ACE-EC3D-4174-A22C-37EF28460B7F}"/>
              </a:ext>
            </a:extLst>
          </p:cNvPr>
          <p:cNvSpPr txBox="1">
            <a:spLocks/>
          </p:cNvSpPr>
          <p:nvPr userDrawn="1"/>
        </p:nvSpPr>
        <p:spPr>
          <a:xfrm>
            <a:off x="1366845" y="404678"/>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393" dirty="0">
                <a:solidFill>
                  <a:srgbClr val="B3B3B3"/>
                </a:solidFill>
              </a:rPr>
              <a:t>Center for Ejendomme</a:t>
            </a:r>
          </a:p>
        </p:txBody>
      </p:sp>
      <p:sp>
        <p:nvSpPr>
          <p:cNvPr id="14" name="text" descr="{&quot;templafy&quot;:{&quot;id&quot;:&quot;5dd8dff5-982d-415b-88e9-0d1296885e7b&quot;}}" title="Form.PresentationTitle">
            <a:extLst>
              <a:ext uri="{FF2B5EF4-FFF2-40B4-BE49-F238E27FC236}">
                <a16:creationId xmlns:a16="http://schemas.microsoft.com/office/drawing/2014/main" id="{8C45D06A-4D72-4EDC-8F4A-F34DEE5AFB1C}"/>
              </a:ext>
            </a:extLst>
          </p:cNvPr>
          <p:cNvSpPr txBox="1"/>
          <p:nvPr userDrawn="1"/>
        </p:nvSpPr>
        <p:spPr>
          <a:xfrm>
            <a:off x="1368000" y="6289200"/>
            <a:ext cx="3780000" cy="180000"/>
          </a:xfrm>
          <a:prstGeom prst="rect">
            <a:avLst/>
          </a:prstGeom>
          <a:noFill/>
        </p:spPr>
        <p:txBody>
          <a:bodyPr wrap="square" lIns="0" tIns="0" rIns="0" bIns="0" rtlCol="0">
            <a:noAutofit/>
          </a:bodyPr>
          <a:lstStyle/>
          <a:p>
            <a:endParaRPr lang="da-DK" sz="993" dirty="0">
              <a:solidFill>
                <a:schemeClr val="bg1"/>
              </a:solidFill>
            </a:endParaRPr>
          </a:p>
        </p:txBody>
      </p:sp>
      <p:pic>
        <p:nvPicPr>
          <p:cNvPr id="42012452" name="image" descr="{&quot;templafy&quot;:{&quot;id&quot;:&quot;23d4c7f6-687a-4d60-9e6f-4c752e516185&quot;}}"/>
          <p:cNvPicPr>
            <a:picLocks noChangeAspect="1"/>
          </p:cNvPicPr>
          <p:nvPr/>
        </p:nvPicPr>
        <p:blipFill>
          <a:blip r:embed="rId2"/>
          <a:stretch>
            <a:fillRect/>
          </a:stretch>
        </p:blipFill>
        <p:spPr>
          <a:xfrm>
            <a:off x="7" y="6174000"/>
            <a:ext cx="684000" cy="684000"/>
          </a:xfrm>
          <a:prstGeom prst="rect">
            <a:avLst/>
          </a:prstGeom>
        </p:spPr>
      </p:pic>
      <p:pic>
        <p:nvPicPr>
          <p:cNvPr id="633553803" name="image" descr="{&quot;templafy&quot;:{&quot;id&quot;:&quot;44be30dc-b719-478a-90df-887aca486873&quot;}}"/>
          <p:cNvPicPr>
            <a:picLocks noChangeAspect="1"/>
          </p:cNvPicPr>
          <p:nvPr/>
        </p:nvPicPr>
        <p:blipFill>
          <a:blip r:embed="rId3"/>
          <a:stretch>
            <a:fillRect/>
          </a:stretch>
        </p:blipFill>
        <p:spPr>
          <a:xfrm>
            <a:off x="457200" y="5718575"/>
            <a:ext cx="687600" cy="687600"/>
          </a:xfrm>
          <a:prstGeom prst="rect">
            <a:avLst/>
          </a:prstGeom>
        </p:spPr>
      </p:pic>
      <p:pic>
        <p:nvPicPr>
          <p:cNvPr id="22" name="Region">
            <a:extLst>
              <a:ext uri="{FF2B5EF4-FFF2-40B4-BE49-F238E27FC236}">
                <a16:creationId xmlns:a16="http://schemas.microsoft.com/office/drawing/2014/main" id="{523A8909-067C-42CA-BE8D-2D94EDF3F0B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3739" y="5763982"/>
            <a:ext cx="116417" cy="594784"/>
          </a:xfrm>
          <a:prstGeom prst="rect">
            <a:avLst/>
          </a:prstGeom>
        </p:spPr>
      </p:pic>
      <p:pic>
        <p:nvPicPr>
          <p:cNvPr id="252424908" name="image" descr="{&quot;templafy&quot;:{&quot;id&quot;:&quot;8cf28617-20fe-4016-92fc-146c127a5952&quot;}}"/>
          <p:cNvPicPr>
            <a:picLocks noChangeAspect="1"/>
          </p:cNvPicPr>
          <p:nvPr/>
        </p:nvPicPr>
        <p:blipFill>
          <a:blip r:embed="rId5"/>
          <a:stretch>
            <a:fillRect/>
          </a:stretch>
        </p:blipFill>
        <p:spPr>
          <a:xfrm>
            <a:off x="5773324" y="6314400"/>
            <a:ext cx="1324800" cy="421200"/>
          </a:xfrm>
          <a:prstGeom prst="rect">
            <a:avLst/>
          </a:prstGeom>
        </p:spPr>
      </p:pic>
      <p:pic>
        <p:nvPicPr>
          <p:cNvPr id="1527819975" name="image" descr="{&quot;templafy&quot;:{&quot;id&quot;:&quot;9446f490-fd2b-48df-bfa6-e9feed322659&quot;}}"/>
          <p:cNvPicPr>
            <a:picLocks noChangeAspect="1"/>
          </p:cNvPicPr>
          <p:nvPr/>
        </p:nvPicPr>
        <p:blipFill>
          <a:blip r:embed="rId5"/>
          <a:stretch>
            <a:fillRect/>
          </a:stretch>
        </p:blipFill>
        <p:spPr>
          <a:xfrm>
            <a:off x="11069013" y="872704"/>
            <a:ext cx="871200" cy="900000"/>
          </a:xfrm>
          <a:prstGeom prst="rect">
            <a:avLst/>
          </a:prstGeom>
        </p:spPr>
      </p:pic>
      <p:pic>
        <p:nvPicPr>
          <p:cNvPr id="340760161" name="image" descr="{&quot;templafy&quot;:{&quot;id&quot;:&quot;71a94485-2f0a-4607-be77-f1f227285463&quot;}}"/>
          <p:cNvPicPr>
            <a:picLocks noChangeAspect="1"/>
          </p:cNvPicPr>
          <p:nvPr/>
        </p:nvPicPr>
        <p:blipFill>
          <a:blip r:embed="rId5"/>
          <a:stretch>
            <a:fillRect/>
          </a:stretch>
        </p:blipFill>
        <p:spPr>
          <a:xfrm>
            <a:off x="11069013" y="260648"/>
            <a:ext cx="871200" cy="900000"/>
          </a:xfrm>
          <a:prstGeom prst="rect">
            <a:avLst/>
          </a:prstGeom>
        </p:spPr>
      </p:pic>
      <p:sp>
        <p:nvSpPr>
          <p:cNvPr id="28" name="text" descr="{&quot;templafy&quot;:{&quot;id&quot;:&quot;0835a4af-ba21-4965-809b-bbe5638043c1&quot;}}" title="UserProfile.Name">
            <a:extLst>
              <a:ext uri="{FF2B5EF4-FFF2-40B4-BE49-F238E27FC236}">
                <a16:creationId xmlns:a16="http://schemas.microsoft.com/office/drawing/2014/main" id="{E83158B3-18FC-4F56-BE63-E6A9907D7100}"/>
              </a:ext>
            </a:extLst>
          </p:cNvPr>
          <p:cNvSpPr txBox="1"/>
          <p:nvPr userDrawn="1"/>
        </p:nvSpPr>
        <p:spPr>
          <a:xfrm>
            <a:off x="7891207" y="6289200"/>
            <a:ext cx="3387600" cy="180000"/>
          </a:xfrm>
          <a:prstGeom prst="rect">
            <a:avLst/>
          </a:prstGeom>
          <a:noFill/>
        </p:spPr>
        <p:txBody>
          <a:bodyPr wrap="square" lIns="0" tIns="0" rIns="0" bIns="0" rtlCol="0">
            <a:noAutofit/>
          </a:bodyPr>
          <a:lstStyle/>
          <a:p>
            <a:pPr algn="r"/>
            <a:endParaRPr lang="da-DK" sz="993" dirty="0" err="1">
              <a:solidFill>
                <a:schemeClr val="bg1"/>
              </a:solidFill>
            </a:endParaRPr>
          </a:p>
        </p:txBody>
      </p:sp>
      <p:sp>
        <p:nvSpPr>
          <p:cNvPr id="29" name="text" descr="{&quot;templafy&quot;:{&quot;id&quot;:&quot;fee0b758-97c4-428f-b61e-24e8e881116d&quot;}}" hidden="1" title="Form.Manuel_dato">
            <a:extLst>
              <a:ext uri="{FF2B5EF4-FFF2-40B4-BE49-F238E27FC236}">
                <a16:creationId xmlns:a16="http://schemas.microsoft.com/office/drawing/2014/main" id="{009D0DCA-018C-405E-8A6E-31A87DC91244}"/>
              </a:ext>
            </a:extLst>
          </p:cNvPr>
          <p:cNvSpPr txBox="1"/>
          <p:nvPr userDrawn="1"/>
        </p:nvSpPr>
        <p:spPr>
          <a:xfrm>
            <a:off x="7891207" y="6289200"/>
            <a:ext cx="3387600" cy="180000"/>
          </a:xfrm>
          <a:prstGeom prst="rect">
            <a:avLst/>
          </a:prstGeom>
          <a:noFill/>
        </p:spPr>
        <p:txBody>
          <a:bodyPr wrap="square" lIns="0" tIns="0" rIns="0" bIns="0" rtlCol="0">
            <a:noAutofit/>
          </a:bodyPr>
          <a:lstStyle/>
          <a:p>
            <a:pPr algn="r"/>
            <a:endParaRPr lang="da-DK" sz="993" dirty="0" err="1">
              <a:solidFill>
                <a:schemeClr val="bg1"/>
              </a:solidFill>
            </a:endParaRPr>
          </a:p>
        </p:txBody>
      </p:sp>
      <p:pic>
        <p:nvPicPr>
          <p:cNvPr id="528530586" name="image" descr="{&quot;templafy&quot;:{&quot;id&quot;:&quot;8497b4d8-cfc4-407c-a671-c1e939ec9a87&quot;}}"/>
          <p:cNvPicPr>
            <a:picLocks noChangeAspect="1"/>
          </p:cNvPicPr>
          <p:nvPr/>
        </p:nvPicPr>
        <p:blipFill>
          <a:blip r:embed="rId5"/>
          <a:stretch>
            <a:fillRect/>
          </a:stretch>
        </p:blipFill>
        <p:spPr>
          <a:xfrm>
            <a:off x="9957600" y="97200"/>
            <a:ext cx="2178000" cy="684000"/>
          </a:xfrm>
          <a:prstGeom prst="rect">
            <a:avLst/>
          </a:prstGeom>
        </p:spPr>
      </p:pic>
    </p:spTree>
    <p:extLst>
      <p:ext uri="{BB962C8B-B14F-4D97-AF65-F5344CB8AC3E}">
        <p14:creationId xmlns:p14="http://schemas.microsoft.com/office/powerpoint/2010/main" val="1528567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elt &amp; tekstspalt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367999" y="871200"/>
            <a:ext cx="10136613" cy="828000"/>
          </a:xfrm>
        </p:spPr>
        <p:txBody>
          <a:bodyPr/>
          <a:lstStyle>
            <a:lvl1pPr>
              <a:defRPr>
                <a:solidFill>
                  <a:srgbClr val="CB6615"/>
                </a:solidFill>
              </a:defRPr>
            </a:lvl1pPr>
          </a:lstStyle>
          <a:p>
            <a:r>
              <a:rPr lang="da-DK" dirty="0"/>
              <a:t>Overskrift 28pt i max. to linjer </a:t>
            </a:r>
            <a:br>
              <a:rPr lang="da-DK" dirty="0"/>
            </a:br>
            <a:r>
              <a:rPr lang="da-DK" dirty="0"/>
              <a:t>teksten vokser opad</a:t>
            </a:r>
          </a:p>
        </p:txBody>
      </p:sp>
      <p:sp>
        <p:nvSpPr>
          <p:cNvPr id="27" name="Pladsholder til tekst 1"/>
          <p:cNvSpPr>
            <a:spLocks noGrp="1"/>
          </p:cNvSpPr>
          <p:nvPr>
            <p:ph type="body" sz="quarter" idx="15" hasCustomPrompt="1"/>
          </p:nvPr>
        </p:nvSpPr>
        <p:spPr>
          <a:xfrm>
            <a:off x="1366846" y="4986001"/>
            <a:ext cx="4927440" cy="498812"/>
          </a:xfrm>
        </p:spPr>
        <p:txBody>
          <a:bodyPr/>
          <a:lstStyle>
            <a:lvl1pPr marL="0" indent="0">
              <a:lnSpc>
                <a:spcPct val="85000"/>
              </a:lnSpc>
              <a:buNone/>
              <a:defRPr sz="1393" baseline="0"/>
            </a:lvl1pPr>
            <a:lvl2pPr>
              <a:defRPr sz="1786"/>
            </a:lvl2pPr>
            <a:lvl3pPr marL="321739">
              <a:defRPr sz="1586"/>
            </a:lvl3pPr>
            <a:lvl4pPr marL="536232">
              <a:defRPr lang="da-DK" sz="1393" kern="1200" dirty="0" smtClean="0">
                <a:solidFill>
                  <a:schemeClr val="tx1"/>
                </a:solidFill>
                <a:latin typeface="+mn-lt"/>
                <a:ea typeface="+mn-ea"/>
                <a:cs typeface="+mn-cs"/>
              </a:defRPr>
            </a:lvl4pPr>
            <a:lvl5pPr marL="714975" indent="-89371">
              <a:defRPr sz="1193"/>
            </a:lvl5pPr>
          </a:lstStyle>
          <a:p>
            <a:pPr lvl="0"/>
            <a:r>
              <a:rPr lang="da-DK" dirty="0"/>
              <a:t>Billedtekst 14pt i to eller max tre linjer</a:t>
            </a:r>
          </a:p>
        </p:txBody>
      </p:sp>
      <p:sp>
        <p:nvSpPr>
          <p:cNvPr id="28" name="Pladsholder til billede 2"/>
          <p:cNvSpPr>
            <a:spLocks noGrp="1"/>
          </p:cNvSpPr>
          <p:nvPr>
            <p:ph type="pic" sz="quarter" idx="17" hasCustomPrompt="1"/>
          </p:nvPr>
        </p:nvSpPr>
        <p:spPr>
          <a:xfrm>
            <a:off x="1367999" y="1976399"/>
            <a:ext cx="4923264" cy="2880000"/>
          </a:xfrm>
        </p:spPr>
        <p:txBody>
          <a:bodyPr tIns="612000" anchor="ctr" anchorCtr="0"/>
          <a:lstStyle>
            <a:lvl1pPr marL="0" indent="0" algn="ctr">
              <a:buNone/>
              <a:defRPr sz="1393" baseline="0">
                <a:solidFill>
                  <a:schemeClr val="accent6"/>
                </a:solidFill>
              </a:defRPr>
            </a:lvl1pPr>
          </a:lstStyle>
          <a:p>
            <a:r>
              <a:rPr lang="da-DK" dirty="0"/>
              <a:t>Klik på ikon for at indsætte billede</a:t>
            </a:r>
          </a:p>
        </p:txBody>
      </p:sp>
      <p:sp>
        <p:nvSpPr>
          <p:cNvPr id="24" name="Pladsholder til indhold 3"/>
          <p:cNvSpPr>
            <a:spLocks noGrp="1"/>
          </p:cNvSpPr>
          <p:nvPr>
            <p:ph sz="quarter" idx="14" hasCustomPrompt="1"/>
          </p:nvPr>
        </p:nvSpPr>
        <p:spPr>
          <a:xfrm>
            <a:off x="6580188" y="1989139"/>
            <a:ext cx="4924424" cy="3495674"/>
          </a:xfrm>
        </p:spPr>
        <p:txBody>
          <a:bodyPr/>
          <a:lstStyle>
            <a:lvl1pPr marL="125121" indent="-125121">
              <a:defRPr sz="1786"/>
            </a:lvl1pPr>
            <a:lvl2pPr marL="446859" indent="-107246">
              <a:defRPr sz="1586"/>
            </a:lvl2pPr>
            <a:lvl3pPr marL="804347" indent="-107246">
              <a:defRPr sz="1393"/>
            </a:lvl3pPr>
            <a:lvl4pPr marL="1143960" indent="-89371">
              <a:defRPr sz="1193"/>
            </a:lvl4pPr>
            <a:lvl5pPr marL="1501449" indent="-89371">
              <a:defRPr sz="993"/>
            </a:lvl5pPr>
            <a:lvl6pPr marL="1858935">
              <a:defRPr sz="993"/>
            </a:lvl6pPr>
            <a:lvl7pPr marL="2216422">
              <a:defRPr sz="993"/>
            </a:lvl7pPr>
            <a:lvl8pPr marL="2573911">
              <a:defRPr/>
            </a:lvl8pPr>
            <a:lvl9pPr marL="2931399">
              <a:defRPr sz="993"/>
            </a:lvl9pPr>
          </a:lstStyle>
          <a:p>
            <a:pPr lvl="0"/>
            <a:r>
              <a:rPr lang="da-DK" dirty="0"/>
              <a:t>Brødtekst 18pt skrives her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 niveau</a:t>
            </a:r>
          </a:p>
          <a:p>
            <a:pPr lvl="6"/>
            <a:r>
              <a:rPr lang="da-DK" dirty="0"/>
              <a:t>7 niveau</a:t>
            </a:r>
          </a:p>
          <a:p>
            <a:pPr lvl="7"/>
            <a:r>
              <a:rPr lang="da-DK" dirty="0"/>
              <a:t>8 niveau</a:t>
            </a:r>
          </a:p>
          <a:p>
            <a:pPr lvl="8"/>
            <a:r>
              <a:rPr lang="da-DK" dirty="0"/>
              <a:t>9 niveau</a:t>
            </a:r>
          </a:p>
        </p:txBody>
      </p:sp>
      <p:sp>
        <p:nvSpPr>
          <p:cNvPr id="3" name="Date Placeholder 2" hidden="1">
            <a:extLst>
              <a:ext uri="{FF2B5EF4-FFF2-40B4-BE49-F238E27FC236}">
                <a16:creationId xmlns:a16="http://schemas.microsoft.com/office/drawing/2014/main" id="{EA25F8AF-2D8A-4335-943D-F40DE9A05960}"/>
              </a:ext>
            </a:extLst>
          </p:cNvPr>
          <p:cNvSpPr>
            <a:spLocks noGrp="1"/>
          </p:cNvSpPr>
          <p:nvPr>
            <p:ph type="dt" sz="half" idx="18"/>
          </p:nvPr>
        </p:nvSpPr>
        <p:spPr/>
        <p:txBody>
          <a:bodyPr/>
          <a:lstStyle/>
          <a:p>
            <a:endParaRPr lang="da-DK" dirty="0"/>
          </a:p>
        </p:txBody>
      </p:sp>
      <p:sp>
        <p:nvSpPr>
          <p:cNvPr id="7" name="Footer Placeholder 6" hidden="1">
            <a:extLst>
              <a:ext uri="{FF2B5EF4-FFF2-40B4-BE49-F238E27FC236}">
                <a16:creationId xmlns:a16="http://schemas.microsoft.com/office/drawing/2014/main" id="{96A8B04C-CD21-4171-B523-6B578AF90309}"/>
              </a:ext>
            </a:extLst>
          </p:cNvPr>
          <p:cNvSpPr>
            <a:spLocks noGrp="1"/>
          </p:cNvSpPr>
          <p:nvPr>
            <p:ph type="ftr" sz="quarter" idx="19"/>
          </p:nvPr>
        </p:nvSpPr>
        <p:spPr/>
        <p:txBody>
          <a:bodyPr/>
          <a:lstStyle/>
          <a:p>
            <a:endParaRPr lang="en-GB"/>
          </a:p>
        </p:txBody>
      </p:sp>
      <p:sp>
        <p:nvSpPr>
          <p:cNvPr id="8" name="Slide Number Placeholder 7">
            <a:extLst>
              <a:ext uri="{FF2B5EF4-FFF2-40B4-BE49-F238E27FC236}">
                <a16:creationId xmlns:a16="http://schemas.microsoft.com/office/drawing/2014/main" id="{2CB07D04-A4E5-4C68-B128-D96553C75EA8}"/>
              </a:ext>
            </a:extLst>
          </p:cNvPr>
          <p:cNvSpPr>
            <a:spLocks noGrp="1"/>
          </p:cNvSpPr>
          <p:nvPr>
            <p:ph type="sldNum" sz="quarter" idx="20"/>
          </p:nvPr>
        </p:nvSpPr>
        <p:spPr/>
        <p:txBody>
          <a:bodyPr/>
          <a:lstStyle/>
          <a:p>
            <a:fld id="{0DAB5548-7253-48D6-B95B-F3D312A72220}" type="slidenum">
              <a:rPr lang="da-DK" smtClean="0"/>
              <a:pPr/>
              <a:t>‹nr.›</a:t>
            </a:fld>
            <a:endParaRPr lang="da-DK" dirty="0"/>
          </a:p>
        </p:txBody>
      </p:sp>
      <p:sp>
        <p:nvSpPr>
          <p:cNvPr id="9" name="text" descr="{&quot;templafy&quot;:{&quot;id&quot;:&quot;af7c1ac3-d2e4-4988-a48c-69793ee4ba18&quot;}}" title="UserProfile.Office.Virksomhed_{{DocumentLanguage}}">
            <a:extLst>
              <a:ext uri="{FF2B5EF4-FFF2-40B4-BE49-F238E27FC236}">
                <a16:creationId xmlns:a16="http://schemas.microsoft.com/office/drawing/2014/main" id="{329EFC6E-917D-4A17-B097-E6F6742EEAD6}"/>
              </a:ext>
            </a:extLst>
          </p:cNvPr>
          <p:cNvSpPr txBox="1"/>
          <p:nvPr userDrawn="1"/>
        </p:nvSpPr>
        <p:spPr>
          <a:xfrm>
            <a:off x="1366845" y="207098"/>
            <a:ext cx="6120000" cy="215444"/>
          </a:xfrm>
          <a:prstGeom prst="rect">
            <a:avLst/>
          </a:prstGeom>
          <a:noFill/>
        </p:spPr>
        <p:txBody>
          <a:bodyPr wrap="square" lIns="0" tIns="0" rIns="0" bIns="0" rtlCol="0">
            <a:noAutofit/>
          </a:bodyPr>
          <a:lstStyle/>
          <a:p>
            <a:r>
              <a:rPr lang="da-DK" sz="1393" b="1" noProof="0" dirty="0">
                <a:solidFill>
                  <a:srgbClr val="565656"/>
                </a:solidFill>
              </a:rPr>
              <a:t>Region Hovedstaden</a:t>
            </a:r>
          </a:p>
        </p:txBody>
      </p:sp>
      <p:sp>
        <p:nvSpPr>
          <p:cNvPr id="10" name="text" descr="{&quot;templafy&quot;:{&quot;id&quot;:&quot;6bcd3950-777d-44a7-b153-7d6622f37920&quot;}}" hidden="1" title="UserProfile.CenterFreeText">
            <a:extLst>
              <a:ext uri="{FF2B5EF4-FFF2-40B4-BE49-F238E27FC236}">
                <a16:creationId xmlns:a16="http://schemas.microsoft.com/office/drawing/2014/main" id="{FE869C55-5188-4178-A8BB-0A2C0434C454}"/>
              </a:ext>
            </a:extLst>
          </p:cNvPr>
          <p:cNvSpPr txBox="1">
            <a:spLocks/>
          </p:cNvSpPr>
          <p:nvPr userDrawn="1"/>
        </p:nvSpPr>
        <p:spPr>
          <a:xfrm>
            <a:off x="1366845" y="4047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393" dirty="0"/>
              <a:t>Stab og Strategi</a:t>
            </a:r>
          </a:p>
        </p:txBody>
      </p:sp>
      <p:sp>
        <p:nvSpPr>
          <p:cNvPr id="11" name="text" descr="{&quot;templafy&quot;:{&quot;id&quot;:&quot;bf9d0782-fe55-4b6a-a256-a5dea6642cd4&quot;}}" title="UserProfile.Centers.Center_{{DocumentLanguage}}">
            <a:extLst>
              <a:ext uri="{FF2B5EF4-FFF2-40B4-BE49-F238E27FC236}">
                <a16:creationId xmlns:a16="http://schemas.microsoft.com/office/drawing/2014/main" id="{ECE61B8B-930B-4465-924D-E6545149900F}"/>
              </a:ext>
            </a:extLst>
          </p:cNvPr>
          <p:cNvSpPr txBox="1">
            <a:spLocks/>
          </p:cNvSpPr>
          <p:nvPr userDrawn="1"/>
        </p:nvSpPr>
        <p:spPr>
          <a:xfrm>
            <a:off x="1366845" y="404678"/>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393" dirty="0">
                <a:solidFill>
                  <a:srgbClr val="B3B3B3"/>
                </a:solidFill>
              </a:rPr>
              <a:t>Center for Ejendomme</a:t>
            </a:r>
          </a:p>
        </p:txBody>
      </p:sp>
      <p:sp>
        <p:nvSpPr>
          <p:cNvPr id="12" name="text" descr="{&quot;templafy&quot;:{&quot;id&quot;:&quot;261704bc-a72b-4563-926a-3deff1bf97fc&quot;}}" title="Form.PresentationTitle">
            <a:extLst>
              <a:ext uri="{FF2B5EF4-FFF2-40B4-BE49-F238E27FC236}">
                <a16:creationId xmlns:a16="http://schemas.microsoft.com/office/drawing/2014/main" id="{8A1B75FB-DD2D-46ED-8B80-10EEA78740CF}"/>
              </a:ext>
            </a:extLst>
          </p:cNvPr>
          <p:cNvSpPr txBox="1"/>
          <p:nvPr userDrawn="1"/>
        </p:nvSpPr>
        <p:spPr>
          <a:xfrm>
            <a:off x="1368000" y="6289200"/>
            <a:ext cx="3780000" cy="180000"/>
          </a:xfrm>
          <a:prstGeom prst="rect">
            <a:avLst/>
          </a:prstGeom>
          <a:noFill/>
        </p:spPr>
        <p:txBody>
          <a:bodyPr wrap="square" lIns="0" tIns="0" rIns="0" bIns="0" rtlCol="0">
            <a:noAutofit/>
          </a:bodyPr>
          <a:lstStyle/>
          <a:p>
            <a:endParaRPr lang="da-DK" sz="993" dirty="0">
              <a:solidFill>
                <a:schemeClr val="bg1"/>
              </a:solidFill>
            </a:endParaRPr>
          </a:p>
        </p:txBody>
      </p:sp>
      <p:pic>
        <p:nvPicPr>
          <p:cNvPr id="2074127389" name="image" descr="{&quot;templafy&quot;:{&quot;id&quot;:&quot;d2af7c60-e00a-4800-90ed-7477091b1a35&quot;}}"/>
          <p:cNvPicPr>
            <a:picLocks noChangeAspect="1"/>
          </p:cNvPicPr>
          <p:nvPr/>
        </p:nvPicPr>
        <p:blipFill>
          <a:blip r:embed="rId2"/>
          <a:stretch>
            <a:fillRect/>
          </a:stretch>
        </p:blipFill>
        <p:spPr>
          <a:xfrm>
            <a:off x="7" y="6174000"/>
            <a:ext cx="684000" cy="684000"/>
          </a:xfrm>
          <a:prstGeom prst="rect">
            <a:avLst/>
          </a:prstGeom>
        </p:spPr>
      </p:pic>
      <p:pic>
        <p:nvPicPr>
          <p:cNvPr id="2121486481" name="image" descr="{&quot;templafy&quot;:{&quot;id&quot;:&quot;d1ee5bef-a4e3-402d-9977-2515a62d77c5&quot;}}"/>
          <p:cNvPicPr>
            <a:picLocks noChangeAspect="1"/>
          </p:cNvPicPr>
          <p:nvPr/>
        </p:nvPicPr>
        <p:blipFill>
          <a:blip r:embed="rId3"/>
          <a:stretch>
            <a:fillRect/>
          </a:stretch>
        </p:blipFill>
        <p:spPr>
          <a:xfrm>
            <a:off x="457200" y="5718575"/>
            <a:ext cx="687600" cy="687600"/>
          </a:xfrm>
          <a:prstGeom prst="rect">
            <a:avLst/>
          </a:prstGeom>
        </p:spPr>
      </p:pic>
      <p:pic>
        <p:nvPicPr>
          <p:cNvPr id="19" name="Region">
            <a:extLst>
              <a:ext uri="{FF2B5EF4-FFF2-40B4-BE49-F238E27FC236}">
                <a16:creationId xmlns:a16="http://schemas.microsoft.com/office/drawing/2014/main" id="{22692D97-D942-4B10-9245-2FD246EB481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3739" y="5763982"/>
            <a:ext cx="116417" cy="594784"/>
          </a:xfrm>
          <a:prstGeom prst="rect">
            <a:avLst/>
          </a:prstGeom>
        </p:spPr>
      </p:pic>
      <p:pic>
        <p:nvPicPr>
          <p:cNvPr id="1715690882" name="image" descr="{&quot;templafy&quot;:{&quot;id&quot;:&quot;8cfc384d-ca4e-44db-ba71-1781f0f44218&quot;}}"/>
          <p:cNvPicPr>
            <a:picLocks noChangeAspect="1"/>
          </p:cNvPicPr>
          <p:nvPr/>
        </p:nvPicPr>
        <p:blipFill>
          <a:blip r:embed="rId5"/>
          <a:stretch>
            <a:fillRect/>
          </a:stretch>
        </p:blipFill>
        <p:spPr>
          <a:xfrm>
            <a:off x="5773324" y="6314400"/>
            <a:ext cx="1324800" cy="421200"/>
          </a:xfrm>
          <a:prstGeom prst="rect">
            <a:avLst/>
          </a:prstGeom>
        </p:spPr>
      </p:pic>
      <p:pic>
        <p:nvPicPr>
          <p:cNvPr id="1313759720" name="image" descr="{&quot;templafy&quot;:{&quot;id&quot;:&quot;308a8ddb-d416-4508-921d-126d60302f10&quot;}}"/>
          <p:cNvPicPr>
            <a:picLocks noChangeAspect="1"/>
          </p:cNvPicPr>
          <p:nvPr/>
        </p:nvPicPr>
        <p:blipFill>
          <a:blip r:embed="rId5"/>
          <a:stretch>
            <a:fillRect/>
          </a:stretch>
        </p:blipFill>
        <p:spPr>
          <a:xfrm>
            <a:off x="11069013" y="872704"/>
            <a:ext cx="871200" cy="900000"/>
          </a:xfrm>
          <a:prstGeom prst="rect">
            <a:avLst/>
          </a:prstGeom>
        </p:spPr>
      </p:pic>
      <p:pic>
        <p:nvPicPr>
          <p:cNvPr id="1228443260" name="image" descr="{&quot;templafy&quot;:{&quot;id&quot;:&quot;2e17cac6-e716-4f42-afd2-771fa774c214&quot;}}"/>
          <p:cNvPicPr>
            <a:picLocks noChangeAspect="1"/>
          </p:cNvPicPr>
          <p:nvPr/>
        </p:nvPicPr>
        <p:blipFill>
          <a:blip r:embed="rId5"/>
          <a:stretch>
            <a:fillRect/>
          </a:stretch>
        </p:blipFill>
        <p:spPr>
          <a:xfrm>
            <a:off x="11069013" y="260648"/>
            <a:ext cx="871200" cy="900000"/>
          </a:xfrm>
          <a:prstGeom prst="rect">
            <a:avLst/>
          </a:prstGeom>
        </p:spPr>
      </p:pic>
      <p:sp>
        <p:nvSpPr>
          <p:cNvPr id="25" name="text" descr="{&quot;templafy&quot;:{&quot;id&quot;:&quot;58f71303-7a52-4716-bd36-5a18dab8c9dd&quot;}}" title="UserProfile.Name">
            <a:extLst>
              <a:ext uri="{FF2B5EF4-FFF2-40B4-BE49-F238E27FC236}">
                <a16:creationId xmlns:a16="http://schemas.microsoft.com/office/drawing/2014/main" id="{CF1E95FC-C105-4F7E-90D3-FA724261E690}"/>
              </a:ext>
            </a:extLst>
          </p:cNvPr>
          <p:cNvSpPr txBox="1"/>
          <p:nvPr userDrawn="1"/>
        </p:nvSpPr>
        <p:spPr>
          <a:xfrm>
            <a:off x="7891207" y="6289200"/>
            <a:ext cx="3387600" cy="180000"/>
          </a:xfrm>
          <a:prstGeom prst="rect">
            <a:avLst/>
          </a:prstGeom>
          <a:noFill/>
        </p:spPr>
        <p:txBody>
          <a:bodyPr wrap="square" lIns="0" tIns="0" rIns="0" bIns="0" rtlCol="0">
            <a:noAutofit/>
          </a:bodyPr>
          <a:lstStyle/>
          <a:p>
            <a:pPr algn="r"/>
            <a:endParaRPr lang="da-DK" sz="993" dirty="0" err="1">
              <a:solidFill>
                <a:schemeClr val="bg1"/>
              </a:solidFill>
            </a:endParaRPr>
          </a:p>
        </p:txBody>
      </p:sp>
      <p:sp>
        <p:nvSpPr>
          <p:cNvPr id="26" name="text" descr="{&quot;templafy&quot;:{&quot;id&quot;:&quot;79daaedf-1321-4ecd-8bf7-bdaac5351151&quot;}}" hidden="1" title="Form.Manuel_dato">
            <a:extLst>
              <a:ext uri="{FF2B5EF4-FFF2-40B4-BE49-F238E27FC236}">
                <a16:creationId xmlns:a16="http://schemas.microsoft.com/office/drawing/2014/main" id="{B0C5DB91-4FD4-4324-A299-170D5079785E}"/>
              </a:ext>
            </a:extLst>
          </p:cNvPr>
          <p:cNvSpPr txBox="1"/>
          <p:nvPr userDrawn="1"/>
        </p:nvSpPr>
        <p:spPr>
          <a:xfrm>
            <a:off x="7891207" y="6289200"/>
            <a:ext cx="3387600" cy="180000"/>
          </a:xfrm>
          <a:prstGeom prst="rect">
            <a:avLst/>
          </a:prstGeom>
          <a:noFill/>
        </p:spPr>
        <p:txBody>
          <a:bodyPr wrap="square" lIns="0" tIns="0" rIns="0" bIns="0" rtlCol="0">
            <a:noAutofit/>
          </a:bodyPr>
          <a:lstStyle/>
          <a:p>
            <a:pPr algn="r"/>
            <a:endParaRPr lang="da-DK" sz="993" dirty="0" err="1">
              <a:solidFill>
                <a:schemeClr val="bg1"/>
              </a:solidFill>
            </a:endParaRPr>
          </a:p>
        </p:txBody>
      </p:sp>
      <p:pic>
        <p:nvPicPr>
          <p:cNvPr id="821304318" name="image" descr="{&quot;templafy&quot;:{&quot;id&quot;:&quot;fbd7c73e-848d-4a6a-8297-523e35462532&quot;}}"/>
          <p:cNvPicPr>
            <a:picLocks noChangeAspect="1"/>
          </p:cNvPicPr>
          <p:nvPr/>
        </p:nvPicPr>
        <p:blipFill>
          <a:blip r:embed="rId5"/>
          <a:stretch>
            <a:fillRect/>
          </a:stretch>
        </p:blipFill>
        <p:spPr>
          <a:xfrm>
            <a:off x="9957600" y="97200"/>
            <a:ext cx="2178000" cy="684000"/>
          </a:xfrm>
          <a:prstGeom prst="rect">
            <a:avLst/>
          </a:prstGeom>
        </p:spPr>
      </p:pic>
    </p:spTree>
    <p:extLst>
      <p:ext uri="{BB962C8B-B14F-4D97-AF65-F5344CB8AC3E}">
        <p14:creationId xmlns:p14="http://schemas.microsoft.com/office/powerpoint/2010/main" val="351738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Rektangel 22">
            <a:extLst>
              <a:ext uri="{FF2B5EF4-FFF2-40B4-BE49-F238E27FC236}">
                <a16:creationId xmlns:a16="http://schemas.microsoft.com/office/drawing/2014/main" id="{330815ED-7933-408B-A156-7FBAE79D7B99}"/>
              </a:ext>
            </a:extLst>
          </p:cNvPr>
          <p:cNvSpPr/>
          <p:nvPr userDrawn="1"/>
        </p:nvSpPr>
        <p:spPr>
          <a:xfrm>
            <a:off x="611560" y="6174000"/>
            <a:ext cx="10896871" cy="68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786" dirty="0"/>
          </a:p>
        </p:txBody>
      </p:sp>
      <p:sp>
        <p:nvSpPr>
          <p:cNvPr id="24" name="Rektangel 23">
            <a:extLst>
              <a:ext uri="{FF2B5EF4-FFF2-40B4-BE49-F238E27FC236}">
                <a16:creationId xmlns:a16="http://schemas.microsoft.com/office/drawing/2014/main" id="{06861227-A25D-401D-87C5-EC8B09EA8E24}"/>
              </a:ext>
            </a:extLst>
          </p:cNvPr>
          <p:cNvSpPr/>
          <p:nvPr userDrawn="1"/>
        </p:nvSpPr>
        <p:spPr>
          <a:xfrm>
            <a:off x="11508431" y="6174000"/>
            <a:ext cx="683568" cy="68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786" dirty="0"/>
          </a:p>
        </p:txBody>
      </p:sp>
      <p:sp>
        <p:nvSpPr>
          <p:cNvPr id="25" name="Rektangel 24">
            <a:extLst>
              <a:ext uri="{FF2B5EF4-FFF2-40B4-BE49-F238E27FC236}">
                <a16:creationId xmlns:a16="http://schemas.microsoft.com/office/drawing/2014/main" id="{BE040EA2-4256-4BD3-AD4C-B05747A6B830}"/>
              </a:ext>
            </a:extLst>
          </p:cNvPr>
          <p:cNvSpPr/>
          <p:nvPr userDrawn="1"/>
        </p:nvSpPr>
        <p:spPr>
          <a:xfrm>
            <a:off x="0" y="0"/>
            <a:ext cx="683568" cy="617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da-DK" sz="1786" dirty="0"/>
          </a:p>
        </p:txBody>
      </p:sp>
      <p:sp>
        <p:nvSpPr>
          <p:cNvPr id="22" name="Rektangel" descr="{&quot;templafy&quot;:{&quot;id&quot;:&quot;903ae60c-95e9-4c7c-8f62-8a75b0b7b7f9&quot;}}" title="image">
            <a:extLst>
              <a:ext uri="{FF2B5EF4-FFF2-40B4-BE49-F238E27FC236}">
                <a16:creationId xmlns:a16="http://schemas.microsoft.com/office/drawing/2014/main" id="{D1D273B7-A1A2-45F3-89F3-F732461E4F5F}"/>
              </a:ext>
            </a:extLst>
          </p:cNvPr>
          <p:cNvSpPr/>
          <p:nvPr userDrawn="1"/>
        </p:nvSpPr>
        <p:spPr>
          <a:xfrm>
            <a:off x="0" y="6174000"/>
            <a:ext cx="683568" cy="684000"/>
          </a:xfrm>
          <a:prstGeom prst="rect">
            <a:avLst/>
          </a:prstGeom>
          <a:solidFill>
            <a:srgbClr val="1F4A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786" dirty="0"/>
          </a:p>
        </p:txBody>
      </p:sp>
      <p:sp>
        <p:nvSpPr>
          <p:cNvPr id="2" name="Pladsholder til titel 1"/>
          <p:cNvSpPr>
            <a:spLocks noGrp="1"/>
          </p:cNvSpPr>
          <p:nvPr>
            <p:ph type="title"/>
          </p:nvPr>
        </p:nvSpPr>
        <p:spPr>
          <a:xfrm>
            <a:off x="1366837" y="872078"/>
            <a:ext cx="10137776" cy="826910"/>
          </a:xfrm>
          <a:prstGeom prst="rect">
            <a:avLst/>
          </a:prstGeom>
        </p:spPr>
        <p:txBody>
          <a:bodyPr vert="horz" lIns="0" tIns="0" rIns="0" bIns="0" rtlCol="0" anchor="b" anchorCtr="0">
            <a:noAutofit/>
          </a:bodyPr>
          <a:lstStyle/>
          <a:p>
            <a:r>
              <a:rPr lang="da-DK" dirty="0"/>
              <a:t>Overskrift 28pt i max. to linjer </a:t>
            </a:r>
            <a:br>
              <a:rPr lang="da-DK" dirty="0"/>
            </a:br>
            <a:r>
              <a:rPr lang="da-DK" dirty="0"/>
              <a:t>teksten vokser opad</a:t>
            </a:r>
          </a:p>
        </p:txBody>
      </p:sp>
      <p:sp>
        <p:nvSpPr>
          <p:cNvPr id="3" name="Pladsholder til tekst 2"/>
          <p:cNvSpPr>
            <a:spLocks noGrp="1"/>
          </p:cNvSpPr>
          <p:nvPr>
            <p:ph type="body" idx="1"/>
          </p:nvPr>
        </p:nvSpPr>
        <p:spPr>
          <a:xfrm>
            <a:off x="1366837" y="1993525"/>
            <a:ext cx="10137776" cy="3491288"/>
          </a:xfrm>
          <a:prstGeom prst="rect">
            <a:avLst/>
          </a:prstGeom>
        </p:spPr>
        <p:txBody>
          <a:bodyPr vert="horz" lIns="0" tIns="0" rIns="0" bIns="0" rtlCol="0">
            <a:noAutofit/>
          </a:bodyPr>
          <a:lstStyle/>
          <a:p>
            <a:pPr lvl="0"/>
            <a:r>
              <a:rPr lang="da-DK" dirty="0"/>
              <a:t>Brødtekst 22pt skrives her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 niveau</a:t>
            </a:r>
          </a:p>
          <a:p>
            <a:pPr lvl="6"/>
            <a:r>
              <a:rPr lang="da-DK" dirty="0"/>
              <a:t>7 niveau</a:t>
            </a:r>
          </a:p>
          <a:p>
            <a:pPr lvl="7"/>
            <a:r>
              <a:rPr lang="da-DK" dirty="0"/>
              <a:t>8 niveau</a:t>
            </a:r>
          </a:p>
          <a:p>
            <a:pPr lvl="8"/>
            <a:r>
              <a:rPr lang="da-DK" dirty="0"/>
              <a:t>9 niveau</a:t>
            </a:r>
          </a:p>
        </p:txBody>
      </p:sp>
      <p:sp>
        <p:nvSpPr>
          <p:cNvPr id="6" name="Pladsholder til diasnummer 5"/>
          <p:cNvSpPr>
            <a:spLocks noGrp="1"/>
          </p:cNvSpPr>
          <p:nvPr>
            <p:ph type="sldNum" sz="quarter" idx="4"/>
          </p:nvPr>
        </p:nvSpPr>
        <p:spPr>
          <a:xfrm>
            <a:off x="11504613" y="6288074"/>
            <a:ext cx="687386" cy="180000"/>
          </a:xfrm>
          <a:prstGeom prst="rect">
            <a:avLst/>
          </a:prstGeom>
        </p:spPr>
        <p:txBody>
          <a:bodyPr vert="horz" lIns="0" tIns="0" rIns="0" bIns="0" rtlCol="0" anchor="t" anchorCtr="0">
            <a:noAutofit/>
          </a:bodyPr>
          <a:lstStyle>
            <a:lvl1pPr algn="ctr">
              <a:defRPr lang="da-DK" sz="893" b="1" kern="1200" smtClean="0">
                <a:solidFill>
                  <a:schemeClr val="bg1"/>
                </a:solidFill>
                <a:latin typeface="+mn-lt"/>
                <a:ea typeface="+mn-ea"/>
                <a:cs typeface="+mn-cs"/>
              </a:defRPr>
            </a:lvl1pPr>
          </a:lstStyle>
          <a:p>
            <a:fld id="{0DAB5548-7253-48D6-B95B-F3D312A72220}" type="slidenum">
              <a:rPr lang="da-DK" smtClean="0"/>
              <a:pPr/>
              <a:t>‹nr.›</a:t>
            </a:fld>
            <a:endParaRPr lang="da-DK" dirty="0"/>
          </a:p>
        </p:txBody>
      </p:sp>
      <p:sp>
        <p:nvSpPr>
          <p:cNvPr id="5" name="Footer" hidden="1"/>
          <p:cNvSpPr>
            <a:spLocks noGrp="1"/>
          </p:cNvSpPr>
          <p:nvPr>
            <p:ph type="ftr" sz="quarter" idx="3"/>
          </p:nvPr>
        </p:nvSpPr>
        <p:spPr>
          <a:xfrm>
            <a:off x="0" y="6847200"/>
            <a:ext cx="0" cy="0"/>
          </a:xfrm>
          <a:prstGeom prst="rect">
            <a:avLst/>
          </a:prstGeom>
        </p:spPr>
        <p:txBody>
          <a:bodyPr vert="horz" lIns="0" tIns="0" rIns="0" bIns="0" rtlCol="0" anchor="t" anchorCtr="0">
            <a:noAutofit/>
          </a:bodyPr>
          <a:lstStyle>
            <a:lvl1pPr algn="l">
              <a:defRPr lang="da-DK" sz="100" kern="1200" dirty="0">
                <a:noFill/>
                <a:latin typeface="+mn-lt"/>
                <a:ea typeface="+mn-ea"/>
                <a:cs typeface="+mn-cs"/>
              </a:defRPr>
            </a:lvl1pPr>
          </a:lstStyle>
          <a:p>
            <a:endParaRPr lang="en-GB"/>
          </a:p>
        </p:txBody>
      </p:sp>
      <p:sp>
        <p:nvSpPr>
          <p:cNvPr id="4" name="Dato" hidden="1"/>
          <p:cNvSpPr>
            <a:spLocks noGrp="1"/>
          </p:cNvSpPr>
          <p:nvPr>
            <p:ph type="dt" sz="half" idx="2"/>
          </p:nvPr>
        </p:nvSpPr>
        <p:spPr>
          <a:xfrm>
            <a:off x="0" y="6847200"/>
            <a:ext cx="0" cy="0"/>
          </a:xfrm>
          <a:prstGeom prst="rect">
            <a:avLst/>
          </a:prstGeom>
        </p:spPr>
        <p:txBody>
          <a:bodyPr vert="horz" lIns="0" tIns="0" rIns="0" bIns="0" rtlCol="0" anchor="t" anchorCtr="0">
            <a:noAutofit/>
          </a:bodyPr>
          <a:lstStyle>
            <a:lvl1pPr algn="r">
              <a:defRPr sz="100">
                <a:noFill/>
              </a:defRPr>
            </a:lvl1pPr>
          </a:lstStyle>
          <a:p>
            <a:endParaRPr lang="da-DK" dirty="0"/>
          </a:p>
        </p:txBody>
      </p:sp>
      <p:sp>
        <p:nvSpPr>
          <p:cNvPr id="11" name="Ellipse 10">
            <a:extLst>
              <a:ext uri="{FF2B5EF4-FFF2-40B4-BE49-F238E27FC236}">
                <a16:creationId xmlns:a16="http://schemas.microsoft.com/office/drawing/2014/main" id="{4B4CBAD0-899D-4AD3-9FE4-ED3288B170B0}"/>
              </a:ext>
            </a:extLst>
          </p:cNvPr>
          <p:cNvSpPr/>
          <p:nvPr userDrawn="1"/>
        </p:nvSpPr>
        <p:spPr>
          <a:xfrm flipV="1">
            <a:off x="-885328" y="9947"/>
            <a:ext cx="404117" cy="404136"/>
          </a:xfrm>
          <a:prstGeom prst="ellipse">
            <a:avLst/>
          </a:prstGeom>
          <a:solidFill>
            <a:srgbClr val="F2F4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4000"/>
              </a:lnSpc>
            </a:pPr>
            <a:endParaRPr lang="da-DK" sz="2982" dirty="0" err="1"/>
          </a:p>
        </p:txBody>
      </p:sp>
      <p:sp>
        <p:nvSpPr>
          <p:cNvPr id="12" name="Ellipse 11">
            <a:extLst>
              <a:ext uri="{FF2B5EF4-FFF2-40B4-BE49-F238E27FC236}">
                <a16:creationId xmlns:a16="http://schemas.microsoft.com/office/drawing/2014/main" id="{7A74A767-8040-46AE-93DB-00AF0B0D08B9}"/>
              </a:ext>
            </a:extLst>
          </p:cNvPr>
          <p:cNvSpPr/>
          <p:nvPr userDrawn="1"/>
        </p:nvSpPr>
        <p:spPr>
          <a:xfrm flipV="1">
            <a:off x="-885328" y="538527"/>
            <a:ext cx="404117" cy="404136"/>
          </a:xfrm>
          <a:prstGeom prst="ellipse">
            <a:avLst/>
          </a:prstGeom>
          <a:solidFill>
            <a:srgbClr val="D2DAD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4000"/>
              </a:lnSpc>
            </a:pPr>
            <a:endParaRPr lang="da-DK" sz="2982" dirty="0" err="1"/>
          </a:p>
        </p:txBody>
      </p:sp>
      <p:sp>
        <p:nvSpPr>
          <p:cNvPr id="13" name="Ellipse 12">
            <a:extLst>
              <a:ext uri="{FF2B5EF4-FFF2-40B4-BE49-F238E27FC236}">
                <a16:creationId xmlns:a16="http://schemas.microsoft.com/office/drawing/2014/main" id="{8B73E1C8-D00F-4ADF-B98A-FA709D41BE07}"/>
              </a:ext>
            </a:extLst>
          </p:cNvPr>
          <p:cNvSpPr/>
          <p:nvPr userDrawn="1"/>
        </p:nvSpPr>
        <p:spPr>
          <a:xfrm flipV="1">
            <a:off x="-885328" y="1067107"/>
            <a:ext cx="404117" cy="404136"/>
          </a:xfrm>
          <a:prstGeom prst="ellipse">
            <a:avLst/>
          </a:prstGeom>
          <a:solidFill>
            <a:srgbClr val="BECBBE"/>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4000"/>
              </a:lnSpc>
            </a:pPr>
            <a:endParaRPr lang="da-DK" sz="2982" dirty="0" err="1"/>
          </a:p>
        </p:txBody>
      </p:sp>
      <p:sp>
        <p:nvSpPr>
          <p:cNvPr id="14" name="Ellipse 13">
            <a:extLst>
              <a:ext uri="{FF2B5EF4-FFF2-40B4-BE49-F238E27FC236}">
                <a16:creationId xmlns:a16="http://schemas.microsoft.com/office/drawing/2014/main" id="{92F45BAF-9323-45C1-93E5-7874FD75473D}"/>
              </a:ext>
            </a:extLst>
          </p:cNvPr>
          <p:cNvSpPr/>
          <p:nvPr userDrawn="1"/>
        </p:nvSpPr>
        <p:spPr>
          <a:xfrm flipV="1">
            <a:off x="-885328" y="1595687"/>
            <a:ext cx="404117" cy="404136"/>
          </a:xfrm>
          <a:prstGeom prst="ellipse">
            <a:avLst/>
          </a:prstGeom>
          <a:solidFill>
            <a:srgbClr val="7D967D"/>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4000"/>
              </a:lnSpc>
            </a:pPr>
            <a:endParaRPr lang="da-DK" sz="2982" dirty="0" err="1"/>
          </a:p>
        </p:txBody>
      </p:sp>
      <p:sp>
        <p:nvSpPr>
          <p:cNvPr id="15" name="Ellipse 14">
            <a:extLst>
              <a:ext uri="{FF2B5EF4-FFF2-40B4-BE49-F238E27FC236}">
                <a16:creationId xmlns:a16="http://schemas.microsoft.com/office/drawing/2014/main" id="{E15E891A-F0D2-452D-A41C-B2A0E38FE0E5}"/>
              </a:ext>
            </a:extLst>
          </p:cNvPr>
          <p:cNvSpPr/>
          <p:nvPr userDrawn="1"/>
        </p:nvSpPr>
        <p:spPr>
          <a:xfrm flipV="1">
            <a:off x="-885328" y="2124267"/>
            <a:ext cx="404117" cy="404136"/>
          </a:xfrm>
          <a:prstGeom prst="ellipse">
            <a:avLst/>
          </a:prstGeom>
          <a:solidFill>
            <a:srgbClr val="CB661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4000"/>
              </a:lnSpc>
            </a:pPr>
            <a:endParaRPr lang="da-DK" sz="2982" dirty="0" err="1"/>
          </a:p>
        </p:txBody>
      </p:sp>
    </p:spTree>
    <p:extLst>
      <p:ext uri="{BB962C8B-B14F-4D97-AF65-F5344CB8AC3E}">
        <p14:creationId xmlns:p14="http://schemas.microsoft.com/office/powerpoint/2010/main" val="3982506368"/>
      </p:ext>
    </p:extLst>
  </p:cSld>
  <p:clrMap bg1="lt1" tx1="dk1" bg2="lt2" tx2="dk2" accent1="accent1" accent2="accent2" accent3="accent3" accent4="accent4" accent5="accent5" accent6="accent6" hlink="hlink" folHlink="folHlink"/>
  <p:sldLayoutIdLst>
    <p:sldLayoutId id="2147483678" r:id="rId1"/>
    <p:sldLayoutId id="2147483670" r:id="rId2"/>
    <p:sldLayoutId id="2147483650" r:id="rId3"/>
    <p:sldLayoutId id="2147483674" r:id="rId4"/>
    <p:sldLayoutId id="2147483659" r:id="rId5"/>
    <p:sldLayoutId id="2147483660" r:id="rId6"/>
    <p:sldLayoutId id="2147483664" r:id="rId7"/>
    <p:sldLayoutId id="2147483665" r:id="rId8"/>
    <p:sldLayoutId id="2147483662" r:id="rId9"/>
    <p:sldLayoutId id="2147483668" r:id="rId10"/>
    <p:sldLayoutId id="2147483669" r:id="rId11"/>
    <p:sldLayoutId id="2147483675" r:id="rId12"/>
    <p:sldLayoutId id="2147483658" r:id="rId13"/>
    <p:sldLayoutId id="2147483672" r:id="rId14"/>
    <p:sldLayoutId id="2147483677" r:id="rId15"/>
    <p:sldLayoutId id="2147483655" r:id="rId16"/>
    <p:sldLayoutId id="2147483663" r:id="rId17"/>
    <p:sldLayoutId id="2147483667" r:id="rId18"/>
    <p:sldLayoutId id="2147483679" r:id="rId19"/>
  </p:sldLayoutIdLst>
  <p:hf hdr="0"/>
  <p:txStyles>
    <p:titleStyle>
      <a:lvl1pPr algn="l" defTabSz="908018" rtl="0" eaLnBrk="1" latinLnBrk="0" hangingPunct="1">
        <a:lnSpc>
          <a:spcPct val="85000"/>
        </a:lnSpc>
        <a:spcBef>
          <a:spcPct val="0"/>
        </a:spcBef>
        <a:buNone/>
        <a:defRPr sz="2779" b="1" kern="1200">
          <a:solidFill>
            <a:srgbClr val="CB6615"/>
          </a:solidFill>
          <a:latin typeface="+mj-lt"/>
          <a:ea typeface="+mj-ea"/>
          <a:cs typeface="+mj-cs"/>
        </a:defRPr>
      </a:lvl1pPr>
    </p:titleStyle>
    <p:bodyStyle>
      <a:lvl1pPr marL="142995" indent="-142995" algn="l" defTabSz="908018" rtl="0" eaLnBrk="1" latinLnBrk="0" hangingPunct="1">
        <a:lnSpc>
          <a:spcPct val="100000"/>
        </a:lnSpc>
        <a:spcBef>
          <a:spcPts val="0"/>
        </a:spcBef>
        <a:spcAft>
          <a:spcPts val="1193"/>
        </a:spcAft>
        <a:buClr>
          <a:schemeClr val="accent6"/>
        </a:buClr>
        <a:buFont typeface="Arial" panose="020B0604020202020204" pitchFamily="34" charset="0"/>
        <a:buChar char="•"/>
        <a:defRPr sz="2186" kern="1200" baseline="0">
          <a:solidFill>
            <a:schemeClr val="tx1"/>
          </a:solidFill>
          <a:latin typeface="+mn-lt"/>
          <a:ea typeface="+mn-ea"/>
          <a:cs typeface="+mn-cs"/>
        </a:defRPr>
      </a:lvl1pPr>
      <a:lvl2pPr marL="500484" indent="-142995" algn="l" defTabSz="908018" rtl="0" eaLnBrk="1" latinLnBrk="0" hangingPunct="1">
        <a:spcBef>
          <a:spcPts val="0"/>
        </a:spcBef>
        <a:spcAft>
          <a:spcPts val="1193"/>
        </a:spcAft>
        <a:buClr>
          <a:schemeClr val="accent6"/>
        </a:buClr>
        <a:buFont typeface="Arial" panose="020B0604020202020204" pitchFamily="34" charset="0"/>
        <a:buChar char="•"/>
        <a:defRPr lang="da-DK" sz="1986" kern="1200" baseline="0" dirty="0" smtClean="0">
          <a:solidFill>
            <a:schemeClr val="tx1"/>
          </a:solidFill>
          <a:latin typeface="+mn-lt"/>
          <a:ea typeface="+mn-ea"/>
          <a:cs typeface="+mn-cs"/>
        </a:defRPr>
      </a:lvl2pPr>
      <a:lvl3pPr marL="822221" indent="-125121" algn="l" defTabSz="908018" rtl="0" eaLnBrk="1" latinLnBrk="0" hangingPunct="1">
        <a:spcBef>
          <a:spcPts val="0"/>
        </a:spcBef>
        <a:spcAft>
          <a:spcPts val="1193"/>
        </a:spcAft>
        <a:buClr>
          <a:schemeClr val="accent6"/>
        </a:buClr>
        <a:buFont typeface="Arial" panose="020B0604020202020204" pitchFamily="34" charset="0"/>
        <a:buChar char="•"/>
        <a:defRPr lang="da-DK" sz="1786" kern="1200" dirty="0" smtClean="0">
          <a:solidFill>
            <a:schemeClr val="tx1"/>
          </a:solidFill>
          <a:latin typeface="+mn-lt"/>
          <a:ea typeface="+mn-ea"/>
          <a:cs typeface="+mn-cs"/>
        </a:defRPr>
      </a:lvl3pPr>
      <a:lvl4pPr marL="1179709" indent="-107246" algn="l" defTabSz="908018" rtl="0" eaLnBrk="1" latinLnBrk="0" hangingPunct="1">
        <a:spcBef>
          <a:spcPts val="0"/>
        </a:spcBef>
        <a:spcAft>
          <a:spcPts val="1193"/>
        </a:spcAft>
        <a:buClr>
          <a:schemeClr val="accent6"/>
        </a:buClr>
        <a:buFont typeface="Arial" panose="020B0604020202020204" pitchFamily="34" charset="0"/>
        <a:buChar char="•"/>
        <a:defRPr lang="da-DK" sz="1586" kern="1200" dirty="0" smtClean="0">
          <a:solidFill>
            <a:schemeClr val="tx1"/>
          </a:solidFill>
          <a:latin typeface="+mn-lt"/>
          <a:ea typeface="+mn-ea"/>
          <a:cs typeface="+mn-cs"/>
        </a:defRPr>
      </a:lvl4pPr>
      <a:lvl5pPr marL="1537197" indent="-107246" algn="l" defTabSz="908018" rtl="0" eaLnBrk="1" latinLnBrk="0" hangingPunct="1">
        <a:spcBef>
          <a:spcPts val="0"/>
        </a:spcBef>
        <a:spcAft>
          <a:spcPts val="1193"/>
        </a:spcAft>
        <a:buClr>
          <a:schemeClr val="accent6"/>
        </a:buClr>
        <a:buFont typeface="Arial" panose="020B0604020202020204" pitchFamily="34" charset="0"/>
        <a:buChar char="•"/>
        <a:defRPr lang="da-DK" sz="1393" kern="1200" dirty="0" smtClean="0">
          <a:solidFill>
            <a:schemeClr val="tx1"/>
          </a:solidFill>
          <a:latin typeface="+mn-lt"/>
          <a:ea typeface="+mn-ea"/>
          <a:cs typeface="+mn-cs"/>
        </a:defRPr>
      </a:lvl5pPr>
      <a:lvl6pPr marL="1894685" indent="-89371" algn="l" defTabSz="908018" rtl="0" eaLnBrk="1" latinLnBrk="0" hangingPunct="1">
        <a:spcBef>
          <a:spcPts val="0"/>
        </a:spcBef>
        <a:spcAft>
          <a:spcPts val="1193"/>
        </a:spcAft>
        <a:buClr>
          <a:srgbClr val="7D7D7D"/>
        </a:buClr>
        <a:buFont typeface="Arial" panose="020B0604020202020204" pitchFamily="34" charset="0"/>
        <a:buChar char="•"/>
        <a:defRPr lang="da-DK" sz="1193" kern="1200" baseline="0" dirty="0">
          <a:solidFill>
            <a:schemeClr val="tx1"/>
          </a:solidFill>
          <a:latin typeface="+mn-lt"/>
          <a:ea typeface="+mn-ea"/>
          <a:cs typeface="+mn-cs"/>
        </a:defRPr>
      </a:lvl6pPr>
      <a:lvl7pPr marL="2252172" indent="-89371" algn="l" defTabSz="908018" rtl="0" eaLnBrk="1" latinLnBrk="0" hangingPunct="1">
        <a:spcBef>
          <a:spcPts val="0"/>
        </a:spcBef>
        <a:spcAft>
          <a:spcPts val="1193"/>
        </a:spcAft>
        <a:buClr>
          <a:srgbClr val="7D7D7D"/>
        </a:buClr>
        <a:buFont typeface="Arial" panose="020B0604020202020204" pitchFamily="34" charset="0"/>
        <a:buChar char="•"/>
        <a:defRPr lang="da-DK" sz="1093" kern="1200" baseline="0" dirty="0">
          <a:solidFill>
            <a:schemeClr val="tx1"/>
          </a:solidFill>
          <a:latin typeface="+mn-lt"/>
          <a:ea typeface="+mn-ea"/>
          <a:cs typeface="+mn-cs"/>
        </a:defRPr>
      </a:lvl7pPr>
      <a:lvl8pPr marL="2609659" indent="-89371" algn="l" defTabSz="908018" rtl="0" eaLnBrk="1" latinLnBrk="0" hangingPunct="1">
        <a:spcBef>
          <a:spcPts val="0"/>
        </a:spcBef>
        <a:spcAft>
          <a:spcPts val="1193"/>
        </a:spcAft>
        <a:buClr>
          <a:srgbClr val="7D7D7D"/>
        </a:buClr>
        <a:buFont typeface="Arial" panose="020B0604020202020204" pitchFamily="34" charset="0"/>
        <a:buChar char="•"/>
        <a:defRPr lang="da-DK" sz="993" kern="1200" baseline="0" dirty="0">
          <a:solidFill>
            <a:schemeClr val="tx1"/>
          </a:solidFill>
          <a:latin typeface="+mn-lt"/>
          <a:ea typeface="+mn-ea"/>
          <a:cs typeface="+mn-cs"/>
        </a:defRPr>
      </a:lvl8pPr>
      <a:lvl9pPr marL="2967147" indent="-89371" algn="l" defTabSz="908018" rtl="0" eaLnBrk="1" latinLnBrk="0" hangingPunct="1">
        <a:spcBef>
          <a:spcPts val="0"/>
        </a:spcBef>
        <a:spcAft>
          <a:spcPts val="1193"/>
        </a:spcAft>
        <a:buClr>
          <a:srgbClr val="808080"/>
        </a:buClr>
        <a:buFont typeface="Arial" panose="020B0604020202020204" pitchFamily="34" charset="0"/>
        <a:buChar char="•"/>
        <a:defRPr sz="893" kern="1200">
          <a:solidFill>
            <a:schemeClr val="tx1"/>
          </a:solidFill>
          <a:latin typeface="+mn-lt"/>
          <a:ea typeface="+mn-ea"/>
          <a:cs typeface="+mn-cs"/>
        </a:defRPr>
      </a:lvl9pPr>
    </p:bodyStyle>
    <p:otherStyle>
      <a:defPPr>
        <a:defRPr lang="da-DK"/>
      </a:defPPr>
      <a:lvl1pPr marL="0" algn="l" defTabSz="908018" rtl="0" eaLnBrk="1" latinLnBrk="0" hangingPunct="1">
        <a:defRPr sz="1786" kern="1200">
          <a:solidFill>
            <a:schemeClr val="tx1"/>
          </a:solidFill>
          <a:latin typeface="+mn-lt"/>
          <a:ea typeface="+mn-ea"/>
          <a:cs typeface="+mn-cs"/>
        </a:defRPr>
      </a:lvl1pPr>
      <a:lvl2pPr marL="454010" algn="l" defTabSz="908018" rtl="0" eaLnBrk="1" latinLnBrk="0" hangingPunct="1">
        <a:defRPr sz="1786" kern="1200">
          <a:solidFill>
            <a:schemeClr val="tx1"/>
          </a:solidFill>
          <a:latin typeface="+mn-lt"/>
          <a:ea typeface="+mn-ea"/>
          <a:cs typeface="+mn-cs"/>
        </a:defRPr>
      </a:lvl2pPr>
      <a:lvl3pPr marL="908018" algn="l" defTabSz="908018" rtl="0" eaLnBrk="1" latinLnBrk="0" hangingPunct="1">
        <a:defRPr sz="1786" kern="1200">
          <a:solidFill>
            <a:schemeClr val="tx1"/>
          </a:solidFill>
          <a:latin typeface="+mn-lt"/>
          <a:ea typeface="+mn-ea"/>
          <a:cs typeface="+mn-cs"/>
        </a:defRPr>
      </a:lvl3pPr>
      <a:lvl4pPr marL="1362028" algn="l" defTabSz="908018" rtl="0" eaLnBrk="1" latinLnBrk="0" hangingPunct="1">
        <a:defRPr sz="1786" kern="1200">
          <a:solidFill>
            <a:schemeClr val="tx1"/>
          </a:solidFill>
          <a:latin typeface="+mn-lt"/>
          <a:ea typeface="+mn-ea"/>
          <a:cs typeface="+mn-cs"/>
        </a:defRPr>
      </a:lvl4pPr>
      <a:lvl5pPr marL="1816037" algn="l" defTabSz="908018" rtl="0" eaLnBrk="1" latinLnBrk="0" hangingPunct="1">
        <a:defRPr sz="1786" kern="1200">
          <a:solidFill>
            <a:schemeClr val="tx1"/>
          </a:solidFill>
          <a:latin typeface="+mn-lt"/>
          <a:ea typeface="+mn-ea"/>
          <a:cs typeface="+mn-cs"/>
        </a:defRPr>
      </a:lvl5pPr>
      <a:lvl6pPr marL="2270046" algn="l" defTabSz="908018" rtl="0" eaLnBrk="1" latinLnBrk="0" hangingPunct="1">
        <a:defRPr sz="1786" kern="1200">
          <a:solidFill>
            <a:schemeClr val="tx1"/>
          </a:solidFill>
          <a:latin typeface="+mn-lt"/>
          <a:ea typeface="+mn-ea"/>
          <a:cs typeface="+mn-cs"/>
        </a:defRPr>
      </a:lvl6pPr>
      <a:lvl7pPr marL="2724055" algn="l" defTabSz="908018" rtl="0" eaLnBrk="1" latinLnBrk="0" hangingPunct="1">
        <a:defRPr sz="1786" kern="1200">
          <a:solidFill>
            <a:schemeClr val="tx1"/>
          </a:solidFill>
          <a:latin typeface="+mn-lt"/>
          <a:ea typeface="+mn-ea"/>
          <a:cs typeface="+mn-cs"/>
        </a:defRPr>
      </a:lvl7pPr>
      <a:lvl8pPr marL="3178065" algn="l" defTabSz="908018" rtl="0" eaLnBrk="1" latinLnBrk="0" hangingPunct="1">
        <a:defRPr sz="1786" kern="1200">
          <a:solidFill>
            <a:schemeClr val="tx1"/>
          </a:solidFill>
          <a:latin typeface="+mn-lt"/>
          <a:ea typeface="+mn-ea"/>
          <a:cs typeface="+mn-cs"/>
        </a:defRPr>
      </a:lvl8pPr>
      <a:lvl9pPr marL="3632073" algn="l" defTabSz="908018" rtl="0" eaLnBrk="1" latinLnBrk="0" hangingPunct="1">
        <a:defRPr sz="1786"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1071" userDrawn="1">
          <p15:clr>
            <a:srgbClr val="F26B43"/>
          </p15:clr>
        </p15:guide>
        <p15:guide id="6" orient="horz" pos="1253" userDrawn="1">
          <p15:clr>
            <a:srgbClr val="F26B43"/>
          </p15:clr>
        </p15:guide>
        <p15:guide id="7" orient="horz" pos="3455" userDrawn="1">
          <p15:clr>
            <a:srgbClr val="F26B43"/>
          </p15:clr>
        </p15:guide>
        <p15:guide id="10" pos="861" userDrawn="1">
          <p15:clr>
            <a:srgbClr val="F26B43"/>
          </p15:clr>
        </p15:guide>
        <p15:guide id="11" pos="7247" userDrawn="1">
          <p15:clr>
            <a:srgbClr val="F26B43"/>
          </p15:clr>
        </p15:guide>
        <p15:guide id="12" pos="3963" userDrawn="1">
          <p15:clr>
            <a:srgbClr val="F26B43"/>
          </p15:clr>
        </p15:guide>
        <p15:guide id="13" pos="4145"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3" Type="http://schemas.openxmlformats.org/officeDocument/2006/relationships/image" Target="../media/image33.svg"/><Relationship Id="rId7" Type="http://schemas.openxmlformats.org/officeDocument/2006/relationships/image" Target="../media/image37.svg"/><Relationship Id="rId12" Type="http://schemas.openxmlformats.org/officeDocument/2006/relationships/image" Target="../media/image42.png"/><Relationship Id="rId17" Type="http://schemas.openxmlformats.org/officeDocument/2006/relationships/image" Target="../media/image47.svg"/><Relationship Id="rId2" Type="http://schemas.openxmlformats.org/officeDocument/2006/relationships/image" Target="../media/image32.png"/><Relationship Id="rId16" Type="http://schemas.openxmlformats.org/officeDocument/2006/relationships/image" Target="../media/image46.png"/><Relationship Id="rId1" Type="http://schemas.openxmlformats.org/officeDocument/2006/relationships/slideLayout" Target="../slideLayouts/slideLayout3.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5" Type="http://schemas.openxmlformats.org/officeDocument/2006/relationships/image" Target="../media/image4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 Id="rId14" Type="http://schemas.openxmlformats.org/officeDocument/2006/relationships/image" Target="../media/image4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svg"/><Relationship Id="rId3" Type="http://schemas.openxmlformats.org/officeDocument/2006/relationships/image" Target="../media/image49.svg"/><Relationship Id="rId7" Type="http://schemas.openxmlformats.org/officeDocument/2006/relationships/image" Target="../media/image53.svg"/><Relationship Id="rId12" Type="http://schemas.openxmlformats.org/officeDocument/2006/relationships/image" Target="../media/image58.png"/><Relationship Id="rId2" Type="http://schemas.openxmlformats.org/officeDocument/2006/relationships/image" Target="../media/image48.png"/><Relationship Id="rId16" Type="http://schemas.openxmlformats.org/officeDocument/2006/relationships/image" Target="../media/image62.png"/><Relationship Id="rId1" Type="http://schemas.openxmlformats.org/officeDocument/2006/relationships/slideLayout" Target="../slideLayouts/slideLayout3.xml"/><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svg"/><Relationship Id="rId15" Type="http://schemas.openxmlformats.org/officeDocument/2006/relationships/image" Target="../media/image61.sv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svg"/><Relationship Id="rId14" Type="http://schemas.openxmlformats.org/officeDocument/2006/relationships/image" Target="../media/image60.png"/></Relationships>
</file>

<file path=ppt/slides/_rels/slide1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4.xml"/><Relationship Id="rId5" Type="http://schemas.openxmlformats.org/officeDocument/2006/relationships/image" Target="../media/image20.png"/><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svg"/><Relationship Id="rId2" Type="http://schemas.openxmlformats.org/officeDocument/2006/relationships/notesSlide" Target="../notesSlides/notesSlide4.xml"/><Relationship Id="rId16" Type="http://schemas.openxmlformats.org/officeDocument/2006/relationships/image" Target="../media/image61.svg"/><Relationship Id="rId1" Type="http://schemas.openxmlformats.org/officeDocument/2006/relationships/slideLayout" Target="../slideLayouts/slideLayout3.xml"/><Relationship Id="rId6" Type="http://schemas.openxmlformats.org/officeDocument/2006/relationships/image" Target="../media/image51.sv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60.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 Id="rId14" Type="http://schemas.openxmlformats.org/officeDocument/2006/relationships/image" Target="../media/image59.svg"/></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51.svg"/><Relationship Id="rId2" Type="http://schemas.openxmlformats.org/officeDocument/2006/relationships/image" Target="../media/image72.jpeg"/><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75.jpeg"/><Relationship Id="rId4" Type="http://schemas.openxmlformats.org/officeDocument/2006/relationships/image" Target="../media/image74.jpeg"/></Relationships>
</file>

<file path=ppt/slides/_rels/slide2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3.xml"/><Relationship Id="rId5" Type="http://schemas.openxmlformats.org/officeDocument/2006/relationships/image" Target="../media/image49.sv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3.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3.xml"/><Relationship Id="rId5" Type="http://schemas.openxmlformats.org/officeDocument/2006/relationships/image" Target="../media/image81.jpeg"/><Relationship Id="rId4" Type="http://schemas.openxmlformats.org/officeDocument/2006/relationships/image" Target="../media/image80.jpeg"/></Relationships>
</file>

<file path=ppt/slides/_rels/slide29.xml.rels><?xml version="1.0" encoding="UTF-8" standalone="yes"?>
<Relationships xmlns="http://schemas.openxmlformats.org/package/2006/relationships"><Relationship Id="rId3" Type="http://schemas.openxmlformats.org/officeDocument/2006/relationships/image" Target="../media/image57.svg"/><Relationship Id="rId7" Type="http://schemas.openxmlformats.org/officeDocument/2006/relationships/image" Target="../media/image83.png"/><Relationship Id="rId2" Type="http://schemas.openxmlformats.org/officeDocument/2006/relationships/image" Target="../media/image56.png"/><Relationship Id="rId1" Type="http://schemas.openxmlformats.org/officeDocument/2006/relationships/slideLayout" Target="../slideLayouts/slideLayout3.xml"/><Relationship Id="rId6" Type="http://schemas.openxmlformats.org/officeDocument/2006/relationships/image" Target="../media/image82.png"/><Relationship Id="rId5" Type="http://schemas.openxmlformats.org/officeDocument/2006/relationships/image" Target="../media/image59.sv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3.xml"/><Relationship Id="rId4" Type="http://schemas.openxmlformats.org/officeDocument/2006/relationships/image" Target="../media/image84.jpeg"/></Relationships>
</file>

<file path=ppt/slides/_rels/slide3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7.svg"/><Relationship Id="rId3" Type="http://schemas.openxmlformats.org/officeDocument/2006/relationships/image" Target="../media/image33.svg"/><Relationship Id="rId7" Type="http://schemas.openxmlformats.org/officeDocument/2006/relationships/image" Target="../media/image37.svg"/><Relationship Id="rId12" Type="http://schemas.openxmlformats.org/officeDocument/2006/relationships/image" Target="../media/image46.png"/><Relationship Id="rId2" Type="http://schemas.openxmlformats.org/officeDocument/2006/relationships/image" Target="../media/image32.png"/><Relationship Id="rId16" Type="http://schemas.openxmlformats.org/officeDocument/2006/relationships/image" Target="../media/image87.png"/><Relationship Id="rId1" Type="http://schemas.openxmlformats.org/officeDocument/2006/relationships/slideLayout" Target="../slideLayouts/slideLayout3.xml"/><Relationship Id="rId6" Type="http://schemas.openxmlformats.org/officeDocument/2006/relationships/image" Target="../media/image36.png"/><Relationship Id="rId11" Type="http://schemas.openxmlformats.org/officeDocument/2006/relationships/image" Target="../media/image45.svg"/><Relationship Id="rId5" Type="http://schemas.openxmlformats.org/officeDocument/2006/relationships/image" Target="../media/image35.svg"/><Relationship Id="rId15" Type="http://schemas.openxmlformats.org/officeDocument/2006/relationships/image" Target="../media/image86.svg"/><Relationship Id="rId10" Type="http://schemas.openxmlformats.org/officeDocument/2006/relationships/image" Target="../media/image44.png"/><Relationship Id="rId4" Type="http://schemas.openxmlformats.org/officeDocument/2006/relationships/image" Target="../media/image34.png"/><Relationship Id="rId9" Type="http://schemas.openxmlformats.org/officeDocument/2006/relationships/image" Target="../media/image39.svg"/><Relationship Id="rId14" Type="http://schemas.openxmlformats.org/officeDocument/2006/relationships/image" Target="../media/image85.png"/></Relationships>
</file>

<file path=ppt/slides/_rels/slide3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9.xml"/><Relationship Id="rId5" Type="http://schemas.openxmlformats.org/officeDocument/2006/relationships/image" Target="../media/image26.png"/><Relationship Id="rId4" Type="http://schemas.openxmlformats.org/officeDocument/2006/relationships/image" Target="../media/image25.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DE459-01A2-4868-BB27-A29091D484FD}"/>
              </a:ext>
            </a:extLst>
          </p:cNvPr>
          <p:cNvSpPr>
            <a:spLocks noGrp="1"/>
          </p:cNvSpPr>
          <p:nvPr>
            <p:ph type="title"/>
          </p:nvPr>
        </p:nvSpPr>
        <p:spPr>
          <a:xfrm>
            <a:off x="1378171" y="2708920"/>
            <a:ext cx="9435658" cy="3888432"/>
          </a:xfrm>
        </p:spPr>
        <p:txBody>
          <a:bodyPr/>
          <a:lstStyle/>
          <a:p>
            <a:r>
              <a:rPr lang="da-DK" sz="3750" dirty="0"/>
              <a:t>Samarbejdsformer der skaber ejerskab </a:t>
            </a:r>
            <a:br>
              <a:rPr lang="da-DK" sz="2400" b="0" dirty="0"/>
            </a:br>
            <a:r>
              <a:rPr lang="da-DK" sz="2400" b="0" dirty="0"/>
              <a:t>	gennem tidlig involvering og løbende brugerinddragelse</a:t>
            </a:r>
            <a:br>
              <a:rPr lang="da-DK" sz="1800" dirty="0">
                <a:effectLst/>
                <a:latin typeface="Calibri" panose="020F0502020204030204" pitchFamily="34" charset="0"/>
                <a:ea typeface="Calibri" panose="020F0502020204030204" pitchFamily="34" charset="0"/>
              </a:rPr>
            </a:br>
            <a:br>
              <a:rPr lang="da-DK" sz="3750" dirty="0"/>
            </a:br>
            <a:r>
              <a:rPr lang="da-DK" sz="3750" dirty="0"/>
              <a:t>	</a:t>
            </a:r>
            <a:r>
              <a:rPr lang="da-DK" sz="2400" i="1" dirty="0"/>
              <a:t>Nordstjernen</a:t>
            </a:r>
            <a:br>
              <a:rPr lang="da-DK" sz="2400" i="1" dirty="0"/>
            </a:br>
            <a:r>
              <a:rPr lang="da-DK" sz="2400" i="1" dirty="0"/>
              <a:t>	</a:t>
            </a:r>
            <a:r>
              <a:rPr lang="da-DK" sz="1800" b="0" dirty="0"/>
              <a:t>Ny Børne- &amp; Ungdomspsykiatri i Glostrup, Region Hovedstaden</a:t>
            </a:r>
            <a:endParaRPr lang="da-DK" sz="1800" b="0" i="1" dirty="0"/>
          </a:p>
        </p:txBody>
      </p:sp>
      <p:sp>
        <p:nvSpPr>
          <p:cNvPr id="3" name="Undertitel 2">
            <a:extLst>
              <a:ext uri="{FF2B5EF4-FFF2-40B4-BE49-F238E27FC236}">
                <a16:creationId xmlns:a16="http://schemas.microsoft.com/office/drawing/2014/main" id="{AA888E4B-29E0-480E-AF4D-B231F5B22612}"/>
              </a:ext>
            </a:extLst>
          </p:cNvPr>
          <p:cNvSpPr>
            <a:spLocks noGrp="1"/>
          </p:cNvSpPr>
          <p:nvPr>
            <p:ph type="subTitle" idx="1"/>
          </p:nvPr>
        </p:nvSpPr>
        <p:spPr>
          <a:xfrm>
            <a:off x="1380724" y="5843822"/>
            <a:ext cx="10043868" cy="888504"/>
          </a:xfrm>
        </p:spPr>
        <p:txBody>
          <a:bodyPr/>
          <a:lstStyle/>
          <a:p>
            <a:r>
              <a:rPr lang="da-DK" dirty="0"/>
              <a:t>	Netværksdage 31. oktober til 01. november 2023</a:t>
            </a:r>
          </a:p>
          <a:p>
            <a:r>
              <a:rPr lang="da-DK" dirty="0"/>
              <a:t>	Birthe Tangenhus Olsen &amp; Jan Buur Frederiksen</a:t>
            </a:r>
          </a:p>
        </p:txBody>
      </p:sp>
      <p:sp>
        <p:nvSpPr>
          <p:cNvPr id="4" name="Pladsholder til dato 3">
            <a:extLst>
              <a:ext uri="{FF2B5EF4-FFF2-40B4-BE49-F238E27FC236}">
                <a16:creationId xmlns:a16="http://schemas.microsoft.com/office/drawing/2014/main" id="{5E524CE5-9AAB-4A0E-B28F-111EFCEF6457}"/>
              </a:ext>
            </a:extLst>
          </p:cNvPr>
          <p:cNvSpPr>
            <a:spLocks noGrp="1"/>
          </p:cNvSpPr>
          <p:nvPr>
            <p:ph type="dt" sz="half" idx="10"/>
          </p:nvPr>
        </p:nvSpPr>
        <p:spPr/>
        <p:txBody>
          <a:bodyPr/>
          <a:lstStyle/>
          <a:p>
            <a:endParaRPr lang="da-DK" dirty="0"/>
          </a:p>
        </p:txBody>
      </p:sp>
      <p:sp>
        <p:nvSpPr>
          <p:cNvPr id="5" name="Pladsholder til sidefod 4">
            <a:extLst>
              <a:ext uri="{FF2B5EF4-FFF2-40B4-BE49-F238E27FC236}">
                <a16:creationId xmlns:a16="http://schemas.microsoft.com/office/drawing/2014/main" id="{2FE6C51C-06ED-47DC-91A4-6A436CB63236}"/>
              </a:ext>
            </a:extLst>
          </p:cNvPr>
          <p:cNvSpPr>
            <a:spLocks noGrp="1"/>
          </p:cNvSpPr>
          <p:nvPr>
            <p:ph type="ftr" sz="quarter" idx="11"/>
          </p:nvPr>
        </p:nvSpPr>
        <p:spPr/>
        <p:txBody>
          <a:bodyPr/>
          <a:lstStyle/>
          <a:p>
            <a:endParaRPr lang="en-GB"/>
          </a:p>
        </p:txBody>
      </p:sp>
      <p:sp>
        <p:nvSpPr>
          <p:cNvPr id="6" name="Pladsholder til slidenummer 5">
            <a:extLst>
              <a:ext uri="{FF2B5EF4-FFF2-40B4-BE49-F238E27FC236}">
                <a16:creationId xmlns:a16="http://schemas.microsoft.com/office/drawing/2014/main" id="{505E2029-5A8F-4766-BB3A-1F6058FB2180}"/>
              </a:ext>
            </a:extLst>
          </p:cNvPr>
          <p:cNvSpPr>
            <a:spLocks noGrp="1"/>
          </p:cNvSpPr>
          <p:nvPr>
            <p:ph type="sldNum" sz="quarter" idx="12"/>
          </p:nvPr>
        </p:nvSpPr>
        <p:spPr/>
        <p:txBody>
          <a:bodyPr/>
          <a:lstStyle/>
          <a:p>
            <a:fld id="{0DAB5548-7253-48D6-B95B-F3D312A72220}" type="slidenum">
              <a:rPr lang="da-DK" smtClean="0"/>
              <a:pPr/>
              <a:t>1</a:t>
            </a:fld>
            <a:endParaRPr lang="da-DK" dirty="0"/>
          </a:p>
        </p:txBody>
      </p:sp>
    </p:spTree>
    <p:custDataLst>
      <p:tags r:id="rId1"/>
    </p:custDataLst>
    <p:extLst>
      <p:ext uri="{BB962C8B-B14F-4D97-AF65-F5344CB8AC3E}">
        <p14:creationId xmlns:p14="http://schemas.microsoft.com/office/powerpoint/2010/main" val="22483929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il: venstre 14">
            <a:extLst>
              <a:ext uri="{FF2B5EF4-FFF2-40B4-BE49-F238E27FC236}">
                <a16:creationId xmlns:a16="http://schemas.microsoft.com/office/drawing/2014/main" id="{A475344C-B119-4D85-31F2-CAC81986D377}"/>
              </a:ext>
            </a:extLst>
          </p:cNvPr>
          <p:cNvSpPr/>
          <p:nvPr/>
        </p:nvSpPr>
        <p:spPr>
          <a:xfrm>
            <a:off x="5663952" y="2780928"/>
            <a:ext cx="1136503" cy="1080120"/>
          </a:xfrm>
          <a:prstGeom prst="leftArrow">
            <a:avLst/>
          </a:prstGeom>
          <a:solidFill>
            <a:srgbClr val="1F4A60"/>
          </a:solidFill>
          <a:ln w="9525">
            <a:solidFill>
              <a:srgbClr val="1F4A6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dirty="0"/>
              <a:t>Hen imod</a:t>
            </a:r>
          </a:p>
        </p:txBody>
      </p:sp>
      <p:sp>
        <p:nvSpPr>
          <p:cNvPr id="17" name="Titel 1">
            <a:extLst>
              <a:ext uri="{FF2B5EF4-FFF2-40B4-BE49-F238E27FC236}">
                <a16:creationId xmlns:a16="http://schemas.microsoft.com/office/drawing/2014/main" id="{2A4A34BE-545F-4559-8F6E-AC31A0B04A2F}"/>
              </a:ext>
            </a:extLst>
          </p:cNvPr>
          <p:cNvSpPr>
            <a:spLocks noGrp="1"/>
          </p:cNvSpPr>
          <p:nvPr>
            <p:ph type="title"/>
          </p:nvPr>
        </p:nvSpPr>
        <p:spPr>
          <a:xfrm>
            <a:off x="1367391" y="548680"/>
            <a:ext cx="10137524" cy="828000"/>
          </a:xfrm>
        </p:spPr>
        <p:txBody>
          <a:bodyPr/>
          <a:lstStyle/>
          <a:p>
            <a:r>
              <a:rPr lang="da-DK" dirty="0"/>
              <a:t>Organisationen</a:t>
            </a:r>
          </a:p>
        </p:txBody>
      </p:sp>
      <p:sp>
        <p:nvSpPr>
          <p:cNvPr id="3" name="Pladsholder til slidenummer 2">
            <a:extLst>
              <a:ext uri="{FF2B5EF4-FFF2-40B4-BE49-F238E27FC236}">
                <a16:creationId xmlns:a16="http://schemas.microsoft.com/office/drawing/2014/main" id="{D9A556FD-11BA-4312-8125-B1BA60A9AAC7}"/>
              </a:ext>
            </a:extLst>
          </p:cNvPr>
          <p:cNvSpPr>
            <a:spLocks noGrp="1"/>
          </p:cNvSpPr>
          <p:nvPr>
            <p:ph type="sldNum" sz="quarter" idx="12"/>
          </p:nvPr>
        </p:nvSpPr>
        <p:spPr/>
        <p:txBody>
          <a:bodyPr/>
          <a:lstStyle/>
          <a:p>
            <a:fld id="{667EC89C-17A0-4E64-A6D2-B825673CEEDF}" type="slidenum">
              <a:rPr lang="da-DK" smtClean="0"/>
              <a:t>10</a:t>
            </a:fld>
            <a:endParaRPr lang="da-DK" dirty="0"/>
          </a:p>
        </p:txBody>
      </p:sp>
      <p:pic>
        <p:nvPicPr>
          <p:cNvPr id="6" name="Billede 5">
            <a:extLst>
              <a:ext uri="{FF2B5EF4-FFF2-40B4-BE49-F238E27FC236}">
                <a16:creationId xmlns:a16="http://schemas.microsoft.com/office/drawing/2014/main" id="{94C022C6-56AE-4CBC-8531-F8697FE366A3}"/>
              </a:ext>
            </a:extLst>
          </p:cNvPr>
          <p:cNvPicPr>
            <a:picLocks noChangeAspect="1"/>
          </p:cNvPicPr>
          <p:nvPr/>
        </p:nvPicPr>
        <p:blipFill>
          <a:blip r:embed="rId2"/>
          <a:stretch>
            <a:fillRect/>
          </a:stretch>
        </p:blipFill>
        <p:spPr>
          <a:xfrm>
            <a:off x="1703512" y="1717384"/>
            <a:ext cx="3816424" cy="4287327"/>
          </a:xfrm>
          <a:prstGeom prst="rect">
            <a:avLst/>
          </a:prstGeom>
        </p:spPr>
      </p:pic>
      <p:graphicFrame>
        <p:nvGraphicFramePr>
          <p:cNvPr id="9" name="Diagram 8">
            <a:extLst>
              <a:ext uri="{FF2B5EF4-FFF2-40B4-BE49-F238E27FC236}">
                <a16:creationId xmlns:a16="http://schemas.microsoft.com/office/drawing/2014/main" id="{730FDDBE-F4B4-F9E4-265C-2B05020669D5}"/>
              </a:ext>
            </a:extLst>
          </p:cNvPr>
          <p:cNvGraphicFramePr/>
          <p:nvPr>
            <p:extLst>
              <p:ext uri="{D42A27DB-BD31-4B8C-83A1-F6EECF244321}">
                <p14:modId xmlns:p14="http://schemas.microsoft.com/office/powerpoint/2010/main" val="204482771"/>
              </p:ext>
            </p:extLst>
          </p:nvPr>
        </p:nvGraphicFramePr>
        <p:xfrm>
          <a:off x="6168008" y="908720"/>
          <a:ext cx="5371604" cy="44375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Billede 13">
            <a:extLst>
              <a:ext uri="{FF2B5EF4-FFF2-40B4-BE49-F238E27FC236}">
                <a16:creationId xmlns:a16="http://schemas.microsoft.com/office/drawing/2014/main" id="{C7763E7E-95E8-CA3E-7F3E-15EAD1BCA37F}"/>
              </a:ext>
            </a:extLst>
          </p:cNvPr>
          <p:cNvPicPr>
            <a:picLocks noChangeAspect="1"/>
          </p:cNvPicPr>
          <p:nvPr/>
        </p:nvPicPr>
        <p:blipFill>
          <a:blip r:embed="rId8"/>
          <a:stretch>
            <a:fillRect/>
          </a:stretch>
        </p:blipFill>
        <p:spPr>
          <a:xfrm>
            <a:off x="1345294" y="618212"/>
            <a:ext cx="9575241" cy="5531499"/>
          </a:xfrm>
          <a:prstGeom prst="rect">
            <a:avLst/>
          </a:prstGeom>
        </p:spPr>
      </p:pic>
    </p:spTree>
    <p:extLst>
      <p:ext uri="{BB962C8B-B14F-4D97-AF65-F5344CB8AC3E}">
        <p14:creationId xmlns:p14="http://schemas.microsoft.com/office/powerpoint/2010/main" val="81015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Graphic spid="9"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B907B9-652B-3894-F2BA-1295109E95C3}"/>
              </a:ext>
            </a:extLst>
          </p:cNvPr>
          <p:cNvSpPr>
            <a:spLocks noGrp="1"/>
          </p:cNvSpPr>
          <p:nvPr>
            <p:ph type="title"/>
          </p:nvPr>
        </p:nvSpPr>
        <p:spPr/>
        <p:txBody>
          <a:bodyPr/>
          <a:lstStyle/>
          <a:p>
            <a:r>
              <a:rPr lang="da-DK" dirty="0"/>
              <a:t>Hvad kræver det af os?</a:t>
            </a:r>
          </a:p>
        </p:txBody>
      </p:sp>
      <p:sp>
        <p:nvSpPr>
          <p:cNvPr id="3" name="Pladsholder til indhold 2">
            <a:extLst>
              <a:ext uri="{FF2B5EF4-FFF2-40B4-BE49-F238E27FC236}">
                <a16:creationId xmlns:a16="http://schemas.microsoft.com/office/drawing/2014/main" id="{7ECA0059-119B-F8CA-0EB5-0B923D0279CE}"/>
              </a:ext>
            </a:extLst>
          </p:cNvPr>
          <p:cNvSpPr>
            <a:spLocks noGrp="1"/>
          </p:cNvSpPr>
          <p:nvPr>
            <p:ph sz="quarter" idx="13"/>
          </p:nvPr>
        </p:nvSpPr>
        <p:spPr>
          <a:xfrm>
            <a:off x="1366844" y="1989139"/>
            <a:ext cx="5809276" cy="3498850"/>
          </a:xfrm>
        </p:spPr>
        <p:txBody>
          <a:bodyPr/>
          <a:lstStyle/>
          <a:p>
            <a:r>
              <a:rPr lang="da-DK" sz="2000" dirty="0"/>
              <a:t>Ansvarlig for opbygning teams</a:t>
            </a:r>
          </a:p>
          <a:p>
            <a:r>
              <a:rPr lang="da-DK" sz="2000" dirty="0"/>
              <a:t>Den faciliterende bygherre</a:t>
            </a:r>
          </a:p>
          <a:p>
            <a:r>
              <a:rPr lang="da-DK" sz="2000" dirty="0"/>
              <a:t>Involvere os selv, kunderne og andre interessenter</a:t>
            </a:r>
          </a:p>
          <a:p>
            <a:r>
              <a:rPr lang="da-DK" sz="2000" dirty="0"/>
              <a:t>Interesse for:</a:t>
            </a:r>
          </a:p>
          <a:p>
            <a:pPr lvl="1"/>
            <a:r>
              <a:rPr lang="da-DK" sz="1800" dirty="0"/>
              <a:t>Facilitering af teams</a:t>
            </a:r>
          </a:p>
          <a:p>
            <a:pPr lvl="1"/>
            <a:r>
              <a:rPr lang="da-DK" sz="1800" dirty="0"/>
              <a:t>Andres interesser i teamet</a:t>
            </a:r>
          </a:p>
          <a:p>
            <a:pPr lvl="1"/>
            <a:r>
              <a:rPr lang="da-DK" sz="1800" dirty="0"/>
              <a:t>Vores projekt i alle faser</a:t>
            </a:r>
          </a:p>
          <a:p>
            <a:r>
              <a:rPr lang="da-DK" sz="2000" dirty="0"/>
              <a:t>Fokus på ejerskab og bruger behov</a:t>
            </a:r>
          </a:p>
        </p:txBody>
      </p:sp>
      <p:pic>
        <p:nvPicPr>
          <p:cNvPr id="9" name="Pladsholder til indhold 8">
            <a:extLst>
              <a:ext uri="{FF2B5EF4-FFF2-40B4-BE49-F238E27FC236}">
                <a16:creationId xmlns:a16="http://schemas.microsoft.com/office/drawing/2014/main" id="{421E9FB6-FECE-9D88-704A-7376E5B8555B}"/>
              </a:ext>
            </a:extLst>
          </p:cNvPr>
          <p:cNvPicPr>
            <a:picLocks noGrp="1" noChangeAspect="1"/>
          </p:cNvPicPr>
          <p:nvPr>
            <p:ph sz="quarter" idx="14"/>
          </p:nvPr>
        </p:nvPicPr>
        <p:blipFill>
          <a:blip r:embed="rId2"/>
          <a:stretch>
            <a:fillRect/>
          </a:stretch>
        </p:blipFill>
        <p:spPr>
          <a:xfrm>
            <a:off x="8832304" y="1556792"/>
            <a:ext cx="2433742" cy="3975278"/>
          </a:xfrm>
        </p:spPr>
      </p:pic>
      <p:sp>
        <p:nvSpPr>
          <p:cNvPr id="5" name="Pladsholder til dato 4">
            <a:extLst>
              <a:ext uri="{FF2B5EF4-FFF2-40B4-BE49-F238E27FC236}">
                <a16:creationId xmlns:a16="http://schemas.microsoft.com/office/drawing/2014/main" id="{57CF80AC-BC2A-3A42-5F17-EF8F1B37F69F}"/>
              </a:ext>
            </a:extLst>
          </p:cNvPr>
          <p:cNvSpPr>
            <a:spLocks noGrp="1"/>
          </p:cNvSpPr>
          <p:nvPr>
            <p:ph type="dt" sz="half" idx="15"/>
          </p:nvPr>
        </p:nvSpPr>
        <p:spPr/>
        <p:txBody>
          <a:bodyPr/>
          <a:lstStyle/>
          <a:p>
            <a:endParaRPr lang="da-DK" dirty="0"/>
          </a:p>
        </p:txBody>
      </p:sp>
      <p:sp>
        <p:nvSpPr>
          <p:cNvPr id="6" name="Pladsholder til sidefod 5">
            <a:extLst>
              <a:ext uri="{FF2B5EF4-FFF2-40B4-BE49-F238E27FC236}">
                <a16:creationId xmlns:a16="http://schemas.microsoft.com/office/drawing/2014/main" id="{E29574EC-FA69-F72C-CF9D-1D2D7F45D408}"/>
              </a:ext>
            </a:extLst>
          </p:cNvPr>
          <p:cNvSpPr>
            <a:spLocks noGrp="1"/>
          </p:cNvSpPr>
          <p:nvPr>
            <p:ph type="ftr" sz="quarter" idx="16"/>
          </p:nvPr>
        </p:nvSpPr>
        <p:spPr/>
        <p:txBody>
          <a:bodyPr/>
          <a:lstStyle/>
          <a:p>
            <a:endParaRPr lang="en-GB"/>
          </a:p>
        </p:txBody>
      </p:sp>
      <p:sp>
        <p:nvSpPr>
          <p:cNvPr id="7" name="Pladsholder til slidenummer 6">
            <a:extLst>
              <a:ext uri="{FF2B5EF4-FFF2-40B4-BE49-F238E27FC236}">
                <a16:creationId xmlns:a16="http://schemas.microsoft.com/office/drawing/2014/main" id="{A726D7ED-2909-72EC-D896-19A6670D4D19}"/>
              </a:ext>
            </a:extLst>
          </p:cNvPr>
          <p:cNvSpPr>
            <a:spLocks noGrp="1"/>
          </p:cNvSpPr>
          <p:nvPr>
            <p:ph type="sldNum" sz="quarter" idx="17"/>
          </p:nvPr>
        </p:nvSpPr>
        <p:spPr/>
        <p:txBody>
          <a:bodyPr/>
          <a:lstStyle/>
          <a:p>
            <a:fld id="{0DAB5548-7253-48D6-B95B-F3D312A72220}" type="slidenum">
              <a:rPr lang="da-DK" smtClean="0"/>
              <a:pPr/>
              <a:t>11</a:t>
            </a:fld>
            <a:endParaRPr lang="da-DK" dirty="0"/>
          </a:p>
        </p:txBody>
      </p:sp>
    </p:spTree>
    <p:extLst>
      <p:ext uri="{BB962C8B-B14F-4D97-AF65-F5344CB8AC3E}">
        <p14:creationId xmlns:p14="http://schemas.microsoft.com/office/powerpoint/2010/main" val="19992152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9545C3C4-AF6A-DBED-55BE-8154A766F483}"/>
              </a:ext>
            </a:extLst>
          </p:cNvPr>
          <p:cNvSpPr>
            <a:spLocks noGrp="1"/>
          </p:cNvSpPr>
          <p:nvPr>
            <p:ph type="dt" sz="half" idx="17"/>
          </p:nvPr>
        </p:nvSpPr>
        <p:spPr/>
        <p:txBody>
          <a:bodyPr/>
          <a:lstStyle/>
          <a:p>
            <a:endParaRPr lang="da-DK" dirty="0"/>
          </a:p>
        </p:txBody>
      </p:sp>
      <p:sp>
        <p:nvSpPr>
          <p:cNvPr id="5" name="Pladsholder til sidefod 4">
            <a:extLst>
              <a:ext uri="{FF2B5EF4-FFF2-40B4-BE49-F238E27FC236}">
                <a16:creationId xmlns:a16="http://schemas.microsoft.com/office/drawing/2014/main" id="{8439F731-3745-A6D8-F6C2-5CC47DD6A867}"/>
              </a:ext>
            </a:extLst>
          </p:cNvPr>
          <p:cNvSpPr>
            <a:spLocks noGrp="1"/>
          </p:cNvSpPr>
          <p:nvPr>
            <p:ph type="ftr" sz="quarter" idx="18"/>
          </p:nvPr>
        </p:nvSpPr>
        <p:spPr/>
        <p:txBody>
          <a:bodyPr/>
          <a:lstStyle/>
          <a:p>
            <a:endParaRPr lang="en-GB"/>
          </a:p>
        </p:txBody>
      </p:sp>
      <p:sp>
        <p:nvSpPr>
          <p:cNvPr id="6" name="Pladsholder til slidenummer 5">
            <a:extLst>
              <a:ext uri="{FF2B5EF4-FFF2-40B4-BE49-F238E27FC236}">
                <a16:creationId xmlns:a16="http://schemas.microsoft.com/office/drawing/2014/main" id="{DA2B9DA5-7767-14CB-1DA5-62AA53DF6676}"/>
              </a:ext>
            </a:extLst>
          </p:cNvPr>
          <p:cNvSpPr>
            <a:spLocks noGrp="1"/>
          </p:cNvSpPr>
          <p:nvPr>
            <p:ph type="sldNum" sz="quarter" idx="19"/>
          </p:nvPr>
        </p:nvSpPr>
        <p:spPr/>
        <p:txBody>
          <a:bodyPr/>
          <a:lstStyle/>
          <a:p>
            <a:fld id="{0DAB5548-7253-48D6-B95B-F3D312A72220}" type="slidenum">
              <a:rPr lang="da-DK" smtClean="0"/>
              <a:pPr/>
              <a:t>12</a:t>
            </a:fld>
            <a:endParaRPr lang="da-DK" dirty="0"/>
          </a:p>
        </p:txBody>
      </p:sp>
      <p:sp>
        <p:nvSpPr>
          <p:cNvPr id="7" name="Pladsholder til slidenummer 4">
            <a:extLst>
              <a:ext uri="{FF2B5EF4-FFF2-40B4-BE49-F238E27FC236}">
                <a16:creationId xmlns:a16="http://schemas.microsoft.com/office/drawing/2014/main" id="{177A8D7F-9D81-7584-7232-29DA95D75729}"/>
              </a:ext>
            </a:extLst>
          </p:cNvPr>
          <p:cNvSpPr txBox="1">
            <a:spLocks/>
          </p:cNvSpPr>
          <p:nvPr/>
        </p:nvSpPr>
        <p:spPr>
          <a:xfrm>
            <a:off x="11504613" y="6288074"/>
            <a:ext cx="687386" cy="180000"/>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DAB5548-7253-48D6-B95B-F3D312A72220}" type="slidenum">
              <a:rPr lang="en-GB" smtClean="0"/>
              <a:pPr/>
              <a:t>12</a:t>
            </a:fld>
            <a:endParaRPr lang="en-GB" dirty="0"/>
          </a:p>
        </p:txBody>
      </p:sp>
      <p:grpSp>
        <p:nvGrpSpPr>
          <p:cNvPr id="8" name="Gruppe 7">
            <a:extLst>
              <a:ext uri="{FF2B5EF4-FFF2-40B4-BE49-F238E27FC236}">
                <a16:creationId xmlns:a16="http://schemas.microsoft.com/office/drawing/2014/main" id="{F5954F84-3484-CEE8-F213-3F169F3CAA49}"/>
              </a:ext>
            </a:extLst>
          </p:cNvPr>
          <p:cNvGrpSpPr/>
          <p:nvPr/>
        </p:nvGrpSpPr>
        <p:grpSpPr>
          <a:xfrm>
            <a:off x="4124730" y="1187772"/>
            <a:ext cx="4347534" cy="4183741"/>
            <a:chOff x="1521149" y="1612897"/>
            <a:chExt cx="5306140" cy="4574257"/>
          </a:xfrm>
        </p:grpSpPr>
        <p:sp>
          <p:nvSpPr>
            <p:cNvPr id="9" name="Ligebenet trekant 8">
              <a:extLst>
                <a:ext uri="{FF2B5EF4-FFF2-40B4-BE49-F238E27FC236}">
                  <a16:creationId xmlns:a16="http://schemas.microsoft.com/office/drawing/2014/main" id="{9A4CAB44-2677-E239-315F-20FE3AFD9A55}"/>
                </a:ext>
              </a:extLst>
            </p:cNvPr>
            <p:cNvSpPr/>
            <p:nvPr/>
          </p:nvSpPr>
          <p:spPr>
            <a:xfrm>
              <a:off x="1521149" y="1612897"/>
              <a:ext cx="5306138" cy="4574257"/>
            </a:xfrm>
            <a:prstGeom prst="triangle">
              <a:avLst/>
            </a:prstGeom>
            <a:solidFill>
              <a:srgbClr val="4B873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2800" b="0" i="0" u="none" strike="noStrike" kern="0" cap="none" spc="0" normalizeH="0" baseline="0" noProof="0" dirty="0">
                <a:ln>
                  <a:noFill/>
                </a:ln>
                <a:solidFill>
                  <a:prstClr val="white"/>
                </a:solidFill>
                <a:effectLst/>
                <a:uLnTx/>
                <a:uFillTx/>
                <a:latin typeface="Calibri"/>
                <a:ea typeface="+mn-ea"/>
                <a:cs typeface="+mn-cs"/>
              </a:endParaRPr>
            </a:p>
          </p:txBody>
        </p:sp>
        <p:sp>
          <p:nvSpPr>
            <p:cNvPr id="10" name="Rektangel 9">
              <a:extLst>
                <a:ext uri="{FF2B5EF4-FFF2-40B4-BE49-F238E27FC236}">
                  <a16:creationId xmlns:a16="http://schemas.microsoft.com/office/drawing/2014/main" id="{63FC074C-7AEF-82C9-E6B3-2AB2A6B82E9A}"/>
                </a:ext>
              </a:extLst>
            </p:cNvPr>
            <p:cNvSpPr/>
            <p:nvPr/>
          </p:nvSpPr>
          <p:spPr>
            <a:xfrm>
              <a:off x="1521153" y="5331118"/>
              <a:ext cx="5306136" cy="856036"/>
            </a:xfrm>
            <a:prstGeom prst="rect">
              <a:avLst/>
            </a:prstGeom>
            <a:noFill/>
            <a:ln w="25400" cap="flat" cmpd="sng" algn="ctr">
              <a:solidFill>
                <a:srgbClr val="FFFFFF"/>
              </a:solidFill>
              <a:prstDash val="solid"/>
            </a:ln>
            <a:effectLst/>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a-DK" sz="2800" b="0" i="0" u="none" strike="noStrike" kern="0" cap="none" spc="0" normalizeH="0" baseline="0" noProof="0" dirty="0">
                  <a:ln>
                    <a:noFill/>
                  </a:ln>
                  <a:solidFill>
                    <a:prstClr val="white"/>
                  </a:solidFill>
                  <a:effectLst/>
                  <a:uLnTx/>
                  <a:uFillTx/>
                  <a:latin typeface="Calibri"/>
                  <a:ea typeface="+mn-ea"/>
                  <a:cs typeface="+mn-cs"/>
                </a:rPr>
                <a:t>Tryghed og Tillid</a:t>
              </a:r>
            </a:p>
          </p:txBody>
        </p:sp>
        <p:sp>
          <p:nvSpPr>
            <p:cNvPr id="11" name="Rektangel 10">
              <a:extLst>
                <a:ext uri="{FF2B5EF4-FFF2-40B4-BE49-F238E27FC236}">
                  <a16:creationId xmlns:a16="http://schemas.microsoft.com/office/drawing/2014/main" id="{B41F1250-E834-517D-6E5E-094CDBC71627}"/>
                </a:ext>
              </a:extLst>
            </p:cNvPr>
            <p:cNvSpPr/>
            <p:nvPr/>
          </p:nvSpPr>
          <p:spPr>
            <a:xfrm>
              <a:off x="1521153" y="4475080"/>
              <a:ext cx="5306136" cy="856036"/>
            </a:xfrm>
            <a:prstGeom prst="rect">
              <a:avLst/>
            </a:prstGeom>
            <a:noFill/>
            <a:ln w="25400" cap="flat" cmpd="sng" algn="ctr">
              <a:solidFill>
                <a:srgbClr val="FFFFFF"/>
              </a:solidFill>
              <a:prstDash val="solid"/>
            </a:ln>
            <a:effectLst/>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a-DK" sz="2000" b="0" i="0" u="none" strike="noStrike" kern="0" cap="none" spc="0" normalizeH="0" baseline="0" noProof="0" dirty="0">
                  <a:ln>
                    <a:noFill/>
                  </a:ln>
                  <a:solidFill>
                    <a:prstClr val="white"/>
                  </a:solidFill>
                  <a:effectLst/>
                  <a:uLnTx/>
                  <a:uFillTx/>
                  <a:latin typeface="Calibri"/>
                  <a:ea typeface="+mn-ea"/>
                  <a:cs typeface="+mn-cs"/>
                </a:rPr>
                <a:t>Konflikt</a:t>
              </a:r>
            </a:p>
          </p:txBody>
        </p:sp>
        <p:sp>
          <p:nvSpPr>
            <p:cNvPr id="12" name="Rektangel 11">
              <a:extLst>
                <a:ext uri="{FF2B5EF4-FFF2-40B4-BE49-F238E27FC236}">
                  <a16:creationId xmlns:a16="http://schemas.microsoft.com/office/drawing/2014/main" id="{999839D8-7352-A91D-966B-554CAE468E5B}"/>
                </a:ext>
              </a:extLst>
            </p:cNvPr>
            <p:cNvSpPr/>
            <p:nvPr/>
          </p:nvSpPr>
          <p:spPr>
            <a:xfrm>
              <a:off x="1521152" y="3619044"/>
              <a:ext cx="5306136" cy="856036"/>
            </a:xfrm>
            <a:prstGeom prst="rect">
              <a:avLst/>
            </a:prstGeom>
            <a:noFill/>
            <a:ln w="25400" cap="flat" cmpd="sng" algn="ctr">
              <a:solidFill>
                <a:srgbClr val="FFFFFF"/>
              </a:solidFill>
              <a:prstDash val="solid"/>
            </a:ln>
            <a:effectLst/>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a-DK" sz="2000" b="0" i="0" u="none" strike="noStrike" kern="0" cap="none" spc="0" normalizeH="0" baseline="0" noProof="0" dirty="0">
                  <a:ln>
                    <a:noFill/>
                  </a:ln>
                  <a:solidFill>
                    <a:prstClr val="white"/>
                  </a:solidFill>
                  <a:effectLst/>
                  <a:uLnTx/>
                  <a:uFillTx/>
                  <a:latin typeface="Calibri"/>
                  <a:ea typeface="+mn-ea"/>
                  <a:cs typeface="+mn-cs"/>
                </a:rPr>
                <a:t>Ejerskab</a:t>
              </a:r>
            </a:p>
          </p:txBody>
        </p:sp>
        <p:sp>
          <p:nvSpPr>
            <p:cNvPr id="13" name="Rektangel 12">
              <a:extLst>
                <a:ext uri="{FF2B5EF4-FFF2-40B4-BE49-F238E27FC236}">
                  <a16:creationId xmlns:a16="http://schemas.microsoft.com/office/drawing/2014/main" id="{9EC7ED5F-E600-DA20-1A3A-F304CCDB2DCB}"/>
                </a:ext>
              </a:extLst>
            </p:cNvPr>
            <p:cNvSpPr/>
            <p:nvPr/>
          </p:nvSpPr>
          <p:spPr>
            <a:xfrm>
              <a:off x="1521151" y="2763007"/>
              <a:ext cx="5306136" cy="856036"/>
            </a:xfrm>
            <a:prstGeom prst="rect">
              <a:avLst/>
            </a:prstGeom>
            <a:noFill/>
            <a:ln w="25400" cap="flat" cmpd="sng" algn="ctr">
              <a:solidFill>
                <a:srgbClr val="FFFFFF"/>
              </a:solidFill>
              <a:prstDash val="solid"/>
            </a:ln>
            <a:effectLst/>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a-DK" sz="2000" b="0" i="0" u="none" strike="noStrike" kern="0" cap="none" spc="0" normalizeH="0" baseline="0" noProof="0" dirty="0">
                  <a:ln>
                    <a:noFill/>
                  </a:ln>
                  <a:solidFill>
                    <a:prstClr val="white"/>
                  </a:solidFill>
                  <a:effectLst/>
                  <a:uLnTx/>
                  <a:uFillTx/>
                  <a:latin typeface="Calibri"/>
                  <a:ea typeface="+mn-ea"/>
                  <a:cs typeface="+mn-cs"/>
                </a:rPr>
                <a:t>Ansvar</a:t>
              </a:r>
            </a:p>
          </p:txBody>
        </p:sp>
        <p:sp>
          <p:nvSpPr>
            <p:cNvPr id="14" name="Rektangel 13">
              <a:extLst>
                <a:ext uri="{FF2B5EF4-FFF2-40B4-BE49-F238E27FC236}">
                  <a16:creationId xmlns:a16="http://schemas.microsoft.com/office/drawing/2014/main" id="{30597E0B-3DD8-7221-8BBE-4A285ED8160D}"/>
                </a:ext>
              </a:extLst>
            </p:cNvPr>
            <p:cNvSpPr/>
            <p:nvPr/>
          </p:nvSpPr>
          <p:spPr>
            <a:xfrm>
              <a:off x="1521150" y="1612897"/>
              <a:ext cx="5306136" cy="1149665"/>
            </a:xfrm>
            <a:prstGeom prst="rect">
              <a:avLst/>
            </a:prstGeom>
            <a:noFill/>
            <a:ln w="25400" cap="flat" cmpd="sng" algn="ctr">
              <a:solidFill>
                <a:srgbClr val="FFFFFF"/>
              </a:solidFill>
              <a:prstDash val="solid"/>
            </a:ln>
            <a:effectLst/>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a-DK" sz="1600" b="0" i="0" u="none" strike="noStrike" kern="0" cap="none" spc="0" normalizeH="0" baseline="0" noProof="0" dirty="0">
                  <a:ln>
                    <a:noFill/>
                  </a:ln>
                  <a:solidFill>
                    <a:prstClr val="white"/>
                  </a:solidFill>
                  <a:effectLst/>
                  <a:uLnTx/>
                  <a:uFillTx/>
                  <a:latin typeface="Calibri"/>
                  <a:ea typeface="+mn-ea"/>
                  <a:cs typeface="+mn-cs"/>
                </a:rPr>
                <a:t>Resultater</a:t>
              </a:r>
            </a:p>
          </p:txBody>
        </p:sp>
      </p:grpSp>
      <p:sp>
        <p:nvSpPr>
          <p:cNvPr id="15" name="Tekstfelt 14">
            <a:extLst>
              <a:ext uri="{FF2B5EF4-FFF2-40B4-BE49-F238E27FC236}">
                <a16:creationId xmlns:a16="http://schemas.microsoft.com/office/drawing/2014/main" id="{6D5583B3-3FFD-A4D3-8C41-36F7B915B2C8}"/>
              </a:ext>
            </a:extLst>
          </p:cNvPr>
          <p:cNvSpPr txBox="1"/>
          <p:nvPr/>
        </p:nvSpPr>
        <p:spPr>
          <a:xfrm>
            <a:off x="8373202" y="1550369"/>
            <a:ext cx="5508242" cy="3821347"/>
          </a:xfrm>
          <a:prstGeom prst="rect">
            <a:avLst/>
          </a:prstGeom>
          <a:noFill/>
        </p:spPr>
        <p:txBody>
          <a:bodyPr wrap="square" lIns="126791" tIns="63395" rIns="126791" bIns="63395" rtlCol="0">
            <a:spAutoFit/>
          </a:bodyPr>
          <a:lstStyle/>
          <a:p>
            <a:r>
              <a:rPr lang="da-DK" sz="2000" dirty="0">
                <a:solidFill>
                  <a:srgbClr val="FF0000"/>
                </a:solidFill>
                <a:latin typeface="Calibri"/>
              </a:rPr>
              <a:t>Fokus på egne resultater</a:t>
            </a:r>
          </a:p>
          <a:p>
            <a:endParaRPr lang="da-DK" sz="2000" dirty="0">
              <a:solidFill>
                <a:srgbClr val="FF0000"/>
              </a:solidFill>
              <a:latin typeface="Calibri"/>
            </a:endParaRPr>
          </a:p>
          <a:p>
            <a:r>
              <a:rPr lang="da-DK" sz="2000" dirty="0">
                <a:solidFill>
                  <a:srgbClr val="FF0000"/>
                </a:solidFill>
                <a:latin typeface="Calibri"/>
              </a:rPr>
              <a:t>Undgåelse af ansvar/uansvarlighed</a:t>
            </a:r>
          </a:p>
          <a:p>
            <a:r>
              <a:rPr lang="da-DK" sz="2000" dirty="0">
                <a:solidFill>
                  <a:srgbClr val="FF0000"/>
                </a:solidFill>
                <a:latin typeface="Calibri"/>
              </a:rPr>
              <a:t>Bebrejdelse af andre</a:t>
            </a:r>
          </a:p>
          <a:p>
            <a:endParaRPr lang="da-DK" sz="2000" dirty="0">
              <a:solidFill>
                <a:srgbClr val="FF0000"/>
              </a:solidFill>
              <a:latin typeface="Calibri"/>
            </a:endParaRPr>
          </a:p>
          <a:p>
            <a:r>
              <a:rPr lang="da-DK" sz="2000" dirty="0">
                <a:solidFill>
                  <a:srgbClr val="FF0000"/>
                </a:solidFill>
                <a:latin typeface="Calibri"/>
              </a:rPr>
              <a:t>Egne interesser</a:t>
            </a:r>
          </a:p>
          <a:p>
            <a:endParaRPr lang="da-DK" sz="2000" dirty="0">
              <a:solidFill>
                <a:srgbClr val="FF0000"/>
              </a:solidFill>
              <a:latin typeface="Calibri"/>
            </a:endParaRPr>
          </a:p>
          <a:p>
            <a:r>
              <a:rPr lang="da-DK" sz="2000" dirty="0">
                <a:solidFill>
                  <a:srgbClr val="FF0000"/>
                </a:solidFill>
                <a:latin typeface="Calibri"/>
              </a:rPr>
              <a:t>Frygt for konflikter </a:t>
            </a:r>
          </a:p>
          <a:p>
            <a:r>
              <a:rPr lang="da-DK" sz="2000" dirty="0">
                <a:solidFill>
                  <a:srgbClr val="FF0000"/>
                </a:solidFill>
                <a:latin typeface="Calibri"/>
              </a:rPr>
              <a:t>(Kamp/Flugt/Frys)</a:t>
            </a:r>
          </a:p>
          <a:p>
            <a:endParaRPr lang="da-DK" sz="2000" dirty="0">
              <a:solidFill>
                <a:srgbClr val="FF0000"/>
              </a:solidFill>
              <a:latin typeface="Calibri"/>
            </a:endParaRPr>
          </a:p>
          <a:p>
            <a:r>
              <a:rPr lang="da-DK" sz="2000" dirty="0">
                <a:solidFill>
                  <a:srgbClr val="FF0000"/>
                </a:solidFill>
                <a:latin typeface="Calibri"/>
              </a:rPr>
              <a:t>Fravær af tillid</a:t>
            </a:r>
          </a:p>
          <a:p>
            <a:r>
              <a:rPr lang="da-DK" sz="2000" dirty="0">
                <a:solidFill>
                  <a:srgbClr val="FF0000"/>
                </a:solidFill>
                <a:latin typeface="Calibri"/>
              </a:rPr>
              <a:t>Utryghed i relationerne</a:t>
            </a:r>
          </a:p>
        </p:txBody>
      </p:sp>
      <p:sp>
        <p:nvSpPr>
          <p:cNvPr id="16" name="Tekstfelt 15">
            <a:extLst>
              <a:ext uri="{FF2B5EF4-FFF2-40B4-BE49-F238E27FC236}">
                <a16:creationId xmlns:a16="http://schemas.microsoft.com/office/drawing/2014/main" id="{BF86C4DF-AC6E-778D-ABC4-9D56EDFBF9BA}"/>
              </a:ext>
            </a:extLst>
          </p:cNvPr>
          <p:cNvSpPr txBox="1"/>
          <p:nvPr/>
        </p:nvSpPr>
        <p:spPr>
          <a:xfrm>
            <a:off x="839416" y="1486426"/>
            <a:ext cx="4248472" cy="4436900"/>
          </a:xfrm>
          <a:prstGeom prst="rect">
            <a:avLst/>
          </a:prstGeom>
          <a:noFill/>
        </p:spPr>
        <p:txBody>
          <a:bodyPr wrap="square" lIns="126791" tIns="63395" rIns="126791" bIns="63395" rtlCol="0">
            <a:spAutoFit/>
          </a:bodyPr>
          <a:lstStyle/>
          <a:p>
            <a:r>
              <a:rPr lang="da-DK" sz="2000" dirty="0">
                <a:solidFill>
                  <a:srgbClr val="339024"/>
                </a:solidFill>
                <a:latin typeface="Calibri"/>
              </a:rPr>
              <a:t>Fokus på fælles resultater</a:t>
            </a:r>
          </a:p>
          <a:p>
            <a:endParaRPr lang="da-DK" sz="2000" dirty="0">
              <a:solidFill>
                <a:srgbClr val="339024"/>
              </a:solidFill>
              <a:latin typeface="Calibri"/>
            </a:endParaRPr>
          </a:p>
          <a:p>
            <a:r>
              <a:rPr lang="da-DK" sz="2000" dirty="0">
                <a:solidFill>
                  <a:srgbClr val="339024"/>
                </a:solidFill>
                <a:latin typeface="Calibri"/>
              </a:rPr>
              <a:t>Holder hinanden ansvarlige</a:t>
            </a:r>
          </a:p>
          <a:p>
            <a:r>
              <a:rPr lang="da-DK" sz="2000" dirty="0">
                <a:solidFill>
                  <a:srgbClr val="339024"/>
                </a:solidFill>
                <a:latin typeface="Calibri"/>
              </a:rPr>
              <a:t>Kender ansvaret</a:t>
            </a:r>
          </a:p>
          <a:p>
            <a:endParaRPr lang="da-DK" sz="2000" dirty="0">
              <a:solidFill>
                <a:srgbClr val="339024"/>
              </a:solidFill>
              <a:latin typeface="Calibri"/>
            </a:endParaRPr>
          </a:p>
          <a:p>
            <a:r>
              <a:rPr lang="da-DK" sz="2000" dirty="0">
                <a:solidFill>
                  <a:srgbClr val="339024"/>
                </a:solidFill>
                <a:latin typeface="Calibri"/>
              </a:rPr>
              <a:t>Tidlig involvering - Rette kompetencer</a:t>
            </a:r>
          </a:p>
          <a:p>
            <a:endParaRPr lang="da-DK" sz="2000" dirty="0">
              <a:solidFill>
                <a:srgbClr val="339024"/>
              </a:solidFill>
              <a:latin typeface="Calibri"/>
            </a:endParaRPr>
          </a:p>
          <a:p>
            <a:r>
              <a:rPr lang="da-DK" sz="2000" dirty="0">
                <a:solidFill>
                  <a:srgbClr val="339024"/>
                </a:solidFill>
                <a:latin typeface="Calibri"/>
              </a:rPr>
              <a:t>Tager debatterne/konflikterne </a:t>
            </a:r>
          </a:p>
          <a:p>
            <a:r>
              <a:rPr lang="da-DK" sz="2000" dirty="0">
                <a:solidFill>
                  <a:srgbClr val="339024"/>
                </a:solidFill>
                <a:latin typeface="Calibri"/>
              </a:rPr>
              <a:t>Vi tør at tale om uenighederne</a:t>
            </a:r>
          </a:p>
          <a:p>
            <a:endParaRPr lang="da-DK" sz="2000" dirty="0">
              <a:solidFill>
                <a:srgbClr val="339024"/>
              </a:solidFill>
              <a:latin typeface="Calibri"/>
            </a:endParaRPr>
          </a:p>
          <a:p>
            <a:r>
              <a:rPr lang="da-DK" sz="2000" dirty="0">
                <a:solidFill>
                  <a:srgbClr val="339024"/>
                </a:solidFill>
                <a:latin typeface="Calibri"/>
              </a:rPr>
              <a:t>Åbne og ærlige – ok med fejl</a:t>
            </a:r>
          </a:p>
          <a:p>
            <a:r>
              <a:rPr lang="da-DK" sz="2000" dirty="0">
                <a:solidFill>
                  <a:srgbClr val="339024"/>
                </a:solidFill>
                <a:latin typeface="Calibri"/>
              </a:rPr>
              <a:t>Passende sårbarhed</a:t>
            </a:r>
          </a:p>
          <a:p>
            <a:r>
              <a:rPr lang="da-DK" sz="2000" dirty="0">
                <a:solidFill>
                  <a:srgbClr val="339024"/>
                </a:solidFill>
                <a:latin typeface="Calibri"/>
              </a:rPr>
              <a:t>Styrker og svagheder</a:t>
            </a:r>
          </a:p>
          <a:p>
            <a:endParaRPr lang="da-DK" sz="2000" dirty="0">
              <a:solidFill>
                <a:srgbClr val="339024"/>
              </a:solidFill>
              <a:latin typeface="Calibri"/>
            </a:endParaRPr>
          </a:p>
        </p:txBody>
      </p:sp>
      <p:sp>
        <p:nvSpPr>
          <p:cNvPr id="17" name="Tekstfelt 16">
            <a:extLst>
              <a:ext uri="{FF2B5EF4-FFF2-40B4-BE49-F238E27FC236}">
                <a16:creationId xmlns:a16="http://schemas.microsoft.com/office/drawing/2014/main" id="{2AF958A4-94BA-43BE-A26F-A227BE319C39}"/>
              </a:ext>
            </a:extLst>
          </p:cNvPr>
          <p:cNvSpPr txBox="1"/>
          <p:nvPr/>
        </p:nvSpPr>
        <p:spPr>
          <a:xfrm>
            <a:off x="8472262" y="1187711"/>
            <a:ext cx="2520280" cy="298715"/>
          </a:xfrm>
          <a:prstGeom prst="rect">
            <a:avLst/>
          </a:prstGeom>
          <a:noFill/>
        </p:spPr>
        <p:txBody>
          <a:bodyPr wrap="square" lIns="0" tIns="0" rIns="0" bIns="0" rtlCol="0">
            <a:noAutofit/>
          </a:bodyPr>
          <a:lstStyle/>
          <a:p>
            <a:r>
              <a:rPr lang="da-DK" sz="2000" b="1" dirty="0">
                <a:solidFill>
                  <a:srgbClr val="FF0000"/>
                </a:solidFill>
              </a:rPr>
              <a:t>Væk fra</a:t>
            </a:r>
          </a:p>
        </p:txBody>
      </p:sp>
      <p:sp>
        <p:nvSpPr>
          <p:cNvPr id="18" name="Tekstfelt 17">
            <a:extLst>
              <a:ext uri="{FF2B5EF4-FFF2-40B4-BE49-F238E27FC236}">
                <a16:creationId xmlns:a16="http://schemas.microsoft.com/office/drawing/2014/main" id="{BD843F56-D7B9-0D46-CE5D-2F9C34CAF096}"/>
              </a:ext>
            </a:extLst>
          </p:cNvPr>
          <p:cNvSpPr txBox="1"/>
          <p:nvPr/>
        </p:nvSpPr>
        <p:spPr>
          <a:xfrm>
            <a:off x="983432" y="1197546"/>
            <a:ext cx="2520280" cy="298715"/>
          </a:xfrm>
          <a:prstGeom prst="rect">
            <a:avLst/>
          </a:prstGeom>
          <a:noFill/>
        </p:spPr>
        <p:txBody>
          <a:bodyPr wrap="square" lIns="0" tIns="0" rIns="0" bIns="0" rtlCol="0">
            <a:noAutofit/>
          </a:bodyPr>
          <a:lstStyle/>
          <a:p>
            <a:r>
              <a:rPr lang="da-DK" sz="2000" b="1" dirty="0">
                <a:solidFill>
                  <a:srgbClr val="339024"/>
                </a:solidFill>
              </a:rPr>
              <a:t>Målet</a:t>
            </a:r>
          </a:p>
        </p:txBody>
      </p:sp>
    </p:spTree>
    <p:extLst>
      <p:ext uri="{BB962C8B-B14F-4D97-AF65-F5344CB8AC3E}">
        <p14:creationId xmlns:p14="http://schemas.microsoft.com/office/powerpoint/2010/main" val="181593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F51325-0684-4C2A-8D61-63C69A4F0B52}"/>
              </a:ext>
            </a:extLst>
          </p:cNvPr>
          <p:cNvSpPr>
            <a:spLocks noGrp="1"/>
          </p:cNvSpPr>
          <p:nvPr>
            <p:ph type="title"/>
          </p:nvPr>
        </p:nvSpPr>
        <p:spPr>
          <a:xfrm>
            <a:off x="1381626" y="587972"/>
            <a:ext cx="10137524" cy="828000"/>
          </a:xfrm>
        </p:spPr>
        <p:txBody>
          <a:bodyPr/>
          <a:lstStyle/>
          <a:p>
            <a:r>
              <a:rPr lang="da-DK" dirty="0"/>
              <a:t>Samarbejdsmodellen - første CEJ projekt </a:t>
            </a:r>
          </a:p>
        </p:txBody>
      </p:sp>
      <p:sp>
        <p:nvSpPr>
          <p:cNvPr id="3" name="Pladsholder til slidenummer 2">
            <a:extLst>
              <a:ext uri="{FF2B5EF4-FFF2-40B4-BE49-F238E27FC236}">
                <a16:creationId xmlns:a16="http://schemas.microsoft.com/office/drawing/2014/main" id="{9716CFF6-F8D2-4AAE-8C78-34FA7CDC8F56}"/>
              </a:ext>
            </a:extLst>
          </p:cNvPr>
          <p:cNvSpPr>
            <a:spLocks noGrp="1"/>
          </p:cNvSpPr>
          <p:nvPr>
            <p:ph type="sldNum" sz="quarter" idx="12"/>
          </p:nvPr>
        </p:nvSpPr>
        <p:spPr/>
        <p:txBody>
          <a:bodyPr/>
          <a:lstStyle/>
          <a:p>
            <a:fld id="{667EC89C-17A0-4E64-A6D2-B825673CEEDF}" type="slidenum">
              <a:rPr lang="da-DK" smtClean="0"/>
              <a:t>13</a:t>
            </a:fld>
            <a:endParaRPr lang="da-DK" dirty="0"/>
          </a:p>
        </p:txBody>
      </p:sp>
      <p:pic>
        <p:nvPicPr>
          <p:cNvPr id="5" name="Grafik 4">
            <a:extLst>
              <a:ext uri="{FF2B5EF4-FFF2-40B4-BE49-F238E27FC236}">
                <a16:creationId xmlns:a16="http://schemas.microsoft.com/office/drawing/2014/main" id="{172AA79A-C09D-40A4-8030-11D3AB69E09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41519" y="2914655"/>
            <a:ext cx="1078231" cy="514344"/>
          </a:xfrm>
          <a:prstGeom prst="rect">
            <a:avLst/>
          </a:prstGeom>
        </p:spPr>
      </p:pic>
      <p:pic>
        <p:nvPicPr>
          <p:cNvPr id="6" name="Grafik 5">
            <a:extLst>
              <a:ext uri="{FF2B5EF4-FFF2-40B4-BE49-F238E27FC236}">
                <a16:creationId xmlns:a16="http://schemas.microsoft.com/office/drawing/2014/main" id="{460DDAAE-9303-406F-A614-19FE66EE72A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56591" y="2920675"/>
            <a:ext cx="1123950" cy="504824"/>
          </a:xfrm>
          <a:prstGeom prst="rect">
            <a:avLst/>
          </a:prstGeom>
        </p:spPr>
      </p:pic>
      <p:pic>
        <p:nvPicPr>
          <p:cNvPr id="7" name="Grafik 6">
            <a:extLst>
              <a:ext uri="{FF2B5EF4-FFF2-40B4-BE49-F238E27FC236}">
                <a16:creationId xmlns:a16="http://schemas.microsoft.com/office/drawing/2014/main" id="{1FC1C115-8A64-47CC-8B98-5C506CA639F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68059" y="2914657"/>
            <a:ext cx="1123950" cy="504824"/>
          </a:xfrm>
          <a:prstGeom prst="rect">
            <a:avLst/>
          </a:prstGeom>
        </p:spPr>
      </p:pic>
      <p:pic>
        <p:nvPicPr>
          <p:cNvPr id="8" name="Grafik 7">
            <a:extLst>
              <a:ext uri="{FF2B5EF4-FFF2-40B4-BE49-F238E27FC236}">
                <a16:creationId xmlns:a16="http://schemas.microsoft.com/office/drawing/2014/main" id="{E633E259-8E2F-4B54-A486-D43C4F1DBD4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98001" y="2924179"/>
            <a:ext cx="1488623" cy="504824"/>
          </a:xfrm>
          <a:prstGeom prst="rect">
            <a:avLst/>
          </a:prstGeom>
        </p:spPr>
      </p:pic>
      <p:pic>
        <p:nvPicPr>
          <p:cNvPr id="9" name="Grafik 8">
            <a:extLst>
              <a:ext uri="{FF2B5EF4-FFF2-40B4-BE49-F238E27FC236}">
                <a16:creationId xmlns:a16="http://schemas.microsoft.com/office/drawing/2014/main" id="{F2E054BE-7157-4CD0-887C-B75883348E2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09704" y="3018184"/>
            <a:ext cx="238124" cy="314325"/>
          </a:xfrm>
          <a:prstGeom prst="rect">
            <a:avLst/>
          </a:prstGeom>
        </p:spPr>
      </p:pic>
      <p:pic>
        <p:nvPicPr>
          <p:cNvPr id="10" name="Grafik 9">
            <a:extLst>
              <a:ext uri="{FF2B5EF4-FFF2-40B4-BE49-F238E27FC236}">
                <a16:creationId xmlns:a16="http://schemas.microsoft.com/office/drawing/2014/main" id="{FFED17A3-1465-4837-98D8-F8EFF55DC2F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930547" y="3009906"/>
            <a:ext cx="238124" cy="314325"/>
          </a:xfrm>
          <a:prstGeom prst="rect">
            <a:avLst/>
          </a:prstGeom>
        </p:spPr>
      </p:pic>
      <p:pic>
        <p:nvPicPr>
          <p:cNvPr id="11" name="Grafik 10">
            <a:extLst>
              <a:ext uri="{FF2B5EF4-FFF2-40B4-BE49-F238E27FC236}">
                <a16:creationId xmlns:a16="http://schemas.microsoft.com/office/drawing/2014/main" id="{70DD326A-1D23-46ED-94C9-915625BE78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222952" y="3022948"/>
            <a:ext cx="238124" cy="314325"/>
          </a:xfrm>
          <a:prstGeom prst="rect">
            <a:avLst/>
          </a:prstGeom>
        </p:spPr>
      </p:pic>
      <p:pic>
        <p:nvPicPr>
          <p:cNvPr id="12" name="Grafik 11">
            <a:extLst>
              <a:ext uri="{FF2B5EF4-FFF2-40B4-BE49-F238E27FC236}">
                <a16:creationId xmlns:a16="http://schemas.microsoft.com/office/drawing/2014/main" id="{0FA761F8-F980-4D23-9293-3B887E2C394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277710" y="3019427"/>
            <a:ext cx="238124" cy="314325"/>
          </a:xfrm>
          <a:prstGeom prst="rect">
            <a:avLst/>
          </a:prstGeom>
        </p:spPr>
      </p:pic>
      <p:sp>
        <p:nvSpPr>
          <p:cNvPr id="13" name="Tekstfelt 12">
            <a:extLst>
              <a:ext uri="{FF2B5EF4-FFF2-40B4-BE49-F238E27FC236}">
                <a16:creationId xmlns:a16="http://schemas.microsoft.com/office/drawing/2014/main" id="{9908F8AA-BDDE-47B6-B883-6816AB89D24E}"/>
              </a:ext>
            </a:extLst>
          </p:cNvPr>
          <p:cNvSpPr txBox="1"/>
          <p:nvPr/>
        </p:nvSpPr>
        <p:spPr>
          <a:xfrm>
            <a:off x="1360416" y="3042718"/>
            <a:ext cx="1504721" cy="254044"/>
          </a:xfrm>
          <a:prstGeom prst="rect">
            <a:avLst/>
          </a:prstGeom>
          <a:noFill/>
        </p:spPr>
        <p:txBody>
          <a:bodyPr wrap="square" rtlCol="0">
            <a:spAutoFit/>
          </a:bodyPr>
          <a:lstStyle/>
          <a:p>
            <a:pPr algn="ctr"/>
            <a:r>
              <a:rPr lang="da-DK" sz="1051" b="1" dirty="0">
                <a:solidFill>
                  <a:srgbClr val="17365B"/>
                </a:solidFill>
                <a:latin typeface="Press Serif Pro" panose="02080503020000020004" pitchFamily="18" charset="0"/>
              </a:rPr>
              <a:t>Idéoplæg</a:t>
            </a:r>
          </a:p>
        </p:txBody>
      </p:sp>
      <p:sp>
        <p:nvSpPr>
          <p:cNvPr id="14" name="Tekstfelt 13">
            <a:extLst>
              <a:ext uri="{FF2B5EF4-FFF2-40B4-BE49-F238E27FC236}">
                <a16:creationId xmlns:a16="http://schemas.microsoft.com/office/drawing/2014/main" id="{B9089E9F-BE12-441B-82C1-151F390D7788}"/>
              </a:ext>
            </a:extLst>
          </p:cNvPr>
          <p:cNvSpPr txBox="1"/>
          <p:nvPr/>
        </p:nvSpPr>
        <p:spPr>
          <a:xfrm>
            <a:off x="2821930" y="3036258"/>
            <a:ext cx="1046852" cy="254044"/>
          </a:xfrm>
          <a:prstGeom prst="rect">
            <a:avLst/>
          </a:prstGeom>
          <a:noFill/>
        </p:spPr>
        <p:txBody>
          <a:bodyPr wrap="square" rtlCol="0">
            <a:spAutoFit/>
          </a:bodyPr>
          <a:lstStyle/>
          <a:p>
            <a:pPr algn="ctr"/>
            <a:r>
              <a:rPr lang="da-DK" sz="1051" b="1" dirty="0">
                <a:solidFill>
                  <a:srgbClr val="FFE7B6"/>
                </a:solidFill>
                <a:latin typeface="Press Serif Pro" panose="02080503020000020004" pitchFamily="18" charset="0"/>
              </a:rPr>
              <a:t>Tilbudsfasen</a:t>
            </a:r>
            <a:endParaRPr lang="da-DK" sz="1099" b="1" dirty="0">
              <a:solidFill>
                <a:srgbClr val="FFE7B6"/>
              </a:solidFill>
              <a:latin typeface="Press Serif Pro" panose="02080503020000020004" pitchFamily="18" charset="0"/>
            </a:endParaRPr>
          </a:p>
        </p:txBody>
      </p:sp>
      <p:sp>
        <p:nvSpPr>
          <p:cNvPr id="15" name="Tekstfelt 14">
            <a:extLst>
              <a:ext uri="{FF2B5EF4-FFF2-40B4-BE49-F238E27FC236}">
                <a16:creationId xmlns:a16="http://schemas.microsoft.com/office/drawing/2014/main" id="{2A1E78CC-FDB9-4B17-ACDE-23C3921C6D71}"/>
              </a:ext>
            </a:extLst>
          </p:cNvPr>
          <p:cNvSpPr txBox="1"/>
          <p:nvPr/>
        </p:nvSpPr>
        <p:spPr>
          <a:xfrm>
            <a:off x="4063650" y="3041778"/>
            <a:ext cx="1245776" cy="254044"/>
          </a:xfrm>
          <a:prstGeom prst="rect">
            <a:avLst/>
          </a:prstGeom>
          <a:noFill/>
        </p:spPr>
        <p:txBody>
          <a:bodyPr wrap="square" rtlCol="0">
            <a:spAutoFit/>
          </a:bodyPr>
          <a:lstStyle/>
          <a:p>
            <a:pPr algn="ctr"/>
            <a:r>
              <a:rPr lang="da-DK" sz="1051" b="1" dirty="0">
                <a:solidFill>
                  <a:srgbClr val="E0A5AF"/>
                </a:solidFill>
                <a:latin typeface="Press Serif Pro" panose="02080503020000020004" pitchFamily="18" charset="0"/>
              </a:rPr>
              <a:t>On-boarding</a:t>
            </a:r>
          </a:p>
        </p:txBody>
      </p:sp>
      <p:sp>
        <p:nvSpPr>
          <p:cNvPr id="16" name="Tekstfelt 15">
            <a:extLst>
              <a:ext uri="{FF2B5EF4-FFF2-40B4-BE49-F238E27FC236}">
                <a16:creationId xmlns:a16="http://schemas.microsoft.com/office/drawing/2014/main" id="{67ECDD90-A225-4AFE-BE80-290725C73B8E}"/>
              </a:ext>
            </a:extLst>
          </p:cNvPr>
          <p:cNvSpPr txBox="1"/>
          <p:nvPr/>
        </p:nvSpPr>
        <p:spPr>
          <a:xfrm>
            <a:off x="7606727" y="3007230"/>
            <a:ext cx="1360641" cy="415755"/>
          </a:xfrm>
          <a:prstGeom prst="rect">
            <a:avLst/>
          </a:prstGeom>
          <a:noFill/>
        </p:spPr>
        <p:txBody>
          <a:bodyPr wrap="square" rtlCol="0">
            <a:spAutoFit/>
          </a:bodyPr>
          <a:lstStyle/>
          <a:p>
            <a:pPr algn="ctr"/>
            <a:r>
              <a:rPr lang="da-DK" sz="1051" b="1" dirty="0">
                <a:solidFill>
                  <a:srgbClr val="515D4F"/>
                </a:solidFill>
                <a:latin typeface="Press Serif Pro" panose="02080503020000020004" pitchFamily="18" charset="0"/>
              </a:rPr>
              <a:t>Færdigprojektering og Udførelse</a:t>
            </a:r>
          </a:p>
        </p:txBody>
      </p:sp>
      <p:pic>
        <p:nvPicPr>
          <p:cNvPr id="17" name="Grafik 16">
            <a:extLst>
              <a:ext uri="{FF2B5EF4-FFF2-40B4-BE49-F238E27FC236}">
                <a16:creationId xmlns:a16="http://schemas.microsoft.com/office/drawing/2014/main" id="{D1FB36E2-202E-42DC-BC53-799C486A2D7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728767" y="3470937"/>
            <a:ext cx="9525" cy="180974"/>
          </a:xfrm>
          <a:prstGeom prst="rect">
            <a:avLst/>
          </a:prstGeom>
        </p:spPr>
      </p:pic>
      <p:pic>
        <p:nvPicPr>
          <p:cNvPr id="18" name="Grafik 17">
            <a:extLst>
              <a:ext uri="{FF2B5EF4-FFF2-40B4-BE49-F238E27FC236}">
                <a16:creationId xmlns:a16="http://schemas.microsoft.com/office/drawing/2014/main" id="{67E195FB-AF02-4D0A-A8C8-0E9C74794F3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013282" y="3293201"/>
            <a:ext cx="45719" cy="868656"/>
          </a:xfrm>
          <a:prstGeom prst="rect">
            <a:avLst/>
          </a:prstGeom>
        </p:spPr>
      </p:pic>
      <p:sp>
        <p:nvSpPr>
          <p:cNvPr id="19" name="Tekstfelt 18">
            <a:extLst>
              <a:ext uri="{FF2B5EF4-FFF2-40B4-BE49-F238E27FC236}">
                <a16:creationId xmlns:a16="http://schemas.microsoft.com/office/drawing/2014/main" id="{22E6ED14-BBD4-4247-8F7E-A04D4EDCE335}"/>
              </a:ext>
            </a:extLst>
          </p:cNvPr>
          <p:cNvSpPr txBox="1"/>
          <p:nvPr/>
        </p:nvSpPr>
        <p:spPr>
          <a:xfrm>
            <a:off x="1826615" y="3616705"/>
            <a:ext cx="1782858" cy="577466"/>
          </a:xfrm>
          <a:prstGeom prst="rect">
            <a:avLst/>
          </a:prstGeom>
          <a:noFill/>
        </p:spPr>
        <p:txBody>
          <a:bodyPr wrap="square" rtlCol="0">
            <a:spAutoFit/>
          </a:bodyPr>
          <a:lstStyle/>
          <a:p>
            <a:pPr algn="ctr"/>
            <a:r>
              <a:rPr lang="da-DK" sz="1051" b="1" dirty="0">
                <a:solidFill>
                  <a:srgbClr val="17365B"/>
                </a:solidFill>
                <a:latin typeface="Press Serif Pro" panose="02080503020000020004" pitchFamily="18" charset="0"/>
              </a:rPr>
              <a:t>Udbud</a:t>
            </a:r>
          </a:p>
          <a:p>
            <a:pPr algn="ctr"/>
            <a:r>
              <a:rPr lang="da-DK" sz="1051" b="1" dirty="0">
                <a:solidFill>
                  <a:srgbClr val="17365B"/>
                </a:solidFill>
                <a:latin typeface="Press Serif Pro" panose="02080503020000020004" pitchFamily="18" charset="0"/>
              </a:rPr>
              <a:t>(Target pris, kvalitative kriterier)</a:t>
            </a:r>
          </a:p>
        </p:txBody>
      </p:sp>
      <p:sp>
        <p:nvSpPr>
          <p:cNvPr id="20" name="Tekstfelt 19">
            <a:extLst>
              <a:ext uri="{FF2B5EF4-FFF2-40B4-BE49-F238E27FC236}">
                <a16:creationId xmlns:a16="http://schemas.microsoft.com/office/drawing/2014/main" id="{32536575-0FF0-42B0-9E44-60A3248F9B79}"/>
              </a:ext>
            </a:extLst>
          </p:cNvPr>
          <p:cNvSpPr txBox="1"/>
          <p:nvPr/>
        </p:nvSpPr>
        <p:spPr>
          <a:xfrm>
            <a:off x="3077178" y="4263293"/>
            <a:ext cx="1782858" cy="577466"/>
          </a:xfrm>
          <a:prstGeom prst="rect">
            <a:avLst/>
          </a:prstGeom>
          <a:noFill/>
        </p:spPr>
        <p:txBody>
          <a:bodyPr wrap="square" rtlCol="0">
            <a:spAutoFit/>
          </a:bodyPr>
          <a:lstStyle/>
          <a:p>
            <a:pPr algn="ctr"/>
            <a:r>
              <a:rPr lang="da-DK" sz="1051" b="1" dirty="0">
                <a:solidFill>
                  <a:srgbClr val="17365B"/>
                </a:solidFill>
                <a:latin typeface="Press Serif Pro" panose="02080503020000020004" pitchFamily="18" charset="0"/>
              </a:rPr>
              <a:t>ABT 18 kontrakt</a:t>
            </a:r>
          </a:p>
          <a:p>
            <a:pPr algn="ctr"/>
            <a:r>
              <a:rPr lang="da-DK" sz="1051" b="1" dirty="0">
                <a:solidFill>
                  <a:srgbClr val="17365B"/>
                </a:solidFill>
                <a:latin typeface="Press Serif Pro" panose="02080503020000020004" pitchFamily="18" charset="0"/>
              </a:rPr>
              <a:t>(herunder Samarbejdsaftale)</a:t>
            </a:r>
          </a:p>
        </p:txBody>
      </p:sp>
      <p:pic>
        <p:nvPicPr>
          <p:cNvPr id="21" name="Grafik 20">
            <a:extLst>
              <a:ext uri="{FF2B5EF4-FFF2-40B4-BE49-F238E27FC236}">
                <a16:creationId xmlns:a16="http://schemas.microsoft.com/office/drawing/2014/main" id="{960B92C5-CDA8-4C9B-9B84-2F3519B023C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316650" y="3360649"/>
            <a:ext cx="45719" cy="868656"/>
          </a:xfrm>
          <a:prstGeom prst="rect">
            <a:avLst/>
          </a:prstGeom>
        </p:spPr>
      </p:pic>
      <p:pic>
        <p:nvPicPr>
          <p:cNvPr id="22" name="Grafik 21">
            <a:extLst>
              <a:ext uri="{FF2B5EF4-FFF2-40B4-BE49-F238E27FC236}">
                <a16:creationId xmlns:a16="http://schemas.microsoft.com/office/drawing/2014/main" id="{F68C3A94-3E96-4095-85F7-548217FF4DD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365850" y="3437217"/>
            <a:ext cx="45719" cy="868656"/>
          </a:xfrm>
          <a:prstGeom prst="rect">
            <a:avLst/>
          </a:prstGeom>
        </p:spPr>
      </p:pic>
      <p:sp>
        <p:nvSpPr>
          <p:cNvPr id="23" name="Tekstfelt 22">
            <a:extLst>
              <a:ext uri="{FF2B5EF4-FFF2-40B4-BE49-F238E27FC236}">
                <a16:creationId xmlns:a16="http://schemas.microsoft.com/office/drawing/2014/main" id="{D5C70575-4D10-4F12-9091-28C3DDEE6CC8}"/>
              </a:ext>
            </a:extLst>
          </p:cNvPr>
          <p:cNvSpPr txBox="1"/>
          <p:nvPr/>
        </p:nvSpPr>
        <p:spPr>
          <a:xfrm>
            <a:off x="4574880" y="4263293"/>
            <a:ext cx="1782858" cy="577466"/>
          </a:xfrm>
          <a:prstGeom prst="rect">
            <a:avLst/>
          </a:prstGeom>
          <a:noFill/>
        </p:spPr>
        <p:txBody>
          <a:bodyPr wrap="square" rtlCol="0">
            <a:spAutoFit/>
          </a:bodyPr>
          <a:lstStyle/>
          <a:p>
            <a:pPr algn="ctr"/>
            <a:r>
              <a:rPr lang="da-DK" sz="1051" b="1" dirty="0">
                <a:solidFill>
                  <a:srgbClr val="17365B"/>
                </a:solidFill>
                <a:latin typeface="Press Serif Pro" panose="02080503020000020004" pitchFamily="18" charset="0"/>
              </a:rPr>
              <a:t>1. Allonge</a:t>
            </a:r>
          </a:p>
          <a:p>
            <a:pPr algn="ctr"/>
            <a:r>
              <a:rPr lang="da-DK" sz="1051" b="1" dirty="0">
                <a:solidFill>
                  <a:srgbClr val="17365B"/>
                </a:solidFill>
                <a:latin typeface="Press Serif Pro" panose="02080503020000020004" pitchFamily="18" charset="0"/>
              </a:rPr>
              <a:t>(fælles udfyldelse af samarbejdsaftalen)</a:t>
            </a:r>
          </a:p>
        </p:txBody>
      </p:sp>
      <p:sp>
        <p:nvSpPr>
          <p:cNvPr id="24" name="Tekstfelt 23">
            <a:extLst>
              <a:ext uri="{FF2B5EF4-FFF2-40B4-BE49-F238E27FC236}">
                <a16:creationId xmlns:a16="http://schemas.microsoft.com/office/drawing/2014/main" id="{1B5C863F-1BC4-4383-BF15-6F18DCD2732A}"/>
              </a:ext>
            </a:extLst>
          </p:cNvPr>
          <p:cNvSpPr txBox="1"/>
          <p:nvPr/>
        </p:nvSpPr>
        <p:spPr>
          <a:xfrm>
            <a:off x="6735120" y="4263293"/>
            <a:ext cx="1782858" cy="415755"/>
          </a:xfrm>
          <a:prstGeom prst="rect">
            <a:avLst/>
          </a:prstGeom>
          <a:noFill/>
        </p:spPr>
        <p:txBody>
          <a:bodyPr wrap="square" rtlCol="0">
            <a:spAutoFit/>
          </a:bodyPr>
          <a:lstStyle/>
          <a:p>
            <a:pPr algn="ctr"/>
            <a:r>
              <a:rPr lang="da-DK" sz="1051" b="1" dirty="0">
                <a:solidFill>
                  <a:srgbClr val="17365B"/>
                </a:solidFill>
                <a:latin typeface="Press Serif Pro" panose="02080503020000020004" pitchFamily="18" charset="0"/>
              </a:rPr>
              <a:t>2. Allonge</a:t>
            </a:r>
          </a:p>
          <a:p>
            <a:pPr algn="ctr"/>
            <a:r>
              <a:rPr lang="da-DK" sz="1051" b="1" dirty="0">
                <a:solidFill>
                  <a:srgbClr val="17365B"/>
                </a:solidFill>
                <a:latin typeface="Press Serif Pro" panose="02080503020000020004" pitchFamily="18" charset="0"/>
              </a:rPr>
              <a:t>(fast pris, m2., kvalitet, tid)</a:t>
            </a:r>
          </a:p>
        </p:txBody>
      </p:sp>
      <p:pic>
        <p:nvPicPr>
          <p:cNvPr id="27" name="Grafik 26">
            <a:extLst>
              <a:ext uri="{FF2B5EF4-FFF2-40B4-BE49-F238E27FC236}">
                <a16:creationId xmlns:a16="http://schemas.microsoft.com/office/drawing/2014/main" id="{A741C1BA-235D-416B-B97F-7C0F1F01E91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931519" y="3019428"/>
            <a:ext cx="238124" cy="314325"/>
          </a:xfrm>
          <a:prstGeom prst="rect">
            <a:avLst/>
          </a:prstGeom>
        </p:spPr>
      </p:pic>
      <p:sp>
        <p:nvSpPr>
          <p:cNvPr id="28" name="Tekstfelt 27">
            <a:extLst>
              <a:ext uri="{FF2B5EF4-FFF2-40B4-BE49-F238E27FC236}">
                <a16:creationId xmlns:a16="http://schemas.microsoft.com/office/drawing/2014/main" id="{F8957242-962B-456F-B534-BD5FCDE5B255}"/>
              </a:ext>
            </a:extLst>
          </p:cNvPr>
          <p:cNvSpPr txBox="1"/>
          <p:nvPr/>
        </p:nvSpPr>
        <p:spPr>
          <a:xfrm>
            <a:off x="8788273" y="4231366"/>
            <a:ext cx="1013494" cy="577466"/>
          </a:xfrm>
          <a:prstGeom prst="rect">
            <a:avLst/>
          </a:prstGeom>
          <a:noFill/>
        </p:spPr>
        <p:txBody>
          <a:bodyPr wrap="square" rtlCol="0">
            <a:spAutoFit/>
          </a:bodyPr>
          <a:lstStyle/>
          <a:p>
            <a:pPr algn="ctr"/>
            <a:r>
              <a:rPr lang="da-DK" sz="1051" b="1" dirty="0">
                <a:solidFill>
                  <a:srgbClr val="17365B"/>
                </a:solidFill>
                <a:latin typeface="Press Serif Pro" panose="02080503020000020004" pitchFamily="18" charset="0"/>
              </a:rPr>
              <a:t>ABT18 Aflevering + </a:t>
            </a:r>
          </a:p>
          <a:p>
            <a:pPr algn="ctr"/>
            <a:r>
              <a:rPr lang="da-DK" sz="1051" b="1" dirty="0">
                <a:solidFill>
                  <a:srgbClr val="17365B"/>
                </a:solidFill>
                <a:latin typeface="Press Serif Pro" panose="02080503020000020004" pitchFamily="18" charset="0"/>
              </a:rPr>
              <a:t>Idriftsættelse</a:t>
            </a:r>
          </a:p>
        </p:txBody>
      </p:sp>
      <p:pic>
        <p:nvPicPr>
          <p:cNvPr id="29" name="Grafik 28">
            <a:extLst>
              <a:ext uri="{FF2B5EF4-FFF2-40B4-BE49-F238E27FC236}">
                <a16:creationId xmlns:a16="http://schemas.microsoft.com/office/drawing/2014/main" id="{CB8F3136-9673-44D3-A249-81805AC71E9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106002" y="2924176"/>
            <a:ext cx="1013494" cy="504824"/>
          </a:xfrm>
          <a:prstGeom prst="rect">
            <a:avLst/>
          </a:prstGeom>
        </p:spPr>
      </p:pic>
      <p:sp>
        <p:nvSpPr>
          <p:cNvPr id="30" name="Tekstfelt 29">
            <a:extLst>
              <a:ext uri="{FF2B5EF4-FFF2-40B4-BE49-F238E27FC236}">
                <a16:creationId xmlns:a16="http://schemas.microsoft.com/office/drawing/2014/main" id="{5B4378CF-9049-4D49-BD62-5552AA722539}"/>
              </a:ext>
            </a:extLst>
          </p:cNvPr>
          <p:cNvSpPr txBox="1"/>
          <p:nvPr/>
        </p:nvSpPr>
        <p:spPr>
          <a:xfrm>
            <a:off x="9106002" y="3036258"/>
            <a:ext cx="1013494" cy="254044"/>
          </a:xfrm>
          <a:prstGeom prst="rect">
            <a:avLst/>
          </a:prstGeom>
          <a:noFill/>
        </p:spPr>
        <p:txBody>
          <a:bodyPr wrap="square" rtlCol="0">
            <a:spAutoFit/>
          </a:bodyPr>
          <a:lstStyle/>
          <a:p>
            <a:pPr algn="ctr"/>
            <a:r>
              <a:rPr lang="da-DK" sz="1051" b="1" dirty="0">
                <a:solidFill>
                  <a:srgbClr val="FFC000"/>
                </a:solidFill>
                <a:latin typeface="Press Serif Pro" panose="02080503020000020004" pitchFamily="18" charset="0"/>
              </a:rPr>
              <a:t>Drift i 10 år</a:t>
            </a:r>
          </a:p>
        </p:txBody>
      </p:sp>
      <p:pic>
        <p:nvPicPr>
          <p:cNvPr id="31" name="Grafik 30">
            <a:extLst>
              <a:ext uri="{FF2B5EF4-FFF2-40B4-BE49-F238E27FC236}">
                <a16:creationId xmlns:a16="http://schemas.microsoft.com/office/drawing/2014/main" id="{44FAA4A6-797E-4FC6-B030-7387BD8F83C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009679" y="3494993"/>
            <a:ext cx="45719" cy="868656"/>
          </a:xfrm>
          <a:prstGeom prst="rect">
            <a:avLst/>
          </a:prstGeom>
        </p:spPr>
      </p:pic>
      <p:sp>
        <p:nvSpPr>
          <p:cNvPr id="32" name="Tekstfelt 31">
            <a:extLst>
              <a:ext uri="{FF2B5EF4-FFF2-40B4-BE49-F238E27FC236}">
                <a16:creationId xmlns:a16="http://schemas.microsoft.com/office/drawing/2014/main" id="{54E64E1F-D04D-4DE2-B43E-816A0D2E4E61}"/>
              </a:ext>
            </a:extLst>
          </p:cNvPr>
          <p:cNvSpPr txBox="1"/>
          <p:nvPr/>
        </p:nvSpPr>
        <p:spPr>
          <a:xfrm>
            <a:off x="3638776" y="3567001"/>
            <a:ext cx="1782858" cy="254044"/>
          </a:xfrm>
          <a:prstGeom prst="rect">
            <a:avLst/>
          </a:prstGeom>
          <a:noFill/>
        </p:spPr>
        <p:txBody>
          <a:bodyPr wrap="square" rtlCol="0">
            <a:spAutoFit/>
          </a:bodyPr>
          <a:lstStyle/>
          <a:p>
            <a:pPr algn="ctr"/>
            <a:r>
              <a:rPr lang="da-DK" sz="1051" b="1" dirty="0">
                <a:solidFill>
                  <a:srgbClr val="17365B"/>
                </a:solidFill>
                <a:latin typeface="Press Serif Pro" panose="02080503020000020004" pitchFamily="18" charset="0"/>
              </a:rPr>
              <a:t>7 spor</a:t>
            </a:r>
          </a:p>
        </p:txBody>
      </p:sp>
      <p:pic>
        <p:nvPicPr>
          <p:cNvPr id="33" name="Grafik 32">
            <a:extLst>
              <a:ext uri="{FF2B5EF4-FFF2-40B4-BE49-F238E27FC236}">
                <a16:creationId xmlns:a16="http://schemas.microsoft.com/office/drawing/2014/main" id="{332A9BA4-E2D6-4112-A825-69D6FA5C2E9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403118" y="2918161"/>
            <a:ext cx="1804944" cy="504824"/>
          </a:xfrm>
          <a:prstGeom prst="rect">
            <a:avLst/>
          </a:prstGeom>
        </p:spPr>
      </p:pic>
      <p:sp>
        <p:nvSpPr>
          <p:cNvPr id="35" name="Tekstfelt 34">
            <a:extLst>
              <a:ext uri="{FF2B5EF4-FFF2-40B4-BE49-F238E27FC236}">
                <a16:creationId xmlns:a16="http://schemas.microsoft.com/office/drawing/2014/main" id="{0DE2EEB1-BADC-48AC-8181-C3CCC5A5BD70}"/>
              </a:ext>
            </a:extLst>
          </p:cNvPr>
          <p:cNvSpPr txBox="1"/>
          <p:nvPr/>
        </p:nvSpPr>
        <p:spPr>
          <a:xfrm>
            <a:off x="5596775" y="2938274"/>
            <a:ext cx="1276317" cy="415755"/>
          </a:xfrm>
          <a:prstGeom prst="rect">
            <a:avLst/>
          </a:prstGeom>
          <a:noFill/>
        </p:spPr>
        <p:txBody>
          <a:bodyPr wrap="square" rtlCol="0">
            <a:spAutoFit/>
          </a:bodyPr>
          <a:lstStyle/>
          <a:p>
            <a:pPr algn="ctr"/>
            <a:r>
              <a:rPr lang="da-DK" sz="1051" b="1" dirty="0">
                <a:solidFill>
                  <a:srgbClr val="17365B"/>
                </a:solidFill>
                <a:latin typeface="Press Serif Pro" panose="02080503020000020004" pitchFamily="18" charset="0"/>
              </a:rPr>
              <a:t>Samskabelse </a:t>
            </a:r>
          </a:p>
          <a:p>
            <a:pPr algn="ctr"/>
            <a:r>
              <a:rPr lang="da-DK" sz="1051" b="1" dirty="0">
                <a:solidFill>
                  <a:srgbClr val="17365B"/>
                </a:solidFill>
                <a:latin typeface="Press Serif Pro" panose="02080503020000020004" pitchFamily="18" charset="0"/>
              </a:rPr>
              <a:t>af projektforslag</a:t>
            </a:r>
          </a:p>
        </p:txBody>
      </p:sp>
      <p:sp>
        <p:nvSpPr>
          <p:cNvPr id="25" name="Tekstfelt 24">
            <a:extLst>
              <a:ext uri="{FF2B5EF4-FFF2-40B4-BE49-F238E27FC236}">
                <a16:creationId xmlns:a16="http://schemas.microsoft.com/office/drawing/2014/main" id="{9DDCF58D-73E7-81DE-0FC6-10D57FF6BE66}"/>
              </a:ext>
            </a:extLst>
          </p:cNvPr>
          <p:cNvSpPr txBox="1"/>
          <p:nvPr/>
        </p:nvSpPr>
        <p:spPr>
          <a:xfrm>
            <a:off x="1521401" y="4314314"/>
            <a:ext cx="1591049" cy="1062599"/>
          </a:xfrm>
          <a:prstGeom prst="rect">
            <a:avLst/>
          </a:prstGeom>
          <a:noFill/>
        </p:spPr>
        <p:txBody>
          <a:bodyPr wrap="square" rtlCol="0">
            <a:spAutoFit/>
          </a:bodyPr>
          <a:lstStyle>
            <a:defPPr>
              <a:defRPr lang="da-DK"/>
            </a:defPPr>
            <a:lvl1pPr algn="ctr">
              <a:defRPr sz="1051" b="1">
                <a:solidFill>
                  <a:srgbClr val="17365B"/>
                </a:solidFill>
                <a:latin typeface="Press Serif Pro" panose="02080503020000020004" pitchFamily="18" charset="0"/>
              </a:defRPr>
            </a:lvl1pPr>
          </a:lstStyle>
          <a:p>
            <a:pPr algn="l"/>
            <a:r>
              <a:rPr lang="da-DK" dirty="0"/>
              <a:t>Bruger behov</a:t>
            </a:r>
          </a:p>
          <a:p>
            <a:pPr algn="l"/>
            <a:r>
              <a:rPr lang="da-DK" dirty="0"/>
              <a:t>Kapacitet</a:t>
            </a:r>
          </a:p>
          <a:p>
            <a:pPr algn="l"/>
            <a:r>
              <a:rPr lang="da-DK" dirty="0"/>
              <a:t>Visioner og formål</a:t>
            </a:r>
          </a:p>
          <a:p>
            <a:pPr algn="l"/>
            <a:r>
              <a:rPr lang="da-DK" dirty="0"/>
              <a:t>Skitser og helhedsplan</a:t>
            </a:r>
          </a:p>
          <a:p>
            <a:pPr algn="l"/>
            <a:r>
              <a:rPr lang="da-DK" dirty="0"/>
              <a:t>Forundersøgelser</a:t>
            </a:r>
          </a:p>
          <a:p>
            <a:pPr algn="l"/>
            <a:endParaRPr lang="da-DK" dirty="0" err="1"/>
          </a:p>
        </p:txBody>
      </p:sp>
      <p:sp>
        <p:nvSpPr>
          <p:cNvPr id="34" name="Pil: vinkel 33">
            <a:extLst>
              <a:ext uri="{FF2B5EF4-FFF2-40B4-BE49-F238E27FC236}">
                <a16:creationId xmlns:a16="http://schemas.microsoft.com/office/drawing/2014/main" id="{4DBAC943-E4FE-4EC5-7275-30A4C3E167C7}"/>
              </a:ext>
            </a:extLst>
          </p:cNvPr>
          <p:cNvSpPr/>
          <p:nvPr/>
        </p:nvSpPr>
        <p:spPr>
          <a:xfrm>
            <a:off x="4059002" y="2412370"/>
            <a:ext cx="5374434" cy="336660"/>
          </a:xfrm>
          <a:prstGeom prst="chevron">
            <a:avLst/>
          </a:prstGeom>
          <a:solidFill>
            <a:schemeClr val="bg1"/>
          </a:solidFill>
          <a:ln w="9525">
            <a:solidFill>
              <a:srgbClr val="1F4A6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dirty="0" err="1">
              <a:solidFill>
                <a:schemeClr val="tx1"/>
              </a:solidFill>
            </a:endParaRPr>
          </a:p>
        </p:txBody>
      </p:sp>
      <p:sp>
        <p:nvSpPr>
          <p:cNvPr id="36" name="Tekstfelt 35">
            <a:extLst>
              <a:ext uri="{FF2B5EF4-FFF2-40B4-BE49-F238E27FC236}">
                <a16:creationId xmlns:a16="http://schemas.microsoft.com/office/drawing/2014/main" id="{ABCF08B6-F1B6-EFC3-1800-EA1B8057F364}"/>
              </a:ext>
            </a:extLst>
          </p:cNvPr>
          <p:cNvSpPr txBox="1"/>
          <p:nvPr/>
        </p:nvSpPr>
        <p:spPr>
          <a:xfrm>
            <a:off x="5582065" y="2460787"/>
            <a:ext cx="2282863" cy="254044"/>
          </a:xfrm>
          <a:prstGeom prst="rect">
            <a:avLst/>
          </a:prstGeom>
          <a:noFill/>
        </p:spPr>
        <p:txBody>
          <a:bodyPr wrap="square" rtlCol="0">
            <a:spAutoFit/>
          </a:bodyPr>
          <a:lstStyle/>
          <a:p>
            <a:pPr algn="ctr"/>
            <a:r>
              <a:rPr lang="da-DK" sz="1051" b="1" dirty="0">
                <a:solidFill>
                  <a:srgbClr val="1F4A60"/>
                </a:solidFill>
                <a:latin typeface="Press Serif Pro" panose="02080503020000020004" pitchFamily="18" charset="0"/>
              </a:rPr>
              <a:t>Løbende On-boarding &amp; On-</a:t>
            </a:r>
            <a:r>
              <a:rPr lang="da-DK" sz="1051" b="1" dirty="0" err="1">
                <a:solidFill>
                  <a:srgbClr val="1F4A60"/>
                </a:solidFill>
                <a:latin typeface="Press Serif Pro" panose="02080503020000020004" pitchFamily="18" charset="0"/>
              </a:rPr>
              <a:t>going</a:t>
            </a:r>
            <a:endParaRPr lang="da-DK" sz="1051" b="1" dirty="0">
              <a:solidFill>
                <a:srgbClr val="1F4A60"/>
              </a:solidFill>
              <a:latin typeface="Press Serif Pro" panose="02080503020000020004" pitchFamily="18" charset="0"/>
            </a:endParaRPr>
          </a:p>
        </p:txBody>
      </p:sp>
      <p:sp>
        <p:nvSpPr>
          <p:cNvPr id="42" name="Ellipse 41">
            <a:extLst>
              <a:ext uri="{FF2B5EF4-FFF2-40B4-BE49-F238E27FC236}">
                <a16:creationId xmlns:a16="http://schemas.microsoft.com/office/drawing/2014/main" id="{51043024-45F2-2440-9F55-5544BD746292}"/>
              </a:ext>
            </a:extLst>
          </p:cNvPr>
          <p:cNvSpPr/>
          <p:nvPr/>
        </p:nvSpPr>
        <p:spPr>
          <a:xfrm>
            <a:off x="4103333" y="1812801"/>
            <a:ext cx="202543" cy="216024"/>
          </a:xfrm>
          <a:prstGeom prst="ellipse">
            <a:avLst/>
          </a:prstGeom>
          <a:solidFill>
            <a:schemeClr val="bg1">
              <a:lumMod val="75000"/>
            </a:schemeClr>
          </a:solidFill>
          <a:ln w="9525">
            <a:solidFill>
              <a:srgbClr val="1F4A6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dirty="0" err="1"/>
          </a:p>
        </p:txBody>
      </p:sp>
      <p:sp>
        <p:nvSpPr>
          <p:cNvPr id="43" name="Ellipse 42">
            <a:extLst>
              <a:ext uri="{FF2B5EF4-FFF2-40B4-BE49-F238E27FC236}">
                <a16:creationId xmlns:a16="http://schemas.microsoft.com/office/drawing/2014/main" id="{193AEACE-D948-F098-763E-BF95A9A0BC15}"/>
              </a:ext>
            </a:extLst>
          </p:cNvPr>
          <p:cNvSpPr/>
          <p:nvPr/>
        </p:nvSpPr>
        <p:spPr>
          <a:xfrm>
            <a:off x="6927022" y="1844739"/>
            <a:ext cx="202543" cy="209654"/>
          </a:xfrm>
          <a:prstGeom prst="ellipse">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dirty="0" err="1"/>
          </a:p>
        </p:txBody>
      </p:sp>
      <p:sp>
        <p:nvSpPr>
          <p:cNvPr id="46" name="Tekstfelt 45">
            <a:extLst>
              <a:ext uri="{FF2B5EF4-FFF2-40B4-BE49-F238E27FC236}">
                <a16:creationId xmlns:a16="http://schemas.microsoft.com/office/drawing/2014/main" id="{359F9F7D-FEDA-98A6-8261-C4F23C02D048}"/>
              </a:ext>
            </a:extLst>
          </p:cNvPr>
          <p:cNvSpPr txBox="1"/>
          <p:nvPr/>
        </p:nvSpPr>
        <p:spPr>
          <a:xfrm>
            <a:off x="7277710" y="1809299"/>
            <a:ext cx="1597695" cy="236889"/>
          </a:xfrm>
          <a:prstGeom prst="rect">
            <a:avLst/>
          </a:prstGeom>
          <a:noFill/>
        </p:spPr>
        <p:txBody>
          <a:bodyPr wrap="square" lIns="0" tIns="0" rIns="0" bIns="0" rtlCol="0">
            <a:noAutofit/>
          </a:bodyPr>
          <a:lstStyle/>
          <a:p>
            <a:r>
              <a:rPr lang="da-DK" dirty="0">
                <a:solidFill>
                  <a:schemeClr val="bg1">
                    <a:lumMod val="65000"/>
                  </a:schemeClr>
                </a:solidFill>
              </a:rPr>
              <a:t>Entreprenør</a:t>
            </a:r>
          </a:p>
        </p:txBody>
      </p:sp>
      <p:sp>
        <p:nvSpPr>
          <p:cNvPr id="47" name="Pil: vinkel 46">
            <a:extLst>
              <a:ext uri="{FF2B5EF4-FFF2-40B4-BE49-F238E27FC236}">
                <a16:creationId xmlns:a16="http://schemas.microsoft.com/office/drawing/2014/main" id="{ECAF2EAD-E77E-D923-4CDB-EBE983502177}"/>
              </a:ext>
            </a:extLst>
          </p:cNvPr>
          <p:cNvSpPr/>
          <p:nvPr/>
        </p:nvSpPr>
        <p:spPr>
          <a:xfrm>
            <a:off x="4366064" y="1819407"/>
            <a:ext cx="2549086" cy="243722"/>
          </a:xfrm>
          <a:prstGeom prst="chevron">
            <a:avLst/>
          </a:pr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dirty="0">
                <a:solidFill>
                  <a:schemeClr val="bg1">
                    <a:lumMod val="65000"/>
                  </a:schemeClr>
                </a:solidFill>
              </a:rPr>
              <a:t>Viden om…</a:t>
            </a:r>
          </a:p>
        </p:txBody>
      </p:sp>
    </p:spTree>
    <p:extLst>
      <p:ext uri="{BB962C8B-B14F-4D97-AF65-F5344CB8AC3E}">
        <p14:creationId xmlns:p14="http://schemas.microsoft.com/office/powerpoint/2010/main" val="162773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6" grpId="0"/>
      <p:bldP spid="4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FB0AD1-55E0-45AA-BF51-68F379E18A3A}"/>
              </a:ext>
            </a:extLst>
          </p:cNvPr>
          <p:cNvSpPr>
            <a:spLocks noGrp="1"/>
          </p:cNvSpPr>
          <p:nvPr>
            <p:ph type="title"/>
          </p:nvPr>
        </p:nvSpPr>
        <p:spPr/>
        <p:txBody>
          <a:bodyPr/>
          <a:lstStyle/>
          <a:p>
            <a:r>
              <a:rPr lang="da-DK" dirty="0" err="1"/>
              <a:t>Onboarding</a:t>
            </a:r>
            <a:endParaRPr lang="da-DK" dirty="0"/>
          </a:p>
        </p:txBody>
      </p:sp>
      <p:sp>
        <p:nvSpPr>
          <p:cNvPr id="3" name="Undertitel 2">
            <a:extLst>
              <a:ext uri="{FF2B5EF4-FFF2-40B4-BE49-F238E27FC236}">
                <a16:creationId xmlns:a16="http://schemas.microsoft.com/office/drawing/2014/main" id="{BA17943C-3789-4500-B180-93128ADF5BBE}"/>
              </a:ext>
            </a:extLst>
          </p:cNvPr>
          <p:cNvSpPr>
            <a:spLocks noGrp="1"/>
          </p:cNvSpPr>
          <p:nvPr>
            <p:ph type="subTitle" idx="1"/>
          </p:nvPr>
        </p:nvSpPr>
        <p:spPr/>
        <p:txBody>
          <a:bodyPr/>
          <a:lstStyle/>
          <a:p>
            <a:endParaRPr lang="da-DK" dirty="0"/>
          </a:p>
        </p:txBody>
      </p:sp>
      <p:sp>
        <p:nvSpPr>
          <p:cNvPr id="4" name="Pladsholder til dato 3">
            <a:extLst>
              <a:ext uri="{FF2B5EF4-FFF2-40B4-BE49-F238E27FC236}">
                <a16:creationId xmlns:a16="http://schemas.microsoft.com/office/drawing/2014/main" id="{98B842F6-39A9-4CE9-9417-B1008116778E}"/>
              </a:ext>
            </a:extLst>
          </p:cNvPr>
          <p:cNvSpPr>
            <a:spLocks noGrp="1"/>
          </p:cNvSpPr>
          <p:nvPr>
            <p:ph type="dt" sz="half" idx="10"/>
          </p:nvPr>
        </p:nvSpPr>
        <p:spPr/>
        <p:txBody>
          <a:bodyPr/>
          <a:lstStyle/>
          <a:p>
            <a:endParaRPr lang="da-DK" dirty="0"/>
          </a:p>
        </p:txBody>
      </p:sp>
      <p:sp>
        <p:nvSpPr>
          <p:cNvPr id="5" name="Pladsholder til sidefod 4">
            <a:extLst>
              <a:ext uri="{FF2B5EF4-FFF2-40B4-BE49-F238E27FC236}">
                <a16:creationId xmlns:a16="http://schemas.microsoft.com/office/drawing/2014/main" id="{317C93E8-9439-4096-9A4E-92E2ACA10D0B}"/>
              </a:ext>
            </a:extLst>
          </p:cNvPr>
          <p:cNvSpPr>
            <a:spLocks noGrp="1"/>
          </p:cNvSpPr>
          <p:nvPr>
            <p:ph type="ftr" sz="quarter" idx="11"/>
          </p:nvPr>
        </p:nvSpPr>
        <p:spPr/>
        <p:txBody>
          <a:bodyPr/>
          <a:lstStyle/>
          <a:p>
            <a:endParaRPr lang="en-GB"/>
          </a:p>
        </p:txBody>
      </p:sp>
      <p:sp>
        <p:nvSpPr>
          <p:cNvPr id="6" name="Pladsholder til slidenummer 5">
            <a:extLst>
              <a:ext uri="{FF2B5EF4-FFF2-40B4-BE49-F238E27FC236}">
                <a16:creationId xmlns:a16="http://schemas.microsoft.com/office/drawing/2014/main" id="{0581B415-1E6D-4E90-8A30-9BA8050BD828}"/>
              </a:ext>
            </a:extLst>
          </p:cNvPr>
          <p:cNvSpPr>
            <a:spLocks noGrp="1"/>
          </p:cNvSpPr>
          <p:nvPr>
            <p:ph type="sldNum" sz="quarter" idx="12"/>
          </p:nvPr>
        </p:nvSpPr>
        <p:spPr/>
        <p:txBody>
          <a:bodyPr/>
          <a:lstStyle/>
          <a:p>
            <a:fld id="{0DAB5548-7253-48D6-B95B-F3D312A72220}" type="slidenum">
              <a:rPr lang="da-DK" smtClean="0"/>
              <a:pPr/>
              <a:t>14</a:t>
            </a:fld>
            <a:endParaRPr lang="da-DK" dirty="0"/>
          </a:p>
        </p:txBody>
      </p:sp>
    </p:spTree>
    <p:extLst>
      <p:ext uri="{BB962C8B-B14F-4D97-AF65-F5344CB8AC3E}">
        <p14:creationId xmlns:p14="http://schemas.microsoft.com/office/powerpoint/2010/main" val="244227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BFBD0A-C9C8-4B82-914A-1F70FF8D5B86}"/>
              </a:ext>
            </a:extLst>
          </p:cNvPr>
          <p:cNvSpPr>
            <a:spLocks noGrp="1"/>
          </p:cNvSpPr>
          <p:nvPr>
            <p:ph type="title"/>
          </p:nvPr>
        </p:nvSpPr>
        <p:spPr/>
        <p:txBody>
          <a:bodyPr/>
          <a:lstStyle/>
          <a:p>
            <a:r>
              <a:rPr lang="da-DK" sz="2800" dirty="0"/>
              <a:t>On-boarding </a:t>
            </a:r>
            <a:br>
              <a:rPr lang="da-DK" sz="2800" dirty="0"/>
            </a:br>
            <a:endParaRPr lang="da-DK" dirty="0"/>
          </a:p>
        </p:txBody>
      </p:sp>
      <p:sp>
        <p:nvSpPr>
          <p:cNvPr id="3" name="Pladsholder til slidenummer 2">
            <a:extLst>
              <a:ext uri="{FF2B5EF4-FFF2-40B4-BE49-F238E27FC236}">
                <a16:creationId xmlns:a16="http://schemas.microsoft.com/office/drawing/2014/main" id="{0DE92EC5-2C86-4A61-A8B4-5AA7E148BA07}"/>
              </a:ext>
            </a:extLst>
          </p:cNvPr>
          <p:cNvSpPr>
            <a:spLocks noGrp="1"/>
          </p:cNvSpPr>
          <p:nvPr>
            <p:ph type="sldNum" sz="quarter" idx="12"/>
          </p:nvPr>
        </p:nvSpPr>
        <p:spPr/>
        <p:txBody>
          <a:bodyPr/>
          <a:lstStyle/>
          <a:p>
            <a:fld id="{667EC89C-17A0-4E64-A6D2-B825673CEEDF}" type="slidenum">
              <a:rPr lang="da-DK" smtClean="0"/>
              <a:t>15</a:t>
            </a:fld>
            <a:endParaRPr lang="da-DK" dirty="0"/>
          </a:p>
        </p:txBody>
      </p:sp>
      <p:sp>
        <p:nvSpPr>
          <p:cNvPr id="4" name="Pladsholder til indhold 3">
            <a:extLst>
              <a:ext uri="{FF2B5EF4-FFF2-40B4-BE49-F238E27FC236}">
                <a16:creationId xmlns:a16="http://schemas.microsoft.com/office/drawing/2014/main" id="{79C642E3-4CD4-411B-8E88-F107B746960C}"/>
              </a:ext>
            </a:extLst>
          </p:cNvPr>
          <p:cNvSpPr>
            <a:spLocks noGrp="1"/>
          </p:cNvSpPr>
          <p:nvPr>
            <p:ph sz="quarter" idx="13"/>
          </p:nvPr>
        </p:nvSpPr>
        <p:spPr>
          <a:xfrm>
            <a:off x="1367998" y="1556792"/>
            <a:ext cx="10824001" cy="3498850"/>
          </a:xfrm>
        </p:spPr>
        <p:txBody>
          <a:bodyPr/>
          <a:lstStyle/>
          <a:p>
            <a:pPr marL="0" indent="0">
              <a:buNone/>
            </a:pPr>
            <a:r>
              <a:rPr lang="da-DK" sz="2400" b="1" dirty="0">
                <a:latin typeface="Calibri" panose="020F0502020204030204" pitchFamily="34" charset="0"/>
              </a:rPr>
              <a:t>Formål: </a:t>
            </a:r>
            <a:r>
              <a:rPr lang="da-DK" sz="2000" dirty="0">
                <a:latin typeface="Calibri" panose="020F0502020204030204" pitchFamily="34" charset="0"/>
              </a:rPr>
              <a:t>at alle på byggeprojektet har viden om projektet, hvem vi bygger for, hvordan og hvorfor</a:t>
            </a:r>
            <a:endParaRPr lang="da-DK" sz="2000" b="1" dirty="0">
              <a:effectLst/>
              <a:latin typeface="Calibri" panose="020F0502020204030204" pitchFamily="34" charset="0"/>
              <a:ea typeface="Times New Roman" panose="02020603050405020304" pitchFamily="18" charset="0"/>
            </a:endParaRPr>
          </a:p>
          <a:p>
            <a:endParaRPr lang="da-DK" dirty="0"/>
          </a:p>
        </p:txBody>
      </p:sp>
      <p:sp>
        <p:nvSpPr>
          <p:cNvPr id="5" name="Hjerte 4">
            <a:extLst>
              <a:ext uri="{FF2B5EF4-FFF2-40B4-BE49-F238E27FC236}">
                <a16:creationId xmlns:a16="http://schemas.microsoft.com/office/drawing/2014/main" id="{1E2F669A-03C8-4A93-801A-96EF2DD31552}"/>
              </a:ext>
            </a:extLst>
          </p:cNvPr>
          <p:cNvSpPr/>
          <p:nvPr/>
        </p:nvSpPr>
        <p:spPr>
          <a:xfrm>
            <a:off x="4671978" y="2673816"/>
            <a:ext cx="394138" cy="441434"/>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6" name="Grafik 5" descr="Håndtryk kontur">
            <a:extLst>
              <a:ext uri="{FF2B5EF4-FFF2-40B4-BE49-F238E27FC236}">
                <a16:creationId xmlns:a16="http://schemas.microsoft.com/office/drawing/2014/main" id="{C482F66C-52D7-4F03-89DF-18F0023BE2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17254" y="3298854"/>
            <a:ext cx="914400" cy="914400"/>
          </a:xfrm>
          <a:prstGeom prst="rect">
            <a:avLst/>
          </a:prstGeom>
        </p:spPr>
      </p:pic>
      <p:pic>
        <p:nvPicPr>
          <p:cNvPr id="7" name="Grafik 6" descr="Cyklus med personer med massiv udfyldning">
            <a:extLst>
              <a:ext uri="{FF2B5EF4-FFF2-40B4-BE49-F238E27FC236}">
                <a16:creationId xmlns:a16="http://schemas.microsoft.com/office/drawing/2014/main" id="{89C6BCE5-7B0E-4CDD-B09C-9FF5A776EE2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76170" y="2431928"/>
            <a:ext cx="914400" cy="914400"/>
          </a:xfrm>
          <a:prstGeom prst="rect">
            <a:avLst/>
          </a:prstGeom>
        </p:spPr>
      </p:pic>
      <p:pic>
        <p:nvPicPr>
          <p:cNvPr id="8" name="Grafik 7" descr="Læge kvinde med massiv udfyldning">
            <a:extLst>
              <a:ext uri="{FF2B5EF4-FFF2-40B4-BE49-F238E27FC236}">
                <a16:creationId xmlns:a16="http://schemas.microsoft.com/office/drawing/2014/main" id="{12B39B82-3256-4DE8-884D-D964DBD59FE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47047" y="4420576"/>
            <a:ext cx="832104" cy="832104"/>
          </a:xfrm>
          <a:prstGeom prst="rect">
            <a:avLst/>
          </a:prstGeom>
        </p:spPr>
      </p:pic>
      <p:pic>
        <p:nvPicPr>
          <p:cNvPr id="9" name="Grafik 8" descr="Sygehus kontur">
            <a:extLst>
              <a:ext uri="{FF2B5EF4-FFF2-40B4-BE49-F238E27FC236}">
                <a16:creationId xmlns:a16="http://schemas.microsoft.com/office/drawing/2014/main" id="{1154ABE6-CFAC-454D-84FC-E34D6B71CFC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433950" y="4191827"/>
            <a:ext cx="868680" cy="868680"/>
          </a:xfrm>
          <a:prstGeom prst="rect">
            <a:avLst/>
          </a:prstGeom>
        </p:spPr>
      </p:pic>
      <p:pic>
        <p:nvPicPr>
          <p:cNvPr id="10" name="Grafik 9" descr="Sko kontur">
            <a:extLst>
              <a:ext uri="{FF2B5EF4-FFF2-40B4-BE49-F238E27FC236}">
                <a16:creationId xmlns:a16="http://schemas.microsoft.com/office/drawing/2014/main" id="{8650EC00-EFD1-46F1-A75D-85F29E3FFBE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800766" y="5144562"/>
            <a:ext cx="713232" cy="713232"/>
          </a:xfrm>
          <a:prstGeom prst="rect">
            <a:avLst/>
          </a:prstGeom>
        </p:spPr>
      </p:pic>
      <p:pic>
        <p:nvPicPr>
          <p:cNvPr id="11" name="Grafik 10" descr="Sko med massiv udfyldning">
            <a:extLst>
              <a:ext uri="{FF2B5EF4-FFF2-40B4-BE49-F238E27FC236}">
                <a16:creationId xmlns:a16="http://schemas.microsoft.com/office/drawing/2014/main" id="{E1F9FA72-0326-4928-9760-222A27F5CBA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579629" y="5188113"/>
            <a:ext cx="685800" cy="685800"/>
          </a:xfrm>
          <a:prstGeom prst="rect">
            <a:avLst/>
          </a:prstGeom>
        </p:spPr>
      </p:pic>
      <p:sp>
        <p:nvSpPr>
          <p:cNvPr id="12" name="Tekstfelt 11">
            <a:extLst>
              <a:ext uri="{FF2B5EF4-FFF2-40B4-BE49-F238E27FC236}">
                <a16:creationId xmlns:a16="http://schemas.microsoft.com/office/drawing/2014/main" id="{52339BF2-5E61-45E4-A508-EDBEC170EC18}"/>
              </a:ext>
            </a:extLst>
          </p:cNvPr>
          <p:cNvSpPr txBox="1"/>
          <p:nvPr/>
        </p:nvSpPr>
        <p:spPr>
          <a:xfrm>
            <a:off x="7523734" y="3334676"/>
            <a:ext cx="4409289" cy="338554"/>
          </a:xfrm>
          <a:prstGeom prst="rect">
            <a:avLst/>
          </a:prstGeom>
          <a:noFill/>
        </p:spPr>
        <p:txBody>
          <a:bodyPr wrap="square" lIns="91440" tIns="45720" rIns="91440" bIns="45720" rtlCol="0" anchor="t">
            <a:spAutoFit/>
          </a:bodyPr>
          <a:lstStyle/>
          <a:p>
            <a:r>
              <a:rPr lang="da-DK" sz="1600" b="1" dirty="0">
                <a:latin typeface="Calibri"/>
                <a:cs typeface="Calibri"/>
              </a:rPr>
              <a:t>Kontrakt- og Aftalesporet</a:t>
            </a:r>
            <a:endParaRPr lang="en-US" b="1" dirty="0"/>
          </a:p>
        </p:txBody>
      </p:sp>
      <p:sp>
        <p:nvSpPr>
          <p:cNvPr id="13" name="Tekstfelt 12">
            <a:extLst>
              <a:ext uri="{FF2B5EF4-FFF2-40B4-BE49-F238E27FC236}">
                <a16:creationId xmlns:a16="http://schemas.microsoft.com/office/drawing/2014/main" id="{DC83FE8E-7AD3-4737-AE18-64743F86716E}"/>
              </a:ext>
            </a:extLst>
          </p:cNvPr>
          <p:cNvSpPr txBox="1"/>
          <p:nvPr/>
        </p:nvSpPr>
        <p:spPr>
          <a:xfrm>
            <a:off x="7797225" y="4396028"/>
            <a:ext cx="3738111" cy="338554"/>
          </a:xfrm>
          <a:prstGeom prst="rect">
            <a:avLst/>
          </a:prstGeom>
          <a:noFill/>
        </p:spPr>
        <p:txBody>
          <a:bodyPr wrap="square" lIns="91440" tIns="45720" rIns="91440" bIns="45720" rtlCol="0" anchor="t">
            <a:spAutoFit/>
          </a:bodyPr>
          <a:lstStyle/>
          <a:p>
            <a:r>
              <a:rPr lang="da-DK" sz="1600" b="1" dirty="0">
                <a:latin typeface="Calibri"/>
                <a:cs typeface="Calibri"/>
              </a:rPr>
              <a:t>Projektsporet</a:t>
            </a:r>
          </a:p>
        </p:txBody>
      </p:sp>
      <p:sp>
        <p:nvSpPr>
          <p:cNvPr id="14" name="Tekstfelt 13">
            <a:extLst>
              <a:ext uri="{FF2B5EF4-FFF2-40B4-BE49-F238E27FC236}">
                <a16:creationId xmlns:a16="http://schemas.microsoft.com/office/drawing/2014/main" id="{87BDB7E7-D855-411D-B3F7-0481FEBB9013}"/>
              </a:ext>
            </a:extLst>
          </p:cNvPr>
          <p:cNvSpPr txBox="1"/>
          <p:nvPr/>
        </p:nvSpPr>
        <p:spPr>
          <a:xfrm>
            <a:off x="6809592" y="5383279"/>
            <a:ext cx="4090536" cy="338554"/>
          </a:xfrm>
          <a:prstGeom prst="rect">
            <a:avLst/>
          </a:prstGeom>
          <a:noFill/>
        </p:spPr>
        <p:txBody>
          <a:bodyPr wrap="square" lIns="91440" tIns="45720" rIns="91440" bIns="45720" rtlCol="0" anchor="t">
            <a:spAutoFit/>
          </a:bodyPr>
          <a:lstStyle/>
          <a:p>
            <a:r>
              <a:rPr lang="da-DK" sz="1600" b="1" dirty="0">
                <a:latin typeface="Calibri"/>
                <a:cs typeface="Calibri"/>
              </a:rPr>
              <a:t>Interesse sporet</a:t>
            </a:r>
            <a:endParaRPr lang="en-US" b="1" dirty="0"/>
          </a:p>
        </p:txBody>
      </p:sp>
      <p:sp>
        <p:nvSpPr>
          <p:cNvPr id="15" name="Tekstfelt 14">
            <a:extLst>
              <a:ext uri="{FF2B5EF4-FFF2-40B4-BE49-F238E27FC236}">
                <a16:creationId xmlns:a16="http://schemas.microsoft.com/office/drawing/2014/main" id="{FA1A7A6E-49F2-4F01-807B-926B5F307CF5}"/>
              </a:ext>
            </a:extLst>
          </p:cNvPr>
          <p:cNvSpPr txBox="1"/>
          <p:nvPr/>
        </p:nvSpPr>
        <p:spPr>
          <a:xfrm>
            <a:off x="1863950" y="4414953"/>
            <a:ext cx="3190759" cy="338554"/>
          </a:xfrm>
          <a:prstGeom prst="rect">
            <a:avLst/>
          </a:prstGeom>
          <a:noFill/>
        </p:spPr>
        <p:txBody>
          <a:bodyPr wrap="square" lIns="91440" tIns="45720" rIns="91440" bIns="45720" rtlCol="0" anchor="t">
            <a:spAutoFit/>
          </a:bodyPr>
          <a:lstStyle/>
          <a:p>
            <a:r>
              <a:rPr lang="da-DK" sz="1600" b="1" dirty="0">
                <a:latin typeface="Calibri"/>
                <a:cs typeface="Calibri"/>
              </a:rPr>
              <a:t>Det kliniske spor</a:t>
            </a:r>
            <a:endParaRPr lang="en-US" b="1" dirty="0"/>
          </a:p>
        </p:txBody>
      </p:sp>
      <p:sp>
        <p:nvSpPr>
          <p:cNvPr id="16" name="Tekstfelt 15">
            <a:extLst>
              <a:ext uri="{FF2B5EF4-FFF2-40B4-BE49-F238E27FC236}">
                <a16:creationId xmlns:a16="http://schemas.microsoft.com/office/drawing/2014/main" id="{F6C4332E-310B-4EFE-9F34-7B5601B49E61}"/>
              </a:ext>
            </a:extLst>
          </p:cNvPr>
          <p:cNvSpPr txBox="1"/>
          <p:nvPr/>
        </p:nvSpPr>
        <p:spPr>
          <a:xfrm>
            <a:off x="2171611" y="2489141"/>
            <a:ext cx="3738111" cy="338554"/>
          </a:xfrm>
          <a:prstGeom prst="rect">
            <a:avLst/>
          </a:prstGeom>
          <a:noFill/>
        </p:spPr>
        <p:txBody>
          <a:bodyPr wrap="square" lIns="91440" tIns="45720" rIns="91440" bIns="45720" rtlCol="0" anchor="t">
            <a:spAutoFit/>
          </a:bodyPr>
          <a:lstStyle/>
          <a:p>
            <a:r>
              <a:rPr lang="da-DK" sz="1600" b="1" dirty="0">
                <a:latin typeface="Calibri"/>
                <a:cs typeface="Calibri"/>
              </a:rPr>
              <a:t>Det Emotionelle spor</a:t>
            </a:r>
            <a:endParaRPr lang="en-US" b="1" dirty="0"/>
          </a:p>
        </p:txBody>
      </p:sp>
      <p:sp>
        <p:nvSpPr>
          <p:cNvPr id="17" name="Tekstfelt 16">
            <a:extLst>
              <a:ext uri="{FF2B5EF4-FFF2-40B4-BE49-F238E27FC236}">
                <a16:creationId xmlns:a16="http://schemas.microsoft.com/office/drawing/2014/main" id="{A0A876B4-2CD8-456B-93F3-4C39AB3E9A80}"/>
              </a:ext>
            </a:extLst>
          </p:cNvPr>
          <p:cNvSpPr txBox="1"/>
          <p:nvPr/>
        </p:nvSpPr>
        <p:spPr>
          <a:xfrm>
            <a:off x="6686222" y="2553180"/>
            <a:ext cx="4465078" cy="338554"/>
          </a:xfrm>
          <a:prstGeom prst="rect">
            <a:avLst/>
          </a:prstGeom>
          <a:noFill/>
        </p:spPr>
        <p:txBody>
          <a:bodyPr wrap="square" lIns="91440" tIns="45720" rIns="91440" bIns="45720" rtlCol="0" anchor="t">
            <a:spAutoFit/>
          </a:bodyPr>
          <a:lstStyle/>
          <a:p>
            <a:r>
              <a:rPr lang="da-DK" sz="1600" b="1" dirty="0">
                <a:latin typeface="Calibri"/>
                <a:cs typeface="Calibri"/>
              </a:rPr>
              <a:t>Det Relationelle spor</a:t>
            </a:r>
          </a:p>
        </p:txBody>
      </p:sp>
      <p:sp>
        <p:nvSpPr>
          <p:cNvPr id="18" name="Tekstfelt 15">
            <a:extLst>
              <a:ext uri="{FF2B5EF4-FFF2-40B4-BE49-F238E27FC236}">
                <a16:creationId xmlns:a16="http://schemas.microsoft.com/office/drawing/2014/main" id="{96EFFFB6-344E-D2C0-4BA0-9AD6DC653F6E}"/>
              </a:ext>
            </a:extLst>
          </p:cNvPr>
          <p:cNvSpPr txBox="1"/>
          <p:nvPr/>
        </p:nvSpPr>
        <p:spPr>
          <a:xfrm>
            <a:off x="1786148" y="3432615"/>
            <a:ext cx="3598537" cy="584775"/>
          </a:xfrm>
          <a:prstGeom prst="rect">
            <a:avLst/>
          </a:prstGeom>
          <a:noFill/>
        </p:spPr>
        <p:txBody>
          <a:bodyPr wrap="square" lIns="91440" tIns="45720" rIns="91440" bIns="45720" rtlCol="0" anchor="t">
            <a:spAutoFit/>
          </a:bodyPr>
          <a:lstStyle/>
          <a:p>
            <a:r>
              <a:rPr lang="da-DK" sz="1600" b="1" dirty="0">
                <a:latin typeface="Calibri"/>
                <a:cs typeface="Calibri"/>
              </a:rPr>
              <a:t>Driftssporet</a:t>
            </a:r>
            <a:endParaRPr lang="en-US" b="1" dirty="0"/>
          </a:p>
          <a:p>
            <a:endParaRPr lang="da-DK" sz="1600" dirty="0">
              <a:latin typeface="Calibri"/>
              <a:cs typeface="Calibri"/>
            </a:endParaRPr>
          </a:p>
        </p:txBody>
      </p:sp>
      <p:pic>
        <p:nvPicPr>
          <p:cNvPr id="20" name="Grafik 4" descr="Værktøjer med massiv udfyldning">
            <a:extLst>
              <a:ext uri="{FF2B5EF4-FFF2-40B4-BE49-F238E27FC236}">
                <a16:creationId xmlns:a16="http://schemas.microsoft.com/office/drawing/2014/main" id="{05AAFD82-A9C2-6334-A8F0-37DD6EAC89F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640999" y="3334733"/>
            <a:ext cx="568978" cy="568978"/>
          </a:xfrm>
          <a:prstGeom prst="rect">
            <a:avLst/>
          </a:prstGeom>
        </p:spPr>
      </p:pic>
      <p:pic>
        <p:nvPicPr>
          <p:cNvPr id="21" name="Billede 20">
            <a:extLst>
              <a:ext uri="{FF2B5EF4-FFF2-40B4-BE49-F238E27FC236}">
                <a16:creationId xmlns:a16="http://schemas.microsoft.com/office/drawing/2014/main" id="{ADB9ADC1-271F-C0A1-0B84-CC9EF585B858}"/>
              </a:ext>
            </a:extLst>
          </p:cNvPr>
          <p:cNvPicPr>
            <a:picLocks noChangeAspect="1"/>
          </p:cNvPicPr>
          <p:nvPr/>
        </p:nvPicPr>
        <p:blipFill>
          <a:blip r:embed="rId16"/>
          <a:stretch>
            <a:fillRect/>
          </a:stretch>
        </p:blipFill>
        <p:spPr>
          <a:xfrm>
            <a:off x="8184232" y="215736"/>
            <a:ext cx="3753374" cy="724001"/>
          </a:xfrm>
          <a:prstGeom prst="rect">
            <a:avLst/>
          </a:prstGeom>
        </p:spPr>
      </p:pic>
      <p:sp>
        <p:nvSpPr>
          <p:cNvPr id="23" name="Pil: vinkel 33">
            <a:extLst>
              <a:ext uri="{FF2B5EF4-FFF2-40B4-BE49-F238E27FC236}">
                <a16:creationId xmlns:a16="http://schemas.microsoft.com/office/drawing/2014/main" id="{139069A2-89E5-E038-9B34-D0F2B5466177}"/>
              </a:ext>
            </a:extLst>
          </p:cNvPr>
          <p:cNvSpPr/>
          <p:nvPr/>
        </p:nvSpPr>
        <p:spPr>
          <a:xfrm>
            <a:off x="8152536" y="108649"/>
            <a:ext cx="3690946" cy="212615"/>
          </a:xfrm>
          <a:prstGeom prst="chevron">
            <a:avLst/>
          </a:prstGeom>
          <a:solidFill>
            <a:schemeClr val="bg1"/>
          </a:solidFill>
          <a:ln w="9525">
            <a:solidFill>
              <a:srgbClr val="1F4A6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200" dirty="0">
                <a:solidFill>
                  <a:schemeClr val="tx1"/>
                </a:solidFill>
                <a:cs typeface="Arial"/>
              </a:rPr>
              <a:t>On-boarding</a:t>
            </a:r>
            <a:endParaRPr lang="da-DK" sz="1200" dirty="0" err="1">
              <a:solidFill>
                <a:schemeClr val="tx1"/>
              </a:solidFill>
            </a:endParaRPr>
          </a:p>
        </p:txBody>
      </p:sp>
      <p:sp>
        <p:nvSpPr>
          <p:cNvPr id="22" name="Ellipse 21">
            <a:extLst>
              <a:ext uri="{FF2B5EF4-FFF2-40B4-BE49-F238E27FC236}">
                <a16:creationId xmlns:a16="http://schemas.microsoft.com/office/drawing/2014/main" id="{2194A627-0081-9CD1-7BCE-9F9C911C0CCC}"/>
              </a:ext>
            </a:extLst>
          </p:cNvPr>
          <p:cNvSpPr/>
          <p:nvPr/>
        </p:nvSpPr>
        <p:spPr>
          <a:xfrm>
            <a:off x="8184232" y="110478"/>
            <a:ext cx="1584176" cy="923055"/>
          </a:xfrm>
          <a:prstGeom prst="ellipse">
            <a:avLst/>
          </a:prstGeom>
          <a:noFill/>
          <a:ln w="9525">
            <a:solidFill>
              <a:srgbClr val="1F4A6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dirty="0" err="1"/>
          </a:p>
        </p:txBody>
      </p:sp>
    </p:spTree>
    <p:extLst>
      <p:ext uri="{BB962C8B-B14F-4D97-AF65-F5344CB8AC3E}">
        <p14:creationId xmlns:p14="http://schemas.microsoft.com/office/powerpoint/2010/main" val="2331700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ppt_x"/>
                                          </p:val>
                                        </p:tav>
                                        <p:tav tm="100000">
                                          <p:val>
                                            <p:strVal val="#ppt_x"/>
                                          </p:val>
                                        </p:tav>
                                      </p:tavLst>
                                    </p:anim>
                                    <p:anim calcmode="lin" valueType="num">
                                      <p:cBhvr additive="base">
                                        <p:cTn id="48" dur="500" fill="hold"/>
                                        <p:tgtEl>
                                          <p:spTgt spid="10"/>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fill="hold"/>
                                        <p:tgtEl>
                                          <p:spTgt spid="11"/>
                                        </p:tgtEl>
                                        <p:attrNameLst>
                                          <p:attrName>ppt_x</p:attrName>
                                        </p:attrNameLst>
                                      </p:cBhvr>
                                      <p:tavLst>
                                        <p:tav tm="0">
                                          <p:val>
                                            <p:strVal val="#ppt_x"/>
                                          </p:val>
                                        </p:tav>
                                        <p:tav tm="100000">
                                          <p:val>
                                            <p:strVal val="#ppt_x"/>
                                          </p:val>
                                        </p:tav>
                                      </p:tavLst>
                                    </p:anim>
                                    <p:anim calcmode="lin" valueType="num">
                                      <p:cBhvr additive="base">
                                        <p:cTn id="52" dur="500" fill="hold"/>
                                        <p:tgtEl>
                                          <p:spTgt spid="11"/>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additive="base">
                                        <p:cTn id="61" dur="500" fill="hold"/>
                                        <p:tgtEl>
                                          <p:spTgt spid="8"/>
                                        </p:tgtEl>
                                        <p:attrNameLst>
                                          <p:attrName>ppt_x</p:attrName>
                                        </p:attrNameLst>
                                      </p:cBhvr>
                                      <p:tavLst>
                                        <p:tav tm="0">
                                          <p:val>
                                            <p:strVal val="#ppt_x"/>
                                          </p:val>
                                        </p:tav>
                                        <p:tav tm="100000">
                                          <p:val>
                                            <p:strVal val="#ppt_x"/>
                                          </p:val>
                                        </p:tav>
                                      </p:tavLst>
                                    </p:anim>
                                    <p:anim calcmode="lin" valueType="num">
                                      <p:cBhvr additive="base">
                                        <p:cTn id="62" dur="500" fill="hold"/>
                                        <p:tgtEl>
                                          <p:spTgt spid="8"/>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additive="base">
                                        <p:cTn id="65" dur="500" fill="hold"/>
                                        <p:tgtEl>
                                          <p:spTgt spid="15"/>
                                        </p:tgtEl>
                                        <p:attrNameLst>
                                          <p:attrName>ppt_x</p:attrName>
                                        </p:attrNameLst>
                                      </p:cBhvr>
                                      <p:tavLst>
                                        <p:tav tm="0">
                                          <p:val>
                                            <p:strVal val="#ppt_x"/>
                                          </p:val>
                                        </p:tav>
                                        <p:tav tm="100000">
                                          <p:val>
                                            <p:strVal val="#ppt_x"/>
                                          </p:val>
                                        </p:tav>
                                      </p:tavLst>
                                    </p:anim>
                                    <p:anim calcmode="lin" valueType="num">
                                      <p:cBhvr additive="base">
                                        <p:cTn id="6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additive="base">
                                        <p:cTn id="71" dur="500" fill="hold"/>
                                        <p:tgtEl>
                                          <p:spTgt spid="18"/>
                                        </p:tgtEl>
                                        <p:attrNameLst>
                                          <p:attrName>ppt_x</p:attrName>
                                        </p:attrNameLst>
                                      </p:cBhvr>
                                      <p:tavLst>
                                        <p:tav tm="0">
                                          <p:val>
                                            <p:strVal val="#ppt_x"/>
                                          </p:val>
                                        </p:tav>
                                        <p:tav tm="100000">
                                          <p:val>
                                            <p:strVal val="#ppt_x"/>
                                          </p:val>
                                        </p:tav>
                                      </p:tavLst>
                                    </p:anim>
                                    <p:anim calcmode="lin" valueType="num">
                                      <p:cBhvr additive="base">
                                        <p:cTn id="72" dur="500" fill="hold"/>
                                        <p:tgtEl>
                                          <p:spTgt spid="18"/>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20"/>
                                        </p:tgtEl>
                                        <p:attrNameLst>
                                          <p:attrName>style.visibility</p:attrName>
                                        </p:attrNameLst>
                                      </p:cBhvr>
                                      <p:to>
                                        <p:strVal val="visible"/>
                                      </p:to>
                                    </p:set>
                                    <p:anim calcmode="lin" valueType="num">
                                      <p:cBhvr additive="base">
                                        <p:cTn id="75" dur="500" fill="hold"/>
                                        <p:tgtEl>
                                          <p:spTgt spid="20"/>
                                        </p:tgtEl>
                                        <p:attrNameLst>
                                          <p:attrName>ppt_x</p:attrName>
                                        </p:attrNameLst>
                                      </p:cBhvr>
                                      <p:tavLst>
                                        <p:tav tm="0">
                                          <p:val>
                                            <p:strVal val="#ppt_x"/>
                                          </p:val>
                                        </p:tav>
                                        <p:tav tm="100000">
                                          <p:val>
                                            <p:strVal val="#ppt_x"/>
                                          </p:val>
                                        </p:tav>
                                      </p:tavLst>
                                    </p:anim>
                                    <p:anim calcmode="lin" valueType="num">
                                      <p:cBhvr additive="base">
                                        <p:cTn id="7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p:bldP spid="13" grpId="0"/>
      <p:bldP spid="14" grpId="0"/>
      <p:bldP spid="15" grpId="0"/>
      <p:bldP spid="16" grpId="0"/>
      <p:bldP spid="17"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F51325-0684-4C2A-8D61-63C69A4F0B52}"/>
              </a:ext>
            </a:extLst>
          </p:cNvPr>
          <p:cNvSpPr>
            <a:spLocks noGrp="1"/>
          </p:cNvSpPr>
          <p:nvPr>
            <p:ph type="title"/>
          </p:nvPr>
        </p:nvSpPr>
        <p:spPr>
          <a:xfrm>
            <a:off x="1367391" y="548680"/>
            <a:ext cx="10137524" cy="828000"/>
          </a:xfrm>
        </p:spPr>
        <p:txBody>
          <a:bodyPr/>
          <a:lstStyle/>
          <a:p>
            <a:r>
              <a:rPr lang="da-DK" dirty="0"/>
              <a:t>Samskabelsesfase </a:t>
            </a:r>
          </a:p>
        </p:txBody>
      </p:sp>
      <p:sp>
        <p:nvSpPr>
          <p:cNvPr id="3" name="Pladsholder til slidenummer 2">
            <a:extLst>
              <a:ext uri="{FF2B5EF4-FFF2-40B4-BE49-F238E27FC236}">
                <a16:creationId xmlns:a16="http://schemas.microsoft.com/office/drawing/2014/main" id="{9716CFF6-F8D2-4AAE-8C78-34FA7CDC8F56}"/>
              </a:ext>
            </a:extLst>
          </p:cNvPr>
          <p:cNvSpPr>
            <a:spLocks noGrp="1"/>
          </p:cNvSpPr>
          <p:nvPr>
            <p:ph type="sldNum" sz="quarter" idx="12"/>
          </p:nvPr>
        </p:nvSpPr>
        <p:spPr/>
        <p:txBody>
          <a:bodyPr/>
          <a:lstStyle/>
          <a:p>
            <a:fld id="{667EC89C-17A0-4E64-A6D2-B825673CEEDF}" type="slidenum">
              <a:rPr lang="da-DK" dirty="0" smtClean="0"/>
              <a:t>16</a:t>
            </a:fld>
            <a:endParaRPr lang="da-DK" dirty="0"/>
          </a:p>
        </p:txBody>
      </p:sp>
      <p:sp>
        <p:nvSpPr>
          <p:cNvPr id="4" name="Pladsholder til indhold 3">
            <a:extLst>
              <a:ext uri="{FF2B5EF4-FFF2-40B4-BE49-F238E27FC236}">
                <a16:creationId xmlns:a16="http://schemas.microsoft.com/office/drawing/2014/main" id="{AF862EE5-6DD1-4444-A86B-EDEB84647DB1}"/>
              </a:ext>
            </a:extLst>
          </p:cNvPr>
          <p:cNvSpPr>
            <a:spLocks noGrp="1"/>
          </p:cNvSpPr>
          <p:nvPr>
            <p:ph sz="quarter" idx="13"/>
          </p:nvPr>
        </p:nvSpPr>
        <p:spPr>
          <a:xfrm>
            <a:off x="1368006" y="1700808"/>
            <a:ext cx="10136614" cy="3498850"/>
          </a:xfrm>
        </p:spPr>
        <p:txBody>
          <a:bodyPr/>
          <a:lstStyle/>
          <a:p>
            <a:r>
              <a:rPr lang="da-DK" dirty="0"/>
              <a:t>Projektet skabes med inddragelse af alle parter</a:t>
            </a:r>
          </a:p>
          <a:p>
            <a:r>
              <a:rPr lang="da-DK" dirty="0"/>
              <a:t>Rette kompetencer kommer i spil (entreprenør involvering)</a:t>
            </a:r>
          </a:p>
          <a:p>
            <a:r>
              <a:rPr lang="da-DK" dirty="0"/>
              <a:t>Bygherre og brugere er med om bordet og dermed med til at prioritere </a:t>
            </a:r>
          </a:p>
          <a:p>
            <a:r>
              <a:rPr lang="da-DK" dirty="0"/>
              <a:t>Bruger involvering – ”Bygger vi det vi har lovet hinanden” – Ejerskab  </a:t>
            </a:r>
          </a:p>
          <a:p>
            <a:r>
              <a:rPr lang="da-DK" dirty="0"/>
              <a:t>Projektet skal holde sig indenfor </a:t>
            </a:r>
            <a:r>
              <a:rPr lang="da-DK" dirty="0" err="1"/>
              <a:t>target</a:t>
            </a:r>
            <a:r>
              <a:rPr lang="da-DK" dirty="0"/>
              <a:t> – fælles fokus og ansvar</a:t>
            </a:r>
          </a:p>
          <a:p>
            <a:r>
              <a:rPr lang="da-DK" dirty="0"/>
              <a:t>Fasen afsluttes med fastlæggelse af endelige m2, kvalitet, pris og tid.</a:t>
            </a:r>
          </a:p>
          <a:p>
            <a:endParaRPr lang="da-DK" dirty="0"/>
          </a:p>
          <a:p>
            <a:pPr marL="0" indent="0">
              <a:buNone/>
            </a:pPr>
            <a:r>
              <a:rPr lang="da-DK" b="1" dirty="0"/>
              <a:t>På baggrund heraf indgås 2. allonge til kontrakten </a:t>
            </a:r>
          </a:p>
          <a:p>
            <a:endParaRPr lang="da-DK" dirty="0"/>
          </a:p>
          <a:p>
            <a:endParaRPr lang="da-DK" dirty="0"/>
          </a:p>
        </p:txBody>
      </p:sp>
      <p:pic>
        <p:nvPicPr>
          <p:cNvPr id="6" name="Billede 5">
            <a:extLst>
              <a:ext uri="{FF2B5EF4-FFF2-40B4-BE49-F238E27FC236}">
                <a16:creationId xmlns:a16="http://schemas.microsoft.com/office/drawing/2014/main" id="{05FD09D5-AC7E-3E14-D785-68C9976BC7E3}"/>
              </a:ext>
            </a:extLst>
          </p:cNvPr>
          <p:cNvPicPr>
            <a:picLocks noChangeAspect="1"/>
          </p:cNvPicPr>
          <p:nvPr/>
        </p:nvPicPr>
        <p:blipFill>
          <a:blip r:embed="rId2"/>
          <a:stretch>
            <a:fillRect/>
          </a:stretch>
        </p:blipFill>
        <p:spPr>
          <a:xfrm>
            <a:off x="8184232" y="215736"/>
            <a:ext cx="3753374" cy="724001"/>
          </a:xfrm>
          <a:prstGeom prst="rect">
            <a:avLst/>
          </a:prstGeom>
        </p:spPr>
      </p:pic>
      <p:sp>
        <p:nvSpPr>
          <p:cNvPr id="11" name="Pil: vinkel 33">
            <a:extLst>
              <a:ext uri="{FF2B5EF4-FFF2-40B4-BE49-F238E27FC236}">
                <a16:creationId xmlns:a16="http://schemas.microsoft.com/office/drawing/2014/main" id="{21E0FBBA-E651-AA7A-AD3B-CEAC81873C08}"/>
              </a:ext>
            </a:extLst>
          </p:cNvPr>
          <p:cNvSpPr/>
          <p:nvPr/>
        </p:nvSpPr>
        <p:spPr>
          <a:xfrm>
            <a:off x="8152536" y="108649"/>
            <a:ext cx="3690946" cy="212615"/>
          </a:xfrm>
          <a:prstGeom prst="chevron">
            <a:avLst/>
          </a:prstGeom>
          <a:solidFill>
            <a:schemeClr val="bg1"/>
          </a:solidFill>
          <a:ln w="9525">
            <a:solidFill>
              <a:srgbClr val="1F4A6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200" dirty="0">
                <a:solidFill>
                  <a:schemeClr val="tx1"/>
                </a:solidFill>
                <a:cs typeface="Arial"/>
              </a:rPr>
              <a:t>On-boarding</a:t>
            </a:r>
            <a:endParaRPr lang="da-DK" sz="1200" dirty="0" err="1">
              <a:solidFill>
                <a:schemeClr val="tx1"/>
              </a:solidFill>
            </a:endParaRPr>
          </a:p>
        </p:txBody>
      </p:sp>
      <p:sp>
        <p:nvSpPr>
          <p:cNvPr id="7" name="Ellipse 6">
            <a:extLst>
              <a:ext uri="{FF2B5EF4-FFF2-40B4-BE49-F238E27FC236}">
                <a16:creationId xmlns:a16="http://schemas.microsoft.com/office/drawing/2014/main" id="{DCF36194-DE5B-40CA-FCCA-D38BF2DFA922}"/>
              </a:ext>
            </a:extLst>
          </p:cNvPr>
          <p:cNvSpPr/>
          <p:nvPr/>
        </p:nvSpPr>
        <p:spPr>
          <a:xfrm>
            <a:off x="9629192" y="129681"/>
            <a:ext cx="2227447" cy="923055"/>
          </a:xfrm>
          <a:prstGeom prst="ellipse">
            <a:avLst/>
          </a:prstGeom>
          <a:noFill/>
          <a:ln w="9525">
            <a:solidFill>
              <a:srgbClr val="1F4A6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dirty="0" err="1"/>
          </a:p>
        </p:txBody>
      </p:sp>
    </p:spTree>
    <p:extLst>
      <p:ext uri="{BB962C8B-B14F-4D97-AF65-F5344CB8AC3E}">
        <p14:creationId xmlns:p14="http://schemas.microsoft.com/office/powerpoint/2010/main" val="1361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BE4D1842-B5B9-4E77-9490-79E3691030B6}"/>
              </a:ext>
            </a:extLst>
          </p:cNvPr>
          <p:cNvSpPr>
            <a:spLocks noGrp="1"/>
          </p:cNvSpPr>
          <p:nvPr>
            <p:ph type="dt" sz="half" idx="10"/>
          </p:nvPr>
        </p:nvSpPr>
        <p:spPr/>
        <p:txBody>
          <a:bodyPr/>
          <a:lstStyle/>
          <a:p>
            <a:endParaRPr lang="da-DK" dirty="0"/>
          </a:p>
        </p:txBody>
      </p:sp>
      <p:sp>
        <p:nvSpPr>
          <p:cNvPr id="3" name="Pladsholder til sidefod 2">
            <a:extLst>
              <a:ext uri="{FF2B5EF4-FFF2-40B4-BE49-F238E27FC236}">
                <a16:creationId xmlns:a16="http://schemas.microsoft.com/office/drawing/2014/main" id="{290591B7-C29E-4660-8E25-3C4C6B9487A7}"/>
              </a:ext>
            </a:extLst>
          </p:cNvPr>
          <p:cNvSpPr>
            <a:spLocks noGrp="1"/>
          </p:cNvSpPr>
          <p:nvPr>
            <p:ph type="ftr" sz="quarter" idx="11"/>
          </p:nvPr>
        </p:nvSpPr>
        <p:spPr/>
        <p:txBody>
          <a:bodyPr/>
          <a:lstStyle/>
          <a:p>
            <a:endParaRPr lang="en-GB"/>
          </a:p>
        </p:txBody>
      </p:sp>
      <p:sp>
        <p:nvSpPr>
          <p:cNvPr id="5" name="Titel 4">
            <a:extLst>
              <a:ext uri="{FF2B5EF4-FFF2-40B4-BE49-F238E27FC236}">
                <a16:creationId xmlns:a16="http://schemas.microsoft.com/office/drawing/2014/main" id="{42C725F2-2104-45E7-8633-977D6623AE36}"/>
              </a:ext>
            </a:extLst>
          </p:cNvPr>
          <p:cNvSpPr>
            <a:spLocks noGrp="1"/>
          </p:cNvSpPr>
          <p:nvPr>
            <p:ph type="title"/>
          </p:nvPr>
        </p:nvSpPr>
        <p:spPr/>
        <p:txBody>
          <a:bodyPr/>
          <a:lstStyle/>
          <a:p>
            <a:r>
              <a:rPr lang="da-DK" dirty="0"/>
              <a:t>Afrunding</a:t>
            </a:r>
            <a:br>
              <a:rPr lang="da-DK" dirty="0"/>
            </a:br>
            <a:endParaRPr lang="da-DK" dirty="0"/>
          </a:p>
        </p:txBody>
      </p:sp>
      <p:sp>
        <p:nvSpPr>
          <p:cNvPr id="7" name="Pladsholder til indhold 6">
            <a:extLst>
              <a:ext uri="{FF2B5EF4-FFF2-40B4-BE49-F238E27FC236}">
                <a16:creationId xmlns:a16="http://schemas.microsoft.com/office/drawing/2014/main" id="{0ECD8C23-822B-41D4-BBE1-01A6C867404C}"/>
              </a:ext>
            </a:extLst>
          </p:cNvPr>
          <p:cNvSpPr>
            <a:spLocks noGrp="1"/>
          </p:cNvSpPr>
          <p:nvPr>
            <p:ph sz="quarter" idx="17"/>
          </p:nvPr>
        </p:nvSpPr>
        <p:spPr>
          <a:xfrm>
            <a:off x="1366836" y="1694436"/>
            <a:ext cx="5881292" cy="3831675"/>
          </a:xfrm>
        </p:spPr>
        <p:txBody>
          <a:bodyPr/>
          <a:lstStyle/>
          <a:p>
            <a:pPr marL="0" indent="0">
              <a:buNone/>
            </a:pPr>
            <a:r>
              <a:rPr lang="da-DK" dirty="0"/>
              <a:t>Uanset hvad vi gør…</a:t>
            </a:r>
          </a:p>
          <a:p>
            <a:pPr>
              <a:buClr>
                <a:schemeClr val="bg1"/>
              </a:buClr>
            </a:pPr>
            <a:r>
              <a:rPr lang="da-DK" dirty="0"/>
              <a:t>er der ingen garantier for et godt samarbejde</a:t>
            </a:r>
          </a:p>
          <a:p>
            <a:pPr>
              <a:buClr>
                <a:schemeClr val="bg1"/>
              </a:buClr>
            </a:pPr>
            <a:r>
              <a:rPr lang="da-DK" dirty="0"/>
              <a:t>vil vi opleve uenigheder</a:t>
            </a:r>
          </a:p>
          <a:p>
            <a:pPr>
              <a:buClr>
                <a:schemeClr val="bg1"/>
              </a:buClr>
            </a:pPr>
            <a:r>
              <a:rPr lang="da-DK" dirty="0"/>
              <a:t>vil vi blive frustreret</a:t>
            </a:r>
          </a:p>
          <a:p>
            <a:endParaRPr lang="da-DK" dirty="0"/>
          </a:p>
          <a:p>
            <a:pPr marL="0" indent="0" algn="ctr">
              <a:buFont typeface="Arial" panose="020B0604020202020204" pitchFamily="34" charset="0"/>
              <a:buNone/>
            </a:pPr>
            <a:r>
              <a:rPr lang="da-DK" i="1" dirty="0"/>
              <a:t>Kunsten er at forstå dig selv, din samarbejdspartner og </a:t>
            </a:r>
            <a:br>
              <a:rPr lang="da-DK" i="1" dirty="0"/>
            </a:br>
            <a:r>
              <a:rPr lang="da-DK" i="1" dirty="0"/>
              <a:t>hvad der sker i et samarbejde</a:t>
            </a:r>
          </a:p>
          <a:p>
            <a:pPr marL="0" indent="0" algn="ctr">
              <a:buFont typeface="Arial" panose="020B0604020202020204" pitchFamily="34" charset="0"/>
              <a:buNone/>
            </a:pPr>
            <a:endParaRPr lang="da-DK" i="1" dirty="0"/>
          </a:p>
          <a:p>
            <a:pPr marL="0" indent="0" algn="ctr">
              <a:buFont typeface="Arial" panose="020B0604020202020204" pitchFamily="34" charset="0"/>
              <a:buNone/>
            </a:pPr>
            <a:r>
              <a:rPr lang="da-DK" i="1" dirty="0"/>
              <a:t>Vi skal bygge vores relationer op </a:t>
            </a:r>
            <a:br>
              <a:rPr lang="da-DK" i="1" dirty="0"/>
            </a:br>
            <a:r>
              <a:rPr lang="da-DK" i="1" dirty="0"/>
              <a:t>fra første møde med nye </a:t>
            </a:r>
            <a:br>
              <a:rPr lang="da-DK" i="1" dirty="0"/>
            </a:br>
            <a:r>
              <a:rPr lang="da-DK" i="1" dirty="0"/>
              <a:t>såvel som gamle relationer</a:t>
            </a:r>
          </a:p>
          <a:p>
            <a:endParaRPr lang="da-DK" dirty="0"/>
          </a:p>
        </p:txBody>
      </p:sp>
      <p:pic>
        <p:nvPicPr>
          <p:cNvPr id="16" name="Billede 15">
            <a:extLst>
              <a:ext uri="{FF2B5EF4-FFF2-40B4-BE49-F238E27FC236}">
                <a16:creationId xmlns:a16="http://schemas.microsoft.com/office/drawing/2014/main" id="{2B2F0C44-FA4D-4A73-8DA7-7D16C5F771C5}"/>
              </a:ext>
            </a:extLst>
          </p:cNvPr>
          <p:cNvPicPr>
            <a:picLocks noChangeAspect="1"/>
          </p:cNvPicPr>
          <p:nvPr/>
        </p:nvPicPr>
        <p:blipFill>
          <a:blip r:embed="rId2"/>
          <a:stretch>
            <a:fillRect/>
          </a:stretch>
        </p:blipFill>
        <p:spPr>
          <a:xfrm>
            <a:off x="7849190" y="2637751"/>
            <a:ext cx="3592272" cy="791249"/>
          </a:xfrm>
          <a:prstGeom prst="rect">
            <a:avLst/>
          </a:prstGeom>
        </p:spPr>
      </p:pic>
      <p:sp>
        <p:nvSpPr>
          <p:cNvPr id="17" name="Tekstfelt 16">
            <a:extLst>
              <a:ext uri="{FF2B5EF4-FFF2-40B4-BE49-F238E27FC236}">
                <a16:creationId xmlns:a16="http://schemas.microsoft.com/office/drawing/2014/main" id="{80BB73D4-682A-4240-A9A8-37F22B55F8A6}"/>
              </a:ext>
            </a:extLst>
          </p:cNvPr>
          <p:cNvSpPr txBox="1"/>
          <p:nvPr/>
        </p:nvSpPr>
        <p:spPr>
          <a:xfrm>
            <a:off x="8065214" y="2376958"/>
            <a:ext cx="3320381" cy="411816"/>
          </a:xfrm>
          <a:prstGeom prst="rect">
            <a:avLst/>
          </a:prstGeom>
          <a:noFill/>
        </p:spPr>
        <p:txBody>
          <a:bodyPr wrap="square" lIns="0" tIns="0" rIns="0" bIns="0" rtlCol="0">
            <a:noAutofit/>
          </a:bodyPr>
          <a:lstStyle/>
          <a:p>
            <a:r>
              <a:rPr lang="da-DK" dirty="0" err="1"/>
              <a:t>Onboarding</a:t>
            </a:r>
            <a:r>
              <a:rPr lang="da-DK" dirty="0"/>
              <a:t> og samskabelsen</a:t>
            </a:r>
          </a:p>
        </p:txBody>
      </p:sp>
      <p:pic>
        <p:nvPicPr>
          <p:cNvPr id="10" name="Billede 9">
            <a:extLst>
              <a:ext uri="{FF2B5EF4-FFF2-40B4-BE49-F238E27FC236}">
                <a16:creationId xmlns:a16="http://schemas.microsoft.com/office/drawing/2014/main" id="{C711FDC6-63B8-83B8-7EB8-27EEC7C9F61B}"/>
              </a:ext>
            </a:extLst>
          </p:cNvPr>
          <p:cNvPicPr>
            <a:picLocks noChangeAspect="1"/>
          </p:cNvPicPr>
          <p:nvPr/>
        </p:nvPicPr>
        <p:blipFill>
          <a:blip r:embed="rId3"/>
          <a:stretch>
            <a:fillRect/>
          </a:stretch>
        </p:blipFill>
        <p:spPr>
          <a:xfrm>
            <a:off x="8238178" y="3933056"/>
            <a:ext cx="3212487" cy="2726626"/>
          </a:xfrm>
          <a:prstGeom prst="rect">
            <a:avLst/>
          </a:prstGeom>
        </p:spPr>
      </p:pic>
      <p:pic>
        <p:nvPicPr>
          <p:cNvPr id="8" name="Billede 7">
            <a:extLst>
              <a:ext uri="{FF2B5EF4-FFF2-40B4-BE49-F238E27FC236}">
                <a16:creationId xmlns:a16="http://schemas.microsoft.com/office/drawing/2014/main" id="{CBDCDBE1-4585-F875-2995-491C58B51572}"/>
              </a:ext>
            </a:extLst>
          </p:cNvPr>
          <p:cNvPicPr>
            <a:picLocks noChangeAspect="1"/>
          </p:cNvPicPr>
          <p:nvPr/>
        </p:nvPicPr>
        <p:blipFill>
          <a:blip r:embed="rId4"/>
          <a:stretch>
            <a:fillRect/>
          </a:stretch>
        </p:blipFill>
        <p:spPr>
          <a:xfrm>
            <a:off x="8259903" y="302059"/>
            <a:ext cx="1847266" cy="1682760"/>
          </a:xfrm>
          <a:prstGeom prst="rect">
            <a:avLst/>
          </a:prstGeom>
        </p:spPr>
      </p:pic>
      <p:sp>
        <p:nvSpPr>
          <p:cNvPr id="6" name="Pil: vinkel 33">
            <a:extLst>
              <a:ext uri="{FF2B5EF4-FFF2-40B4-BE49-F238E27FC236}">
                <a16:creationId xmlns:a16="http://schemas.microsoft.com/office/drawing/2014/main" id="{D5D6A10B-4ABC-CED6-3B75-F3770673EC21}"/>
              </a:ext>
            </a:extLst>
          </p:cNvPr>
          <p:cNvSpPr/>
          <p:nvPr/>
        </p:nvSpPr>
        <p:spPr>
          <a:xfrm>
            <a:off x="8063931" y="2695905"/>
            <a:ext cx="3345388" cy="177173"/>
          </a:xfrm>
          <a:prstGeom prst="chevron">
            <a:avLst/>
          </a:prstGeom>
          <a:solidFill>
            <a:schemeClr val="bg1"/>
          </a:solidFill>
          <a:ln w="9525">
            <a:solidFill>
              <a:srgbClr val="1F4A6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100" dirty="0">
                <a:solidFill>
                  <a:schemeClr val="tx1"/>
                </a:solidFill>
                <a:cs typeface="Arial"/>
              </a:rPr>
              <a:t>On-boarding</a:t>
            </a:r>
            <a:endParaRPr lang="da-DK" sz="1100" dirty="0" err="1">
              <a:solidFill>
                <a:schemeClr val="tx1"/>
              </a:solidFill>
            </a:endParaRPr>
          </a:p>
        </p:txBody>
      </p:sp>
      <p:pic>
        <p:nvPicPr>
          <p:cNvPr id="4" name="Billede 3">
            <a:extLst>
              <a:ext uri="{FF2B5EF4-FFF2-40B4-BE49-F238E27FC236}">
                <a16:creationId xmlns:a16="http://schemas.microsoft.com/office/drawing/2014/main" id="{8C64F928-AA71-077D-A8A8-FC335781AA40}"/>
              </a:ext>
            </a:extLst>
          </p:cNvPr>
          <p:cNvPicPr>
            <a:picLocks noChangeAspect="1"/>
          </p:cNvPicPr>
          <p:nvPr/>
        </p:nvPicPr>
        <p:blipFill>
          <a:blip r:embed="rId5"/>
          <a:stretch>
            <a:fillRect/>
          </a:stretch>
        </p:blipFill>
        <p:spPr>
          <a:xfrm>
            <a:off x="10560496" y="705262"/>
            <a:ext cx="1008112" cy="876353"/>
          </a:xfrm>
          <a:prstGeom prst="rect">
            <a:avLst/>
          </a:prstGeom>
        </p:spPr>
      </p:pic>
    </p:spTree>
    <p:extLst>
      <p:ext uri="{BB962C8B-B14F-4D97-AF65-F5344CB8AC3E}">
        <p14:creationId xmlns:p14="http://schemas.microsoft.com/office/powerpoint/2010/main" val="10288578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DCA901F2-0E7A-D46C-F832-D8D646D1491E}"/>
              </a:ext>
            </a:extLst>
          </p:cNvPr>
          <p:cNvSpPr>
            <a:spLocks noGrp="1"/>
          </p:cNvSpPr>
          <p:nvPr>
            <p:ph type="title"/>
          </p:nvPr>
        </p:nvSpPr>
        <p:spPr>
          <a:xfrm>
            <a:off x="1366844" y="871200"/>
            <a:ext cx="10137775" cy="828000"/>
          </a:xfrm>
        </p:spPr>
        <p:txBody>
          <a:bodyPr anchor="b">
            <a:normAutofit/>
          </a:bodyPr>
          <a:lstStyle/>
          <a:p>
            <a:r>
              <a:rPr lang="en-US" err="1"/>
              <a:t>Spørgsmål</a:t>
            </a:r>
            <a:r>
              <a:rPr lang="en-US"/>
              <a:t>?</a:t>
            </a:r>
            <a:endParaRPr lang="en-US" dirty="0"/>
          </a:p>
        </p:txBody>
      </p:sp>
      <p:pic>
        <p:nvPicPr>
          <p:cNvPr id="5" name="Content Placeholder 4">
            <a:extLst>
              <a:ext uri="{FF2B5EF4-FFF2-40B4-BE49-F238E27FC236}">
                <a16:creationId xmlns:a16="http://schemas.microsoft.com/office/drawing/2014/main" id="{1FD40F86-59AB-E967-49EF-3BB41EFE0DC3}"/>
              </a:ext>
            </a:extLst>
          </p:cNvPr>
          <p:cNvPicPr>
            <a:picLocks noGrp="1" noChangeAspect="1"/>
          </p:cNvPicPr>
          <p:nvPr>
            <p:ph sz="quarter" idx="14"/>
          </p:nvPr>
        </p:nvPicPr>
        <p:blipFill>
          <a:blip r:embed="rId2"/>
          <a:stretch>
            <a:fillRect/>
          </a:stretch>
        </p:blipFill>
        <p:spPr>
          <a:xfrm>
            <a:off x="4926970" y="1583558"/>
            <a:ext cx="5145990" cy="4139872"/>
          </a:xfrm>
          <a:noFill/>
        </p:spPr>
      </p:pic>
      <p:sp>
        <p:nvSpPr>
          <p:cNvPr id="3" name="Slide Number Placeholder 2">
            <a:extLst>
              <a:ext uri="{FF2B5EF4-FFF2-40B4-BE49-F238E27FC236}">
                <a16:creationId xmlns:a16="http://schemas.microsoft.com/office/drawing/2014/main" id="{403FC3E3-EE1A-6FF3-2524-9981295E82DC}"/>
              </a:ext>
            </a:extLst>
          </p:cNvPr>
          <p:cNvSpPr>
            <a:spLocks noGrp="1"/>
          </p:cNvSpPr>
          <p:nvPr>
            <p:ph type="sldNum" sz="quarter" idx="17"/>
          </p:nvPr>
        </p:nvSpPr>
        <p:spPr>
          <a:xfrm>
            <a:off x="11504613" y="6288074"/>
            <a:ext cx="687386" cy="180000"/>
          </a:xfrm>
        </p:spPr>
        <p:txBody>
          <a:bodyPr anchor="t">
            <a:normAutofit/>
          </a:bodyPr>
          <a:lstStyle/>
          <a:p>
            <a:pPr>
              <a:spcAft>
                <a:spcPts val="600"/>
              </a:spcAft>
            </a:pPr>
            <a:fld id="{667EC89C-17A0-4E64-A6D2-B825673CEEDF}" type="slidenum">
              <a:rPr lang="da-DK" smtClean="0"/>
              <a:pPr>
                <a:spcAft>
                  <a:spcPts val="600"/>
                </a:spcAft>
              </a:pPr>
              <a:t>18</a:t>
            </a:fld>
            <a:endParaRPr lang="da-DK"/>
          </a:p>
        </p:txBody>
      </p:sp>
    </p:spTree>
    <p:extLst>
      <p:ext uri="{BB962C8B-B14F-4D97-AF65-F5344CB8AC3E}">
        <p14:creationId xmlns:p14="http://schemas.microsoft.com/office/powerpoint/2010/main" val="25623295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FB0AD1-55E0-45AA-BF51-68F379E18A3A}"/>
              </a:ext>
            </a:extLst>
          </p:cNvPr>
          <p:cNvSpPr>
            <a:spLocks noGrp="1"/>
          </p:cNvSpPr>
          <p:nvPr>
            <p:ph type="title"/>
          </p:nvPr>
        </p:nvSpPr>
        <p:spPr/>
        <p:txBody>
          <a:bodyPr/>
          <a:lstStyle/>
          <a:p>
            <a:r>
              <a:rPr lang="da-DK" dirty="0"/>
              <a:t>Bonus materiale</a:t>
            </a:r>
          </a:p>
        </p:txBody>
      </p:sp>
      <p:sp>
        <p:nvSpPr>
          <p:cNvPr id="3" name="Undertitel 2">
            <a:extLst>
              <a:ext uri="{FF2B5EF4-FFF2-40B4-BE49-F238E27FC236}">
                <a16:creationId xmlns:a16="http://schemas.microsoft.com/office/drawing/2014/main" id="{BA17943C-3789-4500-B180-93128ADF5BBE}"/>
              </a:ext>
            </a:extLst>
          </p:cNvPr>
          <p:cNvSpPr>
            <a:spLocks noGrp="1"/>
          </p:cNvSpPr>
          <p:nvPr>
            <p:ph type="subTitle" idx="1"/>
          </p:nvPr>
        </p:nvSpPr>
        <p:spPr/>
        <p:txBody>
          <a:bodyPr/>
          <a:lstStyle/>
          <a:p>
            <a:r>
              <a:rPr lang="da-DK" dirty="0"/>
              <a:t>Ikke med i præsentationen</a:t>
            </a:r>
          </a:p>
        </p:txBody>
      </p:sp>
      <p:sp>
        <p:nvSpPr>
          <p:cNvPr id="4" name="Pladsholder til dato 3">
            <a:extLst>
              <a:ext uri="{FF2B5EF4-FFF2-40B4-BE49-F238E27FC236}">
                <a16:creationId xmlns:a16="http://schemas.microsoft.com/office/drawing/2014/main" id="{98B842F6-39A9-4CE9-9417-B1008116778E}"/>
              </a:ext>
            </a:extLst>
          </p:cNvPr>
          <p:cNvSpPr>
            <a:spLocks noGrp="1"/>
          </p:cNvSpPr>
          <p:nvPr>
            <p:ph type="dt" sz="half" idx="10"/>
          </p:nvPr>
        </p:nvSpPr>
        <p:spPr/>
        <p:txBody>
          <a:bodyPr/>
          <a:lstStyle/>
          <a:p>
            <a:endParaRPr lang="da-DK" dirty="0"/>
          </a:p>
        </p:txBody>
      </p:sp>
      <p:sp>
        <p:nvSpPr>
          <p:cNvPr id="5" name="Pladsholder til sidefod 4">
            <a:extLst>
              <a:ext uri="{FF2B5EF4-FFF2-40B4-BE49-F238E27FC236}">
                <a16:creationId xmlns:a16="http://schemas.microsoft.com/office/drawing/2014/main" id="{317C93E8-9439-4096-9A4E-92E2ACA10D0B}"/>
              </a:ext>
            </a:extLst>
          </p:cNvPr>
          <p:cNvSpPr>
            <a:spLocks noGrp="1"/>
          </p:cNvSpPr>
          <p:nvPr>
            <p:ph type="ftr" sz="quarter" idx="11"/>
          </p:nvPr>
        </p:nvSpPr>
        <p:spPr/>
        <p:txBody>
          <a:bodyPr/>
          <a:lstStyle/>
          <a:p>
            <a:endParaRPr lang="en-GB"/>
          </a:p>
        </p:txBody>
      </p:sp>
      <p:sp>
        <p:nvSpPr>
          <p:cNvPr id="6" name="Pladsholder til slidenummer 5">
            <a:extLst>
              <a:ext uri="{FF2B5EF4-FFF2-40B4-BE49-F238E27FC236}">
                <a16:creationId xmlns:a16="http://schemas.microsoft.com/office/drawing/2014/main" id="{0581B415-1E6D-4E90-8A30-9BA8050BD828}"/>
              </a:ext>
            </a:extLst>
          </p:cNvPr>
          <p:cNvSpPr>
            <a:spLocks noGrp="1"/>
          </p:cNvSpPr>
          <p:nvPr>
            <p:ph type="sldNum" sz="quarter" idx="12"/>
          </p:nvPr>
        </p:nvSpPr>
        <p:spPr/>
        <p:txBody>
          <a:bodyPr/>
          <a:lstStyle/>
          <a:p>
            <a:fld id="{0DAB5548-7253-48D6-B95B-F3D312A72220}" type="slidenum">
              <a:rPr lang="da-DK" smtClean="0"/>
              <a:pPr/>
              <a:t>19</a:t>
            </a:fld>
            <a:endParaRPr lang="da-DK" dirty="0"/>
          </a:p>
        </p:txBody>
      </p:sp>
    </p:spTree>
    <p:extLst>
      <p:ext uri="{BB962C8B-B14F-4D97-AF65-F5344CB8AC3E}">
        <p14:creationId xmlns:p14="http://schemas.microsoft.com/office/powerpoint/2010/main" val="32464268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0B70B9BC-FC8B-F26D-FB0C-D6E24A1D5E61}"/>
              </a:ext>
            </a:extLst>
          </p:cNvPr>
          <p:cNvSpPr>
            <a:spLocks noGrp="1"/>
          </p:cNvSpPr>
          <p:nvPr>
            <p:ph type="dt" sz="half" idx="10"/>
          </p:nvPr>
        </p:nvSpPr>
        <p:spPr/>
        <p:txBody>
          <a:bodyPr/>
          <a:lstStyle/>
          <a:p>
            <a:endParaRPr lang="da-DK" dirty="0"/>
          </a:p>
        </p:txBody>
      </p:sp>
      <p:sp>
        <p:nvSpPr>
          <p:cNvPr id="3" name="Pladsholder til sidefod 2">
            <a:extLst>
              <a:ext uri="{FF2B5EF4-FFF2-40B4-BE49-F238E27FC236}">
                <a16:creationId xmlns:a16="http://schemas.microsoft.com/office/drawing/2014/main" id="{6550A78B-A7D3-FF3F-5FBD-82597E916EE9}"/>
              </a:ext>
            </a:extLst>
          </p:cNvPr>
          <p:cNvSpPr>
            <a:spLocks noGrp="1"/>
          </p:cNvSpPr>
          <p:nvPr>
            <p:ph type="ftr" sz="quarter" idx="11"/>
          </p:nvPr>
        </p:nvSpPr>
        <p:spPr/>
        <p:txBody>
          <a:bodyPr/>
          <a:lstStyle/>
          <a:p>
            <a:endParaRPr lang="en-GB"/>
          </a:p>
        </p:txBody>
      </p:sp>
      <p:sp>
        <p:nvSpPr>
          <p:cNvPr id="4" name="Pladsholder til slidenummer 3">
            <a:extLst>
              <a:ext uri="{FF2B5EF4-FFF2-40B4-BE49-F238E27FC236}">
                <a16:creationId xmlns:a16="http://schemas.microsoft.com/office/drawing/2014/main" id="{104E31BD-3EA1-20ED-CC5F-93CD2A8CA41E}"/>
              </a:ext>
            </a:extLst>
          </p:cNvPr>
          <p:cNvSpPr>
            <a:spLocks noGrp="1"/>
          </p:cNvSpPr>
          <p:nvPr>
            <p:ph type="sldNum" sz="quarter" idx="12"/>
          </p:nvPr>
        </p:nvSpPr>
        <p:spPr/>
        <p:txBody>
          <a:bodyPr/>
          <a:lstStyle/>
          <a:p>
            <a:fld id="{0DAB5548-7253-48D6-B95B-F3D312A72220}" type="slidenum">
              <a:rPr lang="en-GB" smtClean="0"/>
              <a:pPr/>
              <a:t>2</a:t>
            </a:fld>
            <a:endParaRPr lang="en-GB" dirty="0"/>
          </a:p>
        </p:txBody>
      </p:sp>
      <p:sp>
        <p:nvSpPr>
          <p:cNvPr id="5" name="Titel 4">
            <a:extLst>
              <a:ext uri="{FF2B5EF4-FFF2-40B4-BE49-F238E27FC236}">
                <a16:creationId xmlns:a16="http://schemas.microsoft.com/office/drawing/2014/main" id="{45F46872-FBE7-A487-3DA5-AC091D192A0C}"/>
              </a:ext>
            </a:extLst>
          </p:cNvPr>
          <p:cNvSpPr>
            <a:spLocks noGrp="1"/>
          </p:cNvSpPr>
          <p:nvPr>
            <p:ph type="title"/>
          </p:nvPr>
        </p:nvSpPr>
        <p:spPr/>
        <p:txBody>
          <a:bodyPr/>
          <a:lstStyle/>
          <a:p>
            <a:r>
              <a:rPr lang="da-DK" dirty="0"/>
              <a:t>Agenda</a:t>
            </a:r>
          </a:p>
        </p:txBody>
      </p:sp>
      <p:sp>
        <p:nvSpPr>
          <p:cNvPr id="6" name="Pladsholder til billede 5">
            <a:extLst>
              <a:ext uri="{FF2B5EF4-FFF2-40B4-BE49-F238E27FC236}">
                <a16:creationId xmlns:a16="http://schemas.microsoft.com/office/drawing/2014/main" id="{8B6093C7-BB87-62E1-CB9F-52B5193C0C4E}"/>
              </a:ext>
            </a:extLst>
          </p:cNvPr>
          <p:cNvSpPr>
            <a:spLocks noGrp="1"/>
          </p:cNvSpPr>
          <p:nvPr>
            <p:ph type="pic" sz="quarter" idx="16"/>
          </p:nvPr>
        </p:nvSpPr>
        <p:spPr/>
      </p:sp>
      <p:sp>
        <p:nvSpPr>
          <p:cNvPr id="7" name="Pladsholder til indhold 6">
            <a:extLst>
              <a:ext uri="{FF2B5EF4-FFF2-40B4-BE49-F238E27FC236}">
                <a16:creationId xmlns:a16="http://schemas.microsoft.com/office/drawing/2014/main" id="{BCA4B786-0E9D-EC1B-A524-ABFF2A1E7EF4}"/>
              </a:ext>
            </a:extLst>
          </p:cNvPr>
          <p:cNvSpPr>
            <a:spLocks noGrp="1"/>
          </p:cNvSpPr>
          <p:nvPr>
            <p:ph sz="quarter" idx="17"/>
          </p:nvPr>
        </p:nvSpPr>
        <p:spPr>
          <a:xfrm>
            <a:off x="1366836" y="2006071"/>
            <a:ext cx="5593259" cy="3831675"/>
          </a:xfrm>
        </p:spPr>
        <p:txBody>
          <a:bodyPr vert="horz" lIns="0" tIns="0" rIns="0" bIns="0" rtlCol="0" anchor="t">
            <a:noAutofit/>
          </a:bodyPr>
          <a:lstStyle/>
          <a:p>
            <a:pPr marL="267970" indent="-267970"/>
            <a:r>
              <a:rPr lang="da-DK" sz="2000" dirty="0"/>
              <a:t>Indflyvning </a:t>
            </a:r>
            <a:br>
              <a:rPr lang="da-DK" sz="2000" dirty="0"/>
            </a:br>
            <a:r>
              <a:rPr lang="da-DK" sz="2000" dirty="0"/>
              <a:t>Præsentation </a:t>
            </a:r>
          </a:p>
          <a:p>
            <a:pPr marL="267970" indent="-267970"/>
            <a:r>
              <a:rPr lang="da-DK" sz="2000" dirty="0"/>
              <a:t>Visionen for projektet</a:t>
            </a:r>
            <a:br>
              <a:rPr lang="da-DK" sz="2000" dirty="0"/>
            </a:br>
            <a:r>
              <a:rPr lang="da-DK" sz="2000" dirty="0"/>
              <a:t>Læringen…</a:t>
            </a:r>
            <a:endParaRPr lang="en-US" sz="2000" dirty="0">
              <a:cs typeface="Arial"/>
            </a:endParaRPr>
          </a:p>
          <a:p>
            <a:pPr marL="267970" indent="-267970"/>
            <a:r>
              <a:rPr lang="da-DK" sz="2000" dirty="0"/>
              <a:t>Hvordan skaber vi mere ejerskab?</a:t>
            </a:r>
            <a:br>
              <a:rPr lang="da-DK" sz="2000" dirty="0"/>
            </a:br>
            <a:br>
              <a:rPr lang="da-DK" sz="2000" dirty="0"/>
            </a:br>
            <a:r>
              <a:rPr lang="da-DK" sz="2000" dirty="0" err="1"/>
              <a:t>Onboarding</a:t>
            </a:r>
            <a:endParaRPr lang="da-DK" sz="2000" dirty="0">
              <a:cs typeface="Arial"/>
            </a:endParaRPr>
          </a:p>
          <a:p>
            <a:pPr marL="267970" indent="-267970"/>
            <a:r>
              <a:rPr lang="da-DK" sz="2000" dirty="0">
                <a:cs typeface="Arial"/>
              </a:rPr>
              <a:t>Afrunding</a:t>
            </a:r>
            <a:endParaRPr lang="da-DK" sz="2000" dirty="0"/>
          </a:p>
        </p:txBody>
      </p:sp>
      <p:pic>
        <p:nvPicPr>
          <p:cNvPr id="8" name="Billede 7">
            <a:extLst>
              <a:ext uri="{FF2B5EF4-FFF2-40B4-BE49-F238E27FC236}">
                <a16:creationId xmlns:a16="http://schemas.microsoft.com/office/drawing/2014/main" id="{C8B8229F-80B5-032A-7C6F-AE7E17F0CEC8}"/>
              </a:ext>
            </a:extLst>
          </p:cNvPr>
          <p:cNvPicPr>
            <a:picLocks noChangeAspect="1"/>
          </p:cNvPicPr>
          <p:nvPr/>
        </p:nvPicPr>
        <p:blipFill>
          <a:blip r:embed="rId2"/>
          <a:stretch>
            <a:fillRect/>
          </a:stretch>
        </p:blipFill>
        <p:spPr>
          <a:xfrm>
            <a:off x="7904942" y="548680"/>
            <a:ext cx="3842144" cy="5522311"/>
          </a:xfrm>
          <a:prstGeom prst="rect">
            <a:avLst/>
          </a:prstGeom>
          <a:ln w="12700">
            <a:solidFill>
              <a:srgbClr val="CB6615"/>
            </a:solidFill>
          </a:ln>
        </p:spPr>
      </p:pic>
    </p:spTree>
    <p:extLst>
      <p:ext uri="{BB962C8B-B14F-4D97-AF65-F5344CB8AC3E}">
        <p14:creationId xmlns:p14="http://schemas.microsoft.com/office/powerpoint/2010/main" val="7384242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Billede 03.01.2023 kl. 08.47.jpg" descr="Billede 03.01.2023 kl. 08.47.jpg"/>
          <p:cNvPicPr>
            <a:picLocks noChangeAspect="1"/>
          </p:cNvPicPr>
          <p:nvPr/>
        </p:nvPicPr>
        <p:blipFill>
          <a:blip r:embed="rId2"/>
          <a:stretch>
            <a:fillRect/>
          </a:stretch>
        </p:blipFill>
        <p:spPr>
          <a:xfrm>
            <a:off x="527599" y="736605"/>
            <a:ext cx="11303692" cy="5713559"/>
          </a:xfrm>
          <a:prstGeom prst="rect">
            <a:avLst/>
          </a:prstGeom>
          <a:ln w="12700">
            <a:miter lim="400000"/>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A242EFA5-FFE3-47C4-AC73-702581A9C79D}"/>
              </a:ext>
            </a:extLst>
          </p:cNvPr>
          <p:cNvSpPr>
            <a:spLocks noGrp="1"/>
          </p:cNvSpPr>
          <p:nvPr>
            <p:ph type="dt" sz="half" idx="10"/>
          </p:nvPr>
        </p:nvSpPr>
        <p:spPr/>
        <p:txBody>
          <a:bodyPr/>
          <a:lstStyle/>
          <a:p>
            <a:endParaRPr lang="da-DK" dirty="0"/>
          </a:p>
        </p:txBody>
      </p:sp>
      <p:sp>
        <p:nvSpPr>
          <p:cNvPr id="3" name="Pladsholder til sidefod 2">
            <a:extLst>
              <a:ext uri="{FF2B5EF4-FFF2-40B4-BE49-F238E27FC236}">
                <a16:creationId xmlns:a16="http://schemas.microsoft.com/office/drawing/2014/main" id="{4E1EAF33-E9C7-4FE7-B3EF-CFC40745022B}"/>
              </a:ext>
            </a:extLst>
          </p:cNvPr>
          <p:cNvSpPr>
            <a:spLocks noGrp="1"/>
          </p:cNvSpPr>
          <p:nvPr>
            <p:ph type="ftr" sz="quarter" idx="11"/>
          </p:nvPr>
        </p:nvSpPr>
        <p:spPr/>
        <p:txBody>
          <a:bodyPr/>
          <a:lstStyle/>
          <a:p>
            <a:endParaRPr lang="en-GB"/>
          </a:p>
        </p:txBody>
      </p:sp>
      <p:sp>
        <p:nvSpPr>
          <p:cNvPr id="4" name="Pladsholder til slidenummer 3">
            <a:extLst>
              <a:ext uri="{FF2B5EF4-FFF2-40B4-BE49-F238E27FC236}">
                <a16:creationId xmlns:a16="http://schemas.microsoft.com/office/drawing/2014/main" id="{EB160309-D24C-4FEA-9875-8AC9B0C24A93}"/>
              </a:ext>
            </a:extLst>
          </p:cNvPr>
          <p:cNvSpPr>
            <a:spLocks noGrp="1"/>
          </p:cNvSpPr>
          <p:nvPr>
            <p:ph type="sldNum" sz="quarter" idx="12"/>
          </p:nvPr>
        </p:nvSpPr>
        <p:spPr/>
        <p:txBody>
          <a:bodyPr/>
          <a:lstStyle/>
          <a:p>
            <a:fld id="{0DAB5548-7253-48D6-B95B-F3D312A72220}" type="slidenum">
              <a:rPr lang="en-GB" smtClean="0"/>
              <a:pPr/>
              <a:t>21</a:t>
            </a:fld>
            <a:endParaRPr lang="en-GB" dirty="0"/>
          </a:p>
        </p:txBody>
      </p:sp>
      <p:sp>
        <p:nvSpPr>
          <p:cNvPr id="7" name="Rektangel 6">
            <a:extLst>
              <a:ext uri="{FF2B5EF4-FFF2-40B4-BE49-F238E27FC236}">
                <a16:creationId xmlns:a16="http://schemas.microsoft.com/office/drawing/2014/main" id="{F5AC6F42-F908-4EA2-9D3D-E8597CE71EA8}"/>
              </a:ext>
            </a:extLst>
          </p:cNvPr>
          <p:cNvSpPr/>
          <p:nvPr/>
        </p:nvSpPr>
        <p:spPr>
          <a:xfrm>
            <a:off x="5289848" y="2389678"/>
            <a:ext cx="2016224" cy="2767513"/>
          </a:xfrm>
          <a:prstGeom prst="rect">
            <a:avLst/>
          </a:pr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da-DK" b="1" dirty="0">
                <a:solidFill>
                  <a:schemeClr val="tx1"/>
                </a:solidFill>
              </a:rPr>
              <a:t>Samarbejdsaftale</a:t>
            </a:r>
          </a:p>
          <a:p>
            <a:pPr algn="ctr"/>
            <a:endParaRPr lang="da-DK" dirty="0">
              <a:solidFill>
                <a:schemeClr val="tx1"/>
              </a:solidFill>
            </a:endParaRPr>
          </a:p>
          <a:p>
            <a:pPr algn="ctr"/>
            <a:r>
              <a:rPr lang="da-DK" b="1" dirty="0">
                <a:solidFill>
                  <a:schemeClr val="tx1"/>
                </a:solidFill>
              </a:rPr>
              <a:t>Hoveddokument</a:t>
            </a:r>
          </a:p>
          <a:p>
            <a:pPr algn="ctr"/>
            <a:r>
              <a:rPr lang="da-DK" dirty="0">
                <a:solidFill>
                  <a:schemeClr val="tx1"/>
                </a:solidFill>
              </a:rPr>
              <a:t>Generelt indhold</a:t>
            </a:r>
          </a:p>
          <a:p>
            <a:pPr algn="ctr"/>
            <a:r>
              <a:rPr lang="da-DK" dirty="0">
                <a:solidFill>
                  <a:schemeClr val="tx1"/>
                </a:solidFill>
              </a:rPr>
              <a:t>Formål, mål</a:t>
            </a:r>
          </a:p>
          <a:p>
            <a:pPr algn="ctr"/>
            <a:r>
              <a:rPr lang="da-DK" dirty="0">
                <a:solidFill>
                  <a:schemeClr val="tx1"/>
                </a:solidFill>
              </a:rPr>
              <a:t>Organisering</a:t>
            </a:r>
          </a:p>
          <a:p>
            <a:pPr algn="ctr"/>
            <a:r>
              <a:rPr lang="da-DK" dirty="0">
                <a:solidFill>
                  <a:schemeClr val="tx1"/>
                </a:solidFill>
              </a:rPr>
              <a:t>Samarbejdsmodel</a:t>
            </a:r>
          </a:p>
          <a:p>
            <a:pPr algn="ctr"/>
            <a:r>
              <a:rPr lang="da-DK" dirty="0">
                <a:solidFill>
                  <a:schemeClr val="tx1"/>
                </a:solidFill>
              </a:rPr>
              <a:t>Kommunikation</a:t>
            </a:r>
          </a:p>
          <a:p>
            <a:pPr algn="ctr"/>
            <a:endParaRPr lang="da-DK" dirty="0">
              <a:solidFill>
                <a:schemeClr val="tx1"/>
              </a:solidFill>
            </a:endParaRPr>
          </a:p>
          <a:p>
            <a:pPr algn="ctr"/>
            <a:endParaRPr lang="da-DK" dirty="0">
              <a:solidFill>
                <a:schemeClr val="tx1"/>
              </a:solidFill>
            </a:endParaRPr>
          </a:p>
          <a:p>
            <a:pPr algn="ctr"/>
            <a:endParaRPr lang="da-DK" dirty="0">
              <a:solidFill>
                <a:schemeClr val="tx1"/>
              </a:solidFill>
            </a:endParaRPr>
          </a:p>
          <a:p>
            <a:pPr algn="ctr"/>
            <a:endParaRPr lang="da-DK" dirty="0">
              <a:solidFill>
                <a:schemeClr val="tx1"/>
              </a:solidFill>
            </a:endParaRPr>
          </a:p>
        </p:txBody>
      </p:sp>
      <p:sp>
        <p:nvSpPr>
          <p:cNvPr id="9" name="Rektangel 8">
            <a:extLst>
              <a:ext uri="{FF2B5EF4-FFF2-40B4-BE49-F238E27FC236}">
                <a16:creationId xmlns:a16="http://schemas.microsoft.com/office/drawing/2014/main" id="{DEDC664F-4404-4913-A6F6-F721B037AB50}"/>
              </a:ext>
            </a:extLst>
          </p:cNvPr>
          <p:cNvSpPr/>
          <p:nvPr/>
        </p:nvSpPr>
        <p:spPr>
          <a:xfrm>
            <a:off x="7539633" y="836712"/>
            <a:ext cx="2016224" cy="2592288"/>
          </a:xfrm>
          <a:prstGeom prst="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da-DK" b="1" dirty="0">
                <a:solidFill>
                  <a:schemeClr val="tx1"/>
                </a:solidFill>
              </a:rPr>
              <a:t>Kontrakt</a:t>
            </a:r>
          </a:p>
          <a:p>
            <a:pPr algn="ctr"/>
            <a:endParaRPr lang="da-DK" dirty="0">
              <a:solidFill>
                <a:schemeClr val="tx1"/>
              </a:solidFill>
            </a:endParaRPr>
          </a:p>
          <a:p>
            <a:pPr algn="ctr"/>
            <a:r>
              <a:rPr lang="da-DK" dirty="0">
                <a:solidFill>
                  <a:schemeClr val="tx1"/>
                </a:solidFill>
              </a:rPr>
              <a:t>Opslagsværk</a:t>
            </a:r>
          </a:p>
          <a:p>
            <a:pPr algn="ctr"/>
            <a:r>
              <a:rPr lang="da-DK" dirty="0">
                <a:solidFill>
                  <a:schemeClr val="tx1"/>
                </a:solidFill>
              </a:rPr>
              <a:t>Juridiske aftaler</a:t>
            </a:r>
          </a:p>
          <a:p>
            <a:pPr algn="ctr"/>
            <a:endParaRPr lang="da-DK" dirty="0">
              <a:solidFill>
                <a:schemeClr val="tx1"/>
              </a:solidFill>
            </a:endParaRPr>
          </a:p>
          <a:p>
            <a:pPr algn="ctr"/>
            <a:endParaRPr lang="da-DK" dirty="0">
              <a:solidFill>
                <a:schemeClr val="tx1"/>
              </a:solidFill>
            </a:endParaRPr>
          </a:p>
          <a:p>
            <a:pPr algn="ctr"/>
            <a:endParaRPr lang="da-DK" dirty="0">
              <a:solidFill>
                <a:schemeClr val="tx1"/>
              </a:solidFill>
            </a:endParaRPr>
          </a:p>
          <a:p>
            <a:pPr algn="ctr"/>
            <a:endParaRPr lang="da-DK" dirty="0">
              <a:solidFill>
                <a:schemeClr val="tx1"/>
              </a:solidFill>
            </a:endParaRPr>
          </a:p>
          <a:p>
            <a:pPr algn="ctr"/>
            <a:endParaRPr lang="da-DK" dirty="0">
              <a:solidFill>
                <a:schemeClr val="tx1"/>
              </a:solidFill>
            </a:endParaRPr>
          </a:p>
        </p:txBody>
      </p:sp>
      <p:sp>
        <p:nvSpPr>
          <p:cNvPr id="10" name="Rektangel 9">
            <a:extLst>
              <a:ext uri="{FF2B5EF4-FFF2-40B4-BE49-F238E27FC236}">
                <a16:creationId xmlns:a16="http://schemas.microsoft.com/office/drawing/2014/main" id="{7E34D6E6-77B1-406F-8339-083FE0C2CE26}"/>
              </a:ext>
            </a:extLst>
          </p:cNvPr>
          <p:cNvSpPr/>
          <p:nvPr/>
        </p:nvSpPr>
        <p:spPr>
          <a:xfrm>
            <a:off x="7539633" y="3663788"/>
            <a:ext cx="2016224" cy="2592288"/>
          </a:xfrm>
          <a:prstGeom prst="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da-DK" b="1" dirty="0">
                <a:solidFill>
                  <a:schemeClr val="tx1"/>
                </a:solidFill>
              </a:rPr>
              <a:t>Driftsaftale</a:t>
            </a:r>
          </a:p>
          <a:p>
            <a:pPr algn="ctr"/>
            <a:endParaRPr lang="da-DK" dirty="0">
              <a:solidFill>
                <a:schemeClr val="tx1"/>
              </a:solidFill>
            </a:endParaRPr>
          </a:p>
          <a:p>
            <a:pPr algn="ctr"/>
            <a:r>
              <a:rPr lang="da-DK" dirty="0">
                <a:solidFill>
                  <a:schemeClr val="tx1"/>
                </a:solidFill>
              </a:rPr>
              <a:t>Teknisk funktionskrav</a:t>
            </a:r>
          </a:p>
          <a:p>
            <a:pPr algn="ctr"/>
            <a:r>
              <a:rPr lang="da-DK" dirty="0">
                <a:solidFill>
                  <a:schemeClr val="tx1"/>
                </a:solidFill>
              </a:rPr>
              <a:t>-Teknik</a:t>
            </a:r>
          </a:p>
          <a:p>
            <a:pPr algn="ctr"/>
            <a:r>
              <a:rPr lang="da-DK" dirty="0">
                <a:solidFill>
                  <a:schemeClr val="tx1"/>
                </a:solidFill>
              </a:rPr>
              <a:t>-Udeareal</a:t>
            </a:r>
          </a:p>
          <a:p>
            <a:pPr algn="ctr"/>
            <a:r>
              <a:rPr lang="da-DK" dirty="0">
                <a:solidFill>
                  <a:schemeClr val="tx1"/>
                </a:solidFill>
              </a:rPr>
              <a:t>Grænseflader</a:t>
            </a:r>
          </a:p>
          <a:p>
            <a:pPr algn="ctr"/>
            <a:endParaRPr lang="da-DK" dirty="0">
              <a:solidFill>
                <a:schemeClr val="tx1"/>
              </a:solidFill>
            </a:endParaRPr>
          </a:p>
          <a:p>
            <a:pPr algn="ctr"/>
            <a:endParaRPr lang="da-DK" dirty="0">
              <a:solidFill>
                <a:schemeClr val="tx1"/>
              </a:solidFill>
            </a:endParaRPr>
          </a:p>
          <a:p>
            <a:pPr algn="ctr"/>
            <a:endParaRPr lang="da-DK" dirty="0">
              <a:solidFill>
                <a:schemeClr val="tx1"/>
              </a:solidFill>
            </a:endParaRPr>
          </a:p>
          <a:p>
            <a:pPr algn="ctr"/>
            <a:endParaRPr lang="da-DK" dirty="0">
              <a:solidFill>
                <a:schemeClr val="tx1"/>
              </a:solidFill>
            </a:endParaRPr>
          </a:p>
          <a:p>
            <a:pPr algn="ctr"/>
            <a:endParaRPr lang="da-DK" dirty="0">
              <a:solidFill>
                <a:schemeClr val="tx1"/>
              </a:solidFill>
            </a:endParaRPr>
          </a:p>
          <a:p>
            <a:pPr algn="ctr"/>
            <a:endParaRPr lang="da-DK" dirty="0">
              <a:solidFill>
                <a:schemeClr val="tx1"/>
              </a:solidFill>
            </a:endParaRPr>
          </a:p>
        </p:txBody>
      </p:sp>
      <p:sp>
        <p:nvSpPr>
          <p:cNvPr id="13" name="Rektangel 12">
            <a:extLst>
              <a:ext uri="{FF2B5EF4-FFF2-40B4-BE49-F238E27FC236}">
                <a16:creationId xmlns:a16="http://schemas.microsoft.com/office/drawing/2014/main" id="{DBB2C8A3-061D-402A-A968-11E30CB1C7C7}"/>
              </a:ext>
            </a:extLst>
          </p:cNvPr>
          <p:cNvSpPr/>
          <p:nvPr/>
        </p:nvSpPr>
        <p:spPr>
          <a:xfrm>
            <a:off x="767408" y="956248"/>
            <a:ext cx="2016224" cy="2627500"/>
          </a:xfrm>
          <a:prstGeom prst="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da-DK" b="1" dirty="0">
                <a:solidFill>
                  <a:schemeClr val="tx1"/>
                </a:solidFill>
              </a:rPr>
              <a:t>IKT</a:t>
            </a:r>
          </a:p>
          <a:p>
            <a:pPr algn="ctr"/>
            <a:endParaRPr lang="da-DK" dirty="0">
              <a:solidFill>
                <a:schemeClr val="tx1"/>
              </a:solidFill>
            </a:endParaRPr>
          </a:p>
          <a:p>
            <a:pPr algn="ctr"/>
            <a:r>
              <a:rPr lang="da-DK" dirty="0">
                <a:solidFill>
                  <a:schemeClr val="tx1"/>
                </a:solidFill>
              </a:rPr>
              <a:t>Oplæg til IKT</a:t>
            </a:r>
          </a:p>
          <a:p>
            <a:pPr algn="ctr"/>
            <a:r>
              <a:rPr lang="da-DK" dirty="0">
                <a:solidFill>
                  <a:schemeClr val="tx1"/>
                </a:solidFill>
              </a:rPr>
              <a:t>Dokument </a:t>
            </a:r>
            <a:r>
              <a:rPr lang="da-DK" dirty="0" err="1">
                <a:solidFill>
                  <a:schemeClr val="tx1"/>
                </a:solidFill>
              </a:rPr>
              <a:t>håndt</a:t>
            </a:r>
            <a:r>
              <a:rPr lang="da-DK" dirty="0">
                <a:solidFill>
                  <a:schemeClr val="tx1"/>
                </a:solidFill>
              </a:rPr>
              <a:t>.</a:t>
            </a:r>
          </a:p>
          <a:p>
            <a:pPr algn="ctr"/>
            <a:r>
              <a:rPr lang="da-DK" dirty="0">
                <a:solidFill>
                  <a:schemeClr val="tx1"/>
                </a:solidFill>
              </a:rPr>
              <a:t>Ydelser og ansvar</a:t>
            </a:r>
          </a:p>
          <a:p>
            <a:pPr algn="ctr"/>
            <a:r>
              <a:rPr lang="da-DK" dirty="0">
                <a:solidFill>
                  <a:schemeClr val="tx1"/>
                </a:solidFill>
              </a:rPr>
              <a:t>Filstruktur</a:t>
            </a:r>
          </a:p>
          <a:p>
            <a:pPr algn="ctr"/>
            <a:endParaRPr lang="da-DK" dirty="0">
              <a:solidFill>
                <a:schemeClr val="tx1"/>
              </a:solidFill>
            </a:endParaRPr>
          </a:p>
          <a:p>
            <a:pPr algn="ctr"/>
            <a:endParaRPr lang="da-DK" dirty="0">
              <a:solidFill>
                <a:schemeClr val="tx1"/>
              </a:solidFill>
            </a:endParaRPr>
          </a:p>
          <a:p>
            <a:pPr algn="ctr"/>
            <a:endParaRPr lang="da-DK" dirty="0">
              <a:solidFill>
                <a:schemeClr val="tx1"/>
              </a:solidFill>
            </a:endParaRPr>
          </a:p>
          <a:p>
            <a:pPr algn="ctr"/>
            <a:endParaRPr lang="da-DK" dirty="0">
              <a:solidFill>
                <a:schemeClr val="tx1"/>
              </a:solidFill>
            </a:endParaRPr>
          </a:p>
        </p:txBody>
      </p:sp>
      <p:sp>
        <p:nvSpPr>
          <p:cNvPr id="14" name="Rektangel 13">
            <a:extLst>
              <a:ext uri="{FF2B5EF4-FFF2-40B4-BE49-F238E27FC236}">
                <a16:creationId xmlns:a16="http://schemas.microsoft.com/office/drawing/2014/main" id="{1317218E-B1C1-4D15-8348-89E660F91991}"/>
              </a:ext>
            </a:extLst>
          </p:cNvPr>
          <p:cNvSpPr/>
          <p:nvPr/>
        </p:nvSpPr>
        <p:spPr>
          <a:xfrm>
            <a:off x="1559495" y="3690619"/>
            <a:ext cx="2232249" cy="2592288"/>
          </a:xfrm>
          <a:prstGeom prst="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da-DK" b="1" dirty="0">
                <a:solidFill>
                  <a:schemeClr val="tx1"/>
                </a:solidFill>
              </a:rPr>
              <a:t>Bæredygtighed</a:t>
            </a:r>
          </a:p>
          <a:p>
            <a:pPr algn="ctr"/>
            <a:endParaRPr lang="da-DK" dirty="0">
              <a:solidFill>
                <a:schemeClr val="tx1"/>
              </a:solidFill>
            </a:endParaRPr>
          </a:p>
          <a:p>
            <a:pPr algn="ctr"/>
            <a:r>
              <a:rPr lang="da-DK" dirty="0">
                <a:solidFill>
                  <a:schemeClr val="tx1"/>
                </a:solidFill>
              </a:rPr>
              <a:t>Hvad vil vi?</a:t>
            </a:r>
          </a:p>
          <a:p>
            <a:pPr algn="ctr"/>
            <a:r>
              <a:rPr lang="da-DK" dirty="0">
                <a:solidFill>
                  <a:schemeClr val="tx1"/>
                </a:solidFill>
              </a:rPr>
              <a:t>Genbrug og genanvendelse</a:t>
            </a:r>
          </a:p>
          <a:p>
            <a:pPr algn="ctr"/>
            <a:r>
              <a:rPr lang="da-DK" dirty="0">
                <a:solidFill>
                  <a:schemeClr val="tx1"/>
                </a:solidFill>
              </a:rPr>
              <a:t>Krav og ydelser</a:t>
            </a:r>
          </a:p>
          <a:p>
            <a:pPr algn="ctr"/>
            <a:endParaRPr lang="da-DK" dirty="0">
              <a:solidFill>
                <a:schemeClr val="tx1"/>
              </a:solidFill>
            </a:endParaRPr>
          </a:p>
          <a:p>
            <a:pPr algn="ctr"/>
            <a:endParaRPr lang="da-DK" dirty="0">
              <a:solidFill>
                <a:schemeClr val="tx1"/>
              </a:solidFill>
            </a:endParaRPr>
          </a:p>
          <a:p>
            <a:pPr algn="ctr"/>
            <a:endParaRPr lang="da-DK" dirty="0">
              <a:solidFill>
                <a:schemeClr val="tx1"/>
              </a:solidFill>
            </a:endParaRPr>
          </a:p>
          <a:p>
            <a:pPr algn="ctr"/>
            <a:endParaRPr lang="da-DK" dirty="0">
              <a:solidFill>
                <a:schemeClr val="tx1"/>
              </a:solidFill>
            </a:endParaRPr>
          </a:p>
          <a:p>
            <a:pPr algn="ctr"/>
            <a:endParaRPr lang="da-DK" dirty="0">
              <a:solidFill>
                <a:schemeClr val="tx1"/>
              </a:solidFill>
            </a:endParaRPr>
          </a:p>
        </p:txBody>
      </p:sp>
      <p:sp>
        <p:nvSpPr>
          <p:cNvPr id="15" name="Rektangel 14">
            <a:extLst>
              <a:ext uri="{FF2B5EF4-FFF2-40B4-BE49-F238E27FC236}">
                <a16:creationId xmlns:a16="http://schemas.microsoft.com/office/drawing/2014/main" id="{B1F67D64-5A83-4D54-85EF-456D2D11F4AA}"/>
              </a:ext>
            </a:extLst>
          </p:cNvPr>
          <p:cNvSpPr/>
          <p:nvPr/>
        </p:nvSpPr>
        <p:spPr>
          <a:xfrm>
            <a:off x="3048075" y="956247"/>
            <a:ext cx="2016224" cy="2627499"/>
          </a:xfrm>
          <a:prstGeom prst="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da-DK" b="1" dirty="0">
                <a:solidFill>
                  <a:schemeClr val="tx1"/>
                </a:solidFill>
              </a:rPr>
              <a:t>Økonomi</a:t>
            </a:r>
          </a:p>
          <a:p>
            <a:pPr algn="ctr"/>
            <a:r>
              <a:rPr lang="da-DK" b="1" dirty="0">
                <a:solidFill>
                  <a:schemeClr val="tx1"/>
                </a:solidFill>
              </a:rPr>
              <a:t>Model</a:t>
            </a:r>
          </a:p>
          <a:p>
            <a:pPr algn="ctr"/>
            <a:endParaRPr lang="da-DK" dirty="0">
              <a:solidFill>
                <a:schemeClr val="tx1"/>
              </a:solidFill>
            </a:endParaRPr>
          </a:p>
          <a:p>
            <a:pPr algn="ctr"/>
            <a:r>
              <a:rPr lang="da-DK" dirty="0">
                <a:solidFill>
                  <a:schemeClr val="tx1"/>
                </a:solidFill>
              </a:rPr>
              <a:t>Projektøkonomi</a:t>
            </a:r>
          </a:p>
          <a:p>
            <a:pPr algn="ctr"/>
            <a:r>
              <a:rPr lang="da-DK" dirty="0" err="1">
                <a:solidFill>
                  <a:schemeClr val="tx1"/>
                </a:solidFill>
              </a:rPr>
              <a:t>Targetpris</a:t>
            </a:r>
            <a:endParaRPr lang="da-DK" dirty="0">
              <a:solidFill>
                <a:schemeClr val="tx1"/>
              </a:solidFill>
            </a:endParaRPr>
          </a:p>
          <a:p>
            <a:pPr algn="ctr"/>
            <a:r>
              <a:rPr lang="da-DK" dirty="0" err="1">
                <a:solidFill>
                  <a:schemeClr val="tx1"/>
                </a:solidFill>
              </a:rPr>
              <a:t>Betalingsmekani</a:t>
            </a:r>
            <a:r>
              <a:rPr lang="da-DK" dirty="0">
                <a:solidFill>
                  <a:schemeClr val="tx1"/>
                </a:solidFill>
              </a:rPr>
              <a:t>.</a:t>
            </a:r>
          </a:p>
          <a:p>
            <a:pPr algn="ctr"/>
            <a:r>
              <a:rPr lang="da-DK" dirty="0">
                <a:solidFill>
                  <a:schemeClr val="tx1"/>
                </a:solidFill>
              </a:rPr>
              <a:t>Tilbudsark</a:t>
            </a:r>
          </a:p>
          <a:p>
            <a:pPr algn="ctr"/>
            <a:endParaRPr lang="da-DK" dirty="0">
              <a:solidFill>
                <a:schemeClr val="tx1"/>
              </a:solidFill>
            </a:endParaRPr>
          </a:p>
          <a:p>
            <a:pPr algn="ctr"/>
            <a:endParaRPr lang="da-DK" dirty="0">
              <a:solidFill>
                <a:schemeClr val="tx1"/>
              </a:solidFill>
            </a:endParaRPr>
          </a:p>
          <a:p>
            <a:pPr algn="ctr"/>
            <a:endParaRPr lang="da-DK" dirty="0">
              <a:solidFill>
                <a:schemeClr val="tx1"/>
              </a:solidFill>
            </a:endParaRPr>
          </a:p>
          <a:p>
            <a:pPr algn="ctr"/>
            <a:endParaRPr lang="da-DK" dirty="0">
              <a:solidFill>
                <a:schemeClr val="tx1"/>
              </a:solidFill>
            </a:endParaRPr>
          </a:p>
          <a:p>
            <a:pPr algn="ctr"/>
            <a:endParaRPr lang="da-DK" dirty="0">
              <a:solidFill>
                <a:schemeClr val="tx1"/>
              </a:solidFill>
            </a:endParaRPr>
          </a:p>
        </p:txBody>
      </p:sp>
      <p:sp>
        <p:nvSpPr>
          <p:cNvPr id="16" name="Rektangel 15">
            <a:extLst>
              <a:ext uri="{FF2B5EF4-FFF2-40B4-BE49-F238E27FC236}">
                <a16:creationId xmlns:a16="http://schemas.microsoft.com/office/drawing/2014/main" id="{9259AF44-DEC5-407D-9B9E-473D4921E4EF}"/>
              </a:ext>
            </a:extLst>
          </p:cNvPr>
          <p:cNvSpPr/>
          <p:nvPr/>
        </p:nvSpPr>
        <p:spPr>
          <a:xfrm>
            <a:off x="9848850" y="2110058"/>
            <a:ext cx="2016224" cy="2767513"/>
          </a:xfrm>
          <a:prstGeom prst="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da-DK" b="1" dirty="0">
                <a:solidFill>
                  <a:schemeClr val="tx1"/>
                </a:solidFill>
              </a:rPr>
              <a:t>Byggeprogram</a:t>
            </a:r>
          </a:p>
          <a:p>
            <a:pPr algn="ctr"/>
            <a:endParaRPr lang="da-DK" dirty="0">
              <a:solidFill>
                <a:schemeClr val="tx1"/>
              </a:solidFill>
            </a:endParaRPr>
          </a:p>
          <a:p>
            <a:pPr algn="ctr"/>
            <a:r>
              <a:rPr lang="da-DK" dirty="0">
                <a:solidFill>
                  <a:schemeClr val="tx1"/>
                </a:solidFill>
              </a:rPr>
              <a:t>Ønsker og behov</a:t>
            </a:r>
          </a:p>
          <a:p>
            <a:pPr algn="ctr"/>
            <a:r>
              <a:rPr lang="da-DK" dirty="0">
                <a:solidFill>
                  <a:schemeClr val="tx1"/>
                </a:solidFill>
              </a:rPr>
              <a:t>Projekt besk.</a:t>
            </a:r>
          </a:p>
          <a:p>
            <a:pPr algn="ctr"/>
            <a:r>
              <a:rPr lang="da-DK" dirty="0">
                <a:solidFill>
                  <a:schemeClr val="tx1"/>
                </a:solidFill>
              </a:rPr>
              <a:t>Tid og proces</a:t>
            </a:r>
          </a:p>
          <a:p>
            <a:pPr algn="ctr"/>
            <a:r>
              <a:rPr lang="da-DK" dirty="0">
                <a:solidFill>
                  <a:schemeClr val="tx1"/>
                </a:solidFill>
              </a:rPr>
              <a:t>Arkitektur</a:t>
            </a:r>
          </a:p>
          <a:p>
            <a:pPr algn="ctr"/>
            <a:r>
              <a:rPr lang="da-DK" dirty="0">
                <a:solidFill>
                  <a:schemeClr val="tx1"/>
                </a:solidFill>
              </a:rPr>
              <a:t>Undersøgelser</a:t>
            </a:r>
          </a:p>
          <a:p>
            <a:pPr algn="ctr"/>
            <a:endParaRPr lang="da-DK" dirty="0">
              <a:solidFill>
                <a:schemeClr val="tx1"/>
              </a:solidFill>
            </a:endParaRPr>
          </a:p>
          <a:p>
            <a:pPr algn="ctr"/>
            <a:endParaRPr lang="da-DK" dirty="0">
              <a:solidFill>
                <a:schemeClr val="tx1"/>
              </a:solidFill>
            </a:endParaRPr>
          </a:p>
          <a:p>
            <a:pPr algn="ctr"/>
            <a:endParaRPr lang="da-DK" dirty="0">
              <a:solidFill>
                <a:schemeClr val="tx1"/>
              </a:solidFill>
            </a:endParaRPr>
          </a:p>
          <a:p>
            <a:pPr algn="ctr"/>
            <a:endParaRPr lang="da-DK" dirty="0">
              <a:solidFill>
                <a:schemeClr val="tx1"/>
              </a:solidFill>
            </a:endParaRPr>
          </a:p>
          <a:p>
            <a:pPr algn="ctr"/>
            <a:endParaRPr lang="da-DK" dirty="0">
              <a:solidFill>
                <a:schemeClr val="tx1"/>
              </a:solidFill>
            </a:endParaRPr>
          </a:p>
          <a:p>
            <a:pPr algn="ctr"/>
            <a:endParaRPr lang="da-DK" dirty="0">
              <a:solidFill>
                <a:schemeClr val="tx1"/>
              </a:solidFill>
            </a:endParaRPr>
          </a:p>
          <a:p>
            <a:pPr algn="ctr"/>
            <a:endParaRPr lang="da-DK" dirty="0">
              <a:solidFill>
                <a:schemeClr val="tx1"/>
              </a:solidFill>
            </a:endParaRPr>
          </a:p>
        </p:txBody>
      </p:sp>
      <p:sp>
        <p:nvSpPr>
          <p:cNvPr id="5" name="Pil: bøjet nedad 4">
            <a:extLst>
              <a:ext uri="{FF2B5EF4-FFF2-40B4-BE49-F238E27FC236}">
                <a16:creationId xmlns:a16="http://schemas.microsoft.com/office/drawing/2014/main" id="{2D31E38F-AE5E-451A-BF96-BFD3CF7C2404}"/>
              </a:ext>
            </a:extLst>
          </p:cNvPr>
          <p:cNvSpPr/>
          <p:nvPr/>
        </p:nvSpPr>
        <p:spPr>
          <a:xfrm rot="18953347">
            <a:off x="5871961" y="986931"/>
            <a:ext cx="1728192" cy="720080"/>
          </a:xfrm>
          <a:prstGeom prst="curvedDownArrow">
            <a:avLst/>
          </a:prstGeom>
          <a:solidFill>
            <a:schemeClr val="bg1">
              <a:lumMod val="95000"/>
            </a:schemeClr>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dirty="0" err="1">
              <a:solidFill>
                <a:schemeClr val="tx1"/>
              </a:solidFill>
            </a:endParaRPr>
          </a:p>
        </p:txBody>
      </p:sp>
      <p:sp>
        <p:nvSpPr>
          <p:cNvPr id="8" name="Pil: bøjet opad 7">
            <a:extLst>
              <a:ext uri="{FF2B5EF4-FFF2-40B4-BE49-F238E27FC236}">
                <a16:creationId xmlns:a16="http://schemas.microsoft.com/office/drawing/2014/main" id="{D4B38980-6577-4531-8E89-AB86ED57CBBB}"/>
              </a:ext>
            </a:extLst>
          </p:cNvPr>
          <p:cNvSpPr/>
          <p:nvPr/>
        </p:nvSpPr>
        <p:spPr>
          <a:xfrm rot="13805403">
            <a:off x="9555961" y="923227"/>
            <a:ext cx="1455247" cy="600978"/>
          </a:xfrm>
          <a:prstGeom prst="curvedUpArrow">
            <a:avLst/>
          </a:prstGeom>
          <a:solidFill>
            <a:schemeClr val="bg1">
              <a:lumMod val="95000"/>
            </a:schemeClr>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dirty="0" err="1">
              <a:solidFill>
                <a:schemeClr val="tx1"/>
              </a:solidFill>
            </a:endParaRPr>
          </a:p>
        </p:txBody>
      </p:sp>
      <p:sp>
        <p:nvSpPr>
          <p:cNvPr id="11" name="Pil: højre 10">
            <a:extLst>
              <a:ext uri="{FF2B5EF4-FFF2-40B4-BE49-F238E27FC236}">
                <a16:creationId xmlns:a16="http://schemas.microsoft.com/office/drawing/2014/main" id="{384164C6-8B76-43FC-BEB1-127AD51741A6}"/>
              </a:ext>
            </a:extLst>
          </p:cNvPr>
          <p:cNvSpPr/>
          <p:nvPr/>
        </p:nvSpPr>
        <p:spPr>
          <a:xfrm rot="5400000">
            <a:off x="8276787" y="3089461"/>
            <a:ext cx="572591" cy="576064"/>
          </a:xfrm>
          <a:prstGeom prst="rightArrow">
            <a:avLst/>
          </a:prstGeom>
          <a:solidFill>
            <a:schemeClr val="bg1">
              <a:lumMod val="95000"/>
            </a:schemeClr>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dirty="0" err="1">
              <a:solidFill>
                <a:schemeClr val="tx1"/>
              </a:solidFill>
            </a:endParaRPr>
          </a:p>
        </p:txBody>
      </p:sp>
    </p:spTree>
    <p:extLst>
      <p:ext uri="{BB962C8B-B14F-4D97-AF65-F5344CB8AC3E}">
        <p14:creationId xmlns:p14="http://schemas.microsoft.com/office/powerpoint/2010/main" val="16035828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30D418-3124-9F69-1BC5-E6E67C33551D}"/>
              </a:ext>
            </a:extLst>
          </p:cNvPr>
          <p:cNvSpPr>
            <a:spLocks noGrp="1"/>
          </p:cNvSpPr>
          <p:nvPr>
            <p:ph type="title"/>
          </p:nvPr>
        </p:nvSpPr>
        <p:spPr/>
        <p:txBody>
          <a:bodyPr/>
          <a:lstStyle/>
          <a:p>
            <a:r>
              <a:rPr lang="da-DK" dirty="0"/>
              <a:t>Indhold i udbudsmateriale - Hoveddokumenter</a:t>
            </a:r>
          </a:p>
        </p:txBody>
      </p:sp>
      <p:sp>
        <p:nvSpPr>
          <p:cNvPr id="3" name="Pladsholder til slidenummer 2">
            <a:extLst>
              <a:ext uri="{FF2B5EF4-FFF2-40B4-BE49-F238E27FC236}">
                <a16:creationId xmlns:a16="http://schemas.microsoft.com/office/drawing/2014/main" id="{689FCD11-03FF-2BAA-2510-12AB177A4A1B}"/>
              </a:ext>
            </a:extLst>
          </p:cNvPr>
          <p:cNvSpPr>
            <a:spLocks noGrp="1"/>
          </p:cNvSpPr>
          <p:nvPr>
            <p:ph type="sldNum" sz="quarter" idx="12"/>
          </p:nvPr>
        </p:nvSpPr>
        <p:spPr/>
        <p:txBody>
          <a:bodyPr/>
          <a:lstStyle/>
          <a:p>
            <a:fld id="{667EC89C-17A0-4E64-A6D2-B825673CEEDF}" type="slidenum">
              <a:rPr lang="da-DK" smtClean="0"/>
              <a:t>22</a:t>
            </a:fld>
            <a:endParaRPr lang="da-DK" dirty="0"/>
          </a:p>
        </p:txBody>
      </p:sp>
      <p:sp>
        <p:nvSpPr>
          <p:cNvPr id="4" name="Pladsholder til indhold 3">
            <a:extLst>
              <a:ext uri="{FF2B5EF4-FFF2-40B4-BE49-F238E27FC236}">
                <a16:creationId xmlns:a16="http://schemas.microsoft.com/office/drawing/2014/main" id="{975A8874-1D3D-B033-50A0-A451C1BE0581}"/>
              </a:ext>
            </a:extLst>
          </p:cNvPr>
          <p:cNvSpPr>
            <a:spLocks noGrp="1"/>
          </p:cNvSpPr>
          <p:nvPr>
            <p:ph sz="quarter" idx="13"/>
          </p:nvPr>
        </p:nvSpPr>
        <p:spPr>
          <a:xfrm>
            <a:off x="1368006" y="1989139"/>
            <a:ext cx="10416626" cy="3498850"/>
          </a:xfrm>
        </p:spPr>
        <p:txBody>
          <a:bodyPr/>
          <a:lstStyle/>
          <a:p>
            <a:r>
              <a:rPr lang="da-DK" sz="2000" dirty="0"/>
              <a:t>Samarbejdsaftale 	Hvordan vil vi samarbejde, organisering, kommunikation</a:t>
            </a:r>
          </a:p>
          <a:p>
            <a:r>
              <a:rPr lang="da-DK" sz="2000" dirty="0"/>
              <a:t>Byggeprogram 	Beskriver byggeriets behov, tid, arkitektur, </a:t>
            </a:r>
          </a:p>
          <a:p>
            <a:r>
              <a:rPr lang="da-DK" sz="2000" dirty="0"/>
              <a:t>Kontrakt 		Juridisk aftale grundlag, opslagsværk</a:t>
            </a:r>
          </a:p>
          <a:p>
            <a:r>
              <a:rPr lang="da-DK" sz="2000" dirty="0"/>
              <a:t>Driftsaftaler 		Efterfølgende drift af teknik og udearealer på 10 år</a:t>
            </a:r>
          </a:p>
          <a:p>
            <a:r>
              <a:rPr lang="da-DK" sz="2000" dirty="0"/>
              <a:t>Økonomimodel 	Økonomi aftaler, betalinger, honorar, risiko</a:t>
            </a:r>
          </a:p>
          <a:p>
            <a:r>
              <a:rPr lang="da-DK" sz="2000" dirty="0"/>
              <a:t>IKT 			Beskriver dokument håndtering, lagring, filstruktur, kvalitetssikring</a:t>
            </a:r>
          </a:p>
          <a:p>
            <a:r>
              <a:rPr lang="da-DK" sz="2000" dirty="0"/>
              <a:t>Bæredygtighed 	Bæredygtighedskrav, hvad vil vi genbruge og genindbygge, </a:t>
            </a:r>
          </a:p>
          <a:p>
            <a:endParaRPr lang="da-DK" sz="2000" dirty="0"/>
          </a:p>
        </p:txBody>
      </p:sp>
    </p:spTree>
    <p:extLst>
      <p:ext uri="{BB962C8B-B14F-4D97-AF65-F5344CB8AC3E}">
        <p14:creationId xmlns:p14="http://schemas.microsoft.com/office/powerpoint/2010/main" val="24727328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indhold 3">
            <a:extLst>
              <a:ext uri="{FF2B5EF4-FFF2-40B4-BE49-F238E27FC236}">
                <a16:creationId xmlns:a16="http://schemas.microsoft.com/office/drawing/2014/main" id="{C1A93B14-08C0-459B-979E-3C7784F8F951}"/>
              </a:ext>
            </a:extLst>
          </p:cNvPr>
          <p:cNvSpPr>
            <a:spLocks noGrp="1"/>
          </p:cNvSpPr>
          <p:nvPr>
            <p:ph sz="quarter" idx="13"/>
          </p:nvPr>
        </p:nvSpPr>
        <p:spPr>
          <a:xfrm>
            <a:off x="1271464" y="1435760"/>
            <a:ext cx="10136614" cy="5040261"/>
          </a:xfrm>
        </p:spPr>
        <p:txBody>
          <a:bodyPr vert="horz" lIns="0" tIns="0" rIns="0" bIns="0" rtlCol="0" anchor="t">
            <a:noAutofit/>
          </a:bodyPr>
          <a:lstStyle/>
          <a:p>
            <a:pPr marL="0" indent="0" fontAlgn="base">
              <a:buNone/>
            </a:pPr>
            <a:r>
              <a:rPr lang="da-DK" sz="2400" b="1" dirty="0">
                <a:latin typeface="Calibri"/>
                <a:cs typeface="Calibri"/>
              </a:rPr>
              <a:t>Formål: 	</a:t>
            </a:r>
            <a:r>
              <a:rPr lang="da-DK" sz="2400" dirty="0">
                <a:latin typeface="Calibri"/>
                <a:cs typeface="Calibri"/>
              </a:rPr>
              <a:t>at skabe de bedste (</a:t>
            </a:r>
            <a:r>
              <a:rPr lang="da-DK" sz="2400" b="1" dirty="0">
                <a:latin typeface="Calibri"/>
                <a:cs typeface="Calibri"/>
              </a:rPr>
              <a:t>relationelle </a:t>
            </a:r>
            <a:r>
              <a:rPr lang="da-DK" sz="2400" dirty="0">
                <a:latin typeface="Calibri"/>
                <a:cs typeface="Calibri"/>
              </a:rPr>
              <a:t>og</a:t>
            </a:r>
            <a:r>
              <a:rPr lang="da-DK" sz="2400" b="1" dirty="0">
                <a:latin typeface="Calibri"/>
                <a:cs typeface="Calibri"/>
              </a:rPr>
              <a:t> faglige</a:t>
            </a:r>
            <a:r>
              <a:rPr lang="da-DK" sz="2400" dirty="0">
                <a:latin typeface="Calibri"/>
                <a:cs typeface="Calibri"/>
              </a:rPr>
              <a:t>) forudsætninger for at 			kunne skabe det bedste byggeri til brugerne</a:t>
            </a:r>
            <a:endParaRPr lang="da-DK" sz="2400" b="1" dirty="0">
              <a:latin typeface="Calibri"/>
              <a:ea typeface="Times New Roman" panose="02020603050405020304" pitchFamily="18" charset="0"/>
              <a:cs typeface="Calibri"/>
            </a:endParaRPr>
          </a:p>
          <a:p>
            <a:pPr marL="267970" lvl="0" indent="-267970" fontAlgn="base"/>
            <a:r>
              <a:rPr lang="da-DK" sz="2400" b="1" dirty="0">
                <a:effectLst/>
                <a:latin typeface="Calibri" panose="020F0502020204030204" pitchFamily="34" charset="0"/>
                <a:ea typeface="Times New Roman" panose="02020603050405020304" pitchFamily="18" charset="0"/>
              </a:rPr>
              <a:t>	det Emotionelle spor</a:t>
            </a:r>
            <a:endParaRPr lang="da-DK"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67970" lvl="0" indent="-267970" fontAlgn="base"/>
            <a:r>
              <a:rPr lang="da-DK" sz="2400" b="1" dirty="0">
                <a:effectLst/>
                <a:latin typeface="Calibri" panose="020F0502020204030204" pitchFamily="34" charset="0"/>
                <a:ea typeface="Times New Roman" panose="02020603050405020304" pitchFamily="18" charset="0"/>
              </a:rPr>
              <a:t>	det Relationelle spor </a:t>
            </a:r>
            <a:endParaRPr lang="da-DK" sz="2400" dirty="0">
              <a:effectLst/>
              <a:latin typeface="Calibri" panose="020F0502020204030204" pitchFamily="34" charset="0"/>
              <a:ea typeface="Times New Roman" panose="02020603050405020304" pitchFamily="18" charset="0"/>
              <a:cs typeface="Calibri" panose="020F0502020204030204" pitchFamily="34" charset="0"/>
            </a:endParaRPr>
          </a:p>
          <a:p>
            <a:pPr marL="267970" indent="-267970" fontAlgn="base"/>
            <a:r>
              <a:rPr lang="da-DK" sz="2400" b="1" dirty="0">
                <a:effectLst/>
                <a:latin typeface="Calibri" panose="020F0502020204030204" pitchFamily="34" charset="0"/>
                <a:ea typeface="Times New Roman" panose="02020603050405020304" pitchFamily="18" charset="0"/>
              </a:rPr>
              <a:t>	Kontrakt- og Aftalesporet </a:t>
            </a:r>
            <a:endParaRPr lang="da-DK" sz="2400" b="1" dirty="0">
              <a:effectLst/>
              <a:latin typeface="Calibri" panose="020F0502020204030204" pitchFamily="34" charset="0"/>
              <a:ea typeface="Times New Roman" panose="02020603050405020304" pitchFamily="18" charset="0"/>
              <a:cs typeface="Calibri" panose="020F0502020204030204" pitchFamily="34" charset="0"/>
            </a:endParaRPr>
          </a:p>
          <a:p>
            <a:pPr marL="267970" indent="-267970" fontAlgn="base"/>
            <a:r>
              <a:rPr lang="da-DK" sz="2400" b="1" dirty="0">
                <a:effectLst/>
                <a:latin typeface="Calibri" panose="020F0502020204030204" pitchFamily="34" charset="0"/>
                <a:ea typeface="Times New Roman" panose="02020603050405020304" pitchFamily="18" charset="0"/>
              </a:rPr>
              <a:t>	det Kliniske spor  </a:t>
            </a:r>
            <a:endParaRPr lang="da-DK" sz="2400" b="1" dirty="0">
              <a:latin typeface="Calibri" panose="020F0502020204030204" pitchFamily="34" charset="0"/>
              <a:ea typeface="Times New Roman" panose="02020603050405020304" pitchFamily="18" charset="0"/>
              <a:cs typeface="Calibri" panose="020F0502020204030204" pitchFamily="34" charset="0"/>
            </a:endParaRPr>
          </a:p>
          <a:p>
            <a:pPr marL="267970" indent="-267970" fontAlgn="base"/>
            <a:r>
              <a:rPr lang="da-DK" sz="2400" b="1" dirty="0">
                <a:latin typeface="Calibri" panose="020F0502020204030204" pitchFamily="34" charset="0"/>
                <a:ea typeface="Times New Roman" panose="02020603050405020304" pitchFamily="18" charset="0"/>
              </a:rPr>
              <a:t>	P</a:t>
            </a:r>
            <a:r>
              <a:rPr lang="da-DK" sz="2400" b="1" dirty="0">
                <a:effectLst/>
                <a:latin typeface="Calibri" panose="020F0502020204030204" pitchFamily="34" charset="0"/>
                <a:ea typeface="Times New Roman" panose="02020603050405020304" pitchFamily="18" charset="0"/>
              </a:rPr>
              <a:t>rojektsporet</a:t>
            </a:r>
            <a:endParaRPr lang="da-DK" sz="2400" b="1" dirty="0">
              <a:latin typeface="Calibri" panose="020F0502020204030204" pitchFamily="34" charset="0"/>
              <a:ea typeface="Times New Roman" panose="02020603050405020304" pitchFamily="18" charset="0"/>
              <a:cs typeface="Calibri" panose="020F0502020204030204" pitchFamily="34" charset="0"/>
            </a:endParaRPr>
          </a:p>
          <a:p>
            <a:pPr marL="267970" indent="-267970" fontAlgn="base"/>
            <a:r>
              <a:rPr lang="da-DK" sz="2400" b="1" dirty="0">
                <a:effectLst/>
                <a:latin typeface="Calibri" panose="020F0502020204030204" pitchFamily="34" charset="0"/>
                <a:ea typeface="Times New Roman" panose="02020603050405020304" pitchFamily="18" charset="0"/>
              </a:rPr>
              <a:t>	Interessesporet</a:t>
            </a:r>
          </a:p>
          <a:p>
            <a:pPr marL="267970" indent="-267970" fontAlgn="base"/>
            <a:r>
              <a:rPr lang="da-DK" sz="2400" b="1" dirty="0">
                <a:latin typeface="Calibri" panose="020F0502020204030204" pitchFamily="34" charset="0"/>
                <a:ea typeface="Times New Roman" panose="02020603050405020304" pitchFamily="18" charset="0"/>
                <a:cs typeface="Calibri" panose="020F0502020204030204" pitchFamily="34" charset="0"/>
              </a:rPr>
              <a:t>	</a:t>
            </a:r>
            <a:r>
              <a:rPr lang="da-DK" sz="2400" b="1" dirty="0">
                <a:latin typeface="Calibri" panose="020F0502020204030204" pitchFamily="34" charset="0"/>
              </a:rPr>
              <a:t>Driftssporet</a:t>
            </a:r>
          </a:p>
          <a:p>
            <a:pPr marL="267970" indent="-267970"/>
            <a:endParaRPr lang="da-DK" sz="2150" dirty="0">
              <a:cs typeface="Arial"/>
            </a:endParaRPr>
          </a:p>
        </p:txBody>
      </p:sp>
      <p:sp>
        <p:nvSpPr>
          <p:cNvPr id="2" name="Titel 1">
            <a:extLst>
              <a:ext uri="{FF2B5EF4-FFF2-40B4-BE49-F238E27FC236}">
                <a16:creationId xmlns:a16="http://schemas.microsoft.com/office/drawing/2014/main" id="{9AC0EC5F-EEA4-412D-B562-3841E136FD7B}"/>
              </a:ext>
            </a:extLst>
          </p:cNvPr>
          <p:cNvSpPr>
            <a:spLocks noGrp="1"/>
          </p:cNvSpPr>
          <p:nvPr>
            <p:ph type="title"/>
          </p:nvPr>
        </p:nvSpPr>
        <p:spPr>
          <a:xfrm>
            <a:off x="1367391" y="736645"/>
            <a:ext cx="10137524" cy="828000"/>
          </a:xfrm>
        </p:spPr>
        <p:txBody>
          <a:bodyPr/>
          <a:lstStyle/>
          <a:p>
            <a:r>
              <a:rPr lang="da-DK" sz="2800" dirty="0"/>
              <a:t>On-boardingens 7 spor – planlægning!</a:t>
            </a:r>
            <a:br>
              <a:rPr lang="da-DK" sz="2800" dirty="0"/>
            </a:br>
            <a:r>
              <a:rPr lang="da-DK" sz="2800" dirty="0"/>
              <a:t> </a:t>
            </a:r>
            <a:endParaRPr lang="da-DK" dirty="0"/>
          </a:p>
        </p:txBody>
      </p:sp>
      <p:sp>
        <p:nvSpPr>
          <p:cNvPr id="3" name="Pladsholder til slidenummer 2">
            <a:extLst>
              <a:ext uri="{FF2B5EF4-FFF2-40B4-BE49-F238E27FC236}">
                <a16:creationId xmlns:a16="http://schemas.microsoft.com/office/drawing/2014/main" id="{DE9717A2-5A9A-4A66-8F11-6C6CB2F42947}"/>
              </a:ext>
            </a:extLst>
          </p:cNvPr>
          <p:cNvSpPr>
            <a:spLocks noGrp="1"/>
          </p:cNvSpPr>
          <p:nvPr>
            <p:ph type="sldNum" sz="quarter" idx="12"/>
          </p:nvPr>
        </p:nvSpPr>
        <p:spPr/>
        <p:txBody>
          <a:bodyPr/>
          <a:lstStyle/>
          <a:p>
            <a:fld id="{667EC89C-17A0-4E64-A6D2-B825673CEEDF}" type="slidenum">
              <a:rPr lang="da-DK" smtClean="0"/>
              <a:t>23</a:t>
            </a:fld>
            <a:endParaRPr lang="da-DK" dirty="0"/>
          </a:p>
        </p:txBody>
      </p:sp>
      <p:sp>
        <p:nvSpPr>
          <p:cNvPr id="7" name="Hjerte 6">
            <a:extLst>
              <a:ext uri="{FF2B5EF4-FFF2-40B4-BE49-F238E27FC236}">
                <a16:creationId xmlns:a16="http://schemas.microsoft.com/office/drawing/2014/main" id="{FAE26E1A-63DD-4AB4-AFAF-A9667863986F}"/>
              </a:ext>
            </a:extLst>
          </p:cNvPr>
          <p:cNvSpPr/>
          <p:nvPr/>
        </p:nvSpPr>
        <p:spPr>
          <a:xfrm>
            <a:off x="4988300" y="2367033"/>
            <a:ext cx="360040" cy="300357"/>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8" name="Grafik 7" descr="Håndtryk kontur">
            <a:extLst>
              <a:ext uri="{FF2B5EF4-FFF2-40B4-BE49-F238E27FC236}">
                <a16:creationId xmlns:a16="http://schemas.microsoft.com/office/drawing/2014/main" id="{BAF97249-EF2F-4165-A841-B2C5DEC723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83280" y="3238505"/>
            <a:ext cx="713233" cy="713233"/>
          </a:xfrm>
          <a:prstGeom prst="rect">
            <a:avLst/>
          </a:prstGeom>
        </p:spPr>
      </p:pic>
      <p:pic>
        <p:nvPicPr>
          <p:cNvPr id="9" name="Grafik 8" descr="Cyklus med personer med massiv udfyldning">
            <a:extLst>
              <a:ext uri="{FF2B5EF4-FFF2-40B4-BE49-F238E27FC236}">
                <a16:creationId xmlns:a16="http://schemas.microsoft.com/office/drawing/2014/main" id="{29EE90A3-521E-4865-96DF-0D0F0CF211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07387" y="2667845"/>
            <a:ext cx="713700" cy="713700"/>
          </a:xfrm>
          <a:prstGeom prst="rect">
            <a:avLst/>
          </a:prstGeom>
        </p:spPr>
      </p:pic>
      <p:pic>
        <p:nvPicPr>
          <p:cNvPr id="10" name="Grafik 9" descr="Læge kvinde med massiv udfyldning">
            <a:extLst>
              <a:ext uri="{FF2B5EF4-FFF2-40B4-BE49-F238E27FC236}">
                <a16:creationId xmlns:a16="http://schemas.microsoft.com/office/drawing/2014/main" id="{96D3F61A-7A8E-4AF3-A03E-557DDE4AC28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286756" y="3746882"/>
            <a:ext cx="622059" cy="622059"/>
          </a:xfrm>
          <a:prstGeom prst="rect">
            <a:avLst/>
          </a:prstGeom>
        </p:spPr>
      </p:pic>
      <p:pic>
        <p:nvPicPr>
          <p:cNvPr id="11" name="Grafik 10" descr="Sygehus kontur">
            <a:extLst>
              <a:ext uri="{FF2B5EF4-FFF2-40B4-BE49-F238E27FC236}">
                <a16:creationId xmlns:a16="http://schemas.microsoft.com/office/drawing/2014/main" id="{DDA1A17D-F944-481A-8655-EE79D5B0FA9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040333" y="4298374"/>
            <a:ext cx="713232" cy="713232"/>
          </a:xfrm>
          <a:prstGeom prst="rect">
            <a:avLst/>
          </a:prstGeom>
        </p:spPr>
      </p:pic>
      <p:pic>
        <p:nvPicPr>
          <p:cNvPr id="12" name="Grafik 11" descr="Sko kontur">
            <a:extLst>
              <a:ext uri="{FF2B5EF4-FFF2-40B4-BE49-F238E27FC236}">
                <a16:creationId xmlns:a16="http://schemas.microsoft.com/office/drawing/2014/main" id="{4818F7A3-2BA4-48EB-8B4D-9399A701BD8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911646" y="4832282"/>
            <a:ext cx="585508" cy="585508"/>
          </a:xfrm>
          <a:prstGeom prst="rect">
            <a:avLst/>
          </a:prstGeom>
        </p:spPr>
      </p:pic>
      <p:pic>
        <p:nvPicPr>
          <p:cNvPr id="13" name="Grafik 12" descr="Sko med massiv udfyldning">
            <a:extLst>
              <a:ext uri="{FF2B5EF4-FFF2-40B4-BE49-F238E27FC236}">
                <a16:creationId xmlns:a16="http://schemas.microsoft.com/office/drawing/2014/main" id="{5CA51D3C-EA17-438B-A70F-5BED5EF4E5B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311616" y="4832282"/>
            <a:ext cx="562989" cy="562989"/>
          </a:xfrm>
          <a:prstGeom prst="rect">
            <a:avLst/>
          </a:prstGeom>
        </p:spPr>
      </p:pic>
      <p:sp>
        <p:nvSpPr>
          <p:cNvPr id="5" name="Tekstfelt 4">
            <a:extLst>
              <a:ext uri="{FF2B5EF4-FFF2-40B4-BE49-F238E27FC236}">
                <a16:creationId xmlns:a16="http://schemas.microsoft.com/office/drawing/2014/main" id="{F8DA493C-CC0A-4E55-9DD9-405753DFBDC4}"/>
              </a:ext>
            </a:extLst>
          </p:cNvPr>
          <p:cNvSpPr txBox="1"/>
          <p:nvPr/>
        </p:nvSpPr>
        <p:spPr>
          <a:xfrm>
            <a:off x="12506276" y="4689642"/>
            <a:ext cx="3672408" cy="2016224"/>
          </a:xfrm>
          <a:prstGeom prst="rect">
            <a:avLst/>
          </a:prstGeom>
          <a:noFill/>
        </p:spPr>
        <p:txBody>
          <a:bodyPr wrap="square" lIns="0" tIns="0" rIns="0" bIns="0" rtlCol="0">
            <a:noAutofit/>
          </a:bodyPr>
          <a:lstStyle/>
          <a:p>
            <a:r>
              <a:rPr lang="da-DK" dirty="0">
                <a:solidFill>
                  <a:srgbClr val="00B050"/>
                </a:solidFill>
              </a:rPr>
              <a:t>Driftssporet</a:t>
            </a:r>
          </a:p>
          <a:p>
            <a:pPr marL="285750" indent="-285750">
              <a:buFontTx/>
              <a:buChar char="-"/>
            </a:pPr>
            <a:r>
              <a:rPr lang="da-DK" dirty="0"/>
              <a:t>Mød driften</a:t>
            </a:r>
          </a:p>
          <a:p>
            <a:pPr marL="285750" indent="-285750">
              <a:buFontTx/>
              <a:buChar char="-"/>
            </a:pPr>
            <a:r>
              <a:rPr lang="da-DK" dirty="0"/>
              <a:t>Krav til drift og vedligehold</a:t>
            </a:r>
          </a:p>
          <a:p>
            <a:pPr marL="285750" indent="-285750">
              <a:buFontTx/>
              <a:buChar char="-"/>
            </a:pPr>
            <a:r>
              <a:rPr lang="da-DK" dirty="0"/>
              <a:t>Teknisk drift</a:t>
            </a:r>
          </a:p>
          <a:p>
            <a:pPr marL="285750" indent="-285750">
              <a:buFontTx/>
              <a:buChar char="-"/>
            </a:pPr>
            <a:r>
              <a:rPr lang="da-DK" dirty="0"/>
              <a:t>Dagligdagen</a:t>
            </a:r>
          </a:p>
          <a:p>
            <a:pPr marL="285750" indent="-285750">
              <a:buFontTx/>
              <a:buChar char="-"/>
            </a:pPr>
            <a:r>
              <a:rPr lang="da-DK" dirty="0"/>
              <a:t>OPP og Akutberedskabet</a:t>
            </a:r>
          </a:p>
          <a:p>
            <a:pPr marL="285750" indent="-285750">
              <a:buFontTx/>
              <a:buChar char="-"/>
            </a:pPr>
            <a:endParaRPr lang="da-DK" dirty="0"/>
          </a:p>
          <a:p>
            <a:endParaRPr lang="da-DK" dirty="0" err="1"/>
          </a:p>
        </p:txBody>
      </p:sp>
      <p:pic>
        <p:nvPicPr>
          <p:cNvPr id="16" name="Grafik 15" descr="Værktøjer med massiv udfyldning">
            <a:extLst>
              <a:ext uri="{FF2B5EF4-FFF2-40B4-BE49-F238E27FC236}">
                <a16:creationId xmlns:a16="http://schemas.microsoft.com/office/drawing/2014/main" id="{0577B8E8-105E-B03C-6AE2-D540E40A570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951770" y="5332594"/>
            <a:ext cx="526018" cy="526018"/>
          </a:xfrm>
          <a:prstGeom prst="rect">
            <a:avLst/>
          </a:prstGeom>
        </p:spPr>
      </p:pic>
    </p:spTree>
    <p:extLst>
      <p:ext uri="{BB962C8B-B14F-4D97-AF65-F5344CB8AC3E}">
        <p14:creationId xmlns:p14="http://schemas.microsoft.com/office/powerpoint/2010/main" val="5201548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6B1DF4-6BC2-45DD-9443-3E7F196B1B47}"/>
              </a:ext>
            </a:extLst>
          </p:cNvPr>
          <p:cNvSpPr>
            <a:spLocks noGrp="1"/>
          </p:cNvSpPr>
          <p:nvPr>
            <p:ph type="title"/>
          </p:nvPr>
        </p:nvSpPr>
        <p:spPr/>
        <p:txBody>
          <a:bodyPr/>
          <a:lstStyle/>
          <a:p>
            <a:r>
              <a:rPr lang="da-DK" sz="2800" dirty="0"/>
              <a:t>Det emotionelle spor</a:t>
            </a:r>
            <a:br>
              <a:rPr lang="da-DK" sz="2800" dirty="0"/>
            </a:br>
            <a:endParaRPr lang="da-DK" dirty="0"/>
          </a:p>
        </p:txBody>
      </p:sp>
      <p:sp>
        <p:nvSpPr>
          <p:cNvPr id="3" name="Pladsholder til slidenummer 2">
            <a:extLst>
              <a:ext uri="{FF2B5EF4-FFF2-40B4-BE49-F238E27FC236}">
                <a16:creationId xmlns:a16="http://schemas.microsoft.com/office/drawing/2014/main" id="{CF699BFA-A85F-44CF-80B0-3EEBB5A3C674}"/>
              </a:ext>
            </a:extLst>
          </p:cNvPr>
          <p:cNvSpPr>
            <a:spLocks noGrp="1"/>
          </p:cNvSpPr>
          <p:nvPr>
            <p:ph type="sldNum" sz="quarter" idx="12"/>
          </p:nvPr>
        </p:nvSpPr>
        <p:spPr/>
        <p:txBody>
          <a:bodyPr/>
          <a:lstStyle/>
          <a:p>
            <a:fld id="{667EC89C-17A0-4E64-A6D2-B825673CEEDF}" type="slidenum">
              <a:rPr lang="da-DK" smtClean="0"/>
              <a:t>24</a:t>
            </a:fld>
            <a:endParaRPr lang="da-DK" dirty="0"/>
          </a:p>
        </p:txBody>
      </p:sp>
      <p:sp>
        <p:nvSpPr>
          <p:cNvPr id="4" name="Pladsholder til indhold 3">
            <a:extLst>
              <a:ext uri="{FF2B5EF4-FFF2-40B4-BE49-F238E27FC236}">
                <a16:creationId xmlns:a16="http://schemas.microsoft.com/office/drawing/2014/main" id="{D81D564A-DBFC-4301-A1B9-659C43E325D1}"/>
              </a:ext>
            </a:extLst>
          </p:cNvPr>
          <p:cNvSpPr>
            <a:spLocks noGrp="1"/>
          </p:cNvSpPr>
          <p:nvPr>
            <p:ph sz="quarter" idx="13"/>
          </p:nvPr>
        </p:nvSpPr>
        <p:spPr>
          <a:xfrm>
            <a:off x="1271464" y="1581465"/>
            <a:ext cx="10136614" cy="3498850"/>
          </a:xfrm>
        </p:spPr>
        <p:txBody>
          <a:bodyPr/>
          <a:lstStyle/>
          <a:p>
            <a:pPr marL="0" indent="0">
              <a:buNone/>
            </a:pPr>
            <a:r>
              <a:rPr lang="da-DK" sz="2400" b="1" dirty="0">
                <a:latin typeface="Calibri" panose="020F0502020204030204" pitchFamily="34" charset="0"/>
              </a:rPr>
              <a:t>Formål: </a:t>
            </a:r>
            <a:r>
              <a:rPr lang="da-DK" sz="2400" dirty="0">
                <a:latin typeface="Calibri" panose="020F0502020204030204" pitchFamily="34" charset="0"/>
              </a:rPr>
              <a:t>Ejerskab</a:t>
            </a:r>
            <a:r>
              <a:rPr lang="da-DK" sz="2400" b="1" dirty="0">
                <a:latin typeface="Calibri" panose="020F0502020204030204" pitchFamily="34" charset="0"/>
              </a:rPr>
              <a:t> - </a:t>
            </a:r>
            <a:r>
              <a:rPr lang="da-DK" sz="2400" dirty="0">
                <a:latin typeface="Calibri" panose="020F0502020204030204" pitchFamily="34" charset="0"/>
              </a:rPr>
              <a:t>´the big WHY´ fortalt af dem vi bygger til</a:t>
            </a:r>
            <a:endParaRPr lang="da-DK" sz="2400" dirty="0">
              <a:latin typeface="Calibri" panose="020F0502020204030204" pitchFamily="34" charset="0"/>
              <a:ea typeface="Times New Roman" panose="02020603050405020304" pitchFamily="18" charset="0"/>
            </a:endParaRPr>
          </a:p>
          <a:p>
            <a:endParaRPr lang="da-DK" dirty="0"/>
          </a:p>
        </p:txBody>
      </p:sp>
      <p:sp>
        <p:nvSpPr>
          <p:cNvPr id="5" name="Hjerte 4">
            <a:extLst>
              <a:ext uri="{FF2B5EF4-FFF2-40B4-BE49-F238E27FC236}">
                <a16:creationId xmlns:a16="http://schemas.microsoft.com/office/drawing/2014/main" id="{ED932D08-D741-4CB0-93AC-AE2424E5B084}"/>
              </a:ext>
            </a:extLst>
          </p:cNvPr>
          <p:cNvSpPr/>
          <p:nvPr/>
        </p:nvSpPr>
        <p:spPr>
          <a:xfrm>
            <a:off x="10824609" y="337614"/>
            <a:ext cx="690047" cy="643113"/>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6" name="Billede 5">
            <a:extLst>
              <a:ext uri="{FF2B5EF4-FFF2-40B4-BE49-F238E27FC236}">
                <a16:creationId xmlns:a16="http://schemas.microsoft.com/office/drawing/2014/main" id="{A4DE9D48-1591-45B2-9248-53C31FAF6685}"/>
              </a:ext>
            </a:extLst>
          </p:cNvPr>
          <p:cNvPicPr>
            <a:picLocks noChangeAspect="1"/>
          </p:cNvPicPr>
          <p:nvPr/>
        </p:nvPicPr>
        <p:blipFill>
          <a:blip r:embed="rId3"/>
          <a:stretch>
            <a:fillRect/>
          </a:stretch>
        </p:blipFill>
        <p:spPr>
          <a:xfrm>
            <a:off x="968878" y="2132856"/>
            <a:ext cx="2379296" cy="3376894"/>
          </a:xfrm>
          <a:prstGeom prst="rect">
            <a:avLst/>
          </a:prstGeom>
        </p:spPr>
      </p:pic>
      <p:pic>
        <p:nvPicPr>
          <p:cNvPr id="7" name="Billede 6">
            <a:extLst>
              <a:ext uri="{FF2B5EF4-FFF2-40B4-BE49-F238E27FC236}">
                <a16:creationId xmlns:a16="http://schemas.microsoft.com/office/drawing/2014/main" id="{EC05AB79-2EC1-4AFE-A8B2-FF64E35A36A8}"/>
              </a:ext>
            </a:extLst>
          </p:cNvPr>
          <p:cNvPicPr>
            <a:picLocks noChangeAspect="1"/>
          </p:cNvPicPr>
          <p:nvPr/>
        </p:nvPicPr>
        <p:blipFill>
          <a:blip r:embed="rId4"/>
          <a:stretch>
            <a:fillRect/>
          </a:stretch>
        </p:blipFill>
        <p:spPr>
          <a:xfrm>
            <a:off x="5812013" y="2068017"/>
            <a:ext cx="2184578" cy="3105965"/>
          </a:xfrm>
          <a:prstGeom prst="rect">
            <a:avLst/>
          </a:prstGeom>
        </p:spPr>
      </p:pic>
      <p:pic>
        <p:nvPicPr>
          <p:cNvPr id="8" name="Billede 7">
            <a:extLst>
              <a:ext uri="{FF2B5EF4-FFF2-40B4-BE49-F238E27FC236}">
                <a16:creationId xmlns:a16="http://schemas.microsoft.com/office/drawing/2014/main" id="{406C033B-3E61-41EF-A3A0-45ADD761528F}"/>
              </a:ext>
            </a:extLst>
          </p:cNvPr>
          <p:cNvPicPr>
            <a:picLocks noChangeAspect="1"/>
          </p:cNvPicPr>
          <p:nvPr/>
        </p:nvPicPr>
        <p:blipFill>
          <a:blip r:embed="rId5"/>
          <a:stretch>
            <a:fillRect/>
          </a:stretch>
        </p:blipFill>
        <p:spPr>
          <a:xfrm>
            <a:off x="9675480" y="2013945"/>
            <a:ext cx="2153903" cy="3113204"/>
          </a:xfrm>
          <a:prstGeom prst="rect">
            <a:avLst/>
          </a:prstGeom>
        </p:spPr>
      </p:pic>
      <p:pic>
        <p:nvPicPr>
          <p:cNvPr id="9" name="Billede 8">
            <a:extLst>
              <a:ext uri="{FF2B5EF4-FFF2-40B4-BE49-F238E27FC236}">
                <a16:creationId xmlns:a16="http://schemas.microsoft.com/office/drawing/2014/main" id="{36C091B0-704A-4D60-A397-5A79AFABF48E}"/>
              </a:ext>
            </a:extLst>
          </p:cNvPr>
          <p:cNvPicPr>
            <a:picLocks noChangeAspect="1"/>
          </p:cNvPicPr>
          <p:nvPr/>
        </p:nvPicPr>
        <p:blipFill>
          <a:blip r:embed="rId6"/>
          <a:stretch>
            <a:fillRect/>
          </a:stretch>
        </p:blipFill>
        <p:spPr>
          <a:xfrm>
            <a:off x="3476832" y="3330890"/>
            <a:ext cx="2229161" cy="3229426"/>
          </a:xfrm>
          <a:prstGeom prst="rect">
            <a:avLst/>
          </a:prstGeom>
        </p:spPr>
      </p:pic>
      <p:pic>
        <p:nvPicPr>
          <p:cNvPr id="10" name="Billede 9">
            <a:extLst>
              <a:ext uri="{FF2B5EF4-FFF2-40B4-BE49-F238E27FC236}">
                <a16:creationId xmlns:a16="http://schemas.microsoft.com/office/drawing/2014/main" id="{F6352B9C-BA14-4C98-81D0-B45EF29F29E3}"/>
              </a:ext>
            </a:extLst>
          </p:cNvPr>
          <p:cNvPicPr>
            <a:picLocks noChangeAspect="1"/>
          </p:cNvPicPr>
          <p:nvPr/>
        </p:nvPicPr>
        <p:blipFill>
          <a:blip r:embed="rId7"/>
          <a:stretch>
            <a:fillRect/>
          </a:stretch>
        </p:blipFill>
        <p:spPr>
          <a:xfrm>
            <a:off x="8011796" y="4382955"/>
            <a:ext cx="1752845" cy="2114845"/>
          </a:xfrm>
          <a:prstGeom prst="rect">
            <a:avLst/>
          </a:prstGeom>
        </p:spPr>
      </p:pic>
    </p:spTree>
    <p:extLst>
      <p:ext uri="{BB962C8B-B14F-4D97-AF65-F5344CB8AC3E}">
        <p14:creationId xmlns:p14="http://schemas.microsoft.com/office/powerpoint/2010/main" val="40006730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ABCC65-1E1A-48AD-A8AC-BB538D4B0273}"/>
              </a:ext>
            </a:extLst>
          </p:cNvPr>
          <p:cNvSpPr>
            <a:spLocks noGrp="1"/>
          </p:cNvSpPr>
          <p:nvPr>
            <p:ph type="title"/>
          </p:nvPr>
        </p:nvSpPr>
        <p:spPr/>
        <p:txBody>
          <a:bodyPr/>
          <a:lstStyle/>
          <a:p>
            <a:r>
              <a:rPr lang="da-DK" sz="2800" dirty="0"/>
              <a:t>Det relationelle spor</a:t>
            </a:r>
            <a:br>
              <a:rPr lang="da-DK" sz="2800" dirty="0"/>
            </a:br>
            <a:endParaRPr lang="da-DK" dirty="0"/>
          </a:p>
        </p:txBody>
      </p:sp>
      <p:sp>
        <p:nvSpPr>
          <p:cNvPr id="3" name="Pladsholder til slidenummer 2">
            <a:extLst>
              <a:ext uri="{FF2B5EF4-FFF2-40B4-BE49-F238E27FC236}">
                <a16:creationId xmlns:a16="http://schemas.microsoft.com/office/drawing/2014/main" id="{07651620-91D6-49DB-B4B4-A815CAF03B68}"/>
              </a:ext>
            </a:extLst>
          </p:cNvPr>
          <p:cNvSpPr>
            <a:spLocks noGrp="1"/>
          </p:cNvSpPr>
          <p:nvPr>
            <p:ph type="sldNum" sz="quarter" idx="12"/>
          </p:nvPr>
        </p:nvSpPr>
        <p:spPr/>
        <p:txBody>
          <a:bodyPr/>
          <a:lstStyle/>
          <a:p>
            <a:fld id="{667EC89C-17A0-4E64-A6D2-B825673CEEDF}" type="slidenum">
              <a:rPr lang="da-DK" smtClean="0"/>
              <a:t>25</a:t>
            </a:fld>
            <a:endParaRPr lang="da-DK" dirty="0"/>
          </a:p>
        </p:txBody>
      </p:sp>
      <p:sp>
        <p:nvSpPr>
          <p:cNvPr id="4" name="Pladsholder til indhold 3">
            <a:extLst>
              <a:ext uri="{FF2B5EF4-FFF2-40B4-BE49-F238E27FC236}">
                <a16:creationId xmlns:a16="http://schemas.microsoft.com/office/drawing/2014/main" id="{30C0E283-9832-41AA-9558-5DD454F378D8}"/>
              </a:ext>
            </a:extLst>
          </p:cNvPr>
          <p:cNvSpPr>
            <a:spLocks noGrp="1"/>
          </p:cNvSpPr>
          <p:nvPr>
            <p:ph sz="quarter" idx="13"/>
          </p:nvPr>
        </p:nvSpPr>
        <p:spPr>
          <a:xfrm>
            <a:off x="1367390" y="1484784"/>
            <a:ext cx="10824609" cy="3498850"/>
          </a:xfrm>
        </p:spPr>
        <p:txBody>
          <a:bodyPr/>
          <a:lstStyle/>
          <a:p>
            <a:pPr marL="0" indent="0">
              <a:buNone/>
            </a:pPr>
            <a:r>
              <a:rPr lang="da-DK" sz="2400" b="1" dirty="0">
                <a:latin typeface="Calibri" panose="020F0502020204030204" pitchFamily="34" charset="0"/>
              </a:rPr>
              <a:t>Formål: </a:t>
            </a:r>
            <a:r>
              <a:rPr lang="da-DK" sz="2400" dirty="0">
                <a:latin typeface="Calibri" panose="020F0502020204030204" pitchFamily="34" charset="0"/>
              </a:rPr>
              <a:t>Fællesskab og samhørighed. Tillidsopbygning, forventningsafstemning, fælles 	kompetencer indenfor interessebaseret samarbejde, konflikt- og forhandling. </a:t>
            </a:r>
            <a:endParaRPr lang="da-DK" sz="2400" dirty="0">
              <a:latin typeface="Calibri" panose="020F0502020204030204" pitchFamily="34" charset="0"/>
              <a:ea typeface="Times New Roman" panose="02020603050405020304" pitchFamily="18" charset="0"/>
            </a:endParaRPr>
          </a:p>
          <a:p>
            <a:endParaRPr lang="da-DK" dirty="0"/>
          </a:p>
        </p:txBody>
      </p:sp>
      <p:pic>
        <p:nvPicPr>
          <p:cNvPr id="5" name="Billede 4" descr="Hænder, der holder hinanden">
            <a:extLst>
              <a:ext uri="{FF2B5EF4-FFF2-40B4-BE49-F238E27FC236}">
                <a16:creationId xmlns:a16="http://schemas.microsoft.com/office/drawing/2014/main" id="{F7CEE796-D0FE-48C6-865E-6FAAD4C3FD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7019" y="2783727"/>
            <a:ext cx="3392424" cy="2262226"/>
          </a:xfrm>
          <a:prstGeom prst="rect">
            <a:avLst/>
          </a:prstGeom>
        </p:spPr>
      </p:pic>
      <p:pic>
        <p:nvPicPr>
          <p:cNvPr id="6" name="Billede 5" descr="Kolleger fejrer">
            <a:extLst>
              <a:ext uri="{FF2B5EF4-FFF2-40B4-BE49-F238E27FC236}">
                <a16:creationId xmlns:a16="http://schemas.microsoft.com/office/drawing/2014/main" id="{143B4D44-DA9F-464C-AF75-844BFB84F2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9249" y="2433810"/>
            <a:ext cx="3082359" cy="2057400"/>
          </a:xfrm>
          <a:prstGeom prst="rect">
            <a:avLst/>
          </a:prstGeom>
        </p:spPr>
      </p:pic>
      <p:pic>
        <p:nvPicPr>
          <p:cNvPr id="7" name="Billede 6" descr="Personer i en indsamling">
            <a:extLst>
              <a:ext uri="{FF2B5EF4-FFF2-40B4-BE49-F238E27FC236}">
                <a16:creationId xmlns:a16="http://schemas.microsoft.com/office/drawing/2014/main" id="{6BF6CD53-5895-4B8A-A68E-8F826BD77B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6392" y="4252940"/>
            <a:ext cx="3446145" cy="2243709"/>
          </a:xfrm>
          <a:prstGeom prst="rect">
            <a:avLst/>
          </a:prstGeom>
        </p:spPr>
      </p:pic>
      <p:pic>
        <p:nvPicPr>
          <p:cNvPr id="8" name="Billede 7" descr="Røde vinglas og flaske">
            <a:extLst>
              <a:ext uri="{FF2B5EF4-FFF2-40B4-BE49-F238E27FC236}">
                <a16:creationId xmlns:a16="http://schemas.microsoft.com/office/drawing/2014/main" id="{8BE9D829-2FA0-41AB-8001-DAE05A7775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25941" y="3598763"/>
            <a:ext cx="2926080" cy="1949958"/>
          </a:xfrm>
          <a:prstGeom prst="rect">
            <a:avLst/>
          </a:prstGeom>
        </p:spPr>
      </p:pic>
      <p:pic>
        <p:nvPicPr>
          <p:cNvPr id="9" name="Grafik 8" descr="Cyklus med personer med massiv udfyldning">
            <a:extLst>
              <a:ext uri="{FF2B5EF4-FFF2-40B4-BE49-F238E27FC236}">
                <a16:creationId xmlns:a16="http://schemas.microsoft.com/office/drawing/2014/main" id="{04698E7F-21D2-47FC-BD4F-F6AA919FC0E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560496" y="180344"/>
            <a:ext cx="1159810" cy="1159810"/>
          </a:xfrm>
          <a:prstGeom prst="rect">
            <a:avLst/>
          </a:prstGeom>
        </p:spPr>
      </p:pic>
    </p:spTree>
    <p:extLst>
      <p:ext uri="{BB962C8B-B14F-4D97-AF65-F5344CB8AC3E}">
        <p14:creationId xmlns:p14="http://schemas.microsoft.com/office/powerpoint/2010/main" val="7701132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561EB2-CDD4-455E-B2B9-49644AA579B9}"/>
              </a:ext>
            </a:extLst>
          </p:cNvPr>
          <p:cNvSpPr>
            <a:spLocks noGrp="1"/>
          </p:cNvSpPr>
          <p:nvPr>
            <p:ph type="title"/>
          </p:nvPr>
        </p:nvSpPr>
        <p:spPr/>
        <p:txBody>
          <a:bodyPr/>
          <a:lstStyle/>
          <a:p>
            <a:r>
              <a:rPr lang="da-DK" sz="2800" dirty="0"/>
              <a:t>Kontrakt- og aftalesporet </a:t>
            </a:r>
            <a:br>
              <a:rPr lang="da-DK" sz="2800" dirty="0"/>
            </a:br>
            <a:endParaRPr lang="da-DK" dirty="0"/>
          </a:p>
        </p:txBody>
      </p:sp>
      <p:sp>
        <p:nvSpPr>
          <p:cNvPr id="3" name="Pladsholder til slidenummer 2">
            <a:extLst>
              <a:ext uri="{FF2B5EF4-FFF2-40B4-BE49-F238E27FC236}">
                <a16:creationId xmlns:a16="http://schemas.microsoft.com/office/drawing/2014/main" id="{B6B9D1F9-0DD0-428A-9518-5C63E2589E64}"/>
              </a:ext>
            </a:extLst>
          </p:cNvPr>
          <p:cNvSpPr>
            <a:spLocks noGrp="1"/>
          </p:cNvSpPr>
          <p:nvPr>
            <p:ph type="sldNum" sz="quarter" idx="12"/>
          </p:nvPr>
        </p:nvSpPr>
        <p:spPr/>
        <p:txBody>
          <a:bodyPr/>
          <a:lstStyle/>
          <a:p>
            <a:fld id="{667EC89C-17A0-4E64-A6D2-B825673CEEDF}" type="slidenum">
              <a:rPr lang="da-DK" smtClean="0"/>
              <a:t>26</a:t>
            </a:fld>
            <a:endParaRPr lang="da-DK" dirty="0"/>
          </a:p>
        </p:txBody>
      </p:sp>
      <p:sp>
        <p:nvSpPr>
          <p:cNvPr id="4" name="Pladsholder til indhold 3">
            <a:extLst>
              <a:ext uri="{FF2B5EF4-FFF2-40B4-BE49-F238E27FC236}">
                <a16:creationId xmlns:a16="http://schemas.microsoft.com/office/drawing/2014/main" id="{614741CD-1F49-4925-A27F-8AF231A23F89}"/>
              </a:ext>
            </a:extLst>
          </p:cNvPr>
          <p:cNvSpPr>
            <a:spLocks noGrp="1"/>
          </p:cNvSpPr>
          <p:nvPr>
            <p:ph sz="quarter" idx="13"/>
          </p:nvPr>
        </p:nvSpPr>
        <p:spPr>
          <a:xfrm>
            <a:off x="1381158" y="1556792"/>
            <a:ext cx="10136614" cy="3498850"/>
          </a:xfrm>
        </p:spPr>
        <p:txBody>
          <a:bodyPr/>
          <a:lstStyle/>
          <a:p>
            <a:pPr marL="0" indent="0" fontAlgn="base">
              <a:buNone/>
            </a:pPr>
            <a:r>
              <a:rPr lang="da-DK" sz="2400" b="1" dirty="0">
                <a:latin typeface="Calibri" panose="020F0502020204030204" pitchFamily="34" charset="0"/>
              </a:rPr>
              <a:t>Formål: </a:t>
            </a:r>
            <a:r>
              <a:rPr lang="da-DK" sz="2400" dirty="0">
                <a:effectLst/>
                <a:latin typeface="Calibri" panose="020F0502020204030204" pitchFamily="34" charset="0"/>
                <a:ea typeface="Times New Roman" panose="02020603050405020304" pitchFamily="18" charset="0"/>
              </a:rPr>
              <a:t>at gennemgå kontrakten, fælles forståelse og forventningsafstemning, 			kontrakt som aktivt redskab. </a:t>
            </a:r>
            <a:endParaRPr lang="da-DK" sz="2400" dirty="0">
              <a:effectLst/>
              <a:latin typeface="Times New Roman" panose="02020603050405020304" pitchFamily="18" charset="0"/>
              <a:ea typeface="Times New Roman" panose="02020603050405020304" pitchFamily="18" charset="0"/>
            </a:endParaRPr>
          </a:p>
          <a:p>
            <a:pPr fontAlgn="base"/>
            <a:endParaRPr lang="da-DK" sz="2400" dirty="0">
              <a:effectLst/>
              <a:latin typeface="Times New Roman" panose="02020603050405020304" pitchFamily="18" charset="0"/>
              <a:ea typeface="Times New Roman" panose="02020603050405020304" pitchFamily="18" charset="0"/>
            </a:endParaRPr>
          </a:p>
          <a:p>
            <a:endParaRPr lang="da-DK" dirty="0"/>
          </a:p>
        </p:txBody>
      </p:sp>
      <p:pic>
        <p:nvPicPr>
          <p:cNvPr id="5" name="Billede 4" descr="Hænder, der danner cirkel">
            <a:extLst>
              <a:ext uri="{FF2B5EF4-FFF2-40B4-BE49-F238E27FC236}">
                <a16:creationId xmlns:a16="http://schemas.microsoft.com/office/drawing/2014/main" id="{3A3D4B50-9CC8-4FAE-A538-209F10D692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71756" y="2522706"/>
            <a:ext cx="4223281" cy="3088594"/>
          </a:xfrm>
          <a:prstGeom prst="rect">
            <a:avLst/>
          </a:prstGeom>
        </p:spPr>
      </p:pic>
      <p:pic>
        <p:nvPicPr>
          <p:cNvPr id="6" name="Billede 5" descr="Personer, der ryster hænder">
            <a:extLst>
              <a:ext uri="{FF2B5EF4-FFF2-40B4-BE49-F238E27FC236}">
                <a16:creationId xmlns:a16="http://schemas.microsoft.com/office/drawing/2014/main" id="{C934DAC5-35CC-4A15-82CC-1D406B1716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724" y="2522708"/>
            <a:ext cx="4594860" cy="3064764"/>
          </a:xfrm>
          <a:prstGeom prst="rect">
            <a:avLst/>
          </a:prstGeom>
        </p:spPr>
      </p:pic>
      <p:pic>
        <p:nvPicPr>
          <p:cNvPr id="7" name="Grafik 6" descr="Håndtryk kontur">
            <a:extLst>
              <a:ext uri="{FF2B5EF4-FFF2-40B4-BE49-F238E27FC236}">
                <a16:creationId xmlns:a16="http://schemas.microsoft.com/office/drawing/2014/main" id="{9D479B61-5C1A-4650-964A-9D2C0A95F7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83594" y="51442"/>
            <a:ext cx="1243330" cy="1243330"/>
          </a:xfrm>
          <a:prstGeom prst="rect">
            <a:avLst/>
          </a:prstGeom>
        </p:spPr>
      </p:pic>
    </p:spTree>
    <p:extLst>
      <p:ext uri="{BB962C8B-B14F-4D97-AF65-F5344CB8AC3E}">
        <p14:creationId xmlns:p14="http://schemas.microsoft.com/office/powerpoint/2010/main" val="1365469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D2D651-4F1D-4F70-847B-B991DF227AFD}"/>
              </a:ext>
            </a:extLst>
          </p:cNvPr>
          <p:cNvSpPr>
            <a:spLocks noGrp="1"/>
          </p:cNvSpPr>
          <p:nvPr>
            <p:ph type="title"/>
          </p:nvPr>
        </p:nvSpPr>
        <p:spPr/>
        <p:txBody>
          <a:bodyPr/>
          <a:lstStyle/>
          <a:p>
            <a:r>
              <a:rPr lang="da-DK" sz="2800" dirty="0"/>
              <a:t>Det kliniske  spor</a:t>
            </a:r>
            <a:br>
              <a:rPr lang="da-DK" sz="2800" dirty="0"/>
            </a:br>
            <a:endParaRPr lang="da-DK" dirty="0"/>
          </a:p>
        </p:txBody>
      </p:sp>
      <p:sp>
        <p:nvSpPr>
          <p:cNvPr id="3" name="Pladsholder til slidenummer 2">
            <a:extLst>
              <a:ext uri="{FF2B5EF4-FFF2-40B4-BE49-F238E27FC236}">
                <a16:creationId xmlns:a16="http://schemas.microsoft.com/office/drawing/2014/main" id="{80B55BA3-D25C-4ACD-93A6-4C6FF8D4E147}"/>
              </a:ext>
            </a:extLst>
          </p:cNvPr>
          <p:cNvSpPr>
            <a:spLocks noGrp="1"/>
          </p:cNvSpPr>
          <p:nvPr>
            <p:ph type="sldNum" sz="quarter" idx="12"/>
          </p:nvPr>
        </p:nvSpPr>
        <p:spPr/>
        <p:txBody>
          <a:bodyPr/>
          <a:lstStyle/>
          <a:p>
            <a:fld id="{667EC89C-17A0-4E64-A6D2-B825673CEEDF}" type="slidenum">
              <a:rPr lang="da-DK" smtClean="0"/>
              <a:t>27</a:t>
            </a:fld>
            <a:endParaRPr lang="da-DK" dirty="0"/>
          </a:p>
        </p:txBody>
      </p:sp>
      <p:sp>
        <p:nvSpPr>
          <p:cNvPr id="4" name="Pladsholder til indhold 3">
            <a:extLst>
              <a:ext uri="{FF2B5EF4-FFF2-40B4-BE49-F238E27FC236}">
                <a16:creationId xmlns:a16="http://schemas.microsoft.com/office/drawing/2014/main" id="{122C2A80-41AF-4EE2-8DF7-1FB2350C7918}"/>
              </a:ext>
            </a:extLst>
          </p:cNvPr>
          <p:cNvSpPr>
            <a:spLocks noGrp="1"/>
          </p:cNvSpPr>
          <p:nvPr>
            <p:ph sz="quarter" idx="13"/>
          </p:nvPr>
        </p:nvSpPr>
        <p:spPr>
          <a:xfrm>
            <a:off x="1373307" y="1484784"/>
            <a:ext cx="10136614" cy="3498850"/>
          </a:xfrm>
        </p:spPr>
        <p:txBody>
          <a:bodyPr/>
          <a:lstStyle/>
          <a:p>
            <a:pPr marL="0" indent="0" fontAlgn="base">
              <a:buNone/>
            </a:pPr>
            <a:r>
              <a:rPr lang="da-DK" sz="2400" b="1" dirty="0">
                <a:latin typeface="Calibri" panose="020F0502020204030204" pitchFamily="34" charset="0"/>
              </a:rPr>
              <a:t>Formål: 	</a:t>
            </a:r>
            <a:r>
              <a:rPr lang="da-DK" sz="2400" dirty="0">
                <a:effectLst/>
                <a:latin typeface="Calibri" panose="020F0502020204030204" pitchFamily="34" charset="0"/>
                <a:ea typeface="Times New Roman" panose="02020603050405020304" pitchFamily="18" charset="0"/>
              </a:rPr>
              <a:t>hverdagen på BUC fortalt med </a:t>
            </a:r>
            <a:r>
              <a:rPr lang="da-DK" sz="2400" dirty="0" err="1">
                <a:effectLst/>
                <a:latin typeface="Calibri" panose="020F0502020204030204" pitchFamily="34" charset="0"/>
                <a:ea typeface="Times New Roman" panose="02020603050405020304" pitchFamily="18" charset="0"/>
              </a:rPr>
              <a:t>BUCs</a:t>
            </a:r>
            <a:r>
              <a:rPr lang="da-DK" sz="2400" dirty="0">
                <a:effectLst/>
                <a:latin typeface="Calibri" panose="020F0502020204030204" pitchFamily="34" charset="0"/>
                <a:ea typeface="Times New Roman" panose="02020603050405020304" pitchFamily="18" charset="0"/>
              </a:rPr>
              <a:t> stemmer. Rundvisninger, 			dagsbesøg, møder med brugere og klinikere, fælles studieture mv.</a:t>
            </a:r>
            <a:endParaRPr lang="da-DK" sz="2400" dirty="0">
              <a:effectLst/>
              <a:latin typeface="Times New Roman" panose="02020603050405020304" pitchFamily="18" charset="0"/>
              <a:ea typeface="Times New Roman" panose="02020603050405020304" pitchFamily="18" charset="0"/>
            </a:endParaRPr>
          </a:p>
          <a:p>
            <a:endParaRPr lang="da-DK" dirty="0"/>
          </a:p>
        </p:txBody>
      </p:sp>
      <p:pic>
        <p:nvPicPr>
          <p:cNvPr id="5" name="Grafik 4" descr="Læge kvinde med massiv udfyldning">
            <a:extLst>
              <a:ext uri="{FF2B5EF4-FFF2-40B4-BE49-F238E27FC236}">
                <a16:creationId xmlns:a16="http://schemas.microsoft.com/office/drawing/2014/main" id="{BD24FF12-51F3-4789-80FE-831C0832225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43500" y="72631"/>
            <a:ext cx="1191436" cy="1191436"/>
          </a:xfrm>
          <a:prstGeom prst="rect">
            <a:avLst/>
          </a:prstGeom>
        </p:spPr>
      </p:pic>
      <p:pic>
        <p:nvPicPr>
          <p:cNvPr id="6" name="Billede 5">
            <a:extLst>
              <a:ext uri="{FF2B5EF4-FFF2-40B4-BE49-F238E27FC236}">
                <a16:creationId xmlns:a16="http://schemas.microsoft.com/office/drawing/2014/main" id="{5EE843E2-B005-4A84-B08F-91EB316D77D1}"/>
              </a:ext>
            </a:extLst>
          </p:cNvPr>
          <p:cNvPicPr>
            <a:picLocks noChangeAspect="1"/>
          </p:cNvPicPr>
          <p:nvPr/>
        </p:nvPicPr>
        <p:blipFill>
          <a:blip r:embed="rId4"/>
          <a:stretch>
            <a:fillRect/>
          </a:stretch>
        </p:blipFill>
        <p:spPr>
          <a:xfrm>
            <a:off x="8760296" y="2362461"/>
            <a:ext cx="2394633" cy="3404615"/>
          </a:xfrm>
          <a:prstGeom prst="rect">
            <a:avLst/>
          </a:prstGeom>
        </p:spPr>
      </p:pic>
      <p:pic>
        <p:nvPicPr>
          <p:cNvPr id="7" name="Billede 6">
            <a:extLst>
              <a:ext uri="{FF2B5EF4-FFF2-40B4-BE49-F238E27FC236}">
                <a16:creationId xmlns:a16="http://schemas.microsoft.com/office/drawing/2014/main" id="{0438FCAD-1E0C-4631-8D11-4863BC6AEDB3}"/>
              </a:ext>
            </a:extLst>
          </p:cNvPr>
          <p:cNvPicPr>
            <a:picLocks noChangeAspect="1"/>
          </p:cNvPicPr>
          <p:nvPr/>
        </p:nvPicPr>
        <p:blipFill>
          <a:blip r:embed="rId5"/>
          <a:stretch>
            <a:fillRect/>
          </a:stretch>
        </p:blipFill>
        <p:spPr>
          <a:xfrm>
            <a:off x="1694981" y="2312776"/>
            <a:ext cx="2598783" cy="3768235"/>
          </a:xfrm>
          <a:prstGeom prst="rect">
            <a:avLst/>
          </a:prstGeom>
        </p:spPr>
      </p:pic>
      <p:pic>
        <p:nvPicPr>
          <p:cNvPr id="8" name="Billede 7">
            <a:extLst>
              <a:ext uri="{FF2B5EF4-FFF2-40B4-BE49-F238E27FC236}">
                <a16:creationId xmlns:a16="http://schemas.microsoft.com/office/drawing/2014/main" id="{5A9F22E9-D6C3-4481-A97B-CDE8A7A7C8F8}"/>
              </a:ext>
            </a:extLst>
          </p:cNvPr>
          <p:cNvPicPr>
            <a:picLocks noChangeAspect="1"/>
          </p:cNvPicPr>
          <p:nvPr/>
        </p:nvPicPr>
        <p:blipFill rotWithShape="1">
          <a:blip r:embed="rId6"/>
          <a:srcRect l="3445" t="729"/>
          <a:stretch/>
        </p:blipFill>
        <p:spPr>
          <a:xfrm>
            <a:off x="5113988" y="2606977"/>
            <a:ext cx="2792558" cy="4038278"/>
          </a:xfrm>
          <a:prstGeom prst="rect">
            <a:avLst/>
          </a:prstGeom>
        </p:spPr>
      </p:pic>
    </p:spTree>
    <p:extLst>
      <p:ext uri="{BB962C8B-B14F-4D97-AF65-F5344CB8AC3E}">
        <p14:creationId xmlns:p14="http://schemas.microsoft.com/office/powerpoint/2010/main" val="20232146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ADEFD5-7B76-4EE3-9E6A-34F969E68653}"/>
              </a:ext>
            </a:extLst>
          </p:cNvPr>
          <p:cNvSpPr>
            <a:spLocks noGrp="1"/>
          </p:cNvSpPr>
          <p:nvPr>
            <p:ph type="title"/>
          </p:nvPr>
        </p:nvSpPr>
        <p:spPr/>
        <p:txBody>
          <a:bodyPr/>
          <a:lstStyle/>
          <a:p>
            <a:r>
              <a:rPr lang="da-DK" sz="2800" dirty="0"/>
              <a:t>Projektsporet</a:t>
            </a:r>
            <a:br>
              <a:rPr lang="da-DK" sz="2800" dirty="0"/>
            </a:br>
            <a:endParaRPr lang="da-DK" dirty="0"/>
          </a:p>
        </p:txBody>
      </p:sp>
      <p:sp>
        <p:nvSpPr>
          <p:cNvPr id="3" name="Pladsholder til slidenummer 2">
            <a:extLst>
              <a:ext uri="{FF2B5EF4-FFF2-40B4-BE49-F238E27FC236}">
                <a16:creationId xmlns:a16="http://schemas.microsoft.com/office/drawing/2014/main" id="{8D2EFD42-C36E-492E-B95F-2781F39A1AC4}"/>
              </a:ext>
            </a:extLst>
          </p:cNvPr>
          <p:cNvSpPr>
            <a:spLocks noGrp="1"/>
          </p:cNvSpPr>
          <p:nvPr>
            <p:ph type="sldNum" sz="quarter" idx="12"/>
          </p:nvPr>
        </p:nvSpPr>
        <p:spPr/>
        <p:txBody>
          <a:bodyPr/>
          <a:lstStyle/>
          <a:p>
            <a:fld id="{667EC89C-17A0-4E64-A6D2-B825673CEEDF}" type="slidenum">
              <a:rPr lang="da-DK" smtClean="0"/>
              <a:t>28</a:t>
            </a:fld>
            <a:endParaRPr lang="da-DK" dirty="0"/>
          </a:p>
        </p:txBody>
      </p:sp>
      <p:sp>
        <p:nvSpPr>
          <p:cNvPr id="4" name="Pladsholder til indhold 3">
            <a:extLst>
              <a:ext uri="{FF2B5EF4-FFF2-40B4-BE49-F238E27FC236}">
                <a16:creationId xmlns:a16="http://schemas.microsoft.com/office/drawing/2014/main" id="{7C1DB569-96D3-46C1-B430-1DF45741DE9F}"/>
              </a:ext>
            </a:extLst>
          </p:cNvPr>
          <p:cNvSpPr>
            <a:spLocks noGrp="1"/>
          </p:cNvSpPr>
          <p:nvPr>
            <p:ph sz="quarter" idx="13"/>
          </p:nvPr>
        </p:nvSpPr>
        <p:spPr>
          <a:xfrm>
            <a:off x="1367391" y="1412776"/>
            <a:ext cx="10136614" cy="3498850"/>
          </a:xfrm>
        </p:spPr>
        <p:txBody>
          <a:bodyPr/>
          <a:lstStyle/>
          <a:p>
            <a:pPr marL="0" indent="0">
              <a:buNone/>
            </a:pPr>
            <a:r>
              <a:rPr lang="da-DK" sz="2400" b="1" dirty="0">
                <a:latin typeface="Calibri" panose="020F0502020204030204" pitchFamily="34" charset="0"/>
              </a:rPr>
              <a:t>Formål: </a:t>
            </a:r>
            <a:r>
              <a:rPr lang="da-DK" sz="2400" dirty="0">
                <a:effectLst/>
                <a:latin typeface="Calibri" panose="020F0502020204030204" pitchFamily="34" charset="0"/>
                <a:ea typeface="Times New Roman" panose="02020603050405020304" pitchFamily="18" charset="0"/>
              </a:rPr>
              <a:t>at skabe fælles viden om projektets baggrund, rammer, betingelser, mv. </a:t>
            </a:r>
            <a:endParaRPr lang="da-DK" sz="2400" dirty="0">
              <a:effectLst/>
              <a:latin typeface="Times New Roman" panose="02020603050405020304" pitchFamily="18" charset="0"/>
              <a:ea typeface="Times New Roman" panose="02020603050405020304" pitchFamily="18" charset="0"/>
            </a:endParaRPr>
          </a:p>
          <a:p>
            <a:endParaRPr lang="da-DK" dirty="0"/>
          </a:p>
        </p:txBody>
      </p:sp>
      <p:pic>
        <p:nvPicPr>
          <p:cNvPr id="5" name="Grafik 4" descr="Sygehus kontur">
            <a:extLst>
              <a:ext uri="{FF2B5EF4-FFF2-40B4-BE49-F238E27FC236}">
                <a16:creationId xmlns:a16="http://schemas.microsoft.com/office/drawing/2014/main" id="{2CFBA1EA-FFF9-4863-A96D-4C56D4B1047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19200" y="102960"/>
            <a:ext cx="1198594" cy="1198594"/>
          </a:xfrm>
          <a:prstGeom prst="rect">
            <a:avLst/>
          </a:prstGeom>
        </p:spPr>
      </p:pic>
      <p:pic>
        <p:nvPicPr>
          <p:cNvPr id="6" name="Billede 5" descr="Person skriver på whiteboard">
            <a:extLst>
              <a:ext uri="{FF2B5EF4-FFF2-40B4-BE49-F238E27FC236}">
                <a16:creationId xmlns:a16="http://schemas.microsoft.com/office/drawing/2014/main" id="{D9E8ED8D-6166-4FF6-AFE4-2908C69767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0200" y="2454675"/>
            <a:ext cx="4835541" cy="3223260"/>
          </a:xfrm>
          <a:prstGeom prst="rect">
            <a:avLst/>
          </a:prstGeom>
        </p:spPr>
      </p:pic>
      <p:pic>
        <p:nvPicPr>
          <p:cNvPr id="7" name="Billede 6" descr="Udkast til tegning af en plantegning">
            <a:extLst>
              <a:ext uri="{FF2B5EF4-FFF2-40B4-BE49-F238E27FC236}">
                <a16:creationId xmlns:a16="http://schemas.microsoft.com/office/drawing/2014/main" id="{57ED49A7-F812-44FD-81E5-F2D4FABABC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47503" y="2156217"/>
            <a:ext cx="4170994" cy="2878032"/>
          </a:xfrm>
          <a:prstGeom prst="rect">
            <a:avLst/>
          </a:prstGeom>
        </p:spPr>
      </p:pic>
    </p:spTree>
    <p:extLst>
      <p:ext uri="{BB962C8B-B14F-4D97-AF65-F5344CB8AC3E}">
        <p14:creationId xmlns:p14="http://schemas.microsoft.com/office/powerpoint/2010/main" val="18234145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BFBD0A-C9C8-4B82-914A-1F70FF8D5B86}"/>
              </a:ext>
            </a:extLst>
          </p:cNvPr>
          <p:cNvSpPr>
            <a:spLocks noGrp="1"/>
          </p:cNvSpPr>
          <p:nvPr>
            <p:ph type="title"/>
          </p:nvPr>
        </p:nvSpPr>
        <p:spPr/>
        <p:txBody>
          <a:bodyPr/>
          <a:lstStyle/>
          <a:p>
            <a:r>
              <a:rPr lang="da-DK" sz="2800" dirty="0"/>
              <a:t>Interessesporet</a:t>
            </a:r>
            <a:br>
              <a:rPr lang="da-DK" sz="2800" dirty="0"/>
            </a:br>
            <a:endParaRPr lang="da-DK" dirty="0"/>
          </a:p>
        </p:txBody>
      </p:sp>
      <p:sp>
        <p:nvSpPr>
          <p:cNvPr id="3" name="Pladsholder til slidenummer 2">
            <a:extLst>
              <a:ext uri="{FF2B5EF4-FFF2-40B4-BE49-F238E27FC236}">
                <a16:creationId xmlns:a16="http://schemas.microsoft.com/office/drawing/2014/main" id="{0DE92EC5-2C86-4A61-A8B4-5AA7E148BA07}"/>
              </a:ext>
            </a:extLst>
          </p:cNvPr>
          <p:cNvSpPr>
            <a:spLocks noGrp="1"/>
          </p:cNvSpPr>
          <p:nvPr>
            <p:ph type="sldNum" sz="quarter" idx="12"/>
          </p:nvPr>
        </p:nvSpPr>
        <p:spPr/>
        <p:txBody>
          <a:bodyPr/>
          <a:lstStyle/>
          <a:p>
            <a:fld id="{667EC89C-17A0-4E64-A6D2-B825673CEEDF}" type="slidenum">
              <a:rPr lang="da-DK" smtClean="0"/>
              <a:t>29</a:t>
            </a:fld>
            <a:endParaRPr lang="da-DK" dirty="0"/>
          </a:p>
        </p:txBody>
      </p:sp>
      <p:sp>
        <p:nvSpPr>
          <p:cNvPr id="4" name="Pladsholder til indhold 3">
            <a:extLst>
              <a:ext uri="{FF2B5EF4-FFF2-40B4-BE49-F238E27FC236}">
                <a16:creationId xmlns:a16="http://schemas.microsoft.com/office/drawing/2014/main" id="{79C642E3-4CD4-411B-8E88-F107B746960C}"/>
              </a:ext>
            </a:extLst>
          </p:cNvPr>
          <p:cNvSpPr>
            <a:spLocks noGrp="1"/>
          </p:cNvSpPr>
          <p:nvPr>
            <p:ph sz="quarter" idx="13"/>
          </p:nvPr>
        </p:nvSpPr>
        <p:spPr>
          <a:xfrm>
            <a:off x="1367999" y="1596971"/>
            <a:ext cx="10136614" cy="3498850"/>
          </a:xfrm>
        </p:spPr>
        <p:txBody>
          <a:bodyPr/>
          <a:lstStyle/>
          <a:p>
            <a:pPr marL="0" indent="0">
              <a:buNone/>
            </a:pPr>
            <a:r>
              <a:rPr lang="da-DK" sz="2400" b="1" dirty="0">
                <a:latin typeface="Calibri" panose="020F0502020204030204" pitchFamily="34" charset="0"/>
              </a:rPr>
              <a:t>Formål: </a:t>
            </a:r>
            <a:r>
              <a:rPr lang="da-DK" sz="2400" dirty="0">
                <a:latin typeface="Calibri" panose="020F0502020204030204" pitchFamily="34" charset="0"/>
              </a:rPr>
              <a:t>læring om hinandens o</a:t>
            </a:r>
            <a:r>
              <a:rPr lang="da-DK" sz="2400" dirty="0">
                <a:effectLst/>
                <a:latin typeface="Calibri" panose="020F0502020204030204" pitchFamily="34" charset="0"/>
                <a:ea typeface="Times New Roman" panose="02020603050405020304" pitchFamily="18" charset="0"/>
              </a:rPr>
              <a:t>rganisationer, udveksling af strategisk information. Være i, eller prøve hinandens sko. Sidde i den andens stol…</a:t>
            </a:r>
          </a:p>
          <a:p>
            <a:pPr marL="342900" indent="-342900">
              <a:buFont typeface="Arial" panose="020B0604020202020204" pitchFamily="34" charset="0"/>
              <a:buChar char="•"/>
            </a:pPr>
            <a:r>
              <a:rPr lang="da-DK" sz="2400" dirty="0">
                <a:latin typeface="Calibri" panose="020F0502020204030204" pitchFamily="34" charset="0"/>
              </a:rPr>
              <a:t>Besøge hinanden</a:t>
            </a:r>
          </a:p>
          <a:p>
            <a:pPr marL="342900" indent="-342900">
              <a:buFont typeface="Arial" panose="020B0604020202020204" pitchFamily="34" charset="0"/>
              <a:buChar char="•"/>
            </a:pPr>
            <a:r>
              <a:rPr lang="da-DK" sz="2400" dirty="0">
                <a:latin typeface="Calibri" panose="020F0502020204030204" pitchFamily="34" charset="0"/>
              </a:rPr>
              <a:t>Hvem er vi? Værdier, kultur, menneskene</a:t>
            </a:r>
          </a:p>
          <a:p>
            <a:pPr marL="342900" indent="-342900">
              <a:buFont typeface="Arial" panose="020B0604020202020204" pitchFamily="34" charset="0"/>
              <a:buChar char="•"/>
            </a:pPr>
            <a:r>
              <a:rPr lang="da-DK" sz="2400" dirty="0">
                <a:latin typeface="Calibri" panose="020F0502020204030204" pitchFamily="34" charset="0"/>
              </a:rPr>
              <a:t>Hvilke interesser er der på spil for os?</a:t>
            </a:r>
          </a:p>
          <a:p>
            <a:pPr marL="342900" indent="-342900">
              <a:buFont typeface="Arial" panose="020B0604020202020204" pitchFamily="34" charset="0"/>
              <a:buChar char="•"/>
            </a:pPr>
            <a:r>
              <a:rPr lang="da-DK" sz="2400" dirty="0">
                <a:latin typeface="Calibri" panose="020F0502020204030204" pitchFamily="34" charset="0"/>
              </a:rPr>
              <a:t>Hvor er vi bedst – hvor er vi udfordret?</a:t>
            </a:r>
          </a:p>
          <a:p>
            <a:pPr marL="342900" indent="-342900">
              <a:buFont typeface="Arial" panose="020B0604020202020204" pitchFamily="34" charset="0"/>
              <a:buChar char="•"/>
            </a:pPr>
            <a:r>
              <a:rPr lang="da-DK" sz="2400" dirty="0">
                <a:latin typeface="Calibri" panose="020F0502020204030204" pitchFamily="34" charset="0"/>
              </a:rPr>
              <a:t>Hvad er vores frygt og risiko?</a:t>
            </a:r>
          </a:p>
          <a:p>
            <a:pPr marL="342900" indent="-342900">
              <a:buFont typeface="Arial" panose="020B0604020202020204" pitchFamily="34" charset="0"/>
              <a:buChar char="•"/>
            </a:pPr>
            <a:r>
              <a:rPr lang="da-DK" sz="2400" dirty="0">
                <a:latin typeface="Calibri" panose="020F0502020204030204" pitchFamily="34" charset="0"/>
              </a:rPr>
              <a:t>Hvordan spiller vi hinanden gode?</a:t>
            </a:r>
          </a:p>
          <a:p>
            <a:pPr marL="0" indent="0">
              <a:buNone/>
            </a:pPr>
            <a:endParaRPr lang="da-DK" sz="2400" dirty="0">
              <a:effectLst/>
              <a:latin typeface="Times New Roman" panose="02020603050405020304" pitchFamily="18" charset="0"/>
              <a:ea typeface="Times New Roman" panose="02020603050405020304" pitchFamily="18" charset="0"/>
            </a:endParaRPr>
          </a:p>
          <a:p>
            <a:endParaRPr lang="da-DK" dirty="0"/>
          </a:p>
        </p:txBody>
      </p:sp>
      <p:pic>
        <p:nvPicPr>
          <p:cNvPr id="5" name="Grafik 4" descr="Sko kontur">
            <a:extLst>
              <a:ext uri="{FF2B5EF4-FFF2-40B4-BE49-F238E27FC236}">
                <a16:creationId xmlns:a16="http://schemas.microsoft.com/office/drawing/2014/main" id="{B1FD7796-CE35-4E55-B8EB-A3D2499F1E0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15831" y="26509"/>
            <a:ext cx="1031817" cy="1031817"/>
          </a:xfrm>
          <a:prstGeom prst="rect">
            <a:avLst/>
          </a:prstGeom>
        </p:spPr>
      </p:pic>
      <p:pic>
        <p:nvPicPr>
          <p:cNvPr id="6" name="Grafik 5" descr="Sko med massiv udfyldning">
            <a:extLst>
              <a:ext uri="{FF2B5EF4-FFF2-40B4-BE49-F238E27FC236}">
                <a16:creationId xmlns:a16="http://schemas.microsoft.com/office/drawing/2014/main" id="{A127465C-6238-4B09-919A-957A084A19D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47648" y="66194"/>
            <a:ext cx="992132" cy="992132"/>
          </a:xfrm>
          <a:prstGeom prst="rect">
            <a:avLst/>
          </a:prstGeom>
        </p:spPr>
      </p:pic>
      <p:pic>
        <p:nvPicPr>
          <p:cNvPr id="7" name="Billede 6">
            <a:extLst>
              <a:ext uri="{FF2B5EF4-FFF2-40B4-BE49-F238E27FC236}">
                <a16:creationId xmlns:a16="http://schemas.microsoft.com/office/drawing/2014/main" id="{912B8C16-5571-4E7B-9CB1-4C8E332FC35F}"/>
              </a:ext>
            </a:extLst>
          </p:cNvPr>
          <p:cNvPicPr>
            <a:picLocks noChangeAspect="1"/>
          </p:cNvPicPr>
          <p:nvPr/>
        </p:nvPicPr>
        <p:blipFill>
          <a:blip r:embed="rId6"/>
          <a:stretch>
            <a:fillRect/>
          </a:stretch>
        </p:blipFill>
        <p:spPr>
          <a:xfrm>
            <a:off x="8432173" y="2507238"/>
            <a:ext cx="3053755" cy="1721207"/>
          </a:xfrm>
          <a:prstGeom prst="rect">
            <a:avLst/>
          </a:prstGeom>
        </p:spPr>
      </p:pic>
      <p:pic>
        <p:nvPicPr>
          <p:cNvPr id="8" name="Billede 7">
            <a:extLst>
              <a:ext uri="{FF2B5EF4-FFF2-40B4-BE49-F238E27FC236}">
                <a16:creationId xmlns:a16="http://schemas.microsoft.com/office/drawing/2014/main" id="{D15EAEB8-F24E-4728-9C86-CAF923955C81}"/>
              </a:ext>
            </a:extLst>
          </p:cNvPr>
          <p:cNvPicPr>
            <a:picLocks noChangeAspect="1"/>
          </p:cNvPicPr>
          <p:nvPr/>
        </p:nvPicPr>
        <p:blipFill>
          <a:blip r:embed="rId7"/>
          <a:stretch>
            <a:fillRect/>
          </a:stretch>
        </p:blipFill>
        <p:spPr>
          <a:xfrm>
            <a:off x="8432173" y="4369572"/>
            <a:ext cx="3053755" cy="1679351"/>
          </a:xfrm>
          <a:prstGeom prst="rect">
            <a:avLst/>
          </a:prstGeom>
        </p:spPr>
      </p:pic>
    </p:spTree>
    <p:extLst>
      <p:ext uri="{BB962C8B-B14F-4D97-AF65-F5344CB8AC3E}">
        <p14:creationId xmlns:p14="http://schemas.microsoft.com/office/powerpoint/2010/main" val="21168943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6DD4C2C6-5387-64AF-A3CE-C9D544D2243D}"/>
              </a:ext>
            </a:extLst>
          </p:cNvPr>
          <p:cNvSpPr>
            <a:spLocks noGrp="1"/>
          </p:cNvSpPr>
          <p:nvPr>
            <p:ph type="dt" sz="half" idx="10"/>
          </p:nvPr>
        </p:nvSpPr>
        <p:spPr/>
        <p:txBody>
          <a:bodyPr/>
          <a:lstStyle/>
          <a:p>
            <a:endParaRPr lang="da-DK" dirty="0"/>
          </a:p>
        </p:txBody>
      </p:sp>
      <p:sp>
        <p:nvSpPr>
          <p:cNvPr id="3" name="Pladsholder til sidefod 2">
            <a:extLst>
              <a:ext uri="{FF2B5EF4-FFF2-40B4-BE49-F238E27FC236}">
                <a16:creationId xmlns:a16="http://schemas.microsoft.com/office/drawing/2014/main" id="{58F138A0-B83E-FF2C-DA56-2F0AD23A73A8}"/>
              </a:ext>
            </a:extLst>
          </p:cNvPr>
          <p:cNvSpPr>
            <a:spLocks noGrp="1"/>
          </p:cNvSpPr>
          <p:nvPr>
            <p:ph type="ftr" sz="quarter" idx="11"/>
          </p:nvPr>
        </p:nvSpPr>
        <p:spPr/>
        <p:txBody>
          <a:bodyPr/>
          <a:lstStyle/>
          <a:p>
            <a:endParaRPr lang="en-GB"/>
          </a:p>
        </p:txBody>
      </p:sp>
      <p:sp>
        <p:nvSpPr>
          <p:cNvPr id="4" name="Pladsholder til slidenummer 3">
            <a:extLst>
              <a:ext uri="{FF2B5EF4-FFF2-40B4-BE49-F238E27FC236}">
                <a16:creationId xmlns:a16="http://schemas.microsoft.com/office/drawing/2014/main" id="{CA45EF77-D64F-9BEA-D9EC-85A533D9BACB}"/>
              </a:ext>
            </a:extLst>
          </p:cNvPr>
          <p:cNvSpPr>
            <a:spLocks noGrp="1"/>
          </p:cNvSpPr>
          <p:nvPr>
            <p:ph type="sldNum" sz="quarter" idx="12"/>
          </p:nvPr>
        </p:nvSpPr>
        <p:spPr/>
        <p:txBody>
          <a:bodyPr/>
          <a:lstStyle/>
          <a:p>
            <a:fld id="{0DAB5548-7253-48D6-B95B-F3D312A72220}" type="slidenum">
              <a:rPr lang="en-GB" smtClean="0"/>
              <a:pPr/>
              <a:t>3</a:t>
            </a:fld>
            <a:endParaRPr lang="en-GB" dirty="0"/>
          </a:p>
        </p:txBody>
      </p:sp>
      <p:sp>
        <p:nvSpPr>
          <p:cNvPr id="5" name="Titel 4">
            <a:extLst>
              <a:ext uri="{FF2B5EF4-FFF2-40B4-BE49-F238E27FC236}">
                <a16:creationId xmlns:a16="http://schemas.microsoft.com/office/drawing/2014/main" id="{9F816FF1-A265-C90F-0748-F1C629A53FC2}"/>
              </a:ext>
            </a:extLst>
          </p:cNvPr>
          <p:cNvSpPr>
            <a:spLocks noGrp="1"/>
          </p:cNvSpPr>
          <p:nvPr>
            <p:ph type="title"/>
          </p:nvPr>
        </p:nvSpPr>
        <p:spPr/>
        <p:txBody>
          <a:bodyPr/>
          <a:lstStyle/>
          <a:p>
            <a:r>
              <a:rPr lang="da-DK" dirty="0"/>
              <a:t>Hvem er vi?</a:t>
            </a:r>
          </a:p>
        </p:txBody>
      </p:sp>
      <p:pic>
        <p:nvPicPr>
          <p:cNvPr id="9" name="Pladsholder til billede 8">
            <a:extLst>
              <a:ext uri="{FF2B5EF4-FFF2-40B4-BE49-F238E27FC236}">
                <a16:creationId xmlns:a16="http://schemas.microsoft.com/office/drawing/2014/main" id="{8A130E1B-1CF0-4105-AD43-B6239F5CCDC1}"/>
              </a:ext>
            </a:extLst>
          </p:cNvPr>
          <p:cNvPicPr>
            <a:picLocks noGrp="1" noChangeAspect="1"/>
          </p:cNvPicPr>
          <p:nvPr>
            <p:ph type="pic" sz="quarter" idx="16"/>
          </p:nvPr>
        </p:nvPicPr>
        <p:blipFill rotWithShape="1">
          <a:blip r:embed="rId2"/>
          <a:srcRect l="14631" r="14631"/>
          <a:stretch/>
        </p:blipFill>
        <p:spPr>
          <a:xfrm>
            <a:off x="9314771" y="1052512"/>
            <a:ext cx="1552574" cy="2254055"/>
          </a:xfrm>
        </p:spPr>
      </p:pic>
      <p:sp>
        <p:nvSpPr>
          <p:cNvPr id="7" name="Pladsholder til indhold 6">
            <a:extLst>
              <a:ext uri="{FF2B5EF4-FFF2-40B4-BE49-F238E27FC236}">
                <a16:creationId xmlns:a16="http://schemas.microsoft.com/office/drawing/2014/main" id="{D41DBCD9-B5CC-CD65-0C8D-0857EC2C8897}"/>
              </a:ext>
            </a:extLst>
          </p:cNvPr>
          <p:cNvSpPr>
            <a:spLocks noGrp="1"/>
          </p:cNvSpPr>
          <p:nvPr>
            <p:ph sz="quarter" idx="17"/>
          </p:nvPr>
        </p:nvSpPr>
        <p:spPr>
          <a:xfrm>
            <a:off x="1366836" y="2006071"/>
            <a:ext cx="5213351" cy="4375257"/>
          </a:xfrm>
        </p:spPr>
        <p:txBody>
          <a:bodyPr/>
          <a:lstStyle/>
          <a:p>
            <a:r>
              <a:rPr lang="da-DK" dirty="0"/>
              <a:t>Baggrund</a:t>
            </a:r>
          </a:p>
          <a:p>
            <a:r>
              <a:rPr lang="da-DK" dirty="0"/>
              <a:t>Funktion på Nordstjernen</a:t>
            </a:r>
          </a:p>
          <a:p>
            <a:r>
              <a:rPr lang="da-DK" dirty="0"/>
              <a:t>Hvad brænder jeg for?</a:t>
            </a:r>
          </a:p>
          <a:p>
            <a:r>
              <a:rPr lang="da-DK" dirty="0"/>
              <a:t>Lidt mere om mig</a:t>
            </a:r>
          </a:p>
          <a:p>
            <a:pPr marL="0" indent="0">
              <a:buNone/>
            </a:pPr>
            <a:endParaRPr lang="da-DK" dirty="0"/>
          </a:p>
          <a:p>
            <a:endParaRPr lang="da-DK" dirty="0"/>
          </a:p>
        </p:txBody>
      </p:sp>
      <p:pic>
        <p:nvPicPr>
          <p:cNvPr id="6" name="Picture 5">
            <a:extLst>
              <a:ext uri="{FF2B5EF4-FFF2-40B4-BE49-F238E27FC236}">
                <a16:creationId xmlns:a16="http://schemas.microsoft.com/office/drawing/2014/main" id="{D031A41D-3353-B028-391E-64505192A991}"/>
              </a:ext>
            </a:extLst>
          </p:cNvPr>
          <p:cNvPicPr>
            <a:picLocks noChangeAspect="1"/>
          </p:cNvPicPr>
          <p:nvPr/>
        </p:nvPicPr>
        <p:blipFill>
          <a:blip r:embed="rId3"/>
          <a:stretch>
            <a:fillRect/>
          </a:stretch>
        </p:blipFill>
        <p:spPr>
          <a:xfrm>
            <a:off x="9314770" y="3795713"/>
            <a:ext cx="1552575" cy="2009775"/>
          </a:xfrm>
          <a:prstGeom prst="rect">
            <a:avLst/>
          </a:prstGeom>
        </p:spPr>
      </p:pic>
      <p:sp>
        <p:nvSpPr>
          <p:cNvPr id="8" name="Tekstfelt 7">
            <a:extLst>
              <a:ext uri="{FF2B5EF4-FFF2-40B4-BE49-F238E27FC236}">
                <a16:creationId xmlns:a16="http://schemas.microsoft.com/office/drawing/2014/main" id="{BC1E17DD-ABAD-89C8-ED43-6BEC4EB7AD77}"/>
              </a:ext>
            </a:extLst>
          </p:cNvPr>
          <p:cNvSpPr txBox="1"/>
          <p:nvPr/>
        </p:nvSpPr>
        <p:spPr>
          <a:xfrm>
            <a:off x="8974933" y="3401394"/>
            <a:ext cx="2232248" cy="288032"/>
          </a:xfrm>
          <a:prstGeom prst="rect">
            <a:avLst/>
          </a:prstGeom>
          <a:noFill/>
        </p:spPr>
        <p:txBody>
          <a:bodyPr wrap="square" lIns="0" tIns="0" rIns="0" bIns="0" rtlCol="0">
            <a:noAutofit/>
          </a:bodyPr>
          <a:lstStyle/>
          <a:p>
            <a:pPr algn="ctr"/>
            <a:r>
              <a:rPr lang="da-DK" dirty="0"/>
              <a:t>LEAN</a:t>
            </a:r>
          </a:p>
        </p:txBody>
      </p:sp>
    </p:spTree>
    <p:extLst>
      <p:ext uri="{BB962C8B-B14F-4D97-AF65-F5344CB8AC3E}">
        <p14:creationId xmlns:p14="http://schemas.microsoft.com/office/powerpoint/2010/main" val="3929507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62A647-7910-B64C-B1E9-7F14557ADF9A}"/>
              </a:ext>
            </a:extLst>
          </p:cNvPr>
          <p:cNvSpPr>
            <a:spLocks noGrp="1"/>
          </p:cNvSpPr>
          <p:nvPr>
            <p:ph type="title"/>
          </p:nvPr>
        </p:nvSpPr>
        <p:spPr/>
        <p:txBody>
          <a:bodyPr/>
          <a:lstStyle/>
          <a:p>
            <a:r>
              <a:rPr lang="da-DK" dirty="0"/>
              <a:t>Driftssporet</a:t>
            </a:r>
          </a:p>
        </p:txBody>
      </p:sp>
      <p:sp>
        <p:nvSpPr>
          <p:cNvPr id="3" name="Pladsholder til slidenummer 2">
            <a:extLst>
              <a:ext uri="{FF2B5EF4-FFF2-40B4-BE49-F238E27FC236}">
                <a16:creationId xmlns:a16="http://schemas.microsoft.com/office/drawing/2014/main" id="{45512DB4-CB1F-317F-B36F-F17684806F03}"/>
              </a:ext>
            </a:extLst>
          </p:cNvPr>
          <p:cNvSpPr>
            <a:spLocks noGrp="1"/>
          </p:cNvSpPr>
          <p:nvPr>
            <p:ph type="sldNum" sz="quarter" idx="12"/>
          </p:nvPr>
        </p:nvSpPr>
        <p:spPr/>
        <p:txBody>
          <a:bodyPr/>
          <a:lstStyle/>
          <a:p>
            <a:fld id="{667EC89C-17A0-4E64-A6D2-B825673CEEDF}" type="slidenum">
              <a:rPr lang="da-DK" smtClean="0"/>
              <a:t>30</a:t>
            </a:fld>
            <a:endParaRPr lang="da-DK" dirty="0"/>
          </a:p>
        </p:txBody>
      </p:sp>
      <p:sp>
        <p:nvSpPr>
          <p:cNvPr id="4" name="Pladsholder til indhold 3">
            <a:extLst>
              <a:ext uri="{FF2B5EF4-FFF2-40B4-BE49-F238E27FC236}">
                <a16:creationId xmlns:a16="http://schemas.microsoft.com/office/drawing/2014/main" id="{1EC1B6FC-5DA7-34DE-6571-A92946B7ACB1}"/>
              </a:ext>
            </a:extLst>
          </p:cNvPr>
          <p:cNvSpPr>
            <a:spLocks noGrp="1"/>
          </p:cNvSpPr>
          <p:nvPr>
            <p:ph sz="quarter" idx="13"/>
          </p:nvPr>
        </p:nvSpPr>
        <p:spPr/>
        <p:txBody>
          <a:bodyPr/>
          <a:lstStyle/>
          <a:p>
            <a:r>
              <a:rPr lang="da-DK" dirty="0"/>
              <a:t>Formål: Hvordan laver vi en enkel og driftssikker bygning for personale og brugere.</a:t>
            </a:r>
          </a:p>
          <a:p>
            <a:r>
              <a:rPr lang="da-DK" dirty="0"/>
              <a:t>Processen</a:t>
            </a:r>
          </a:p>
          <a:p>
            <a:pPr marL="643238" lvl="1" indent="-285750">
              <a:buFontTx/>
              <a:buChar char="-"/>
            </a:pPr>
            <a:r>
              <a:rPr lang="da-DK" dirty="0"/>
              <a:t>Mød driften</a:t>
            </a:r>
          </a:p>
          <a:p>
            <a:pPr marL="643238" lvl="1" indent="-285750">
              <a:buFontTx/>
              <a:buChar char="-"/>
            </a:pPr>
            <a:r>
              <a:rPr lang="da-DK" dirty="0"/>
              <a:t>Krav til drift og vedligehold</a:t>
            </a:r>
          </a:p>
          <a:p>
            <a:pPr marL="643238" lvl="1" indent="-285750">
              <a:buFontTx/>
              <a:buChar char="-"/>
            </a:pPr>
            <a:r>
              <a:rPr lang="da-DK" dirty="0"/>
              <a:t>Teknisk og anlægsdrift i dagligdagen</a:t>
            </a:r>
          </a:p>
          <a:p>
            <a:pPr marL="643238" lvl="1" indent="-285750">
              <a:buFontTx/>
              <a:buChar char="-"/>
            </a:pPr>
            <a:r>
              <a:rPr lang="da-DK" dirty="0" err="1"/>
              <a:t>Erfa</a:t>
            </a:r>
            <a:r>
              <a:rPr lang="da-DK" dirty="0"/>
              <a:t> fra andre byggeri</a:t>
            </a:r>
          </a:p>
          <a:p>
            <a:pPr marL="643238" lvl="1" indent="-285750">
              <a:buFontTx/>
              <a:buChar char="-"/>
            </a:pPr>
            <a:r>
              <a:rPr lang="da-DK" dirty="0"/>
              <a:t>Grænseflader mellem OPP, drift og Akutberedskabet</a:t>
            </a:r>
          </a:p>
          <a:p>
            <a:endParaRPr lang="da-DK" dirty="0"/>
          </a:p>
        </p:txBody>
      </p:sp>
      <p:pic>
        <p:nvPicPr>
          <p:cNvPr id="5" name="Grafik 4" descr="Værktøjer med massiv udfyldning">
            <a:extLst>
              <a:ext uri="{FF2B5EF4-FFF2-40B4-BE49-F238E27FC236}">
                <a16:creationId xmlns:a16="http://schemas.microsoft.com/office/drawing/2014/main" id="{7779AF09-E292-52DC-5F64-85325C2FF2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36981" y="196415"/>
            <a:ext cx="676301" cy="676301"/>
          </a:xfrm>
          <a:prstGeom prst="rect">
            <a:avLst/>
          </a:prstGeom>
        </p:spPr>
      </p:pic>
      <p:pic>
        <p:nvPicPr>
          <p:cNvPr id="6" name="Billede 5" descr="Udkast til tegning af en plantegning">
            <a:extLst>
              <a:ext uri="{FF2B5EF4-FFF2-40B4-BE49-F238E27FC236}">
                <a16:creationId xmlns:a16="http://schemas.microsoft.com/office/drawing/2014/main" id="{788E2675-F867-6C55-E785-DC5CE86C8E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2224" y="2780928"/>
            <a:ext cx="3657009" cy="2523377"/>
          </a:xfrm>
          <a:prstGeom prst="rect">
            <a:avLst/>
          </a:prstGeom>
        </p:spPr>
      </p:pic>
    </p:spTree>
    <p:extLst>
      <p:ext uri="{BB962C8B-B14F-4D97-AF65-F5344CB8AC3E}">
        <p14:creationId xmlns:p14="http://schemas.microsoft.com/office/powerpoint/2010/main" val="23079188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346BA5-47AF-4175-BC16-E191750DFB29}"/>
              </a:ext>
            </a:extLst>
          </p:cNvPr>
          <p:cNvSpPr>
            <a:spLocks noGrp="1"/>
          </p:cNvSpPr>
          <p:nvPr>
            <p:ph type="title"/>
          </p:nvPr>
        </p:nvSpPr>
        <p:spPr/>
        <p:txBody>
          <a:bodyPr/>
          <a:lstStyle/>
          <a:p>
            <a:r>
              <a:rPr lang="da-DK" sz="2800" dirty="0"/>
              <a:t>On-boarding i udførelsesfasen </a:t>
            </a:r>
            <a:br>
              <a:rPr lang="da-DK" sz="2800" dirty="0"/>
            </a:br>
            <a:endParaRPr lang="da-DK" dirty="0"/>
          </a:p>
        </p:txBody>
      </p:sp>
      <p:sp>
        <p:nvSpPr>
          <p:cNvPr id="3" name="Pladsholder til slidenummer 2">
            <a:extLst>
              <a:ext uri="{FF2B5EF4-FFF2-40B4-BE49-F238E27FC236}">
                <a16:creationId xmlns:a16="http://schemas.microsoft.com/office/drawing/2014/main" id="{3A7AC283-537D-49BF-8B8E-379D50F99AAC}"/>
              </a:ext>
            </a:extLst>
          </p:cNvPr>
          <p:cNvSpPr>
            <a:spLocks noGrp="1"/>
          </p:cNvSpPr>
          <p:nvPr>
            <p:ph type="sldNum" sz="quarter" idx="12"/>
          </p:nvPr>
        </p:nvSpPr>
        <p:spPr/>
        <p:txBody>
          <a:bodyPr/>
          <a:lstStyle/>
          <a:p>
            <a:fld id="{667EC89C-17A0-4E64-A6D2-B825673CEEDF}" type="slidenum">
              <a:rPr lang="da-DK" smtClean="0"/>
              <a:t>31</a:t>
            </a:fld>
            <a:endParaRPr lang="da-DK" dirty="0"/>
          </a:p>
        </p:txBody>
      </p:sp>
      <p:sp>
        <p:nvSpPr>
          <p:cNvPr id="5" name="Pladsholder til indhold 3">
            <a:extLst>
              <a:ext uri="{FF2B5EF4-FFF2-40B4-BE49-F238E27FC236}">
                <a16:creationId xmlns:a16="http://schemas.microsoft.com/office/drawing/2014/main" id="{84793BAA-065A-42B5-81B8-99D7D6C2428C}"/>
              </a:ext>
            </a:extLst>
          </p:cNvPr>
          <p:cNvSpPr>
            <a:spLocks noGrp="1"/>
          </p:cNvSpPr>
          <p:nvPr>
            <p:ph sz="quarter" idx="13"/>
          </p:nvPr>
        </p:nvSpPr>
        <p:spPr>
          <a:xfrm>
            <a:off x="1367998" y="1556792"/>
            <a:ext cx="10824001" cy="3498850"/>
          </a:xfrm>
        </p:spPr>
        <p:txBody>
          <a:bodyPr/>
          <a:lstStyle/>
          <a:p>
            <a:pPr marL="0" indent="0">
              <a:buNone/>
            </a:pPr>
            <a:r>
              <a:rPr lang="da-DK" sz="2400" b="1" dirty="0">
                <a:latin typeface="Calibri" panose="020F0502020204030204" pitchFamily="34" charset="0"/>
              </a:rPr>
              <a:t>Formål: </a:t>
            </a:r>
            <a:r>
              <a:rPr lang="da-DK" sz="2000" dirty="0">
                <a:latin typeface="Calibri" panose="020F0502020204030204" pitchFamily="34" charset="0"/>
              </a:rPr>
              <a:t>at alle på byggeprojektet har viden om projektet, hvem vi bygger for, hvordan og hvorfor</a:t>
            </a:r>
          </a:p>
          <a:p>
            <a:pPr marL="0" indent="0">
              <a:buNone/>
            </a:pPr>
            <a:r>
              <a:rPr lang="da-DK" sz="2000" b="1" dirty="0">
                <a:effectLst/>
                <a:latin typeface="Calibri" panose="020F0502020204030204" pitchFamily="34" charset="0"/>
                <a:ea typeface="Times New Roman" panose="02020603050405020304" pitchFamily="18" charset="0"/>
              </a:rPr>
              <a:t>	Gøre de</a:t>
            </a:r>
            <a:r>
              <a:rPr lang="da-DK" sz="2000" b="1" dirty="0">
                <a:latin typeface="Calibri" panose="020F0502020204030204" pitchFamily="34" charset="0"/>
                <a:ea typeface="Times New Roman" panose="02020603050405020304" pitchFamily="18" charset="0"/>
              </a:rPr>
              <a:t>t simpelt!</a:t>
            </a:r>
            <a:endParaRPr lang="da-DK" sz="2000" b="1" dirty="0">
              <a:effectLst/>
              <a:latin typeface="Calibri" panose="020F0502020204030204" pitchFamily="34" charset="0"/>
              <a:ea typeface="Times New Roman" panose="02020603050405020304" pitchFamily="18" charset="0"/>
            </a:endParaRPr>
          </a:p>
          <a:p>
            <a:endParaRPr lang="da-DK" dirty="0"/>
          </a:p>
        </p:txBody>
      </p:sp>
      <p:sp>
        <p:nvSpPr>
          <p:cNvPr id="6" name="Pil: vinkel 5">
            <a:extLst>
              <a:ext uri="{FF2B5EF4-FFF2-40B4-BE49-F238E27FC236}">
                <a16:creationId xmlns:a16="http://schemas.microsoft.com/office/drawing/2014/main" id="{E3B2B551-8F98-487B-86EE-0EAABF0AC053}"/>
              </a:ext>
            </a:extLst>
          </p:cNvPr>
          <p:cNvSpPr/>
          <p:nvPr/>
        </p:nvSpPr>
        <p:spPr>
          <a:xfrm>
            <a:off x="4973483" y="4075314"/>
            <a:ext cx="5444649" cy="504824"/>
          </a:xfrm>
          <a:prstGeom prst="chevron">
            <a:avLst/>
          </a:prstGeom>
          <a:solidFill>
            <a:srgbClr val="1F4A60"/>
          </a:solidFill>
          <a:ln w="9525">
            <a:solidFill>
              <a:srgbClr val="1F4A6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dirty="0" err="1">
              <a:solidFill>
                <a:schemeClr val="tx1"/>
              </a:solidFill>
            </a:endParaRPr>
          </a:p>
        </p:txBody>
      </p:sp>
      <p:pic>
        <p:nvPicPr>
          <p:cNvPr id="7" name="Grafik 6">
            <a:extLst>
              <a:ext uri="{FF2B5EF4-FFF2-40B4-BE49-F238E27FC236}">
                <a16:creationId xmlns:a16="http://schemas.microsoft.com/office/drawing/2014/main" id="{04949D5A-75FD-4399-9D26-3A0831CC513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0075" y="2702747"/>
            <a:ext cx="1078231" cy="514344"/>
          </a:xfrm>
          <a:prstGeom prst="rect">
            <a:avLst/>
          </a:prstGeom>
        </p:spPr>
      </p:pic>
      <p:pic>
        <p:nvPicPr>
          <p:cNvPr id="8" name="Grafik 7">
            <a:extLst>
              <a:ext uri="{FF2B5EF4-FFF2-40B4-BE49-F238E27FC236}">
                <a16:creationId xmlns:a16="http://schemas.microsoft.com/office/drawing/2014/main" id="{9527B802-8445-4DA8-9F6B-4B1EF604C6B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35147" y="2708767"/>
            <a:ext cx="1123950" cy="504824"/>
          </a:xfrm>
          <a:prstGeom prst="rect">
            <a:avLst/>
          </a:prstGeom>
        </p:spPr>
      </p:pic>
      <p:pic>
        <p:nvPicPr>
          <p:cNvPr id="9" name="Grafik 8">
            <a:extLst>
              <a:ext uri="{FF2B5EF4-FFF2-40B4-BE49-F238E27FC236}">
                <a16:creationId xmlns:a16="http://schemas.microsoft.com/office/drawing/2014/main" id="{CC8E13A1-422A-4A3C-9892-43D0FF733F7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46615" y="2702749"/>
            <a:ext cx="1263218" cy="504824"/>
          </a:xfrm>
          <a:prstGeom prst="rect">
            <a:avLst/>
          </a:prstGeom>
        </p:spPr>
      </p:pic>
      <p:pic>
        <p:nvPicPr>
          <p:cNvPr id="10" name="Grafik 9">
            <a:extLst>
              <a:ext uri="{FF2B5EF4-FFF2-40B4-BE49-F238E27FC236}">
                <a16:creationId xmlns:a16="http://schemas.microsoft.com/office/drawing/2014/main" id="{85F997A3-00A8-47FD-B676-D50BBF748A3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68024" y="3377740"/>
            <a:ext cx="1122638" cy="504824"/>
          </a:xfrm>
          <a:prstGeom prst="rect">
            <a:avLst/>
          </a:prstGeom>
        </p:spPr>
      </p:pic>
      <p:pic>
        <p:nvPicPr>
          <p:cNvPr id="11" name="Grafik 10">
            <a:extLst>
              <a:ext uri="{FF2B5EF4-FFF2-40B4-BE49-F238E27FC236}">
                <a16:creationId xmlns:a16="http://schemas.microsoft.com/office/drawing/2014/main" id="{2951811F-E67F-44AE-9E90-3853B397508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188260" y="2806276"/>
            <a:ext cx="238124" cy="314325"/>
          </a:xfrm>
          <a:prstGeom prst="rect">
            <a:avLst/>
          </a:prstGeom>
        </p:spPr>
      </p:pic>
      <p:pic>
        <p:nvPicPr>
          <p:cNvPr id="12" name="Grafik 11">
            <a:extLst>
              <a:ext uri="{FF2B5EF4-FFF2-40B4-BE49-F238E27FC236}">
                <a16:creationId xmlns:a16="http://schemas.microsoft.com/office/drawing/2014/main" id="{F90C91D8-5F38-4804-901C-60675100CA8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09103" y="2797998"/>
            <a:ext cx="238124" cy="314325"/>
          </a:xfrm>
          <a:prstGeom prst="rect">
            <a:avLst/>
          </a:prstGeom>
        </p:spPr>
      </p:pic>
      <p:pic>
        <p:nvPicPr>
          <p:cNvPr id="13" name="Grafik 12">
            <a:extLst>
              <a:ext uri="{FF2B5EF4-FFF2-40B4-BE49-F238E27FC236}">
                <a16:creationId xmlns:a16="http://schemas.microsoft.com/office/drawing/2014/main" id="{DB0530F8-FAE4-4CA3-9586-8466BA0721E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73483" y="2784100"/>
            <a:ext cx="238124" cy="314325"/>
          </a:xfrm>
          <a:prstGeom prst="rect">
            <a:avLst/>
          </a:prstGeom>
        </p:spPr>
      </p:pic>
      <p:pic>
        <p:nvPicPr>
          <p:cNvPr id="14" name="Grafik 13">
            <a:extLst>
              <a:ext uri="{FF2B5EF4-FFF2-40B4-BE49-F238E27FC236}">
                <a16:creationId xmlns:a16="http://schemas.microsoft.com/office/drawing/2014/main" id="{7B64AA53-1944-4C0D-90A3-5841F1C32A9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65571" y="2777910"/>
            <a:ext cx="238124" cy="314325"/>
          </a:xfrm>
          <a:prstGeom prst="rect">
            <a:avLst/>
          </a:prstGeom>
        </p:spPr>
      </p:pic>
      <p:sp>
        <p:nvSpPr>
          <p:cNvPr id="15" name="Tekstfelt 14">
            <a:extLst>
              <a:ext uri="{FF2B5EF4-FFF2-40B4-BE49-F238E27FC236}">
                <a16:creationId xmlns:a16="http://schemas.microsoft.com/office/drawing/2014/main" id="{138032F1-82A9-48CD-8935-89981882FA05}"/>
              </a:ext>
            </a:extLst>
          </p:cNvPr>
          <p:cNvSpPr txBox="1"/>
          <p:nvPr/>
        </p:nvSpPr>
        <p:spPr>
          <a:xfrm>
            <a:off x="938972" y="2830810"/>
            <a:ext cx="1504721" cy="254044"/>
          </a:xfrm>
          <a:prstGeom prst="rect">
            <a:avLst/>
          </a:prstGeom>
          <a:noFill/>
        </p:spPr>
        <p:txBody>
          <a:bodyPr wrap="square" rtlCol="0">
            <a:spAutoFit/>
          </a:bodyPr>
          <a:lstStyle/>
          <a:p>
            <a:pPr algn="ctr"/>
            <a:r>
              <a:rPr lang="da-DK" sz="1051" b="1" dirty="0">
                <a:solidFill>
                  <a:srgbClr val="17365B"/>
                </a:solidFill>
                <a:latin typeface="Press Serif Pro" panose="02080503020000020004" pitchFamily="18" charset="0"/>
              </a:rPr>
              <a:t>Byggeprogram</a:t>
            </a:r>
          </a:p>
        </p:txBody>
      </p:sp>
      <p:sp>
        <p:nvSpPr>
          <p:cNvPr id="16" name="Tekstfelt 15">
            <a:extLst>
              <a:ext uri="{FF2B5EF4-FFF2-40B4-BE49-F238E27FC236}">
                <a16:creationId xmlns:a16="http://schemas.microsoft.com/office/drawing/2014/main" id="{EF8219FC-1B32-4C12-A96A-AC0142E5FBEE}"/>
              </a:ext>
            </a:extLst>
          </p:cNvPr>
          <p:cNvSpPr txBox="1"/>
          <p:nvPr/>
        </p:nvSpPr>
        <p:spPr>
          <a:xfrm>
            <a:off x="2412294" y="2749954"/>
            <a:ext cx="1046852" cy="415755"/>
          </a:xfrm>
          <a:prstGeom prst="rect">
            <a:avLst/>
          </a:prstGeom>
          <a:noFill/>
        </p:spPr>
        <p:txBody>
          <a:bodyPr wrap="square" rtlCol="0">
            <a:spAutoFit/>
          </a:bodyPr>
          <a:lstStyle/>
          <a:p>
            <a:pPr algn="ctr"/>
            <a:r>
              <a:rPr lang="da-DK" sz="1051" b="1" dirty="0">
                <a:solidFill>
                  <a:srgbClr val="FFE7B6"/>
                </a:solidFill>
                <a:latin typeface="Press Serif Pro" panose="02080503020000020004" pitchFamily="18" charset="0"/>
              </a:rPr>
              <a:t>PQ og Tilbudsfasen</a:t>
            </a:r>
            <a:endParaRPr lang="da-DK" sz="1099" b="1" dirty="0">
              <a:solidFill>
                <a:srgbClr val="FFE7B6"/>
              </a:solidFill>
              <a:latin typeface="Press Serif Pro" panose="02080503020000020004" pitchFamily="18" charset="0"/>
            </a:endParaRPr>
          </a:p>
        </p:txBody>
      </p:sp>
      <p:sp>
        <p:nvSpPr>
          <p:cNvPr id="17" name="Tekstfelt 16">
            <a:extLst>
              <a:ext uri="{FF2B5EF4-FFF2-40B4-BE49-F238E27FC236}">
                <a16:creationId xmlns:a16="http://schemas.microsoft.com/office/drawing/2014/main" id="{F617C63D-1D7B-43B0-9846-F278EA4E955C}"/>
              </a:ext>
            </a:extLst>
          </p:cNvPr>
          <p:cNvSpPr txBox="1"/>
          <p:nvPr/>
        </p:nvSpPr>
        <p:spPr>
          <a:xfrm>
            <a:off x="3675695" y="2830809"/>
            <a:ext cx="1245776" cy="254044"/>
          </a:xfrm>
          <a:prstGeom prst="rect">
            <a:avLst/>
          </a:prstGeom>
          <a:noFill/>
        </p:spPr>
        <p:txBody>
          <a:bodyPr wrap="square" rtlCol="0">
            <a:spAutoFit/>
          </a:bodyPr>
          <a:lstStyle/>
          <a:p>
            <a:pPr algn="ctr"/>
            <a:r>
              <a:rPr lang="da-DK" sz="1051" b="1" dirty="0">
                <a:solidFill>
                  <a:srgbClr val="E0A5AF"/>
                </a:solidFill>
                <a:latin typeface="Press Serif Pro" panose="02080503020000020004" pitchFamily="18" charset="0"/>
              </a:rPr>
              <a:t>On-boarding</a:t>
            </a:r>
          </a:p>
        </p:txBody>
      </p:sp>
      <p:sp>
        <p:nvSpPr>
          <p:cNvPr id="18" name="Tekstfelt 17">
            <a:extLst>
              <a:ext uri="{FF2B5EF4-FFF2-40B4-BE49-F238E27FC236}">
                <a16:creationId xmlns:a16="http://schemas.microsoft.com/office/drawing/2014/main" id="{2CD8C65C-DA98-456F-950C-8B2048F272C4}"/>
              </a:ext>
            </a:extLst>
          </p:cNvPr>
          <p:cNvSpPr txBox="1"/>
          <p:nvPr/>
        </p:nvSpPr>
        <p:spPr>
          <a:xfrm>
            <a:off x="6634547" y="3362306"/>
            <a:ext cx="2389592" cy="415755"/>
          </a:xfrm>
          <a:prstGeom prst="rect">
            <a:avLst/>
          </a:prstGeom>
          <a:noFill/>
        </p:spPr>
        <p:txBody>
          <a:bodyPr wrap="square" rtlCol="0">
            <a:spAutoFit/>
          </a:bodyPr>
          <a:lstStyle/>
          <a:p>
            <a:pPr algn="ctr"/>
            <a:r>
              <a:rPr lang="da-DK" sz="1051" b="1" dirty="0">
                <a:solidFill>
                  <a:srgbClr val="515D4F"/>
                </a:solidFill>
                <a:latin typeface="Press Serif Pro" panose="02080503020000020004" pitchFamily="18" charset="0"/>
              </a:rPr>
              <a:t>Færdig</a:t>
            </a:r>
          </a:p>
          <a:p>
            <a:pPr algn="ctr"/>
            <a:r>
              <a:rPr lang="da-DK" sz="1051" b="1" dirty="0">
                <a:solidFill>
                  <a:srgbClr val="515D4F"/>
                </a:solidFill>
                <a:latin typeface="Press Serif Pro" panose="02080503020000020004" pitchFamily="18" charset="0"/>
              </a:rPr>
              <a:t>projektering</a:t>
            </a:r>
          </a:p>
        </p:txBody>
      </p:sp>
      <p:pic>
        <p:nvPicPr>
          <p:cNvPr id="19" name="Grafik 18">
            <a:extLst>
              <a:ext uri="{FF2B5EF4-FFF2-40B4-BE49-F238E27FC236}">
                <a16:creationId xmlns:a16="http://schemas.microsoft.com/office/drawing/2014/main" id="{AD58CC30-EE57-45B7-8543-6FBD4F9F034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30872" y="2804172"/>
            <a:ext cx="238124" cy="314325"/>
          </a:xfrm>
          <a:prstGeom prst="rect">
            <a:avLst/>
          </a:prstGeom>
        </p:spPr>
      </p:pic>
      <p:pic>
        <p:nvPicPr>
          <p:cNvPr id="20" name="Grafik 19">
            <a:extLst>
              <a:ext uri="{FF2B5EF4-FFF2-40B4-BE49-F238E27FC236}">
                <a16:creationId xmlns:a16="http://schemas.microsoft.com/office/drawing/2014/main" id="{91680999-2A35-415D-BB6A-B61FC783620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200456" y="2708920"/>
            <a:ext cx="1013494" cy="504824"/>
          </a:xfrm>
          <a:prstGeom prst="rect">
            <a:avLst/>
          </a:prstGeom>
        </p:spPr>
      </p:pic>
      <p:sp>
        <p:nvSpPr>
          <p:cNvPr id="21" name="Tekstfelt 20">
            <a:extLst>
              <a:ext uri="{FF2B5EF4-FFF2-40B4-BE49-F238E27FC236}">
                <a16:creationId xmlns:a16="http://schemas.microsoft.com/office/drawing/2014/main" id="{198641DC-33E0-47D7-BAEF-A0328EAB2F9D}"/>
              </a:ext>
            </a:extLst>
          </p:cNvPr>
          <p:cNvSpPr txBox="1"/>
          <p:nvPr/>
        </p:nvSpPr>
        <p:spPr>
          <a:xfrm>
            <a:off x="10205355" y="2821002"/>
            <a:ext cx="1013494" cy="254044"/>
          </a:xfrm>
          <a:prstGeom prst="rect">
            <a:avLst/>
          </a:prstGeom>
          <a:noFill/>
        </p:spPr>
        <p:txBody>
          <a:bodyPr wrap="square" rtlCol="0">
            <a:spAutoFit/>
          </a:bodyPr>
          <a:lstStyle/>
          <a:p>
            <a:pPr algn="ctr"/>
            <a:r>
              <a:rPr lang="da-DK" sz="1051" b="1" dirty="0">
                <a:solidFill>
                  <a:srgbClr val="FFC000"/>
                </a:solidFill>
                <a:latin typeface="Press Serif Pro" panose="02080503020000020004" pitchFamily="18" charset="0"/>
              </a:rPr>
              <a:t>Drift i 10 år</a:t>
            </a:r>
          </a:p>
        </p:txBody>
      </p:sp>
      <p:pic>
        <p:nvPicPr>
          <p:cNvPr id="22" name="Grafik 21">
            <a:extLst>
              <a:ext uri="{FF2B5EF4-FFF2-40B4-BE49-F238E27FC236}">
                <a16:creationId xmlns:a16="http://schemas.microsoft.com/office/drawing/2014/main" id="{7D324B03-41C1-4DB2-B33B-098FED315EC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198619" y="2707081"/>
            <a:ext cx="1804944" cy="504824"/>
          </a:xfrm>
          <a:prstGeom prst="rect">
            <a:avLst/>
          </a:prstGeom>
        </p:spPr>
      </p:pic>
      <p:sp>
        <p:nvSpPr>
          <p:cNvPr id="23" name="Tekstfelt 22">
            <a:extLst>
              <a:ext uri="{FF2B5EF4-FFF2-40B4-BE49-F238E27FC236}">
                <a16:creationId xmlns:a16="http://schemas.microsoft.com/office/drawing/2014/main" id="{1AEA5011-E9D3-4F9D-9DBC-6AF216A9ACB6}"/>
              </a:ext>
            </a:extLst>
          </p:cNvPr>
          <p:cNvSpPr txBox="1"/>
          <p:nvPr/>
        </p:nvSpPr>
        <p:spPr>
          <a:xfrm>
            <a:off x="5392276" y="2727194"/>
            <a:ext cx="1276317" cy="415755"/>
          </a:xfrm>
          <a:prstGeom prst="rect">
            <a:avLst/>
          </a:prstGeom>
          <a:noFill/>
        </p:spPr>
        <p:txBody>
          <a:bodyPr wrap="square" rtlCol="0">
            <a:spAutoFit/>
          </a:bodyPr>
          <a:lstStyle/>
          <a:p>
            <a:pPr algn="ctr"/>
            <a:r>
              <a:rPr lang="da-DK" sz="1051" b="1" dirty="0">
                <a:solidFill>
                  <a:srgbClr val="17365B"/>
                </a:solidFill>
                <a:latin typeface="Press Serif Pro" panose="02080503020000020004" pitchFamily="18" charset="0"/>
              </a:rPr>
              <a:t>Samskabelse </a:t>
            </a:r>
          </a:p>
          <a:p>
            <a:pPr algn="ctr"/>
            <a:r>
              <a:rPr lang="da-DK" sz="1051" b="1" dirty="0">
                <a:solidFill>
                  <a:srgbClr val="17365B"/>
                </a:solidFill>
                <a:latin typeface="Press Serif Pro" panose="02080503020000020004" pitchFamily="18" charset="0"/>
              </a:rPr>
              <a:t>af projektforslag</a:t>
            </a:r>
          </a:p>
        </p:txBody>
      </p:sp>
      <p:pic>
        <p:nvPicPr>
          <p:cNvPr id="25" name="Grafik 24">
            <a:extLst>
              <a:ext uri="{FF2B5EF4-FFF2-40B4-BE49-F238E27FC236}">
                <a16:creationId xmlns:a16="http://schemas.microsoft.com/office/drawing/2014/main" id="{324E4FEA-00A2-4CDE-B57A-E4C447EBCC7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271149" y="2688970"/>
            <a:ext cx="2718727" cy="504824"/>
          </a:xfrm>
          <a:prstGeom prst="rect">
            <a:avLst/>
          </a:prstGeom>
        </p:spPr>
      </p:pic>
      <p:sp>
        <p:nvSpPr>
          <p:cNvPr id="26" name="Tekstfelt 25">
            <a:extLst>
              <a:ext uri="{FF2B5EF4-FFF2-40B4-BE49-F238E27FC236}">
                <a16:creationId xmlns:a16="http://schemas.microsoft.com/office/drawing/2014/main" id="{F1DD30B8-7FD7-417E-B30D-F5731EC40AA7}"/>
              </a:ext>
            </a:extLst>
          </p:cNvPr>
          <p:cNvSpPr txBox="1"/>
          <p:nvPr/>
        </p:nvSpPr>
        <p:spPr>
          <a:xfrm>
            <a:off x="7268024" y="2831829"/>
            <a:ext cx="2581818" cy="254044"/>
          </a:xfrm>
          <a:prstGeom prst="rect">
            <a:avLst/>
          </a:prstGeom>
          <a:noFill/>
        </p:spPr>
        <p:txBody>
          <a:bodyPr wrap="square" rtlCol="0">
            <a:spAutoFit/>
          </a:bodyPr>
          <a:lstStyle/>
          <a:p>
            <a:pPr algn="ctr"/>
            <a:r>
              <a:rPr lang="da-DK" sz="1051" b="1" dirty="0">
                <a:solidFill>
                  <a:srgbClr val="515D4F"/>
                </a:solidFill>
                <a:latin typeface="Press Serif Pro" panose="02080503020000020004" pitchFamily="18" charset="0"/>
              </a:rPr>
              <a:t>Udførelse</a:t>
            </a:r>
          </a:p>
        </p:txBody>
      </p:sp>
      <p:sp>
        <p:nvSpPr>
          <p:cNvPr id="27" name="Tekstfelt 26">
            <a:extLst>
              <a:ext uri="{FF2B5EF4-FFF2-40B4-BE49-F238E27FC236}">
                <a16:creationId xmlns:a16="http://schemas.microsoft.com/office/drawing/2014/main" id="{28B52CE2-9DF6-4729-8CF4-5F96A2222F84}"/>
              </a:ext>
            </a:extLst>
          </p:cNvPr>
          <p:cNvSpPr txBox="1"/>
          <p:nvPr/>
        </p:nvSpPr>
        <p:spPr>
          <a:xfrm>
            <a:off x="6560392" y="4233811"/>
            <a:ext cx="1890936" cy="254044"/>
          </a:xfrm>
          <a:prstGeom prst="rect">
            <a:avLst/>
          </a:prstGeom>
          <a:noFill/>
        </p:spPr>
        <p:txBody>
          <a:bodyPr wrap="square" rtlCol="0">
            <a:spAutoFit/>
          </a:bodyPr>
          <a:lstStyle/>
          <a:p>
            <a:pPr algn="ctr"/>
            <a:r>
              <a:rPr lang="da-DK" sz="1051" b="1" dirty="0">
                <a:solidFill>
                  <a:srgbClr val="E0A5AF"/>
                </a:solidFill>
                <a:latin typeface="Press Serif Pro" panose="02080503020000020004" pitchFamily="18" charset="0"/>
              </a:rPr>
              <a:t>Løbende On-boarding</a:t>
            </a:r>
          </a:p>
        </p:txBody>
      </p:sp>
      <p:sp>
        <p:nvSpPr>
          <p:cNvPr id="28" name="Tekstfelt 27">
            <a:extLst>
              <a:ext uri="{FF2B5EF4-FFF2-40B4-BE49-F238E27FC236}">
                <a16:creationId xmlns:a16="http://schemas.microsoft.com/office/drawing/2014/main" id="{3C503878-470D-4EE6-94FA-AF7253AF1821}"/>
              </a:ext>
            </a:extLst>
          </p:cNvPr>
          <p:cNvSpPr txBox="1"/>
          <p:nvPr/>
        </p:nvSpPr>
        <p:spPr>
          <a:xfrm>
            <a:off x="4973482" y="4772025"/>
            <a:ext cx="7027174" cy="1754326"/>
          </a:xfrm>
          <a:prstGeom prst="rect">
            <a:avLst/>
          </a:prstGeom>
          <a:noFill/>
        </p:spPr>
        <p:txBody>
          <a:bodyPr wrap="square" rtlCol="0">
            <a:spAutoFit/>
          </a:bodyPr>
          <a:lstStyle/>
          <a:p>
            <a:r>
              <a:rPr lang="da-DK" dirty="0" err="1"/>
              <a:t>Onboardings</a:t>
            </a:r>
            <a:r>
              <a:rPr lang="da-DK" dirty="0"/>
              <a:t> program for alle nye medarbejdere</a:t>
            </a:r>
          </a:p>
          <a:p>
            <a:r>
              <a:rPr lang="da-DK" dirty="0"/>
              <a:t>Fælles evalueringer: 10, 30, 50, 80 og 110 % i forløbet</a:t>
            </a:r>
          </a:p>
          <a:p>
            <a:r>
              <a:rPr lang="da-DK" dirty="0"/>
              <a:t>Temperatur måling på alle møder</a:t>
            </a:r>
          </a:p>
          <a:p>
            <a:r>
              <a:rPr lang="da-DK" dirty="0"/>
              <a:t>Månedlige informationsmøder (Projekt, samarbejdet, målinger, </a:t>
            </a:r>
            <a:r>
              <a:rPr lang="da-DK" dirty="0" err="1"/>
              <a:t>etc</a:t>
            </a:r>
            <a:r>
              <a:rPr lang="da-DK" dirty="0"/>
              <a:t>)</a:t>
            </a:r>
          </a:p>
          <a:p>
            <a:endParaRPr lang="da-DK" dirty="0"/>
          </a:p>
          <a:p>
            <a:endParaRPr lang="da-DK" dirty="0"/>
          </a:p>
        </p:txBody>
      </p:sp>
      <p:sp>
        <p:nvSpPr>
          <p:cNvPr id="29" name="Tekstfelt 28">
            <a:extLst>
              <a:ext uri="{FF2B5EF4-FFF2-40B4-BE49-F238E27FC236}">
                <a16:creationId xmlns:a16="http://schemas.microsoft.com/office/drawing/2014/main" id="{03C09CAA-47CA-4B37-9681-530D0D67293A}"/>
              </a:ext>
            </a:extLst>
          </p:cNvPr>
          <p:cNvSpPr txBox="1"/>
          <p:nvPr/>
        </p:nvSpPr>
        <p:spPr>
          <a:xfrm>
            <a:off x="772052" y="3584411"/>
            <a:ext cx="4203318" cy="2585323"/>
          </a:xfrm>
          <a:prstGeom prst="rect">
            <a:avLst/>
          </a:prstGeom>
          <a:noFill/>
        </p:spPr>
        <p:txBody>
          <a:bodyPr wrap="square" rtlCol="0">
            <a:spAutoFit/>
          </a:bodyPr>
          <a:lstStyle/>
          <a:p>
            <a:r>
              <a:rPr lang="da-DK" dirty="0"/>
              <a:t>Opfølgning på samarbejdet:</a:t>
            </a:r>
          </a:p>
          <a:p>
            <a:r>
              <a:rPr lang="da-DK" dirty="0"/>
              <a:t>Godt, forbedringer og handlinger.</a:t>
            </a:r>
          </a:p>
          <a:p>
            <a:pPr marL="285750" indent="-285750">
              <a:buFont typeface="Arial" panose="020B0604020202020204" pitchFamily="34" charset="0"/>
              <a:buChar char="•"/>
            </a:pPr>
            <a:r>
              <a:rPr lang="da-DK" dirty="0"/>
              <a:t>Samarbejdsaftalen</a:t>
            </a:r>
          </a:p>
          <a:p>
            <a:pPr marL="285750" indent="-285750">
              <a:buFont typeface="Arial" panose="020B0604020202020204" pitchFamily="34" charset="0"/>
              <a:buChar char="•"/>
            </a:pPr>
            <a:r>
              <a:rPr lang="da-DK" dirty="0"/>
              <a:t>Lever vi op til vores forventninger?</a:t>
            </a:r>
          </a:p>
          <a:p>
            <a:pPr marL="285750" indent="-285750">
              <a:buFont typeface="Arial" panose="020B0604020202020204" pitchFamily="34" charset="0"/>
              <a:buChar char="•"/>
            </a:pPr>
            <a:r>
              <a:rPr lang="da-DK" dirty="0"/>
              <a:t>Risiko</a:t>
            </a:r>
          </a:p>
          <a:p>
            <a:pPr marL="285750" indent="-285750">
              <a:buFont typeface="Arial" panose="020B0604020202020204" pitchFamily="34" charset="0"/>
              <a:buChar char="•"/>
            </a:pPr>
            <a:r>
              <a:rPr lang="da-DK" dirty="0"/>
              <a:t>Processen</a:t>
            </a:r>
          </a:p>
          <a:p>
            <a:pPr marL="285750" indent="-285750">
              <a:buFont typeface="Arial" panose="020B0604020202020204" pitchFamily="34" charset="0"/>
              <a:buChar char="•"/>
            </a:pPr>
            <a:r>
              <a:rPr lang="da-DK" dirty="0"/>
              <a:t>Kommunikationen</a:t>
            </a:r>
          </a:p>
          <a:p>
            <a:endParaRPr lang="da-DK" dirty="0"/>
          </a:p>
          <a:p>
            <a:endParaRPr lang="da-DK" dirty="0"/>
          </a:p>
        </p:txBody>
      </p:sp>
      <p:pic>
        <p:nvPicPr>
          <p:cNvPr id="30" name="Billede 29">
            <a:extLst>
              <a:ext uri="{FF2B5EF4-FFF2-40B4-BE49-F238E27FC236}">
                <a16:creationId xmlns:a16="http://schemas.microsoft.com/office/drawing/2014/main" id="{5C5F120F-A1DE-488C-B68B-FFB56EB46AEB}"/>
              </a:ext>
            </a:extLst>
          </p:cNvPr>
          <p:cNvPicPr>
            <a:picLocks noChangeAspect="1"/>
          </p:cNvPicPr>
          <p:nvPr/>
        </p:nvPicPr>
        <p:blipFill>
          <a:blip r:embed="rId16"/>
          <a:stretch>
            <a:fillRect/>
          </a:stretch>
        </p:blipFill>
        <p:spPr>
          <a:xfrm>
            <a:off x="2224002" y="5532811"/>
            <a:ext cx="2076826" cy="620113"/>
          </a:xfrm>
          <a:prstGeom prst="rect">
            <a:avLst/>
          </a:prstGeom>
        </p:spPr>
      </p:pic>
      <p:pic>
        <p:nvPicPr>
          <p:cNvPr id="31" name="Billede 30">
            <a:extLst>
              <a:ext uri="{FF2B5EF4-FFF2-40B4-BE49-F238E27FC236}">
                <a16:creationId xmlns:a16="http://schemas.microsoft.com/office/drawing/2014/main" id="{42ED0C57-7E09-4C62-844B-AE35AE1DE6DA}"/>
              </a:ext>
            </a:extLst>
          </p:cNvPr>
          <p:cNvPicPr>
            <a:picLocks noChangeAspect="1"/>
          </p:cNvPicPr>
          <p:nvPr/>
        </p:nvPicPr>
        <p:blipFill>
          <a:blip r:embed="rId16"/>
          <a:stretch>
            <a:fillRect/>
          </a:stretch>
        </p:blipFill>
        <p:spPr>
          <a:xfrm>
            <a:off x="8460808" y="5372371"/>
            <a:ext cx="1074660" cy="320879"/>
          </a:xfrm>
          <a:prstGeom prst="rect">
            <a:avLst/>
          </a:prstGeom>
        </p:spPr>
      </p:pic>
    </p:spTree>
    <p:extLst>
      <p:ext uri="{BB962C8B-B14F-4D97-AF65-F5344CB8AC3E}">
        <p14:creationId xmlns:p14="http://schemas.microsoft.com/office/powerpoint/2010/main" val="20125995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ECFE1-C74C-6BB3-6297-7BFB6AAA4857}"/>
              </a:ext>
            </a:extLst>
          </p:cNvPr>
          <p:cNvSpPr>
            <a:spLocks noGrp="1"/>
          </p:cNvSpPr>
          <p:nvPr>
            <p:ph type="title"/>
          </p:nvPr>
        </p:nvSpPr>
        <p:spPr/>
        <p:txBody>
          <a:bodyPr/>
          <a:lstStyle/>
          <a:p>
            <a:r>
              <a:rPr lang="en-US" sz="2750" dirty="0" err="1">
                <a:cs typeface="Arial"/>
              </a:rPr>
              <a:t>Brugerinddragelse</a:t>
            </a:r>
            <a:endParaRPr lang="en-US" dirty="0" err="1"/>
          </a:p>
        </p:txBody>
      </p:sp>
      <p:sp>
        <p:nvSpPr>
          <p:cNvPr id="3" name="Content Placeholder 2">
            <a:extLst>
              <a:ext uri="{FF2B5EF4-FFF2-40B4-BE49-F238E27FC236}">
                <a16:creationId xmlns:a16="http://schemas.microsoft.com/office/drawing/2014/main" id="{C168F196-120A-FB11-28E8-94A265264641}"/>
              </a:ext>
            </a:extLst>
          </p:cNvPr>
          <p:cNvSpPr>
            <a:spLocks noGrp="1"/>
          </p:cNvSpPr>
          <p:nvPr>
            <p:ph sz="quarter" idx="13"/>
          </p:nvPr>
        </p:nvSpPr>
        <p:spPr>
          <a:xfrm>
            <a:off x="1356111" y="1924745"/>
            <a:ext cx="4656116" cy="1620681"/>
          </a:xfrm>
        </p:spPr>
        <p:txBody>
          <a:bodyPr vert="horz" lIns="0" tIns="0" rIns="0" bIns="0" rtlCol="0" anchor="t">
            <a:noAutofit/>
          </a:bodyPr>
          <a:lstStyle/>
          <a:p>
            <a:pPr marL="125095" indent="-125095"/>
            <a:r>
              <a:rPr lang="da-DK" sz="1750" dirty="0">
                <a:cs typeface="Arial"/>
              </a:rPr>
              <a:t>Bedre produkt</a:t>
            </a:r>
            <a:endParaRPr lang="da-DK" sz="2400" b="1" dirty="0">
              <a:solidFill>
                <a:srgbClr val="000000"/>
              </a:solidFill>
              <a:cs typeface="Arial"/>
            </a:endParaRPr>
          </a:p>
          <a:p>
            <a:pPr marL="125095" indent="-125095"/>
            <a:r>
              <a:rPr lang="da-DK" sz="1750" dirty="0">
                <a:solidFill>
                  <a:srgbClr val="333333"/>
                </a:solidFill>
                <a:cs typeface="Arial"/>
              </a:rPr>
              <a:t>Bedre</a:t>
            </a:r>
            <a:r>
              <a:rPr lang="da-DK" sz="1750" dirty="0">
                <a:cs typeface="Arial"/>
              </a:rPr>
              <a:t> proces</a:t>
            </a:r>
          </a:p>
          <a:p>
            <a:pPr marL="125095" indent="-125095"/>
            <a:r>
              <a:rPr lang="da-DK" sz="1750" dirty="0">
                <a:cs typeface="Arial"/>
              </a:rPr>
              <a:t>Bedre oplevelse </a:t>
            </a:r>
          </a:p>
          <a:p>
            <a:pPr marL="125095" indent="-125095">
              <a:buFont typeface="Calibri" panose="020B0604020202020204" pitchFamily="34" charset="0"/>
              <a:buChar char="-"/>
            </a:pPr>
            <a:endParaRPr lang="da-DK" sz="1750" dirty="0">
              <a:cs typeface="Arial"/>
            </a:endParaRPr>
          </a:p>
          <a:p>
            <a:pPr marL="125095" indent="-125095">
              <a:buFont typeface="Calibri" panose="020B0604020202020204" pitchFamily="34" charset="0"/>
              <a:buChar char="-"/>
            </a:pPr>
            <a:endParaRPr lang="da-DK" sz="1750" dirty="0">
              <a:cs typeface="Arial"/>
            </a:endParaRPr>
          </a:p>
        </p:txBody>
      </p:sp>
      <p:sp>
        <p:nvSpPr>
          <p:cNvPr id="4" name="Content Placeholder 3">
            <a:extLst>
              <a:ext uri="{FF2B5EF4-FFF2-40B4-BE49-F238E27FC236}">
                <a16:creationId xmlns:a16="http://schemas.microsoft.com/office/drawing/2014/main" id="{DA0BB146-0B59-1050-E7BE-8A04B3905549}"/>
              </a:ext>
            </a:extLst>
          </p:cNvPr>
          <p:cNvSpPr>
            <a:spLocks noGrp="1"/>
          </p:cNvSpPr>
          <p:nvPr>
            <p:ph sz="quarter" idx="14"/>
          </p:nvPr>
        </p:nvSpPr>
        <p:spPr>
          <a:xfrm>
            <a:off x="6580188" y="2268181"/>
            <a:ext cx="4924424" cy="645960"/>
          </a:xfrm>
        </p:spPr>
        <p:txBody>
          <a:bodyPr vert="horz" lIns="0" tIns="0" rIns="0" bIns="0" rtlCol="0" anchor="t">
            <a:noAutofit/>
          </a:bodyPr>
          <a:lstStyle/>
          <a:p>
            <a:pPr marL="125095" indent="-125095"/>
            <a:r>
              <a:rPr lang="en-US" sz="1750" dirty="0" err="1">
                <a:cs typeface="Arial"/>
              </a:rPr>
              <a:t>Respekt</a:t>
            </a:r>
            <a:r>
              <a:rPr lang="en-US" sz="1750" dirty="0">
                <a:cs typeface="Arial"/>
              </a:rPr>
              <a:t> for den </a:t>
            </a:r>
            <a:r>
              <a:rPr lang="en-US" sz="1750" dirty="0" err="1">
                <a:cs typeface="Arial"/>
              </a:rPr>
              <a:t>hidtidige</a:t>
            </a:r>
            <a:r>
              <a:rPr lang="en-US" sz="1750" dirty="0">
                <a:cs typeface="Arial"/>
              </a:rPr>
              <a:t> </a:t>
            </a:r>
            <a:r>
              <a:rPr lang="en-US" sz="1750" dirty="0" err="1">
                <a:cs typeface="Arial"/>
              </a:rPr>
              <a:t>brugerinddragelse</a:t>
            </a:r>
            <a:endParaRPr lang="en-US" dirty="0" err="1">
              <a:cs typeface="Arial"/>
            </a:endParaRPr>
          </a:p>
        </p:txBody>
      </p:sp>
      <p:sp>
        <p:nvSpPr>
          <p:cNvPr id="5" name="Date Placeholder 4">
            <a:extLst>
              <a:ext uri="{FF2B5EF4-FFF2-40B4-BE49-F238E27FC236}">
                <a16:creationId xmlns:a16="http://schemas.microsoft.com/office/drawing/2014/main" id="{76A359C0-C1F1-573A-68D1-696982EE5B6F}"/>
              </a:ext>
            </a:extLst>
          </p:cNvPr>
          <p:cNvSpPr>
            <a:spLocks noGrp="1"/>
          </p:cNvSpPr>
          <p:nvPr>
            <p:ph type="dt" sz="half" idx="15"/>
          </p:nvPr>
        </p:nvSpPr>
        <p:spPr/>
        <p:txBody>
          <a:bodyPr/>
          <a:lstStyle/>
          <a:p>
            <a:endParaRPr lang="da-DK" dirty="0"/>
          </a:p>
        </p:txBody>
      </p:sp>
      <p:sp>
        <p:nvSpPr>
          <p:cNvPr id="6" name="Footer Placeholder 5">
            <a:extLst>
              <a:ext uri="{FF2B5EF4-FFF2-40B4-BE49-F238E27FC236}">
                <a16:creationId xmlns:a16="http://schemas.microsoft.com/office/drawing/2014/main" id="{4865DF5D-9F44-E727-30F5-7AD63A3313EC}"/>
              </a:ext>
            </a:extLst>
          </p:cNvPr>
          <p:cNvSpPr>
            <a:spLocks noGrp="1"/>
          </p:cNvSpPr>
          <p:nvPr>
            <p:ph type="ftr" sz="quarter" idx="16"/>
          </p:nvPr>
        </p:nvSpPr>
        <p:spPr/>
        <p:txBody>
          <a:bodyPr/>
          <a:lstStyle/>
          <a:p>
            <a:endParaRPr lang="en-GB"/>
          </a:p>
        </p:txBody>
      </p:sp>
      <p:sp>
        <p:nvSpPr>
          <p:cNvPr id="7" name="Slide Number Placeholder 6">
            <a:extLst>
              <a:ext uri="{FF2B5EF4-FFF2-40B4-BE49-F238E27FC236}">
                <a16:creationId xmlns:a16="http://schemas.microsoft.com/office/drawing/2014/main" id="{0BCC3111-82E0-1AB3-0747-9A6BEC6056DB}"/>
              </a:ext>
            </a:extLst>
          </p:cNvPr>
          <p:cNvSpPr>
            <a:spLocks noGrp="1"/>
          </p:cNvSpPr>
          <p:nvPr>
            <p:ph type="sldNum" sz="quarter" idx="17"/>
          </p:nvPr>
        </p:nvSpPr>
        <p:spPr/>
        <p:txBody>
          <a:bodyPr/>
          <a:lstStyle/>
          <a:p>
            <a:fld id="{0DAB5548-7253-48D6-B95B-F3D312A72220}" type="slidenum">
              <a:rPr lang="da-DK" smtClean="0"/>
              <a:pPr/>
              <a:t>32</a:t>
            </a:fld>
            <a:endParaRPr lang="da-DK" dirty="0"/>
          </a:p>
        </p:txBody>
      </p:sp>
      <p:pic>
        <p:nvPicPr>
          <p:cNvPr id="8" name="Picture 7">
            <a:extLst>
              <a:ext uri="{FF2B5EF4-FFF2-40B4-BE49-F238E27FC236}">
                <a16:creationId xmlns:a16="http://schemas.microsoft.com/office/drawing/2014/main" id="{D9F0F977-E605-6B8B-8235-78B3A9E00278}"/>
              </a:ext>
            </a:extLst>
          </p:cNvPr>
          <p:cNvPicPr>
            <a:picLocks noChangeAspect="1"/>
          </p:cNvPicPr>
          <p:nvPr/>
        </p:nvPicPr>
        <p:blipFill>
          <a:blip r:embed="rId2"/>
          <a:stretch>
            <a:fillRect/>
          </a:stretch>
        </p:blipFill>
        <p:spPr>
          <a:xfrm>
            <a:off x="1086118" y="3864610"/>
            <a:ext cx="10985678" cy="373737"/>
          </a:xfrm>
          <a:prstGeom prst="rect">
            <a:avLst/>
          </a:prstGeom>
        </p:spPr>
      </p:pic>
      <p:sp>
        <p:nvSpPr>
          <p:cNvPr id="10" name="Content Placeholder 3">
            <a:extLst>
              <a:ext uri="{FF2B5EF4-FFF2-40B4-BE49-F238E27FC236}">
                <a16:creationId xmlns:a16="http://schemas.microsoft.com/office/drawing/2014/main" id="{4C160393-9DED-8FFA-1273-EA4A27DA60D3}"/>
              </a:ext>
            </a:extLst>
          </p:cNvPr>
          <p:cNvSpPr txBox="1">
            <a:spLocks/>
          </p:cNvSpPr>
          <p:nvPr/>
        </p:nvSpPr>
        <p:spPr>
          <a:xfrm>
            <a:off x="7485470" y="4814805"/>
            <a:ext cx="2573771" cy="1341639"/>
          </a:xfrm>
          <a:prstGeom prst="rect">
            <a:avLst/>
          </a:prstGeom>
        </p:spPr>
        <p:txBody>
          <a:bodyPr vert="horz" lIns="0" tIns="0" rIns="0" bIns="0" rtlCol="0" anchor="t">
            <a:noAutofit/>
          </a:bodyPr>
          <a:lstStyle>
            <a:lvl1pPr marL="125121" indent="-125121" algn="l" defTabSz="908018" rtl="0" eaLnBrk="1" latinLnBrk="0" hangingPunct="1">
              <a:lnSpc>
                <a:spcPct val="100000"/>
              </a:lnSpc>
              <a:spcBef>
                <a:spcPts val="0"/>
              </a:spcBef>
              <a:spcAft>
                <a:spcPts val="1193"/>
              </a:spcAft>
              <a:buClr>
                <a:schemeClr val="accent6"/>
              </a:buClr>
              <a:buFont typeface="Arial" panose="020B0604020202020204" pitchFamily="34" charset="0"/>
              <a:buChar char="•"/>
              <a:defRPr sz="1786" kern="1200" baseline="0">
                <a:solidFill>
                  <a:schemeClr val="tx1"/>
                </a:solidFill>
                <a:latin typeface="+mn-lt"/>
                <a:ea typeface="+mn-ea"/>
                <a:cs typeface="+mn-cs"/>
              </a:defRPr>
            </a:lvl1pPr>
            <a:lvl2pPr marL="446859" indent="-107246" algn="l" defTabSz="908018" rtl="0" eaLnBrk="1" latinLnBrk="0" hangingPunct="1">
              <a:spcBef>
                <a:spcPts val="0"/>
              </a:spcBef>
              <a:spcAft>
                <a:spcPts val="1193"/>
              </a:spcAft>
              <a:buClr>
                <a:schemeClr val="accent6"/>
              </a:buClr>
              <a:buFont typeface="Arial" panose="020B0604020202020204" pitchFamily="34" charset="0"/>
              <a:buChar char="•"/>
              <a:defRPr lang="da-DK" sz="1586" kern="1200" baseline="0">
                <a:solidFill>
                  <a:schemeClr val="tx1"/>
                </a:solidFill>
                <a:latin typeface="+mn-lt"/>
                <a:ea typeface="+mn-ea"/>
                <a:cs typeface="+mn-cs"/>
              </a:defRPr>
            </a:lvl2pPr>
            <a:lvl3pPr marL="804347" indent="-107246" algn="l" defTabSz="908018" rtl="0" eaLnBrk="1" latinLnBrk="0" hangingPunct="1">
              <a:spcBef>
                <a:spcPts val="0"/>
              </a:spcBef>
              <a:spcAft>
                <a:spcPts val="1193"/>
              </a:spcAft>
              <a:buClr>
                <a:schemeClr val="accent6"/>
              </a:buClr>
              <a:buFont typeface="Arial" panose="020B0604020202020204" pitchFamily="34" charset="0"/>
              <a:buChar char="•"/>
              <a:defRPr lang="da-DK" sz="1393" kern="1200">
                <a:solidFill>
                  <a:schemeClr val="tx1"/>
                </a:solidFill>
                <a:latin typeface="+mn-lt"/>
                <a:ea typeface="+mn-ea"/>
                <a:cs typeface="+mn-cs"/>
              </a:defRPr>
            </a:lvl3pPr>
            <a:lvl4pPr marL="1143960" indent="-89371" algn="l" defTabSz="908018" rtl="0" eaLnBrk="1" latinLnBrk="0" hangingPunct="1">
              <a:spcBef>
                <a:spcPts val="0"/>
              </a:spcBef>
              <a:spcAft>
                <a:spcPts val="1193"/>
              </a:spcAft>
              <a:buClr>
                <a:schemeClr val="accent6"/>
              </a:buClr>
              <a:buFont typeface="Arial" panose="020B0604020202020204" pitchFamily="34" charset="0"/>
              <a:buChar char="•"/>
              <a:defRPr lang="da-DK" sz="1193" kern="1200">
                <a:solidFill>
                  <a:schemeClr val="tx1"/>
                </a:solidFill>
                <a:latin typeface="+mn-lt"/>
                <a:ea typeface="+mn-ea"/>
                <a:cs typeface="+mn-cs"/>
              </a:defRPr>
            </a:lvl4pPr>
            <a:lvl5pPr marL="1501449" indent="-89371" algn="l" defTabSz="908018" rtl="0" eaLnBrk="1" latinLnBrk="0" hangingPunct="1">
              <a:spcBef>
                <a:spcPts val="0"/>
              </a:spcBef>
              <a:spcAft>
                <a:spcPts val="1193"/>
              </a:spcAft>
              <a:buClr>
                <a:schemeClr val="accent6"/>
              </a:buClr>
              <a:buFont typeface="Arial" panose="020B0604020202020204" pitchFamily="34" charset="0"/>
              <a:buChar char="•"/>
              <a:defRPr lang="da-DK" sz="993" kern="1200">
                <a:solidFill>
                  <a:schemeClr val="tx1"/>
                </a:solidFill>
                <a:latin typeface="+mn-lt"/>
                <a:ea typeface="+mn-ea"/>
                <a:cs typeface="+mn-cs"/>
              </a:defRPr>
            </a:lvl5pPr>
            <a:lvl6pPr marL="1858935" indent="-89371" algn="l" defTabSz="908018" rtl="0" eaLnBrk="1" latinLnBrk="0" hangingPunct="1">
              <a:spcBef>
                <a:spcPts val="0"/>
              </a:spcBef>
              <a:spcAft>
                <a:spcPts val="1193"/>
              </a:spcAft>
              <a:buClr>
                <a:srgbClr val="7D7D7D"/>
              </a:buClr>
              <a:buFont typeface="Arial" panose="020B0604020202020204" pitchFamily="34" charset="0"/>
              <a:buChar char="•"/>
              <a:defRPr lang="da-DK" sz="993" kern="1200" baseline="0">
                <a:solidFill>
                  <a:schemeClr val="tx1"/>
                </a:solidFill>
                <a:latin typeface="+mn-lt"/>
                <a:ea typeface="+mn-ea"/>
                <a:cs typeface="+mn-cs"/>
              </a:defRPr>
            </a:lvl6pPr>
            <a:lvl7pPr marL="2216422" indent="-89371" algn="l" defTabSz="908018" rtl="0" eaLnBrk="1" latinLnBrk="0" hangingPunct="1">
              <a:spcBef>
                <a:spcPts val="0"/>
              </a:spcBef>
              <a:spcAft>
                <a:spcPts val="1193"/>
              </a:spcAft>
              <a:buClr>
                <a:srgbClr val="7D7D7D"/>
              </a:buClr>
              <a:buFont typeface="Arial" panose="020B0604020202020204" pitchFamily="34" charset="0"/>
              <a:buChar char="•"/>
              <a:defRPr lang="da-DK" sz="993" kern="1200" baseline="0">
                <a:solidFill>
                  <a:schemeClr val="tx1"/>
                </a:solidFill>
                <a:latin typeface="+mn-lt"/>
                <a:ea typeface="+mn-ea"/>
                <a:cs typeface="+mn-cs"/>
              </a:defRPr>
            </a:lvl7pPr>
            <a:lvl8pPr marL="2573911" indent="-89371" algn="l" defTabSz="908018" rtl="0" eaLnBrk="1" latinLnBrk="0" hangingPunct="1">
              <a:spcBef>
                <a:spcPts val="0"/>
              </a:spcBef>
              <a:spcAft>
                <a:spcPts val="1193"/>
              </a:spcAft>
              <a:buClr>
                <a:srgbClr val="7D7D7D"/>
              </a:buClr>
              <a:buFont typeface="Arial" panose="020B0604020202020204" pitchFamily="34" charset="0"/>
              <a:buChar char="•"/>
              <a:defRPr lang="da-DK" sz="993" kern="1200" baseline="0">
                <a:solidFill>
                  <a:schemeClr val="tx1"/>
                </a:solidFill>
                <a:latin typeface="+mn-lt"/>
                <a:ea typeface="+mn-ea"/>
                <a:cs typeface="+mn-cs"/>
              </a:defRPr>
            </a:lvl8pPr>
            <a:lvl9pPr marL="2931399" indent="-89371" algn="l" defTabSz="908018" rtl="0" eaLnBrk="1" latinLnBrk="0" hangingPunct="1">
              <a:spcBef>
                <a:spcPts val="0"/>
              </a:spcBef>
              <a:spcAft>
                <a:spcPts val="1193"/>
              </a:spcAft>
              <a:buClr>
                <a:srgbClr val="808080"/>
              </a:buClr>
              <a:buFont typeface="Arial" panose="020B0604020202020204" pitchFamily="34" charset="0"/>
              <a:buChar char="•"/>
              <a:defRPr sz="993" kern="1200">
                <a:solidFill>
                  <a:schemeClr val="tx1"/>
                </a:solidFill>
                <a:latin typeface="+mn-lt"/>
                <a:ea typeface="+mn-ea"/>
                <a:cs typeface="+mn-cs"/>
              </a:defRPr>
            </a:lvl9pPr>
          </a:lstStyle>
          <a:p>
            <a:pPr marL="125095" indent="-125095">
              <a:buFont typeface="Calibri" panose="020B0604020202020204" pitchFamily="34" charset="0"/>
              <a:buChar char="-"/>
            </a:pPr>
            <a:r>
              <a:rPr lang="da-DK" sz="1200" dirty="0">
                <a:cs typeface="Arial"/>
              </a:rPr>
              <a:t>Forberedelse af ibrugtagning</a:t>
            </a:r>
          </a:p>
          <a:p>
            <a:pPr marL="125095" indent="-125095">
              <a:buFont typeface="Calibri" panose="020B0604020202020204" pitchFamily="34" charset="0"/>
              <a:buChar char="-"/>
            </a:pPr>
            <a:r>
              <a:rPr lang="da-DK" sz="1200" dirty="0">
                <a:cs typeface="Arial"/>
              </a:rPr>
              <a:t>Organisationen</a:t>
            </a:r>
          </a:p>
          <a:p>
            <a:pPr marL="125095" indent="-125095">
              <a:buFont typeface="Calibri" panose="020B0604020202020204" pitchFamily="34" charset="0"/>
              <a:buChar char="-"/>
            </a:pPr>
            <a:r>
              <a:rPr lang="da-DK" sz="1200" dirty="0">
                <a:cs typeface="Arial"/>
              </a:rPr>
              <a:t>Processer og arbejdsgange</a:t>
            </a:r>
          </a:p>
        </p:txBody>
      </p:sp>
      <p:sp>
        <p:nvSpPr>
          <p:cNvPr id="11" name="Content Placeholder 3">
            <a:extLst>
              <a:ext uri="{FF2B5EF4-FFF2-40B4-BE49-F238E27FC236}">
                <a16:creationId xmlns:a16="http://schemas.microsoft.com/office/drawing/2014/main" id="{2BB4B9DC-733E-1245-B077-5182C0E1CDAE}"/>
              </a:ext>
            </a:extLst>
          </p:cNvPr>
          <p:cNvSpPr txBox="1">
            <a:spLocks/>
          </p:cNvSpPr>
          <p:nvPr/>
        </p:nvSpPr>
        <p:spPr>
          <a:xfrm>
            <a:off x="5660962" y="4812933"/>
            <a:ext cx="1647291" cy="1341639"/>
          </a:xfrm>
          <a:prstGeom prst="rect">
            <a:avLst/>
          </a:prstGeom>
        </p:spPr>
        <p:txBody>
          <a:bodyPr vert="horz" lIns="0" tIns="0" rIns="0" bIns="0" rtlCol="0" anchor="t">
            <a:noAutofit/>
          </a:bodyPr>
          <a:lstStyle>
            <a:lvl1pPr marL="125121" indent="-125121" algn="l" defTabSz="908018" rtl="0" eaLnBrk="1" latinLnBrk="0" hangingPunct="1">
              <a:lnSpc>
                <a:spcPct val="100000"/>
              </a:lnSpc>
              <a:spcBef>
                <a:spcPts val="0"/>
              </a:spcBef>
              <a:spcAft>
                <a:spcPts val="1193"/>
              </a:spcAft>
              <a:buClr>
                <a:schemeClr val="accent6"/>
              </a:buClr>
              <a:buFont typeface="Arial" panose="020B0604020202020204" pitchFamily="34" charset="0"/>
              <a:buChar char="•"/>
              <a:defRPr sz="1786" kern="1200" baseline="0">
                <a:solidFill>
                  <a:schemeClr val="tx1"/>
                </a:solidFill>
                <a:latin typeface="+mn-lt"/>
                <a:ea typeface="+mn-ea"/>
                <a:cs typeface="+mn-cs"/>
              </a:defRPr>
            </a:lvl1pPr>
            <a:lvl2pPr marL="446859" indent="-107246" algn="l" defTabSz="908018" rtl="0" eaLnBrk="1" latinLnBrk="0" hangingPunct="1">
              <a:spcBef>
                <a:spcPts val="0"/>
              </a:spcBef>
              <a:spcAft>
                <a:spcPts val="1193"/>
              </a:spcAft>
              <a:buClr>
                <a:schemeClr val="accent6"/>
              </a:buClr>
              <a:buFont typeface="Arial" panose="020B0604020202020204" pitchFamily="34" charset="0"/>
              <a:buChar char="•"/>
              <a:defRPr lang="da-DK" sz="1586" kern="1200" baseline="0">
                <a:solidFill>
                  <a:schemeClr val="tx1"/>
                </a:solidFill>
                <a:latin typeface="+mn-lt"/>
                <a:ea typeface="+mn-ea"/>
                <a:cs typeface="+mn-cs"/>
              </a:defRPr>
            </a:lvl2pPr>
            <a:lvl3pPr marL="804347" indent="-107246" algn="l" defTabSz="908018" rtl="0" eaLnBrk="1" latinLnBrk="0" hangingPunct="1">
              <a:spcBef>
                <a:spcPts val="0"/>
              </a:spcBef>
              <a:spcAft>
                <a:spcPts val="1193"/>
              </a:spcAft>
              <a:buClr>
                <a:schemeClr val="accent6"/>
              </a:buClr>
              <a:buFont typeface="Arial" panose="020B0604020202020204" pitchFamily="34" charset="0"/>
              <a:buChar char="•"/>
              <a:defRPr lang="da-DK" sz="1393" kern="1200">
                <a:solidFill>
                  <a:schemeClr val="tx1"/>
                </a:solidFill>
                <a:latin typeface="+mn-lt"/>
                <a:ea typeface="+mn-ea"/>
                <a:cs typeface="+mn-cs"/>
              </a:defRPr>
            </a:lvl3pPr>
            <a:lvl4pPr marL="1143960" indent="-89371" algn="l" defTabSz="908018" rtl="0" eaLnBrk="1" latinLnBrk="0" hangingPunct="1">
              <a:spcBef>
                <a:spcPts val="0"/>
              </a:spcBef>
              <a:spcAft>
                <a:spcPts val="1193"/>
              </a:spcAft>
              <a:buClr>
                <a:schemeClr val="accent6"/>
              </a:buClr>
              <a:buFont typeface="Arial" panose="020B0604020202020204" pitchFamily="34" charset="0"/>
              <a:buChar char="•"/>
              <a:defRPr lang="da-DK" sz="1193" kern="1200">
                <a:solidFill>
                  <a:schemeClr val="tx1"/>
                </a:solidFill>
                <a:latin typeface="+mn-lt"/>
                <a:ea typeface="+mn-ea"/>
                <a:cs typeface="+mn-cs"/>
              </a:defRPr>
            </a:lvl4pPr>
            <a:lvl5pPr marL="1501449" indent="-89371" algn="l" defTabSz="908018" rtl="0" eaLnBrk="1" latinLnBrk="0" hangingPunct="1">
              <a:spcBef>
                <a:spcPts val="0"/>
              </a:spcBef>
              <a:spcAft>
                <a:spcPts val="1193"/>
              </a:spcAft>
              <a:buClr>
                <a:schemeClr val="accent6"/>
              </a:buClr>
              <a:buFont typeface="Arial" panose="020B0604020202020204" pitchFamily="34" charset="0"/>
              <a:buChar char="•"/>
              <a:defRPr lang="da-DK" sz="993" kern="1200">
                <a:solidFill>
                  <a:schemeClr val="tx1"/>
                </a:solidFill>
                <a:latin typeface="+mn-lt"/>
                <a:ea typeface="+mn-ea"/>
                <a:cs typeface="+mn-cs"/>
              </a:defRPr>
            </a:lvl5pPr>
            <a:lvl6pPr marL="1858935" indent="-89371" algn="l" defTabSz="908018" rtl="0" eaLnBrk="1" latinLnBrk="0" hangingPunct="1">
              <a:spcBef>
                <a:spcPts val="0"/>
              </a:spcBef>
              <a:spcAft>
                <a:spcPts val="1193"/>
              </a:spcAft>
              <a:buClr>
                <a:srgbClr val="7D7D7D"/>
              </a:buClr>
              <a:buFont typeface="Arial" panose="020B0604020202020204" pitchFamily="34" charset="0"/>
              <a:buChar char="•"/>
              <a:defRPr lang="da-DK" sz="993" kern="1200" baseline="0">
                <a:solidFill>
                  <a:schemeClr val="tx1"/>
                </a:solidFill>
                <a:latin typeface="+mn-lt"/>
                <a:ea typeface="+mn-ea"/>
                <a:cs typeface="+mn-cs"/>
              </a:defRPr>
            </a:lvl6pPr>
            <a:lvl7pPr marL="2216422" indent="-89371" algn="l" defTabSz="908018" rtl="0" eaLnBrk="1" latinLnBrk="0" hangingPunct="1">
              <a:spcBef>
                <a:spcPts val="0"/>
              </a:spcBef>
              <a:spcAft>
                <a:spcPts val="1193"/>
              </a:spcAft>
              <a:buClr>
                <a:srgbClr val="7D7D7D"/>
              </a:buClr>
              <a:buFont typeface="Arial" panose="020B0604020202020204" pitchFamily="34" charset="0"/>
              <a:buChar char="•"/>
              <a:defRPr lang="da-DK" sz="993" kern="1200" baseline="0">
                <a:solidFill>
                  <a:schemeClr val="tx1"/>
                </a:solidFill>
                <a:latin typeface="+mn-lt"/>
                <a:ea typeface="+mn-ea"/>
                <a:cs typeface="+mn-cs"/>
              </a:defRPr>
            </a:lvl7pPr>
            <a:lvl8pPr marL="2573911" indent="-89371" algn="l" defTabSz="908018" rtl="0" eaLnBrk="1" latinLnBrk="0" hangingPunct="1">
              <a:spcBef>
                <a:spcPts val="0"/>
              </a:spcBef>
              <a:spcAft>
                <a:spcPts val="1193"/>
              </a:spcAft>
              <a:buClr>
                <a:srgbClr val="7D7D7D"/>
              </a:buClr>
              <a:buFont typeface="Arial" panose="020B0604020202020204" pitchFamily="34" charset="0"/>
              <a:buChar char="•"/>
              <a:defRPr lang="da-DK" sz="993" kern="1200" baseline="0">
                <a:solidFill>
                  <a:schemeClr val="tx1"/>
                </a:solidFill>
                <a:latin typeface="+mn-lt"/>
                <a:ea typeface="+mn-ea"/>
                <a:cs typeface="+mn-cs"/>
              </a:defRPr>
            </a:lvl8pPr>
            <a:lvl9pPr marL="2931399" indent="-89371" algn="l" defTabSz="908018" rtl="0" eaLnBrk="1" latinLnBrk="0" hangingPunct="1">
              <a:spcBef>
                <a:spcPts val="0"/>
              </a:spcBef>
              <a:spcAft>
                <a:spcPts val="1193"/>
              </a:spcAft>
              <a:buClr>
                <a:srgbClr val="808080"/>
              </a:buClr>
              <a:buFont typeface="Arial" panose="020B0604020202020204" pitchFamily="34" charset="0"/>
              <a:buChar char="•"/>
              <a:defRPr sz="993" kern="1200">
                <a:solidFill>
                  <a:schemeClr val="tx1"/>
                </a:solidFill>
                <a:latin typeface="+mn-lt"/>
                <a:ea typeface="+mn-ea"/>
                <a:cs typeface="+mn-cs"/>
              </a:defRPr>
            </a:lvl9pPr>
          </a:lstStyle>
          <a:p>
            <a:pPr marL="0" indent="0">
              <a:buNone/>
            </a:pPr>
            <a:r>
              <a:rPr lang="da-DK" sz="1200" dirty="0">
                <a:cs typeface="Arial"/>
              </a:rPr>
              <a:t>Løbende inddragelse Ift. Afdækning af behov, kommentering af løsninger og bistå ved valg</a:t>
            </a:r>
            <a:endParaRPr lang="da-DK" sz="1750" dirty="0">
              <a:cs typeface="Arial"/>
            </a:endParaRPr>
          </a:p>
        </p:txBody>
      </p:sp>
      <p:sp>
        <p:nvSpPr>
          <p:cNvPr id="12" name="Content Placeholder 3">
            <a:extLst>
              <a:ext uri="{FF2B5EF4-FFF2-40B4-BE49-F238E27FC236}">
                <a16:creationId xmlns:a16="http://schemas.microsoft.com/office/drawing/2014/main" id="{4409C287-B5AB-2AC1-1E3F-4A48B0ECCF5E}"/>
              </a:ext>
            </a:extLst>
          </p:cNvPr>
          <p:cNvSpPr txBox="1">
            <a:spLocks/>
          </p:cNvSpPr>
          <p:nvPr/>
        </p:nvSpPr>
        <p:spPr>
          <a:xfrm>
            <a:off x="3117385" y="4823665"/>
            <a:ext cx="2194643" cy="1341639"/>
          </a:xfrm>
          <a:prstGeom prst="rect">
            <a:avLst/>
          </a:prstGeom>
        </p:spPr>
        <p:txBody>
          <a:bodyPr vert="horz" lIns="0" tIns="0" rIns="0" bIns="0" rtlCol="0" anchor="t">
            <a:noAutofit/>
          </a:bodyPr>
          <a:lstStyle>
            <a:lvl1pPr marL="125121" indent="-125121" algn="l" defTabSz="908018" rtl="0" eaLnBrk="1" latinLnBrk="0" hangingPunct="1">
              <a:lnSpc>
                <a:spcPct val="100000"/>
              </a:lnSpc>
              <a:spcBef>
                <a:spcPts val="0"/>
              </a:spcBef>
              <a:spcAft>
                <a:spcPts val="1193"/>
              </a:spcAft>
              <a:buClr>
                <a:schemeClr val="accent6"/>
              </a:buClr>
              <a:buFont typeface="Arial" panose="020B0604020202020204" pitchFamily="34" charset="0"/>
              <a:buChar char="•"/>
              <a:defRPr sz="1786" kern="1200" baseline="0">
                <a:solidFill>
                  <a:schemeClr val="tx1"/>
                </a:solidFill>
                <a:latin typeface="+mn-lt"/>
                <a:ea typeface="+mn-ea"/>
                <a:cs typeface="+mn-cs"/>
              </a:defRPr>
            </a:lvl1pPr>
            <a:lvl2pPr marL="446859" indent="-107246" algn="l" defTabSz="908018" rtl="0" eaLnBrk="1" latinLnBrk="0" hangingPunct="1">
              <a:spcBef>
                <a:spcPts val="0"/>
              </a:spcBef>
              <a:spcAft>
                <a:spcPts val="1193"/>
              </a:spcAft>
              <a:buClr>
                <a:schemeClr val="accent6"/>
              </a:buClr>
              <a:buFont typeface="Arial" panose="020B0604020202020204" pitchFamily="34" charset="0"/>
              <a:buChar char="•"/>
              <a:defRPr lang="da-DK" sz="1586" kern="1200" baseline="0">
                <a:solidFill>
                  <a:schemeClr val="tx1"/>
                </a:solidFill>
                <a:latin typeface="+mn-lt"/>
                <a:ea typeface="+mn-ea"/>
                <a:cs typeface="+mn-cs"/>
              </a:defRPr>
            </a:lvl2pPr>
            <a:lvl3pPr marL="804347" indent="-107246" algn="l" defTabSz="908018" rtl="0" eaLnBrk="1" latinLnBrk="0" hangingPunct="1">
              <a:spcBef>
                <a:spcPts val="0"/>
              </a:spcBef>
              <a:spcAft>
                <a:spcPts val="1193"/>
              </a:spcAft>
              <a:buClr>
                <a:schemeClr val="accent6"/>
              </a:buClr>
              <a:buFont typeface="Arial" panose="020B0604020202020204" pitchFamily="34" charset="0"/>
              <a:buChar char="•"/>
              <a:defRPr lang="da-DK" sz="1393" kern="1200">
                <a:solidFill>
                  <a:schemeClr val="tx1"/>
                </a:solidFill>
                <a:latin typeface="+mn-lt"/>
                <a:ea typeface="+mn-ea"/>
                <a:cs typeface="+mn-cs"/>
              </a:defRPr>
            </a:lvl3pPr>
            <a:lvl4pPr marL="1143960" indent="-89371" algn="l" defTabSz="908018" rtl="0" eaLnBrk="1" latinLnBrk="0" hangingPunct="1">
              <a:spcBef>
                <a:spcPts val="0"/>
              </a:spcBef>
              <a:spcAft>
                <a:spcPts val="1193"/>
              </a:spcAft>
              <a:buClr>
                <a:schemeClr val="accent6"/>
              </a:buClr>
              <a:buFont typeface="Arial" panose="020B0604020202020204" pitchFamily="34" charset="0"/>
              <a:buChar char="•"/>
              <a:defRPr lang="da-DK" sz="1193" kern="1200">
                <a:solidFill>
                  <a:schemeClr val="tx1"/>
                </a:solidFill>
                <a:latin typeface="+mn-lt"/>
                <a:ea typeface="+mn-ea"/>
                <a:cs typeface="+mn-cs"/>
              </a:defRPr>
            </a:lvl4pPr>
            <a:lvl5pPr marL="1501449" indent="-89371" algn="l" defTabSz="908018" rtl="0" eaLnBrk="1" latinLnBrk="0" hangingPunct="1">
              <a:spcBef>
                <a:spcPts val="0"/>
              </a:spcBef>
              <a:spcAft>
                <a:spcPts val="1193"/>
              </a:spcAft>
              <a:buClr>
                <a:schemeClr val="accent6"/>
              </a:buClr>
              <a:buFont typeface="Arial" panose="020B0604020202020204" pitchFamily="34" charset="0"/>
              <a:buChar char="•"/>
              <a:defRPr lang="da-DK" sz="993" kern="1200">
                <a:solidFill>
                  <a:schemeClr val="tx1"/>
                </a:solidFill>
                <a:latin typeface="+mn-lt"/>
                <a:ea typeface="+mn-ea"/>
                <a:cs typeface="+mn-cs"/>
              </a:defRPr>
            </a:lvl5pPr>
            <a:lvl6pPr marL="1858935" indent="-89371" algn="l" defTabSz="908018" rtl="0" eaLnBrk="1" latinLnBrk="0" hangingPunct="1">
              <a:spcBef>
                <a:spcPts val="0"/>
              </a:spcBef>
              <a:spcAft>
                <a:spcPts val="1193"/>
              </a:spcAft>
              <a:buClr>
                <a:srgbClr val="7D7D7D"/>
              </a:buClr>
              <a:buFont typeface="Arial" panose="020B0604020202020204" pitchFamily="34" charset="0"/>
              <a:buChar char="•"/>
              <a:defRPr lang="da-DK" sz="993" kern="1200" baseline="0">
                <a:solidFill>
                  <a:schemeClr val="tx1"/>
                </a:solidFill>
                <a:latin typeface="+mn-lt"/>
                <a:ea typeface="+mn-ea"/>
                <a:cs typeface="+mn-cs"/>
              </a:defRPr>
            </a:lvl6pPr>
            <a:lvl7pPr marL="2216422" indent="-89371" algn="l" defTabSz="908018" rtl="0" eaLnBrk="1" latinLnBrk="0" hangingPunct="1">
              <a:spcBef>
                <a:spcPts val="0"/>
              </a:spcBef>
              <a:spcAft>
                <a:spcPts val="1193"/>
              </a:spcAft>
              <a:buClr>
                <a:srgbClr val="7D7D7D"/>
              </a:buClr>
              <a:buFont typeface="Arial" panose="020B0604020202020204" pitchFamily="34" charset="0"/>
              <a:buChar char="•"/>
              <a:defRPr lang="da-DK" sz="993" kern="1200" baseline="0">
                <a:solidFill>
                  <a:schemeClr val="tx1"/>
                </a:solidFill>
                <a:latin typeface="+mn-lt"/>
                <a:ea typeface="+mn-ea"/>
                <a:cs typeface="+mn-cs"/>
              </a:defRPr>
            </a:lvl7pPr>
            <a:lvl8pPr marL="2573911" indent="-89371" algn="l" defTabSz="908018" rtl="0" eaLnBrk="1" latinLnBrk="0" hangingPunct="1">
              <a:spcBef>
                <a:spcPts val="0"/>
              </a:spcBef>
              <a:spcAft>
                <a:spcPts val="1193"/>
              </a:spcAft>
              <a:buClr>
                <a:srgbClr val="7D7D7D"/>
              </a:buClr>
              <a:buFont typeface="Arial" panose="020B0604020202020204" pitchFamily="34" charset="0"/>
              <a:buChar char="•"/>
              <a:defRPr lang="da-DK" sz="993" kern="1200" baseline="0">
                <a:solidFill>
                  <a:schemeClr val="tx1"/>
                </a:solidFill>
                <a:latin typeface="+mn-lt"/>
                <a:ea typeface="+mn-ea"/>
                <a:cs typeface="+mn-cs"/>
              </a:defRPr>
            </a:lvl8pPr>
            <a:lvl9pPr marL="2931399" indent="-89371" algn="l" defTabSz="908018" rtl="0" eaLnBrk="1" latinLnBrk="0" hangingPunct="1">
              <a:spcBef>
                <a:spcPts val="0"/>
              </a:spcBef>
              <a:spcAft>
                <a:spcPts val="1193"/>
              </a:spcAft>
              <a:buClr>
                <a:srgbClr val="808080"/>
              </a:buClr>
              <a:buFont typeface="Arial" panose="020B0604020202020204" pitchFamily="34" charset="0"/>
              <a:buChar char="•"/>
              <a:defRPr sz="993" kern="1200">
                <a:solidFill>
                  <a:schemeClr val="tx1"/>
                </a:solidFill>
                <a:latin typeface="+mn-lt"/>
                <a:ea typeface="+mn-ea"/>
                <a:cs typeface="+mn-cs"/>
              </a:defRPr>
            </a:lvl9pPr>
          </a:lstStyle>
          <a:p>
            <a:pPr marL="0" indent="0">
              <a:buNone/>
            </a:pPr>
            <a:r>
              <a:rPr lang="da-DK" sz="1200" dirty="0">
                <a:cs typeface="Arial"/>
              </a:rPr>
              <a:t>løbende inddragelse ift. At bidrage med faglige og organisatorisk viden om RHP og BUC</a:t>
            </a:r>
          </a:p>
          <a:p>
            <a:pPr marL="0" indent="0">
              <a:buNone/>
            </a:pPr>
            <a:r>
              <a:rPr lang="da-DK" sz="1200" dirty="0">
                <a:cs typeface="Arial"/>
              </a:rPr>
              <a:t>Lære hinanden at kende og forstå de andre verdener </a:t>
            </a:r>
          </a:p>
          <a:p>
            <a:pPr marL="125095" indent="-125095">
              <a:buFont typeface="Calibri" panose="020B0604020202020204" pitchFamily="34" charset="0"/>
              <a:buChar char="-"/>
            </a:pPr>
            <a:endParaRPr lang="da-DK" sz="1200" dirty="0">
              <a:cs typeface="Arial"/>
            </a:endParaRPr>
          </a:p>
        </p:txBody>
      </p:sp>
      <p:sp>
        <p:nvSpPr>
          <p:cNvPr id="9" name="Content Placeholder 3">
            <a:extLst>
              <a:ext uri="{FF2B5EF4-FFF2-40B4-BE49-F238E27FC236}">
                <a16:creationId xmlns:a16="http://schemas.microsoft.com/office/drawing/2014/main" id="{CDE0E308-E860-F4C9-AAB0-2B0B4F52FC14}"/>
              </a:ext>
            </a:extLst>
          </p:cNvPr>
          <p:cNvSpPr txBox="1">
            <a:spLocks/>
          </p:cNvSpPr>
          <p:nvPr/>
        </p:nvSpPr>
        <p:spPr>
          <a:xfrm>
            <a:off x="10168568" y="4823665"/>
            <a:ext cx="1808276" cy="1191386"/>
          </a:xfrm>
          <a:prstGeom prst="rect">
            <a:avLst/>
          </a:prstGeom>
        </p:spPr>
        <p:txBody>
          <a:bodyPr vert="horz" lIns="0" tIns="0" rIns="0" bIns="0" rtlCol="0" anchor="t">
            <a:noAutofit/>
          </a:bodyPr>
          <a:lstStyle>
            <a:lvl1pPr marL="125121" indent="-125121" algn="l" defTabSz="908018" rtl="0" eaLnBrk="1" latinLnBrk="0" hangingPunct="1">
              <a:lnSpc>
                <a:spcPct val="100000"/>
              </a:lnSpc>
              <a:spcBef>
                <a:spcPts val="0"/>
              </a:spcBef>
              <a:spcAft>
                <a:spcPts val="1193"/>
              </a:spcAft>
              <a:buClr>
                <a:schemeClr val="accent6"/>
              </a:buClr>
              <a:buFont typeface="Arial" panose="020B0604020202020204" pitchFamily="34" charset="0"/>
              <a:buChar char="•"/>
              <a:defRPr sz="1786" kern="1200" baseline="0">
                <a:solidFill>
                  <a:schemeClr val="tx1"/>
                </a:solidFill>
                <a:latin typeface="+mn-lt"/>
                <a:ea typeface="+mn-ea"/>
                <a:cs typeface="+mn-cs"/>
              </a:defRPr>
            </a:lvl1pPr>
            <a:lvl2pPr marL="446859" indent="-107246" algn="l" defTabSz="908018" rtl="0" eaLnBrk="1" latinLnBrk="0" hangingPunct="1">
              <a:spcBef>
                <a:spcPts val="0"/>
              </a:spcBef>
              <a:spcAft>
                <a:spcPts val="1193"/>
              </a:spcAft>
              <a:buClr>
                <a:schemeClr val="accent6"/>
              </a:buClr>
              <a:buFont typeface="Arial" panose="020B0604020202020204" pitchFamily="34" charset="0"/>
              <a:buChar char="•"/>
              <a:defRPr lang="da-DK" sz="1586" kern="1200" baseline="0">
                <a:solidFill>
                  <a:schemeClr val="tx1"/>
                </a:solidFill>
                <a:latin typeface="+mn-lt"/>
                <a:ea typeface="+mn-ea"/>
                <a:cs typeface="+mn-cs"/>
              </a:defRPr>
            </a:lvl2pPr>
            <a:lvl3pPr marL="804347" indent="-107246" algn="l" defTabSz="908018" rtl="0" eaLnBrk="1" latinLnBrk="0" hangingPunct="1">
              <a:spcBef>
                <a:spcPts val="0"/>
              </a:spcBef>
              <a:spcAft>
                <a:spcPts val="1193"/>
              </a:spcAft>
              <a:buClr>
                <a:schemeClr val="accent6"/>
              </a:buClr>
              <a:buFont typeface="Arial" panose="020B0604020202020204" pitchFamily="34" charset="0"/>
              <a:buChar char="•"/>
              <a:defRPr lang="da-DK" sz="1393" kern="1200">
                <a:solidFill>
                  <a:schemeClr val="tx1"/>
                </a:solidFill>
                <a:latin typeface="+mn-lt"/>
                <a:ea typeface="+mn-ea"/>
                <a:cs typeface="+mn-cs"/>
              </a:defRPr>
            </a:lvl3pPr>
            <a:lvl4pPr marL="1143960" indent="-89371" algn="l" defTabSz="908018" rtl="0" eaLnBrk="1" latinLnBrk="0" hangingPunct="1">
              <a:spcBef>
                <a:spcPts val="0"/>
              </a:spcBef>
              <a:spcAft>
                <a:spcPts val="1193"/>
              </a:spcAft>
              <a:buClr>
                <a:schemeClr val="accent6"/>
              </a:buClr>
              <a:buFont typeface="Arial" panose="020B0604020202020204" pitchFamily="34" charset="0"/>
              <a:buChar char="•"/>
              <a:defRPr lang="da-DK" sz="1193" kern="1200">
                <a:solidFill>
                  <a:schemeClr val="tx1"/>
                </a:solidFill>
                <a:latin typeface="+mn-lt"/>
                <a:ea typeface="+mn-ea"/>
                <a:cs typeface="+mn-cs"/>
              </a:defRPr>
            </a:lvl4pPr>
            <a:lvl5pPr marL="1501449" indent="-89371" algn="l" defTabSz="908018" rtl="0" eaLnBrk="1" latinLnBrk="0" hangingPunct="1">
              <a:spcBef>
                <a:spcPts val="0"/>
              </a:spcBef>
              <a:spcAft>
                <a:spcPts val="1193"/>
              </a:spcAft>
              <a:buClr>
                <a:schemeClr val="accent6"/>
              </a:buClr>
              <a:buFont typeface="Arial" panose="020B0604020202020204" pitchFamily="34" charset="0"/>
              <a:buChar char="•"/>
              <a:defRPr lang="da-DK" sz="993" kern="1200">
                <a:solidFill>
                  <a:schemeClr val="tx1"/>
                </a:solidFill>
                <a:latin typeface="+mn-lt"/>
                <a:ea typeface="+mn-ea"/>
                <a:cs typeface="+mn-cs"/>
              </a:defRPr>
            </a:lvl5pPr>
            <a:lvl6pPr marL="1858935" indent="-89371" algn="l" defTabSz="908018" rtl="0" eaLnBrk="1" latinLnBrk="0" hangingPunct="1">
              <a:spcBef>
                <a:spcPts val="0"/>
              </a:spcBef>
              <a:spcAft>
                <a:spcPts val="1193"/>
              </a:spcAft>
              <a:buClr>
                <a:srgbClr val="7D7D7D"/>
              </a:buClr>
              <a:buFont typeface="Arial" panose="020B0604020202020204" pitchFamily="34" charset="0"/>
              <a:buChar char="•"/>
              <a:defRPr lang="da-DK" sz="993" kern="1200" baseline="0">
                <a:solidFill>
                  <a:schemeClr val="tx1"/>
                </a:solidFill>
                <a:latin typeface="+mn-lt"/>
                <a:ea typeface="+mn-ea"/>
                <a:cs typeface="+mn-cs"/>
              </a:defRPr>
            </a:lvl6pPr>
            <a:lvl7pPr marL="2216422" indent="-89371" algn="l" defTabSz="908018" rtl="0" eaLnBrk="1" latinLnBrk="0" hangingPunct="1">
              <a:spcBef>
                <a:spcPts val="0"/>
              </a:spcBef>
              <a:spcAft>
                <a:spcPts val="1193"/>
              </a:spcAft>
              <a:buClr>
                <a:srgbClr val="7D7D7D"/>
              </a:buClr>
              <a:buFont typeface="Arial" panose="020B0604020202020204" pitchFamily="34" charset="0"/>
              <a:buChar char="•"/>
              <a:defRPr lang="da-DK" sz="993" kern="1200" baseline="0">
                <a:solidFill>
                  <a:schemeClr val="tx1"/>
                </a:solidFill>
                <a:latin typeface="+mn-lt"/>
                <a:ea typeface="+mn-ea"/>
                <a:cs typeface="+mn-cs"/>
              </a:defRPr>
            </a:lvl7pPr>
            <a:lvl8pPr marL="2573911" indent="-89371" algn="l" defTabSz="908018" rtl="0" eaLnBrk="1" latinLnBrk="0" hangingPunct="1">
              <a:spcBef>
                <a:spcPts val="0"/>
              </a:spcBef>
              <a:spcAft>
                <a:spcPts val="1193"/>
              </a:spcAft>
              <a:buClr>
                <a:srgbClr val="7D7D7D"/>
              </a:buClr>
              <a:buFont typeface="Arial" panose="020B0604020202020204" pitchFamily="34" charset="0"/>
              <a:buChar char="•"/>
              <a:defRPr lang="da-DK" sz="993" kern="1200" baseline="0">
                <a:solidFill>
                  <a:schemeClr val="tx1"/>
                </a:solidFill>
                <a:latin typeface="+mn-lt"/>
                <a:ea typeface="+mn-ea"/>
                <a:cs typeface="+mn-cs"/>
              </a:defRPr>
            </a:lvl8pPr>
            <a:lvl9pPr marL="2931399" indent="-89371" algn="l" defTabSz="908018" rtl="0" eaLnBrk="1" latinLnBrk="0" hangingPunct="1">
              <a:spcBef>
                <a:spcPts val="0"/>
              </a:spcBef>
              <a:spcAft>
                <a:spcPts val="1193"/>
              </a:spcAft>
              <a:buClr>
                <a:srgbClr val="808080"/>
              </a:buClr>
              <a:buFont typeface="Arial" panose="020B0604020202020204" pitchFamily="34" charset="0"/>
              <a:buChar char="•"/>
              <a:defRPr sz="993" kern="1200">
                <a:solidFill>
                  <a:schemeClr val="tx1"/>
                </a:solidFill>
                <a:latin typeface="+mn-lt"/>
                <a:ea typeface="+mn-ea"/>
                <a:cs typeface="+mn-cs"/>
              </a:defRPr>
            </a:lvl9pPr>
          </a:lstStyle>
          <a:p>
            <a:pPr marL="0" indent="0">
              <a:buNone/>
            </a:pPr>
            <a:r>
              <a:rPr lang="da-DK" sz="1200" dirty="0">
                <a:cs typeface="Arial"/>
              </a:rPr>
              <a:t>Ibrugtagning og </a:t>
            </a:r>
            <a:r>
              <a:rPr lang="da-DK" sz="1200" dirty="0" err="1">
                <a:cs typeface="Arial"/>
              </a:rPr>
              <a:t>hypercare</a:t>
            </a:r>
            <a:r>
              <a:rPr lang="da-DK" sz="1200" dirty="0">
                <a:cs typeface="Arial"/>
              </a:rPr>
              <a:t> </a:t>
            </a:r>
            <a:endParaRPr lang="da-DK" sz="1750" dirty="0">
              <a:cs typeface="Arial"/>
            </a:endParaRPr>
          </a:p>
          <a:p>
            <a:pPr marL="0" indent="0">
              <a:buNone/>
            </a:pPr>
            <a:r>
              <a:rPr lang="da-DK" sz="1200" dirty="0">
                <a:cs typeface="Arial"/>
              </a:rPr>
              <a:t>Drage læring</a:t>
            </a:r>
          </a:p>
        </p:txBody>
      </p:sp>
      <p:sp>
        <p:nvSpPr>
          <p:cNvPr id="13" name="Content Placeholder 3">
            <a:extLst>
              <a:ext uri="{FF2B5EF4-FFF2-40B4-BE49-F238E27FC236}">
                <a16:creationId xmlns:a16="http://schemas.microsoft.com/office/drawing/2014/main" id="{2BDDAC7F-4E4F-3027-BDC9-7E67087B2305}"/>
              </a:ext>
            </a:extLst>
          </p:cNvPr>
          <p:cNvSpPr txBox="1">
            <a:spLocks/>
          </p:cNvSpPr>
          <p:nvPr/>
        </p:nvSpPr>
        <p:spPr>
          <a:xfrm>
            <a:off x="2054878" y="4823664"/>
            <a:ext cx="938953" cy="1341639"/>
          </a:xfrm>
          <a:prstGeom prst="rect">
            <a:avLst/>
          </a:prstGeom>
        </p:spPr>
        <p:txBody>
          <a:bodyPr vert="horz" lIns="0" tIns="0" rIns="0" bIns="0" rtlCol="0" anchor="t">
            <a:noAutofit/>
          </a:bodyPr>
          <a:lstStyle>
            <a:lvl1pPr marL="125121" indent="-125121" algn="l" defTabSz="908018" rtl="0" eaLnBrk="1" latinLnBrk="0" hangingPunct="1">
              <a:lnSpc>
                <a:spcPct val="100000"/>
              </a:lnSpc>
              <a:spcBef>
                <a:spcPts val="0"/>
              </a:spcBef>
              <a:spcAft>
                <a:spcPts val="1193"/>
              </a:spcAft>
              <a:buClr>
                <a:schemeClr val="accent6"/>
              </a:buClr>
              <a:buFont typeface="Arial" panose="020B0604020202020204" pitchFamily="34" charset="0"/>
              <a:buChar char="•"/>
              <a:defRPr sz="1786" kern="1200" baseline="0">
                <a:solidFill>
                  <a:schemeClr val="tx1"/>
                </a:solidFill>
                <a:latin typeface="+mn-lt"/>
                <a:ea typeface="+mn-ea"/>
                <a:cs typeface="+mn-cs"/>
              </a:defRPr>
            </a:lvl1pPr>
            <a:lvl2pPr marL="446859" indent="-107246" algn="l" defTabSz="908018" rtl="0" eaLnBrk="1" latinLnBrk="0" hangingPunct="1">
              <a:spcBef>
                <a:spcPts val="0"/>
              </a:spcBef>
              <a:spcAft>
                <a:spcPts val="1193"/>
              </a:spcAft>
              <a:buClr>
                <a:schemeClr val="accent6"/>
              </a:buClr>
              <a:buFont typeface="Arial" panose="020B0604020202020204" pitchFamily="34" charset="0"/>
              <a:buChar char="•"/>
              <a:defRPr lang="da-DK" sz="1586" kern="1200" baseline="0">
                <a:solidFill>
                  <a:schemeClr val="tx1"/>
                </a:solidFill>
                <a:latin typeface="+mn-lt"/>
                <a:ea typeface="+mn-ea"/>
                <a:cs typeface="+mn-cs"/>
              </a:defRPr>
            </a:lvl2pPr>
            <a:lvl3pPr marL="804347" indent="-107246" algn="l" defTabSz="908018" rtl="0" eaLnBrk="1" latinLnBrk="0" hangingPunct="1">
              <a:spcBef>
                <a:spcPts val="0"/>
              </a:spcBef>
              <a:spcAft>
                <a:spcPts val="1193"/>
              </a:spcAft>
              <a:buClr>
                <a:schemeClr val="accent6"/>
              </a:buClr>
              <a:buFont typeface="Arial" panose="020B0604020202020204" pitchFamily="34" charset="0"/>
              <a:buChar char="•"/>
              <a:defRPr lang="da-DK" sz="1393" kern="1200">
                <a:solidFill>
                  <a:schemeClr val="tx1"/>
                </a:solidFill>
                <a:latin typeface="+mn-lt"/>
                <a:ea typeface="+mn-ea"/>
                <a:cs typeface="+mn-cs"/>
              </a:defRPr>
            </a:lvl3pPr>
            <a:lvl4pPr marL="1143960" indent="-89371" algn="l" defTabSz="908018" rtl="0" eaLnBrk="1" latinLnBrk="0" hangingPunct="1">
              <a:spcBef>
                <a:spcPts val="0"/>
              </a:spcBef>
              <a:spcAft>
                <a:spcPts val="1193"/>
              </a:spcAft>
              <a:buClr>
                <a:schemeClr val="accent6"/>
              </a:buClr>
              <a:buFont typeface="Arial" panose="020B0604020202020204" pitchFamily="34" charset="0"/>
              <a:buChar char="•"/>
              <a:defRPr lang="da-DK" sz="1193" kern="1200">
                <a:solidFill>
                  <a:schemeClr val="tx1"/>
                </a:solidFill>
                <a:latin typeface="+mn-lt"/>
                <a:ea typeface="+mn-ea"/>
                <a:cs typeface="+mn-cs"/>
              </a:defRPr>
            </a:lvl4pPr>
            <a:lvl5pPr marL="1501449" indent="-89371" algn="l" defTabSz="908018" rtl="0" eaLnBrk="1" latinLnBrk="0" hangingPunct="1">
              <a:spcBef>
                <a:spcPts val="0"/>
              </a:spcBef>
              <a:spcAft>
                <a:spcPts val="1193"/>
              </a:spcAft>
              <a:buClr>
                <a:schemeClr val="accent6"/>
              </a:buClr>
              <a:buFont typeface="Arial" panose="020B0604020202020204" pitchFamily="34" charset="0"/>
              <a:buChar char="•"/>
              <a:defRPr lang="da-DK" sz="993" kern="1200">
                <a:solidFill>
                  <a:schemeClr val="tx1"/>
                </a:solidFill>
                <a:latin typeface="+mn-lt"/>
                <a:ea typeface="+mn-ea"/>
                <a:cs typeface="+mn-cs"/>
              </a:defRPr>
            </a:lvl5pPr>
            <a:lvl6pPr marL="1858935" indent="-89371" algn="l" defTabSz="908018" rtl="0" eaLnBrk="1" latinLnBrk="0" hangingPunct="1">
              <a:spcBef>
                <a:spcPts val="0"/>
              </a:spcBef>
              <a:spcAft>
                <a:spcPts val="1193"/>
              </a:spcAft>
              <a:buClr>
                <a:srgbClr val="7D7D7D"/>
              </a:buClr>
              <a:buFont typeface="Arial" panose="020B0604020202020204" pitchFamily="34" charset="0"/>
              <a:buChar char="•"/>
              <a:defRPr lang="da-DK" sz="993" kern="1200" baseline="0">
                <a:solidFill>
                  <a:schemeClr val="tx1"/>
                </a:solidFill>
                <a:latin typeface="+mn-lt"/>
                <a:ea typeface="+mn-ea"/>
                <a:cs typeface="+mn-cs"/>
              </a:defRPr>
            </a:lvl6pPr>
            <a:lvl7pPr marL="2216422" indent="-89371" algn="l" defTabSz="908018" rtl="0" eaLnBrk="1" latinLnBrk="0" hangingPunct="1">
              <a:spcBef>
                <a:spcPts val="0"/>
              </a:spcBef>
              <a:spcAft>
                <a:spcPts val="1193"/>
              </a:spcAft>
              <a:buClr>
                <a:srgbClr val="7D7D7D"/>
              </a:buClr>
              <a:buFont typeface="Arial" panose="020B0604020202020204" pitchFamily="34" charset="0"/>
              <a:buChar char="•"/>
              <a:defRPr lang="da-DK" sz="993" kern="1200" baseline="0">
                <a:solidFill>
                  <a:schemeClr val="tx1"/>
                </a:solidFill>
                <a:latin typeface="+mn-lt"/>
                <a:ea typeface="+mn-ea"/>
                <a:cs typeface="+mn-cs"/>
              </a:defRPr>
            </a:lvl7pPr>
            <a:lvl8pPr marL="2573911" indent="-89371" algn="l" defTabSz="908018" rtl="0" eaLnBrk="1" latinLnBrk="0" hangingPunct="1">
              <a:spcBef>
                <a:spcPts val="0"/>
              </a:spcBef>
              <a:spcAft>
                <a:spcPts val="1193"/>
              </a:spcAft>
              <a:buClr>
                <a:srgbClr val="7D7D7D"/>
              </a:buClr>
              <a:buFont typeface="Arial" panose="020B0604020202020204" pitchFamily="34" charset="0"/>
              <a:buChar char="•"/>
              <a:defRPr lang="da-DK" sz="993" kern="1200" baseline="0">
                <a:solidFill>
                  <a:schemeClr val="tx1"/>
                </a:solidFill>
                <a:latin typeface="+mn-lt"/>
                <a:ea typeface="+mn-ea"/>
                <a:cs typeface="+mn-cs"/>
              </a:defRPr>
            </a:lvl8pPr>
            <a:lvl9pPr marL="2931399" indent="-89371" algn="l" defTabSz="908018" rtl="0" eaLnBrk="1" latinLnBrk="0" hangingPunct="1">
              <a:spcBef>
                <a:spcPts val="0"/>
              </a:spcBef>
              <a:spcAft>
                <a:spcPts val="1193"/>
              </a:spcAft>
              <a:buClr>
                <a:srgbClr val="808080"/>
              </a:buClr>
              <a:buFont typeface="Arial" panose="020B0604020202020204" pitchFamily="34" charset="0"/>
              <a:buChar char="•"/>
              <a:defRPr sz="993" kern="1200">
                <a:solidFill>
                  <a:schemeClr val="tx1"/>
                </a:solidFill>
                <a:latin typeface="+mn-lt"/>
                <a:ea typeface="+mn-ea"/>
                <a:cs typeface="+mn-cs"/>
              </a:defRPr>
            </a:lvl9pPr>
          </a:lstStyle>
          <a:p>
            <a:pPr marL="0" indent="0">
              <a:buNone/>
            </a:pPr>
            <a:r>
              <a:rPr lang="da-DK" sz="1200" dirty="0" err="1">
                <a:cs typeface="Arial"/>
              </a:rPr>
              <a:t>Onboarding</a:t>
            </a:r>
            <a:r>
              <a:rPr lang="da-DK" sz="1200" dirty="0">
                <a:cs typeface="Arial"/>
              </a:rPr>
              <a:t> af ledelsen I BUC</a:t>
            </a:r>
          </a:p>
          <a:p>
            <a:pPr marL="125095" indent="-125095">
              <a:buFont typeface="Calibri" panose="020B0604020202020204" pitchFamily="34" charset="0"/>
              <a:buChar char="-"/>
            </a:pPr>
            <a:endParaRPr lang="da-DK" sz="1200" dirty="0">
              <a:cs typeface="Arial"/>
            </a:endParaRPr>
          </a:p>
        </p:txBody>
      </p:sp>
      <p:sp>
        <p:nvSpPr>
          <p:cNvPr id="14" name="Pil: pentagon 13">
            <a:extLst>
              <a:ext uri="{FF2B5EF4-FFF2-40B4-BE49-F238E27FC236}">
                <a16:creationId xmlns:a16="http://schemas.microsoft.com/office/drawing/2014/main" id="{D2F98CD2-AC5C-DBD4-84D2-6FF23A7B9B1B}"/>
              </a:ext>
            </a:extLst>
          </p:cNvPr>
          <p:cNvSpPr/>
          <p:nvPr/>
        </p:nvSpPr>
        <p:spPr>
          <a:xfrm>
            <a:off x="5660962" y="4334451"/>
            <a:ext cx="6419818" cy="318686"/>
          </a:xfrm>
          <a:prstGeom prst="homePlate">
            <a:avLst/>
          </a:prstGeom>
          <a:solidFill>
            <a:schemeClr val="bg1">
              <a:lumMod val="75000"/>
            </a:schemeClr>
          </a:solidFill>
          <a:ln w="952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000" dirty="0" err="1">
                <a:solidFill>
                  <a:schemeClr val="tx1"/>
                </a:solidFill>
              </a:rPr>
              <a:t>Ongoing</a:t>
            </a:r>
            <a:r>
              <a:rPr lang="da-DK" sz="1000" dirty="0">
                <a:solidFill>
                  <a:schemeClr val="tx1"/>
                </a:solidFill>
              </a:rPr>
              <a:t> </a:t>
            </a:r>
            <a:r>
              <a:rPr lang="da-DK" sz="1000" dirty="0" err="1">
                <a:solidFill>
                  <a:schemeClr val="tx1"/>
                </a:solidFill>
              </a:rPr>
              <a:t>onboarding</a:t>
            </a:r>
            <a:endParaRPr lang="da-DK" sz="1000" dirty="0">
              <a:solidFill>
                <a:schemeClr val="tx1"/>
              </a:solidFill>
            </a:endParaRPr>
          </a:p>
        </p:txBody>
      </p:sp>
    </p:spTree>
    <p:extLst>
      <p:ext uri="{BB962C8B-B14F-4D97-AF65-F5344CB8AC3E}">
        <p14:creationId xmlns:p14="http://schemas.microsoft.com/office/powerpoint/2010/main" val="1629053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BA078013-E601-01A2-C999-1C8F67767A77}"/>
              </a:ext>
            </a:extLst>
          </p:cNvPr>
          <p:cNvSpPr>
            <a:spLocks noGrp="1"/>
          </p:cNvSpPr>
          <p:nvPr>
            <p:ph type="dt" sz="half" idx="10"/>
          </p:nvPr>
        </p:nvSpPr>
        <p:spPr/>
        <p:txBody>
          <a:bodyPr/>
          <a:lstStyle/>
          <a:p>
            <a:endParaRPr lang="da-DK" dirty="0"/>
          </a:p>
        </p:txBody>
      </p:sp>
      <p:sp>
        <p:nvSpPr>
          <p:cNvPr id="3" name="Pladsholder til sidefod 2">
            <a:extLst>
              <a:ext uri="{FF2B5EF4-FFF2-40B4-BE49-F238E27FC236}">
                <a16:creationId xmlns:a16="http://schemas.microsoft.com/office/drawing/2014/main" id="{B71B4358-3FDD-0145-C1F4-F768E5F880A4}"/>
              </a:ext>
            </a:extLst>
          </p:cNvPr>
          <p:cNvSpPr>
            <a:spLocks noGrp="1"/>
          </p:cNvSpPr>
          <p:nvPr>
            <p:ph type="ftr" sz="quarter" idx="11"/>
          </p:nvPr>
        </p:nvSpPr>
        <p:spPr/>
        <p:txBody>
          <a:bodyPr/>
          <a:lstStyle/>
          <a:p>
            <a:endParaRPr lang="en-GB"/>
          </a:p>
        </p:txBody>
      </p:sp>
      <p:sp>
        <p:nvSpPr>
          <p:cNvPr id="4" name="Pladsholder til slidenummer 3">
            <a:extLst>
              <a:ext uri="{FF2B5EF4-FFF2-40B4-BE49-F238E27FC236}">
                <a16:creationId xmlns:a16="http://schemas.microsoft.com/office/drawing/2014/main" id="{59F209EC-7224-D394-80AA-812067A37A90}"/>
              </a:ext>
            </a:extLst>
          </p:cNvPr>
          <p:cNvSpPr>
            <a:spLocks noGrp="1"/>
          </p:cNvSpPr>
          <p:nvPr>
            <p:ph type="sldNum" sz="quarter" idx="12"/>
          </p:nvPr>
        </p:nvSpPr>
        <p:spPr/>
        <p:txBody>
          <a:bodyPr/>
          <a:lstStyle/>
          <a:p>
            <a:fld id="{0DAB5548-7253-48D6-B95B-F3D312A72220}" type="slidenum">
              <a:rPr lang="en-GB" smtClean="0"/>
              <a:pPr/>
              <a:t>4</a:t>
            </a:fld>
            <a:endParaRPr lang="en-GB" dirty="0"/>
          </a:p>
        </p:txBody>
      </p:sp>
      <p:sp>
        <p:nvSpPr>
          <p:cNvPr id="5" name="Titel 4">
            <a:extLst>
              <a:ext uri="{FF2B5EF4-FFF2-40B4-BE49-F238E27FC236}">
                <a16:creationId xmlns:a16="http://schemas.microsoft.com/office/drawing/2014/main" id="{3E82023C-4275-24AD-DA4A-AC03078EE759}"/>
              </a:ext>
            </a:extLst>
          </p:cNvPr>
          <p:cNvSpPr>
            <a:spLocks noGrp="1"/>
          </p:cNvSpPr>
          <p:nvPr>
            <p:ph type="title"/>
          </p:nvPr>
        </p:nvSpPr>
        <p:spPr/>
        <p:txBody>
          <a:bodyPr/>
          <a:lstStyle/>
          <a:p>
            <a:r>
              <a:rPr lang="da-DK" dirty="0"/>
              <a:t>Præsentation</a:t>
            </a:r>
          </a:p>
        </p:txBody>
      </p:sp>
      <p:sp>
        <p:nvSpPr>
          <p:cNvPr id="7" name="Pladsholder til indhold 6">
            <a:extLst>
              <a:ext uri="{FF2B5EF4-FFF2-40B4-BE49-F238E27FC236}">
                <a16:creationId xmlns:a16="http://schemas.microsoft.com/office/drawing/2014/main" id="{EC4B2C49-F392-AFEC-BCCB-CC74ABF223C1}"/>
              </a:ext>
            </a:extLst>
          </p:cNvPr>
          <p:cNvSpPr>
            <a:spLocks noGrp="1"/>
          </p:cNvSpPr>
          <p:nvPr>
            <p:ph sz="quarter" idx="17"/>
          </p:nvPr>
        </p:nvSpPr>
        <p:spPr>
          <a:xfrm>
            <a:off x="1271464" y="1988840"/>
            <a:ext cx="5213351" cy="3831675"/>
          </a:xfrm>
        </p:spPr>
        <p:txBody>
          <a:bodyPr/>
          <a:lstStyle/>
          <a:p>
            <a:pPr marL="0" indent="0">
              <a:buNone/>
            </a:pPr>
            <a:r>
              <a:rPr lang="da-DK" dirty="0"/>
              <a:t>2 og 2 - 1 min til hver</a:t>
            </a:r>
          </a:p>
          <a:p>
            <a:r>
              <a:rPr lang="da-DK" dirty="0"/>
              <a:t>Navn, Region og funktion (5 sekunder</a:t>
            </a:r>
          </a:p>
          <a:p>
            <a:r>
              <a:rPr lang="da-DK" dirty="0"/>
              <a:t>Hvad kender jeg til samarbejdsformer</a:t>
            </a:r>
          </a:p>
          <a:p>
            <a:r>
              <a:rPr lang="da-DK" dirty="0"/>
              <a:t>Lidt mere om mig…</a:t>
            </a:r>
          </a:p>
          <a:p>
            <a:endParaRPr lang="da-DK" dirty="0"/>
          </a:p>
          <a:p>
            <a:endParaRPr lang="da-DK" dirty="0"/>
          </a:p>
        </p:txBody>
      </p:sp>
      <p:sp>
        <p:nvSpPr>
          <p:cNvPr id="8" name="Picture Placeholder 7">
            <a:extLst>
              <a:ext uri="{FF2B5EF4-FFF2-40B4-BE49-F238E27FC236}">
                <a16:creationId xmlns:a16="http://schemas.microsoft.com/office/drawing/2014/main" id="{60A7A432-8EF1-9D85-79BA-2744D6A767C4}"/>
              </a:ext>
            </a:extLst>
          </p:cNvPr>
          <p:cNvSpPr>
            <a:spLocks noGrp="1"/>
          </p:cNvSpPr>
          <p:nvPr>
            <p:ph type="pic" sz="quarter" idx="16"/>
          </p:nvPr>
        </p:nvSpPr>
        <p:spPr/>
      </p:sp>
      <p:pic>
        <p:nvPicPr>
          <p:cNvPr id="6" name="Billede 5">
            <a:extLst>
              <a:ext uri="{FF2B5EF4-FFF2-40B4-BE49-F238E27FC236}">
                <a16:creationId xmlns:a16="http://schemas.microsoft.com/office/drawing/2014/main" id="{EA00223D-88D0-CCBE-A66F-4CAD7CE1867B}"/>
              </a:ext>
            </a:extLst>
          </p:cNvPr>
          <p:cNvPicPr>
            <a:picLocks noChangeAspect="1"/>
          </p:cNvPicPr>
          <p:nvPr/>
        </p:nvPicPr>
        <p:blipFill>
          <a:blip r:embed="rId2"/>
          <a:stretch>
            <a:fillRect/>
          </a:stretch>
        </p:blipFill>
        <p:spPr>
          <a:xfrm>
            <a:off x="7968208" y="1927851"/>
            <a:ext cx="3584651" cy="3116141"/>
          </a:xfrm>
          <a:prstGeom prst="rect">
            <a:avLst/>
          </a:prstGeom>
        </p:spPr>
      </p:pic>
    </p:spTree>
    <p:extLst>
      <p:ext uri="{BB962C8B-B14F-4D97-AF65-F5344CB8AC3E}">
        <p14:creationId xmlns:p14="http://schemas.microsoft.com/office/powerpoint/2010/main" val="3597589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FA9765-59F6-5F5B-D2A3-9C7F8941784A}"/>
              </a:ext>
            </a:extLst>
          </p:cNvPr>
          <p:cNvSpPr>
            <a:spLocks noGrp="1"/>
          </p:cNvSpPr>
          <p:nvPr>
            <p:ph type="title"/>
          </p:nvPr>
        </p:nvSpPr>
        <p:spPr/>
        <p:txBody>
          <a:bodyPr/>
          <a:lstStyle/>
          <a:p>
            <a:r>
              <a:rPr lang="da-DK" dirty="0"/>
              <a:t>Vision</a:t>
            </a:r>
          </a:p>
        </p:txBody>
      </p:sp>
      <p:sp>
        <p:nvSpPr>
          <p:cNvPr id="3" name="Pladsholder til slidenummer 2">
            <a:extLst>
              <a:ext uri="{FF2B5EF4-FFF2-40B4-BE49-F238E27FC236}">
                <a16:creationId xmlns:a16="http://schemas.microsoft.com/office/drawing/2014/main" id="{706EBCDE-EBFC-71BB-BD22-B43CBF516E13}"/>
              </a:ext>
            </a:extLst>
          </p:cNvPr>
          <p:cNvSpPr>
            <a:spLocks noGrp="1"/>
          </p:cNvSpPr>
          <p:nvPr>
            <p:ph type="sldNum" sz="quarter" idx="12"/>
          </p:nvPr>
        </p:nvSpPr>
        <p:spPr/>
        <p:txBody>
          <a:bodyPr/>
          <a:lstStyle/>
          <a:p>
            <a:fld id="{667EC89C-17A0-4E64-A6D2-B825673CEEDF}" type="slidenum">
              <a:rPr lang="da-DK" smtClean="0"/>
              <a:t>5</a:t>
            </a:fld>
            <a:endParaRPr lang="da-DK" dirty="0"/>
          </a:p>
        </p:txBody>
      </p:sp>
      <p:sp>
        <p:nvSpPr>
          <p:cNvPr id="4" name="Pladsholder til indhold 3">
            <a:extLst>
              <a:ext uri="{FF2B5EF4-FFF2-40B4-BE49-F238E27FC236}">
                <a16:creationId xmlns:a16="http://schemas.microsoft.com/office/drawing/2014/main" id="{9CA167BB-C1EB-ED73-B775-2D144D43590C}"/>
              </a:ext>
            </a:extLst>
          </p:cNvPr>
          <p:cNvSpPr>
            <a:spLocks noGrp="1"/>
          </p:cNvSpPr>
          <p:nvPr>
            <p:ph sz="quarter" idx="13"/>
          </p:nvPr>
        </p:nvSpPr>
        <p:spPr>
          <a:xfrm>
            <a:off x="1368006" y="1989139"/>
            <a:ext cx="9584405" cy="3498850"/>
          </a:xfrm>
        </p:spPr>
        <p:txBody>
          <a:bodyPr vert="horz" lIns="0" tIns="0" rIns="0" bIns="0" rtlCol="0" anchor="t">
            <a:noAutofit/>
          </a:bodyPr>
          <a:lstStyle/>
          <a:p>
            <a:pPr marL="267970" indent="-267970"/>
            <a:r>
              <a:rPr lang="da-DK" sz="1600" dirty="0">
                <a:solidFill>
                  <a:srgbClr val="7D967D"/>
                </a:solidFill>
                <a:latin typeface="Mari"/>
              </a:rPr>
              <a:t>Vi skaber et trygt hospital for børn og unge med psykisk sygdom – et fagligt fyrtårn indenfor børne- og ungdomspsykiatri, som skaber ideelle rammer for at støtte barnet og den unges sunde udvikling og skabe de bedste forudsætninger for et trygt og værdigt liv. </a:t>
            </a:r>
            <a:endParaRPr lang="en-US" sz="1600" dirty="0">
              <a:latin typeface="Mari"/>
              <a:cs typeface="Arial"/>
            </a:endParaRPr>
          </a:p>
          <a:p>
            <a:pPr marL="267970" indent="-267970"/>
            <a:r>
              <a:rPr lang="da-DK" sz="1600" dirty="0">
                <a:solidFill>
                  <a:srgbClr val="7D967D"/>
                </a:solidFill>
                <a:latin typeface="Mari"/>
              </a:rPr>
              <a:t>Vi fokuserer på tre pejlemærker, som er fundamentale for at indfri visionen: </a:t>
            </a:r>
            <a:r>
              <a:rPr lang="da-DK" sz="1600" b="1" dirty="0">
                <a:solidFill>
                  <a:srgbClr val="7D967D"/>
                </a:solidFill>
                <a:latin typeface="Mari"/>
              </a:rPr>
              <a:t>trygge rammer, faglig spydspids og bedre sammenhæng.</a:t>
            </a:r>
          </a:p>
          <a:p>
            <a:pPr marL="267970" indent="-267970"/>
            <a:endParaRPr lang="da-DK" sz="1400" b="1" dirty="0">
              <a:solidFill>
                <a:srgbClr val="7D967D"/>
              </a:solidFill>
              <a:latin typeface="Mari" panose="020B0506040000020004" pitchFamily="34" charset="0"/>
            </a:endParaRPr>
          </a:p>
          <a:p>
            <a:pPr marL="267970" indent="-267970"/>
            <a:endParaRPr lang="da-DK" sz="1400" b="1" dirty="0">
              <a:solidFill>
                <a:srgbClr val="7D967D"/>
              </a:solidFill>
              <a:latin typeface="Mari" panose="020B0506040000020004" pitchFamily="34" charset="0"/>
            </a:endParaRPr>
          </a:p>
          <a:p>
            <a:pPr marL="267970" indent="-267970"/>
            <a:endParaRPr lang="da-DK" dirty="0">
              <a:cs typeface="Arial"/>
            </a:endParaRPr>
          </a:p>
        </p:txBody>
      </p:sp>
      <p:pic>
        <p:nvPicPr>
          <p:cNvPr id="5" name="Billede 4">
            <a:extLst>
              <a:ext uri="{FF2B5EF4-FFF2-40B4-BE49-F238E27FC236}">
                <a16:creationId xmlns:a16="http://schemas.microsoft.com/office/drawing/2014/main" id="{AAF29D07-88FF-A76E-539D-91B5A5187F5F}"/>
              </a:ext>
            </a:extLst>
          </p:cNvPr>
          <p:cNvPicPr>
            <a:picLocks noChangeAspect="1"/>
          </p:cNvPicPr>
          <p:nvPr/>
        </p:nvPicPr>
        <p:blipFill>
          <a:blip r:embed="rId3"/>
          <a:stretch>
            <a:fillRect/>
          </a:stretch>
        </p:blipFill>
        <p:spPr>
          <a:xfrm>
            <a:off x="1575666" y="3713128"/>
            <a:ext cx="1673282" cy="1774846"/>
          </a:xfrm>
          <a:prstGeom prst="rect">
            <a:avLst/>
          </a:prstGeom>
        </p:spPr>
      </p:pic>
      <p:pic>
        <p:nvPicPr>
          <p:cNvPr id="6" name="Billede 5">
            <a:extLst>
              <a:ext uri="{FF2B5EF4-FFF2-40B4-BE49-F238E27FC236}">
                <a16:creationId xmlns:a16="http://schemas.microsoft.com/office/drawing/2014/main" id="{EC447C70-71B2-C9BF-C576-FE4C2F3BF766}"/>
              </a:ext>
            </a:extLst>
          </p:cNvPr>
          <p:cNvPicPr>
            <a:picLocks noChangeAspect="1"/>
          </p:cNvPicPr>
          <p:nvPr/>
        </p:nvPicPr>
        <p:blipFill>
          <a:blip r:embed="rId4"/>
          <a:stretch>
            <a:fillRect/>
          </a:stretch>
        </p:blipFill>
        <p:spPr>
          <a:xfrm>
            <a:off x="5014690" y="4071475"/>
            <a:ext cx="1735509" cy="1442206"/>
          </a:xfrm>
          <a:prstGeom prst="rect">
            <a:avLst/>
          </a:prstGeom>
        </p:spPr>
      </p:pic>
      <p:pic>
        <p:nvPicPr>
          <p:cNvPr id="7" name="Billede 6">
            <a:extLst>
              <a:ext uri="{FF2B5EF4-FFF2-40B4-BE49-F238E27FC236}">
                <a16:creationId xmlns:a16="http://schemas.microsoft.com/office/drawing/2014/main" id="{1C573356-F5A4-C52A-FD58-0E1808A96A66}"/>
              </a:ext>
            </a:extLst>
          </p:cNvPr>
          <p:cNvPicPr>
            <a:picLocks noChangeAspect="1"/>
          </p:cNvPicPr>
          <p:nvPr/>
        </p:nvPicPr>
        <p:blipFill>
          <a:blip r:embed="rId5"/>
          <a:stretch>
            <a:fillRect/>
          </a:stretch>
        </p:blipFill>
        <p:spPr>
          <a:xfrm>
            <a:off x="8513286" y="3893867"/>
            <a:ext cx="2698676" cy="1696511"/>
          </a:xfrm>
          <a:prstGeom prst="rect">
            <a:avLst/>
          </a:prstGeom>
        </p:spPr>
      </p:pic>
    </p:spTree>
    <p:extLst>
      <p:ext uri="{BB962C8B-B14F-4D97-AF65-F5344CB8AC3E}">
        <p14:creationId xmlns:p14="http://schemas.microsoft.com/office/powerpoint/2010/main" val="4220686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95915DF9-3F95-4151-B941-4E8CB614EE43}"/>
              </a:ext>
            </a:extLst>
          </p:cNvPr>
          <p:cNvSpPr txBox="1"/>
          <p:nvPr/>
        </p:nvSpPr>
        <p:spPr>
          <a:xfrm>
            <a:off x="5005477" y="1539143"/>
            <a:ext cx="5938325" cy="1877437"/>
          </a:xfrm>
          <a:prstGeom prst="rect">
            <a:avLst/>
          </a:prstGeom>
          <a:noFill/>
        </p:spPr>
        <p:txBody>
          <a:bodyPr wrap="square" rtlCol="0">
            <a:spAutoFit/>
          </a:bodyPr>
          <a:lstStyle/>
          <a:p>
            <a:r>
              <a:rPr lang="da-DK" sz="1400" b="1" dirty="0">
                <a:solidFill>
                  <a:srgbClr val="7D967D"/>
                </a:solidFill>
                <a:latin typeface="Mari" panose="020B0506040000020004" pitchFamily="34" charset="0"/>
              </a:rPr>
              <a:t>Regionsrådsbevilling: </a:t>
            </a:r>
            <a:r>
              <a:rPr lang="da-DK" sz="1400" dirty="0">
                <a:solidFill>
                  <a:srgbClr val="7D967D"/>
                </a:solidFill>
                <a:latin typeface="Mari" panose="020B0506040000020004" pitchFamily="34" charset="0"/>
              </a:rPr>
              <a:t>725 mio.</a:t>
            </a:r>
          </a:p>
          <a:p>
            <a:endParaRPr lang="da-DK" sz="1400" dirty="0">
              <a:solidFill>
                <a:srgbClr val="7D967D"/>
              </a:solidFill>
              <a:latin typeface="Mari" panose="020B0506040000020004" pitchFamily="34" charset="0"/>
            </a:endParaRPr>
          </a:p>
          <a:p>
            <a:r>
              <a:rPr lang="da-DK" sz="1400" b="1" dirty="0">
                <a:solidFill>
                  <a:srgbClr val="7D967D"/>
                </a:solidFill>
                <a:latin typeface="Mari" panose="020B0506040000020004" pitchFamily="34" charset="0"/>
              </a:rPr>
              <a:t>Hvor: </a:t>
            </a:r>
            <a:r>
              <a:rPr lang="da-DK" sz="1400" dirty="0">
                <a:solidFill>
                  <a:srgbClr val="7D967D"/>
                </a:solidFill>
                <a:latin typeface="Mari" panose="020B0506040000020004" pitchFamily="34" charset="0"/>
              </a:rPr>
              <a:t>Glostrup, Nordstjernevej</a:t>
            </a:r>
          </a:p>
          <a:p>
            <a:endParaRPr lang="da-DK" sz="1400" dirty="0">
              <a:solidFill>
                <a:srgbClr val="7D967D"/>
              </a:solidFill>
              <a:latin typeface="Mari" panose="020B0506040000020004" pitchFamily="34" charset="0"/>
            </a:endParaRPr>
          </a:p>
          <a:p>
            <a:r>
              <a:rPr lang="da-DK" sz="1400" b="1" dirty="0">
                <a:solidFill>
                  <a:srgbClr val="7D967D"/>
                </a:solidFill>
                <a:latin typeface="Mari" panose="020B0506040000020004" pitchFamily="34" charset="0"/>
              </a:rPr>
              <a:t>Hvad: </a:t>
            </a:r>
            <a:r>
              <a:rPr lang="da-DK" sz="1400" dirty="0">
                <a:solidFill>
                  <a:srgbClr val="7D967D"/>
                </a:solidFill>
                <a:latin typeface="Mari" panose="020B0506040000020004" pitchFamily="34" charset="0"/>
              </a:rPr>
              <a:t>Børne- og Ungdomspsykiatrisk Center </a:t>
            </a:r>
          </a:p>
          <a:p>
            <a:endParaRPr lang="da-DK" sz="1400" dirty="0">
              <a:solidFill>
                <a:srgbClr val="7D967D"/>
              </a:solidFill>
              <a:latin typeface="Mari" panose="020B0506040000020004" pitchFamily="34" charset="0"/>
            </a:endParaRPr>
          </a:p>
          <a:p>
            <a:r>
              <a:rPr lang="da-DK" sz="1400" b="1" dirty="0">
                <a:solidFill>
                  <a:srgbClr val="7D967D"/>
                </a:solidFill>
                <a:latin typeface="Mari" panose="020B0506040000020004" pitchFamily="34" charset="0"/>
              </a:rPr>
              <a:t>Omfang: </a:t>
            </a:r>
            <a:r>
              <a:rPr lang="da-DK" sz="1400" dirty="0">
                <a:solidFill>
                  <a:srgbClr val="7D967D"/>
                </a:solidFill>
                <a:latin typeface="Mari" panose="020B0506040000020004" pitchFamily="34" charset="0"/>
              </a:rPr>
              <a:t>Ca. 15.000 m2 i nybyggeri og ca. 7.000 m2 i eksisterende bygninger</a:t>
            </a:r>
          </a:p>
          <a:p>
            <a:endParaRPr lang="da-DK" dirty="0"/>
          </a:p>
        </p:txBody>
      </p:sp>
      <p:sp>
        <p:nvSpPr>
          <p:cNvPr id="6" name="Tekstfelt 5">
            <a:extLst>
              <a:ext uri="{FF2B5EF4-FFF2-40B4-BE49-F238E27FC236}">
                <a16:creationId xmlns:a16="http://schemas.microsoft.com/office/drawing/2014/main" id="{7A040206-24E5-4BCF-84F7-066CF6380D35}"/>
              </a:ext>
            </a:extLst>
          </p:cNvPr>
          <p:cNvSpPr txBox="1"/>
          <p:nvPr/>
        </p:nvSpPr>
        <p:spPr>
          <a:xfrm>
            <a:off x="1652367" y="3513405"/>
            <a:ext cx="4132972" cy="2523768"/>
          </a:xfrm>
          <a:prstGeom prst="rect">
            <a:avLst/>
          </a:prstGeom>
          <a:noFill/>
        </p:spPr>
        <p:txBody>
          <a:bodyPr wrap="square" rtlCol="0">
            <a:spAutoFit/>
          </a:bodyPr>
          <a:lstStyle/>
          <a:p>
            <a:r>
              <a:rPr lang="da-DK" sz="1400" dirty="0">
                <a:solidFill>
                  <a:srgbClr val="7D967D"/>
                </a:solidFill>
                <a:latin typeface="Mari" panose="020B0506040000020004" pitchFamily="34" charset="0"/>
              </a:rPr>
              <a:t>Funktioner som </a:t>
            </a:r>
            <a:r>
              <a:rPr lang="da-DK" sz="1400" b="1" dirty="0">
                <a:solidFill>
                  <a:srgbClr val="7D967D"/>
                </a:solidFill>
                <a:latin typeface="Mari" panose="020B0506040000020004" pitchFamily="34" charset="0"/>
              </a:rPr>
              <a:t>skal</a:t>
            </a:r>
            <a:r>
              <a:rPr lang="da-DK" sz="1400" dirty="0">
                <a:solidFill>
                  <a:srgbClr val="7D967D"/>
                </a:solidFill>
                <a:latin typeface="Mari" panose="020B0506040000020004" pitchFamily="34" charset="0"/>
              </a:rPr>
              <a:t> placeres i nybyg:</a:t>
            </a:r>
          </a:p>
          <a:p>
            <a:endParaRPr lang="da-DK" sz="1400" dirty="0">
              <a:solidFill>
                <a:srgbClr val="7D967D"/>
              </a:solidFill>
              <a:latin typeface="Mari" panose="020B0506040000020004" pitchFamily="34" charset="0"/>
            </a:endParaRPr>
          </a:p>
          <a:p>
            <a:pPr marL="285750" indent="-285750">
              <a:buFont typeface="Arial" panose="020B0604020202020204" pitchFamily="34" charset="0"/>
              <a:buChar char="•"/>
            </a:pPr>
            <a:r>
              <a:rPr lang="da-DK" sz="1400" dirty="0">
                <a:solidFill>
                  <a:srgbClr val="7D967D"/>
                </a:solidFill>
                <a:latin typeface="Mari" panose="020B0506040000020004" pitchFamily="34" charset="0"/>
              </a:rPr>
              <a:t>Akutenheden</a:t>
            </a:r>
          </a:p>
          <a:p>
            <a:pPr marL="285750" indent="-285750">
              <a:buFont typeface="Arial" panose="020B0604020202020204" pitchFamily="34" charset="0"/>
              <a:buChar char="•"/>
            </a:pPr>
            <a:r>
              <a:rPr lang="da-DK" sz="1400" dirty="0">
                <a:solidFill>
                  <a:srgbClr val="7D967D"/>
                </a:solidFill>
                <a:latin typeface="Mari" panose="020B0506040000020004" pitchFamily="34" charset="0"/>
              </a:rPr>
              <a:t>Unge døgnafsnit retspsykiatri, intensiv og åbne</a:t>
            </a:r>
          </a:p>
          <a:p>
            <a:pPr marL="285750" indent="-285750">
              <a:buFont typeface="Arial" panose="020B0604020202020204" pitchFamily="34" charset="0"/>
              <a:buChar char="•"/>
            </a:pPr>
            <a:r>
              <a:rPr lang="da-DK" sz="1400" dirty="0">
                <a:solidFill>
                  <a:srgbClr val="7D967D"/>
                </a:solidFill>
                <a:latin typeface="Mari" panose="020B0506040000020004" pitchFamily="34" charset="0"/>
              </a:rPr>
              <a:t>Unge Ambulatorium</a:t>
            </a:r>
          </a:p>
          <a:p>
            <a:pPr marL="285750" indent="-285750">
              <a:buFont typeface="Arial" panose="020B0604020202020204" pitchFamily="34" charset="0"/>
              <a:buChar char="•"/>
            </a:pPr>
            <a:r>
              <a:rPr lang="da-DK" sz="1400" dirty="0">
                <a:solidFill>
                  <a:srgbClr val="7D967D"/>
                </a:solidFill>
                <a:latin typeface="Mari" panose="020B0506040000020004" pitchFamily="34" charset="0"/>
              </a:rPr>
              <a:t>Spiseforstyrrelse døgnafsnit</a:t>
            </a:r>
          </a:p>
          <a:p>
            <a:pPr marL="285750" indent="-285750">
              <a:buFont typeface="Arial" panose="020B0604020202020204" pitchFamily="34" charset="0"/>
              <a:buChar char="•"/>
            </a:pPr>
            <a:r>
              <a:rPr lang="da-DK" sz="1400" dirty="0">
                <a:solidFill>
                  <a:srgbClr val="7D967D"/>
                </a:solidFill>
                <a:latin typeface="Mari" panose="020B0506040000020004" pitchFamily="34" charset="0"/>
              </a:rPr>
              <a:t>Spiseforstyrrelse ambulatorium</a:t>
            </a:r>
          </a:p>
          <a:p>
            <a:pPr marL="285750" indent="-285750">
              <a:buFont typeface="Arial" panose="020B0604020202020204" pitchFamily="34" charset="0"/>
              <a:buChar char="•"/>
            </a:pPr>
            <a:r>
              <a:rPr lang="da-DK" sz="1400" dirty="0">
                <a:solidFill>
                  <a:srgbClr val="7D967D"/>
                </a:solidFill>
                <a:latin typeface="Mari" panose="020B0506040000020004" pitchFamily="34" charset="0"/>
              </a:rPr>
              <a:t>Større børn døgnafsnit</a:t>
            </a:r>
          </a:p>
          <a:p>
            <a:pPr marL="285750" indent="-285750">
              <a:buFont typeface="Arial" panose="020B0604020202020204" pitchFamily="34" charset="0"/>
              <a:buChar char="•"/>
            </a:pPr>
            <a:r>
              <a:rPr lang="da-DK" sz="1400" dirty="0">
                <a:solidFill>
                  <a:srgbClr val="7D967D"/>
                </a:solidFill>
                <a:latin typeface="Mari" panose="020B0506040000020004" pitchFamily="34" charset="0"/>
              </a:rPr>
              <a:t>Større børn dagafsnit</a:t>
            </a:r>
          </a:p>
          <a:p>
            <a:pPr marL="285750" indent="-285750">
              <a:buFont typeface="Arial" panose="020B0604020202020204" pitchFamily="34" charset="0"/>
              <a:buChar char="•"/>
            </a:pPr>
            <a:r>
              <a:rPr lang="da-DK" sz="1400" dirty="0">
                <a:solidFill>
                  <a:srgbClr val="7D967D"/>
                </a:solidFill>
                <a:latin typeface="Mari" panose="020B0506040000020004" pitchFamily="34" charset="0"/>
              </a:rPr>
              <a:t>Halvdelen af Større børn ambulatorium</a:t>
            </a:r>
          </a:p>
          <a:p>
            <a:endParaRPr lang="da-DK" dirty="0"/>
          </a:p>
        </p:txBody>
      </p:sp>
      <p:sp>
        <p:nvSpPr>
          <p:cNvPr id="7" name="Tekstfelt 6">
            <a:extLst>
              <a:ext uri="{FF2B5EF4-FFF2-40B4-BE49-F238E27FC236}">
                <a16:creationId xmlns:a16="http://schemas.microsoft.com/office/drawing/2014/main" id="{D6F199E2-FF56-4ECF-8C9D-E8D743B13232}"/>
              </a:ext>
            </a:extLst>
          </p:cNvPr>
          <p:cNvSpPr txBox="1"/>
          <p:nvPr/>
        </p:nvSpPr>
        <p:spPr>
          <a:xfrm>
            <a:off x="6189197" y="3513405"/>
            <a:ext cx="4132972" cy="2308324"/>
          </a:xfrm>
          <a:prstGeom prst="rect">
            <a:avLst/>
          </a:prstGeom>
          <a:noFill/>
        </p:spPr>
        <p:txBody>
          <a:bodyPr wrap="square" rtlCol="0">
            <a:spAutoFit/>
          </a:bodyPr>
          <a:lstStyle/>
          <a:p>
            <a:r>
              <a:rPr lang="da-DK" sz="1400" dirty="0">
                <a:solidFill>
                  <a:srgbClr val="7D967D"/>
                </a:solidFill>
                <a:latin typeface="Mari" panose="020B0506040000020004" pitchFamily="34" charset="0"/>
              </a:rPr>
              <a:t>Funktioner som </a:t>
            </a:r>
            <a:r>
              <a:rPr lang="da-DK" sz="1400" b="1" dirty="0">
                <a:solidFill>
                  <a:srgbClr val="7D967D"/>
                </a:solidFill>
                <a:latin typeface="Mari" panose="020B0506040000020004" pitchFamily="34" charset="0"/>
              </a:rPr>
              <a:t>kan</a:t>
            </a:r>
            <a:r>
              <a:rPr lang="da-DK" sz="1400" dirty="0">
                <a:solidFill>
                  <a:srgbClr val="7D967D"/>
                </a:solidFill>
                <a:latin typeface="Mari" panose="020B0506040000020004" pitchFamily="34" charset="0"/>
              </a:rPr>
              <a:t> placeres i ombyg:</a:t>
            </a:r>
          </a:p>
          <a:p>
            <a:endParaRPr lang="da-DK" sz="1400" dirty="0">
              <a:solidFill>
                <a:srgbClr val="7D967D"/>
              </a:solidFill>
              <a:latin typeface="Mari" panose="020B0506040000020004" pitchFamily="34" charset="0"/>
            </a:endParaRPr>
          </a:p>
          <a:p>
            <a:pPr marL="285750" indent="-285750">
              <a:buFont typeface="Arial" panose="020B0604020202020204" pitchFamily="34" charset="0"/>
              <a:buChar char="•"/>
            </a:pPr>
            <a:r>
              <a:rPr lang="da-DK" sz="1400" dirty="0">
                <a:solidFill>
                  <a:srgbClr val="7D967D"/>
                </a:solidFill>
                <a:latin typeface="Mari" panose="020B0506040000020004" pitchFamily="34" charset="0"/>
              </a:rPr>
              <a:t>Halvdelen af Større børn ambulatorium</a:t>
            </a:r>
          </a:p>
          <a:p>
            <a:pPr marL="285750" indent="-285750">
              <a:buFont typeface="Arial" panose="020B0604020202020204" pitchFamily="34" charset="0"/>
              <a:buChar char="•"/>
            </a:pPr>
            <a:r>
              <a:rPr lang="da-DK" sz="1400" dirty="0">
                <a:solidFill>
                  <a:srgbClr val="7D967D"/>
                </a:solidFill>
                <a:latin typeface="Mari" panose="020B0506040000020004" pitchFamily="34" charset="0"/>
              </a:rPr>
              <a:t>Skolen</a:t>
            </a:r>
          </a:p>
          <a:p>
            <a:pPr marL="285750" indent="-285750">
              <a:buFont typeface="Arial" panose="020B0604020202020204" pitchFamily="34" charset="0"/>
              <a:buChar char="•"/>
            </a:pPr>
            <a:r>
              <a:rPr lang="da-DK" sz="1400" dirty="0">
                <a:solidFill>
                  <a:srgbClr val="7D967D"/>
                </a:solidFill>
                <a:latin typeface="Mari" panose="020B0506040000020004" pitchFamily="34" charset="0"/>
              </a:rPr>
              <a:t>Fysioterapi</a:t>
            </a:r>
          </a:p>
          <a:p>
            <a:pPr marL="285750" indent="-285750">
              <a:buFont typeface="Arial" panose="020B0604020202020204" pitchFamily="34" charset="0"/>
              <a:buChar char="•"/>
            </a:pPr>
            <a:r>
              <a:rPr lang="da-DK" sz="1400" dirty="0">
                <a:solidFill>
                  <a:srgbClr val="7D967D"/>
                </a:solidFill>
                <a:latin typeface="Mari" panose="020B0506040000020004" pitchFamily="34" charset="0"/>
              </a:rPr>
              <a:t>Ambulatorium spæd- og småbørn</a:t>
            </a:r>
          </a:p>
          <a:p>
            <a:pPr marL="285750" indent="-285750">
              <a:buFont typeface="Arial" panose="020B0604020202020204" pitchFamily="34" charset="0"/>
              <a:buChar char="•"/>
            </a:pPr>
            <a:r>
              <a:rPr lang="da-DK" sz="1400" dirty="0">
                <a:solidFill>
                  <a:srgbClr val="7D967D"/>
                </a:solidFill>
                <a:latin typeface="Mari" panose="020B0506040000020004" pitchFamily="34" charset="0"/>
              </a:rPr>
              <a:t>Dagafsnit spæd- og småbørn</a:t>
            </a:r>
          </a:p>
          <a:p>
            <a:pPr marL="285750" indent="-285750">
              <a:buFont typeface="Arial" panose="020B0604020202020204" pitchFamily="34" charset="0"/>
              <a:buChar char="•"/>
            </a:pPr>
            <a:r>
              <a:rPr lang="da-DK" sz="1400" dirty="0">
                <a:solidFill>
                  <a:srgbClr val="7D967D"/>
                </a:solidFill>
                <a:latin typeface="Mari" panose="020B0506040000020004" pitchFamily="34" charset="0"/>
              </a:rPr>
              <a:t>Møde- og sektorcenter</a:t>
            </a:r>
          </a:p>
          <a:p>
            <a:pPr marL="285750" indent="-285750">
              <a:buFont typeface="Arial" panose="020B0604020202020204" pitchFamily="34" charset="0"/>
              <a:buChar char="•"/>
            </a:pPr>
            <a:r>
              <a:rPr lang="da-DK" sz="1400" dirty="0">
                <a:solidFill>
                  <a:srgbClr val="7D967D"/>
                </a:solidFill>
                <a:latin typeface="Mari" panose="020B0506040000020004" pitchFamily="34" charset="0"/>
              </a:rPr>
              <a:t>Kontorer og forskning</a:t>
            </a:r>
          </a:p>
          <a:p>
            <a:endParaRPr lang="da-DK" dirty="0"/>
          </a:p>
        </p:txBody>
      </p:sp>
      <p:sp>
        <p:nvSpPr>
          <p:cNvPr id="8" name="Tekstfelt 7">
            <a:extLst>
              <a:ext uri="{FF2B5EF4-FFF2-40B4-BE49-F238E27FC236}">
                <a16:creationId xmlns:a16="http://schemas.microsoft.com/office/drawing/2014/main" id="{21963D23-91A3-401E-A79C-EE78DE607527}"/>
              </a:ext>
            </a:extLst>
          </p:cNvPr>
          <p:cNvSpPr txBox="1"/>
          <p:nvPr/>
        </p:nvSpPr>
        <p:spPr>
          <a:xfrm>
            <a:off x="1652367" y="1127824"/>
            <a:ext cx="4132972" cy="830997"/>
          </a:xfrm>
          <a:prstGeom prst="rect">
            <a:avLst/>
          </a:prstGeom>
          <a:noFill/>
        </p:spPr>
        <p:txBody>
          <a:bodyPr wrap="square" rtlCol="0">
            <a:spAutoFit/>
          </a:bodyPr>
          <a:lstStyle/>
          <a:p>
            <a:r>
              <a:rPr lang="da-DK" sz="2000" dirty="0">
                <a:solidFill>
                  <a:srgbClr val="7D967D"/>
                </a:solidFill>
                <a:latin typeface="Mari" panose="020B0506040000020004" pitchFamily="34" charset="0"/>
              </a:rPr>
              <a:t>Projektinformation</a:t>
            </a:r>
          </a:p>
          <a:p>
            <a:endParaRPr lang="da-DK" sz="2800" dirty="0"/>
          </a:p>
        </p:txBody>
      </p:sp>
      <p:sp>
        <p:nvSpPr>
          <p:cNvPr id="9" name="Tekstfelt 8">
            <a:extLst>
              <a:ext uri="{FF2B5EF4-FFF2-40B4-BE49-F238E27FC236}">
                <a16:creationId xmlns:a16="http://schemas.microsoft.com/office/drawing/2014/main" id="{CEFEF115-D9EF-4267-8E48-07DC5E105850}"/>
              </a:ext>
            </a:extLst>
          </p:cNvPr>
          <p:cNvSpPr txBox="1"/>
          <p:nvPr/>
        </p:nvSpPr>
        <p:spPr>
          <a:xfrm>
            <a:off x="1652367" y="487827"/>
            <a:ext cx="5478195" cy="584775"/>
          </a:xfrm>
          <a:prstGeom prst="rect">
            <a:avLst/>
          </a:prstGeom>
          <a:noFill/>
        </p:spPr>
        <p:txBody>
          <a:bodyPr wrap="square" rtlCol="0">
            <a:spAutoFit/>
          </a:bodyPr>
          <a:lstStyle/>
          <a:p>
            <a:r>
              <a:rPr lang="da-DK" sz="3200" b="1" dirty="0">
                <a:solidFill>
                  <a:srgbClr val="7D967D"/>
                </a:solidFill>
                <a:latin typeface="Mari" panose="020B0506040000020004" pitchFamily="34" charset="0"/>
              </a:rPr>
              <a:t>PROJEKT NORDSTJERNEN</a:t>
            </a:r>
          </a:p>
        </p:txBody>
      </p:sp>
      <p:pic>
        <p:nvPicPr>
          <p:cNvPr id="10" name="Grafik 9">
            <a:extLst>
              <a:ext uri="{FF2B5EF4-FFF2-40B4-BE49-F238E27FC236}">
                <a16:creationId xmlns:a16="http://schemas.microsoft.com/office/drawing/2014/main" id="{F57F3C17-D554-4F01-9228-F7E6491265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3000" y="5939498"/>
            <a:ext cx="9906000" cy="918502"/>
          </a:xfrm>
          <a:prstGeom prst="rect">
            <a:avLst/>
          </a:prstGeom>
        </p:spPr>
      </p:pic>
      <p:pic>
        <p:nvPicPr>
          <p:cNvPr id="4" name="Picture 3">
            <a:extLst>
              <a:ext uri="{FF2B5EF4-FFF2-40B4-BE49-F238E27FC236}">
                <a16:creationId xmlns:a16="http://schemas.microsoft.com/office/drawing/2014/main" id="{2D3EF461-1D90-AD06-E231-54EB594A6D82}"/>
              </a:ext>
            </a:extLst>
          </p:cNvPr>
          <p:cNvPicPr>
            <a:picLocks noChangeAspect="1"/>
          </p:cNvPicPr>
          <p:nvPr/>
        </p:nvPicPr>
        <p:blipFill>
          <a:blip r:embed="rId5"/>
          <a:stretch>
            <a:fillRect/>
          </a:stretch>
        </p:blipFill>
        <p:spPr>
          <a:xfrm>
            <a:off x="1676401" y="1629388"/>
            <a:ext cx="2743200" cy="1523776"/>
          </a:xfrm>
          <a:prstGeom prst="rect">
            <a:avLst/>
          </a:prstGeom>
        </p:spPr>
      </p:pic>
    </p:spTree>
    <p:extLst>
      <p:ext uri="{BB962C8B-B14F-4D97-AF65-F5344CB8AC3E}">
        <p14:creationId xmlns:p14="http://schemas.microsoft.com/office/powerpoint/2010/main" val="1047178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FB0AD1-55E0-45AA-BF51-68F379E18A3A}"/>
              </a:ext>
            </a:extLst>
          </p:cNvPr>
          <p:cNvSpPr>
            <a:spLocks noGrp="1"/>
          </p:cNvSpPr>
          <p:nvPr>
            <p:ph type="title"/>
          </p:nvPr>
        </p:nvSpPr>
        <p:spPr/>
        <p:txBody>
          <a:bodyPr/>
          <a:lstStyle/>
          <a:p>
            <a:r>
              <a:rPr lang="da-DK" dirty="0"/>
              <a:t>Læringen…</a:t>
            </a:r>
          </a:p>
        </p:txBody>
      </p:sp>
      <p:sp>
        <p:nvSpPr>
          <p:cNvPr id="3" name="Undertitel 2">
            <a:extLst>
              <a:ext uri="{FF2B5EF4-FFF2-40B4-BE49-F238E27FC236}">
                <a16:creationId xmlns:a16="http://schemas.microsoft.com/office/drawing/2014/main" id="{BA17943C-3789-4500-B180-93128ADF5BBE}"/>
              </a:ext>
            </a:extLst>
          </p:cNvPr>
          <p:cNvSpPr>
            <a:spLocks noGrp="1"/>
          </p:cNvSpPr>
          <p:nvPr>
            <p:ph type="subTitle" idx="1"/>
          </p:nvPr>
        </p:nvSpPr>
        <p:spPr/>
        <p:txBody>
          <a:bodyPr/>
          <a:lstStyle/>
          <a:p>
            <a:endParaRPr lang="da-DK" dirty="0"/>
          </a:p>
        </p:txBody>
      </p:sp>
      <p:sp>
        <p:nvSpPr>
          <p:cNvPr id="4" name="Pladsholder til dato 3">
            <a:extLst>
              <a:ext uri="{FF2B5EF4-FFF2-40B4-BE49-F238E27FC236}">
                <a16:creationId xmlns:a16="http://schemas.microsoft.com/office/drawing/2014/main" id="{98B842F6-39A9-4CE9-9417-B1008116778E}"/>
              </a:ext>
            </a:extLst>
          </p:cNvPr>
          <p:cNvSpPr>
            <a:spLocks noGrp="1"/>
          </p:cNvSpPr>
          <p:nvPr>
            <p:ph type="dt" sz="half" idx="10"/>
          </p:nvPr>
        </p:nvSpPr>
        <p:spPr/>
        <p:txBody>
          <a:bodyPr/>
          <a:lstStyle/>
          <a:p>
            <a:endParaRPr lang="da-DK" dirty="0"/>
          </a:p>
        </p:txBody>
      </p:sp>
      <p:sp>
        <p:nvSpPr>
          <p:cNvPr id="5" name="Pladsholder til sidefod 4">
            <a:extLst>
              <a:ext uri="{FF2B5EF4-FFF2-40B4-BE49-F238E27FC236}">
                <a16:creationId xmlns:a16="http://schemas.microsoft.com/office/drawing/2014/main" id="{317C93E8-9439-4096-9A4E-92E2ACA10D0B}"/>
              </a:ext>
            </a:extLst>
          </p:cNvPr>
          <p:cNvSpPr>
            <a:spLocks noGrp="1"/>
          </p:cNvSpPr>
          <p:nvPr>
            <p:ph type="ftr" sz="quarter" idx="11"/>
          </p:nvPr>
        </p:nvSpPr>
        <p:spPr/>
        <p:txBody>
          <a:bodyPr/>
          <a:lstStyle/>
          <a:p>
            <a:endParaRPr lang="en-GB"/>
          </a:p>
        </p:txBody>
      </p:sp>
      <p:sp>
        <p:nvSpPr>
          <p:cNvPr id="6" name="Pladsholder til slidenummer 5">
            <a:extLst>
              <a:ext uri="{FF2B5EF4-FFF2-40B4-BE49-F238E27FC236}">
                <a16:creationId xmlns:a16="http://schemas.microsoft.com/office/drawing/2014/main" id="{0581B415-1E6D-4E90-8A30-9BA8050BD828}"/>
              </a:ext>
            </a:extLst>
          </p:cNvPr>
          <p:cNvSpPr>
            <a:spLocks noGrp="1"/>
          </p:cNvSpPr>
          <p:nvPr>
            <p:ph type="sldNum" sz="quarter" idx="12"/>
          </p:nvPr>
        </p:nvSpPr>
        <p:spPr/>
        <p:txBody>
          <a:bodyPr/>
          <a:lstStyle/>
          <a:p>
            <a:fld id="{0DAB5548-7253-48D6-B95B-F3D312A72220}" type="slidenum">
              <a:rPr lang="da-DK" smtClean="0"/>
              <a:pPr/>
              <a:t>7</a:t>
            </a:fld>
            <a:endParaRPr lang="da-DK" dirty="0"/>
          </a:p>
        </p:txBody>
      </p:sp>
    </p:spTree>
    <p:extLst>
      <p:ext uri="{BB962C8B-B14F-4D97-AF65-F5344CB8AC3E}">
        <p14:creationId xmlns:p14="http://schemas.microsoft.com/office/powerpoint/2010/main" val="18496337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F76B6B-EDF5-42D5-980D-8A2C857D43F6}"/>
              </a:ext>
            </a:extLst>
          </p:cNvPr>
          <p:cNvSpPr>
            <a:spLocks noGrp="1"/>
          </p:cNvSpPr>
          <p:nvPr>
            <p:ph type="title"/>
          </p:nvPr>
        </p:nvSpPr>
        <p:spPr>
          <a:xfrm>
            <a:off x="1367391" y="548680"/>
            <a:ext cx="10137524" cy="828000"/>
          </a:xfrm>
        </p:spPr>
        <p:txBody>
          <a:bodyPr/>
          <a:lstStyle/>
          <a:p>
            <a:r>
              <a:rPr lang="da-DK" dirty="0"/>
              <a:t>Læring fra andre projekter</a:t>
            </a:r>
          </a:p>
        </p:txBody>
      </p:sp>
      <p:sp>
        <p:nvSpPr>
          <p:cNvPr id="3" name="Pladsholder til slidenummer 2">
            <a:extLst>
              <a:ext uri="{FF2B5EF4-FFF2-40B4-BE49-F238E27FC236}">
                <a16:creationId xmlns:a16="http://schemas.microsoft.com/office/drawing/2014/main" id="{5C9F302E-AD44-45BC-B904-0D7BBEBA0C0B}"/>
              </a:ext>
            </a:extLst>
          </p:cNvPr>
          <p:cNvSpPr>
            <a:spLocks noGrp="1"/>
          </p:cNvSpPr>
          <p:nvPr>
            <p:ph type="sldNum" sz="quarter" idx="12"/>
          </p:nvPr>
        </p:nvSpPr>
        <p:spPr/>
        <p:txBody>
          <a:bodyPr/>
          <a:lstStyle/>
          <a:p>
            <a:fld id="{667EC89C-17A0-4E64-A6D2-B825673CEEDF}" type="slidenum">
              <a:rPr lang="da-DK" smtClean="0"/>
              <a:t>8</a:t>
            </a:fld>
            <a:endParaRPr lang="da-DK" dirty="0"/>
          </a:p>
        </p:txBody>
      </p:sp>
      <p:sp>
        <p:nvSpPr>
          <p:cNvPr id="4" name="Pladsholder til indhold 3">
            <a:extLst>
              <a:ext uri="{FF2B5EF4-FFF2-40B4-BE49-F238E27FC236}">
                <a16:creationId xmlns:a16="http://schemas.microsoft.com/office/drawing/2014/main" id="{C1648912-D8CC-4F94-A3B2-9A389E36166D}"/>
              </a:ext>
            </a:extLst>
          </p:cNvPr>
          <p:cNvSpPr>
            <a:spLocks noGrp="1"/>
          </p:cNvSpPr>
          <p:nvPr>
            <p:ph sz="quarter" idx="13"/>
          </p:nvPr>
        </p:nvSpPr>
        <p:spPr>
          <a:xfrm>
            <a:off x="1201741" y="1160748"/>
            <a:ext cx="6258289" cy="4932548"/>
          </a:xfrm>
        </p:spPr>
        <p:txBody>
          <a:bodyPr/>
          <a:lstStyle/>
          <a:p>
            <a:endParaRPr lang="da-DK" dirty="0"/>
          </a:p>
          <a:p>
            <a:r>
              <a:rPr lang="da-DK" dirty="0"/>
              <a:t>For lidt bygherreinvolvering </a:t>
            </a:r>
            <a:br>
              <a:rPr lang="da-DK" dirty="0"/>
            </a:br>
            <a:r>
              <a:rPr lang="da-DK" i="1" dirty="0"/>
              <a:t>– har overladt meget til rådgiverne</a:t>
            </a:r>
          </a:p>
          <a:p>
            <a:r>
              <a:rPr lang="da-DK" dirty="0"/>
              <a:t>Mange forskellige kontraktmodeller</a:t>
            </a:r>
          </a:p>
          <a:p>
            <a:r>
              <a:rPr lang="da-DK" dirty="0"/>
              <a:t>Meget fokus samt konkurrence på pris</a:t>
            </a:r>
          </a:p>
          <a:p>
            <a:r>
              <a:rPr lang="da-DK" dirty="0"/>
              <a:t>For lidt ejerskab (dermed svingende kvalitet)</a:t>
            </a:r>
          </a:p>
          <a:p>
            <a:r>
              <a:rPr lang="da-DK" dirty="0"/>
              <a:t>Lav grad af tillid og psykologisk tryghed </a:t>
            </a:r>
          </a:p>
          <a:p>
            <a:r>
              <a:rPr lang="da-DK" dirty="0"/>
              <a:t>Ikke nok involvering af de udførende og leverandører (ved de hvem de bygger til?)</a:t>
            </a:r>
          </a:p>
          <a:p>
            <a:r>
              <a:rPr lang="da-DK" dirty="0"/>
              <a:t>Vi undervurderer teams og relationers betydning</a:t>
            </a:r>
          </a:p>
          <a:p>
            <a:r>
              <a:rPr lang="da-DK" dirty="0"/>
              <a:t>For højt konfliktniveau – mange voldgiftssager</a:t>
            </a:r>
          </a:p>
          <a:p>
            <a:endParaRPr lang="da-DK" dirty="0"/>
          </a:p>
          <a:p>
            <a:endParaRPr lang="da-DK" dirty="0"/>
          </a:p>
        </p:txBody>
      </p:sp>
      <p:pic>
        <p:nvPicPr>
          <p:cNvPr id="5" name="Pladsholder til billede 9">
            <a:extLst>
              <a:ext uri="{FF2B5EF4-FFF2-40B4-BE49-F238E27FC236}">
                <a16:creationId xmlns:a16="http://schemas.microsoft.com/office/drawing/2014/main" id="{98C03225-8411-FA0F-5CF1-D6A0E1752643}"/>
              </a:ext>
            </a:extLst>
          </p:cNvPr>
          <p:cNvPicPr>
            <a:picLocks noChangeAspect="1"/>
          </p:cNvPicPr>
          <p:nvPr/>
        </p:nvPicPr>
        <p:blipFill>
          <a:blip r:embed="rId2">
            <a:extLst>
              <a:ext uri="{28A0092B-C50C-407E-A947-70E740481C1C}">
                <a14:useLocalDpi xmlns:a14="http://schemas.microsoft.com/office/drawing/2010/main" val="0"/>
              </a:ext>
            </a:extLst>
          </a:blip>
          <a:srcRect l="18443" r="18443"/>
          <a:stretch>
            <a:fillRect/>
          </a:stretch>
        </p:blipFill>
        <p:spPr>
          <a:xfrm>
            <a:off x="7464150" y="6"/>
            <a:ext cx="4723729" cy="6857995"/>
          </a:xfrm>
          <a:prstGeom prst="rect">
            <a:avLst/>
          </a:prstGeom>
        </p:spPr>
      </p:pic>
    </p:spTree>
    <p:extLst>
      <p:ext uri="{BB962C8B-B14F-4D97-AF65-F5344CB8AC3E}">
        <p14:creationId xmlns:p14="http://schemas.microsoft.com/office/powerpoint/2010/main" val="21267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FB0AD1-55E0-45AA-BF51-68F379E18A3A}"/>
              </a:ext>
            </a:extLst>
          </p:cNvPr>
          <p:cNvSpPr>
            <a:spLocks noGrp="1"/>
          </p:cNvSpPr>
          <p:nvPr>
            <p:ph type="title"/>
          </p:nvPr>
        </p:nvSpPr>
        <p:spPr/>
        <p:txBody>
          <a:bodyPr/>
          <a:lstStyle/>
          <a:p>
            <a:r>
              <a:rPr lang="da-DK" dirty="0"/>
              <a:t>Samarbejdsmodellen</a:t>
            </a:r>
          </a:p>
        </p:txBody>
      </p:sp>
      <p:sp>
        <p:nvSpPr>
          <p:cNvPr id="3" name="Undertitel 2">
            <a:extLst>
              <a:ext uri="{FF2B5EF4-FFF2-40B4-BE49-F238E27FC236}">
                <a16:creationId xmlns:a16="http://schemas.microsoft.com/office/drawing/2014/main" id="{BA17943C-3789-4500-B180-93128ADF5BBE}"/>
              </a:ext>
            </a:extLst>
          </p:cNvPr>
          <p:cNvSpPr>
            <a:spLocks noGrp="1"/>
          </p:cNvSpPr>
          <p:nvPr>
            <p:ph type="subTitle" idx="1"/>
          </p:nvPr>
        </p:nvSpPr>
        <p:spPr/>
        <p:txBody>
          <a:bodyPr/>
          <a:lstStyle/>
          <a:p>
            <a:r>
              <a:rPr lang="da-DK" dirty="0"/>
              <a:t>Center for ejendommes første projekt…</a:t>
            </a:r>
          </a:p>
          <a:p>
            <a:r>
              <a:rPr lang="da-DK" dirty="0"/>
              <a:t>Det forpligter</a:t>
            </a:r>
          </a:p>
        </p:txBody>
      </p:sp>
      <p:sp>
        <p:nvSpPr>
          <p:cNvPr id="4" name="Pladsholder til dato 3">
            <a:extLst>
              <a:ext uri="{FF2B5EF4-FFF2-40B4-BE49-F238E27FC236}">
                <a16:creationId xmlns:a16="http://schemas.microsoft.com/office/drawing/2014/main" id="{98B842F6-39A9-4CE9-9417-B1008116778E}"/>
              </a:ext>
            </a:extLst>
          </p:cNvPr>
          <p:cNvSpPr>
            <a:spLocks noGrp="1"/>
          </p:cNvSpPr>
          <p:nvPr>
            <p:ph type="dt" sz="half" idx="10"/>
          </p:nvPr>
        </p:nvSpPr>
        <p:spPr/>
        <p:txBody>
          <a:bodyPr/>
          <a:lstStyle/>
          <a:p>
            <a:endParaRPr lang="da-DK" dirty="0"/>
          </a:p>
        </p:txBody>
      </p:sp>
      <p:sp>
        <p:nvSpPr>
          <p:cNvPr id="5" name="Pladsholder til sidefod 4">
            <a:extLst>
              <a:ext uri="{FF2B5EF4-FFF2-40B4-BE49-F238E27FC236}">
                <a16:creationId xmlns:a16="http://schemas.microsoft.com/office/drawing/2014/main" id="{317C93E8-9439-4096-9A4E-92E2ACA10D0B}"/>
              </a:ext>
            </a:extLst>
          </p:cNvPr>
          <p:cNvSpPr>
            <a:spLocks noGrp="1"/>
          </p:cNvSpPr>
          <p:nvPr>
            <p:ph type="ftr" sz="quarter" idx="11"/>
          </p:nvPr>
        </p:nvSpPr>
        <p:spPr/>
        <p:txBody>
          <a:bodyPr/>
          <a:lstStyle/>
          <a:p>
            <a:endParaRPr lang="en-GB"/>
          </a:p>
        </p:txBody>
      </p:sp>
      <p:sp>
        <p:nvSpPr>
          <p:cNvPr id="6" name="Pladsholder til slidenummer 5">
            <a:extLst>
              <a:ext uri="{FF2B5EF4-FFF2-40B4-BE49-F238E27FC236}">
                <a16:creationId xmlns:a16="http://schemas.microsoft.com/office/drawing/2014/main" id="{0581B415-1E6D-4E90-8A30-9BA8050BD828}"/>
              </a:ext>
            </a:extLst>
          </p:cNvPr>
          <p:cNvSpPr>
            <a:spLocks noGrp="1"/>
          </p:cNvSpPr>
          <p:nvPr>
            <p:ph type="sldNum" sz="quarter" idx="12"/>
          </p:nvPr>
        </p:nvSpPr>
        <p:spPr/>
        <p:txBody>
          <a:bodyPr/>
          <a:lstStyle/>
          <a:p>
            <a:fld id="{0DAB5548-7253-48D6-B95B-F3D312A72220}" type="slidenum">
              <a:rPr lang="da-DK" smtClean="0"/>
              <a:pPr/>
              <a:t>9</a:t>
            </a:fld>
            <a:endParaRPr lang="da-DK" dirty="0"/>
          </a:p>
        </p:txBody>
      </p:sp>
      <p:pic>
        <p:nvPicPr>
          <p:cNvPr id="7" name="Billede 03.01.2023 kl. 08.47.jpg" descr="Billede 03.01.2023 kl. 08.47.jpg">
            <a:extLst>
              <a:ext uri="{FF2B5EF4-FFF2-40B4-BE49-F238E27FC236}">
                <a16:creationId xmlns:a16="http://schemas.microsoft.com/office/drawing/2014/main" id="{254CA35D-FF3E-0758-B0E2-D7F0DD83A459}"/>
              </a:ext>
            </a:extLst>
          </p:cNvPr>
          <p:cNvPicPr>
            <a:picLocks noChangeAspect="1"/>
          </p:cNvPicPr>
          <p:nvPr/>
        </p:nvPicPr>
        <p:blipFill>
          <a:blip r:embed="rId2"/>
          <a:stretch>
            <a:fillRect/>
          </a:stretch>
        </p:blipFill>
        <p:spPr>
          <a:xfrm>
            <a:off x="6456040" y="188640"/>
            <a:ext cx="3412923" cy="1725095"/>
          </a:xfrm>
          <a:prstGeom prst="rect">
            <a:avLst/>
          </a:prstGeom>
          <a:ln w="12700">
            <a:miter lim="400000"/>
          </a:ln>
        </p:spPr>
      </p:pic>
    </p:spTree>
    <p:extLst>
      <p:ext uri="{BB962C8B-B14F-4D97-AF65-F5344CB8AC3E}">
        <p14:creationId xmlns:p14="http://schemas.microsoft.com/office/powerpoint/2010/main" val="313988799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MPLAFYSLIDEID" val="637837176227264976"/>
</p:tagLst>
</file>

<file path=ppt/theme/theme1.xml><?xml version="1.0" encoding="utf-8"?>
<a:theme xmlns:a="http://schemas.openxmlformats.org/drawingml/2006/main" name="REGION H Hospital PowerPoint Skabelon_DKfinal">
  <a:themeElements>
    <a:clrScheme name="Region Hovedstaden Darkblue">
      <a:dk1>
        <a:srgbClr val="333333"/>
      </a:dk1>
      <a:lt1>
        <a:srgbClr val="FFFFFF"/>
      </a:lt1>
      <a:dk2>
        <a:srgbClr val="575757"/>
      </a:dk2>
      <a:lt2>
        <a:srgbClr val="CCD4DD"/>
      </a:lt2>
      <a:accent1>
        <a:srgbClr val="99A8BB"/>
      </a:accent1>
      <a:accent2>
        <a:srgbClr val="333333"/>
      </a:accent2>
      <a:accent3>
        <a:srgbClr val="4D6787"/>
      </a:accent3>
      <a:accent4>
        <a:srgbClr val="666666"/>
      </a:accent4>
      <a:accent5>
        <a:srgbClr val="193C65"/>
      </a:accent5>
      <a:accent6>
        <a:srgbClr val="999999"/>
      </a:accent6>
      <a:hlink>
        <a:srgbClr val="193C65"/>
      </a:hlink>
      <a:folHlink>
        <a:srgbClr val="808080"/>
      </a:folHlink>
    </a:clrScheme>
    <a:fontScheme name="Region Hovedstaden">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F4A60"/>
        </a:solidFill>
        <a:ln w="9525">
          <a:solidFill>
            <a:srgbClr val="1F4A60"/>
          </a:solidFill>
        </a:ln>
      </a:spPr>
      <a:bodyPr lIns="0" tIns="0" rIns="0" bIns="0"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rgbClr val="1F293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dirty="0" err="1" smtClean="0"/>
        </a:defPPr>
      </a:lstStyle>
    </a:txDef>
  </a:objectDefaults>
  <a:extraClrSchemeLst/>
  <a:extLst>
    <a:ext uri="{05A4C25C-085E-4340-85A3-A5531E510DB2}">
      <thm15:themeFamily xmlns:thm15="http://schemas.microsoft.com/office/thememl/2012/main" name="REGION H PowerPoint Skabelon_DK.potx" id="{26986A75-4BB5-4C20-9DD6-E823FDD01161}" vid="{1F3D9A04-036F-41B4-8EF4-D6B3C5EA408C}"/>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Arial" panose="020B0604020202020204"/>
        <a:ea typeface=""/>
        <a:cs typeface=""/>
        <a:font script="Jpan" typeface="Arial"/>
        <a:font script="Hang" typeface="Arial"/>
        <a:font script="Hans" typeface="Arial"/>
        <a:font script="Hant" typeface="Arial"/>
        <a:font script="Arab" typeface="Arial"/>
        <a:font script="Hebr" typeface="Arial"/>
        <a:font script="Thai" typeface="Arial"/>
        <a:font script="Ethi" typeface="Arial"/>
        <a:font script="Beng" typeface="Arial"/>
        <a:font script="Gujr" typeface="Arial"/>
        <a:font script="Khmr" typeface="Arial"/>
        <a:font script="Knda" typeface="Arial"/>
        <a:font script="Guru" typeface="Arial"/>
        <a:font script="Cans" typeface="Arial"/>
        <a:font script="Cher" typeface="Arial"/>
        <a:font script="Yiii" typeface="Arial"/>
        <a:font script="Tibt" typeface="Arial"/>
        <a:font script="Thaa" typeface="Arial"/>
        <a:font script="Deva" typeface="Arial"/>
        <a:font script="Telu" typeface="Arial"/>
        <a:font script="Taml" typeface="Arial"/>
        <a:font script="Syrc" typeface="Arial"/>
        <a:font script="Orya" typeface="Arial"/>
        <a:font script="Mlym" typeface="Arial"/>
        <a:font script="Laoo" typeface="Arial"/>
        <a:font script="Sinh" typeface="Arial"/>
        <a:font script="Mong" typeface="Arial"/>
        <a:font script="Viet" typeface="Arial"/>
        <a:font script="Uigh" typeface="Arial"/>
        <a:font script="Geor" typeface="Arial"/>
      </a:majorFont>
      <a:minorFont>
        <a:latin typeface="Arial" panose="020B0604020202020204"/>
        <a:ea typeface=""/>
        <a:cs typeface=""/>
        <a:font script="Jpan" typeface="Arial"/>
        <a:font script="Hang" typeface="Arial"/>
        <a:font script="Hans" typeface="Arial"/>
        <a:font script="Hant" typeface="Arial"/>
        <a:font script="Arab" typeface="Arial"/>
        <a:font script="Hebr" typeface="Arial"/>
        <a:font script="Thai" typeface="Arial"/>
        <a:font script="Ethi" typeface="Arial"/>
        <a:font script="Beng" typeface="Arial"/>
        <a:font script="Gujr" typeface="Arial"/>
        <a:font script="Khmr" typeface="Arial"/>
        <a:font script="Knda" typeface="Arial"/>
        <a:font script="Guru" typeface="Arial"/>
        <a:font script="Cans" typeface="Arial"/>
        <a:font script="Cher" typeface="Arial"/>
        <a:font script="Yiii" typeface="Arial"/>
        <a:font script="Tibt" typeface="Arial"/>
        <a:font script="Thaa" typeface="Arial"/>
        <a:font script="Deva" typeface="Arial"/>
        <a:font script="Telu" typeface="Arial"/>
        <a:font script="Taml" typeface="Arial"/>
        <a:font script="Syrc" typeface="Arial"/>
        <a:font script="Orya" typeface="Arial"/>
        <a:font script="Mlym" typeface="Arial"/>
        <a:font script="Laoo" typeface="Arial"/>
        <a:font script="Sinh" typeface="Arial"/>
        <a:font script="Mong" typeface="Arial"/>
        <a:font script="Viet" typeface="Arial"/>
        <a:font script="Uigh" typeface="Arial"/>
        <a:font script="Geor" typeface="Arial"/>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2659</Words>
  <Application>Microsoft Office PowerPoint</Application>
  <PresentationFormat>Widescreen</PresentationFormat>
  <Paragraphs>395</Paragraphs>
  <Slides>32</Slides>
  <Notes>5</Notes>
  <HiddenSlides>0</HiddenSlides>
  <MMClips>0</MMClips>
  <ScaleCrop>false</ScaleCrop>
  <HeadingPairs>
    <vt:vector size="6" baseType="variant">
      <vt:variant>
        <vt:lpstr>Benyttede skrifttyper</vt:lpstr>
      </vt:variant>
      <vt:variant>
        <vt:i4>5</vt:i4>
      </vt:variant>
      <vt:variant>
        <vt:lpstr>Tema</vt:lpstr>
      </vt:variant>
      <vt:variant>
        <vt:i4>1</vt:i4>
      </vt:variant>
      <vt:variant>
        <vt:lpstr>Slidetitler</vt:lpstr>
      </vt:variant>
      <vt:variant>
        <vt:i4>32</vt:i4>
      </vt:variant>
    </vt:vector>
  </HeadingPairs>
  <TitlesOfParts>
    <vt:vector size="38" baseType="lpstr">
      <vt:lpstr>Arial</vt:lpstr>
      <vt:lpstr>Calibri</vt:lpstr>
      <vt:lpstr>Mari</vt:lpstr>
      <vt:lpstr>Press Serif Pro</vt:lpstr>
      <vt:lpstr>Times New Roman</vt:lpstr>
      <vt:lpstr>REGION H Hospital PowerPoint Skabelon_DKfinal</vt:lpstr>
      <vt:lpstr>Samarbejdsformer der skaber ejerskab   gennem tidlig involvering og løbende brugerinddragelse   Nordstjernen  Ny Børne- &amp; Ungdomspsykiatri i Glostrup, Region Hovedstaden</vt:lpstr>
      <vt:lpstr>Agenda</vt:lpstr>
      <vt:lpstr>Hvem er vi?</vt:lpstr>
      <vt:lpstr>Præsentation</vt:lpstr>
      <vt:lpstr>Vision</vt:lpstr>
      <vt:lpstr>PowerPoint-præsentation</vt:lpstr>
      <vt:lpstr>Læringen…</vt:lpstr>
      <vt:lpstr>Læring fra andre projekter</vt:lpstr>
      <vt:lpstr>Samarbejdsmodellen</vt:lpstr>
      <vt:lpstr>Organisationen</vt:lpstr>
      <vt:lpstr>Hvad kræver det af os?</vt:lpstr>
      <vt:lpstr>PowerPoint-præsentation</vt:lpstr>
      <vt:lpstr>Samarbejdsmodellen - første CEJ projekt </vt:lpstr>
      <vt:lpstr>Onboarding</vt:lpstr>
      <vt:lpstr>On-boarding  </vt:lpstr>
      <vt:lpstr>Samskabelsesfase </vt:lpstr>
      <vt:lpstr>Afrunding </vt:lpstr>
      <vt:lpstr>Spørgsmål?</vt:lpstr>
      <vt:lpstr>Bonus materiale</vt:lpstr>
      <vt:lpstr>PowerPoint-præsentation</vt:lpstr>
      <vt:lpstr>PowerPoint-præsentation</vt:lpstr>
      <vt:lpstr>Indhold i udbudsmateriale - Hoveddokumenter</vt:lpstr>
      <vt:lpstr>On-boardingens 7 spor – planlægning!  </vt:lpstr>
      <vt:lpstr>Det emotionelle spor </vt:lpstr>
      <vt:lpstr>Det relationelle spor </vt:lpstr>
      <vt:lpstr>Kontrakt- og aftalesporet  </vt:lpstr>
      <vt:lpstr>Det kliniske  spor </vt:lpstr>
      <vt:lpstr>Projektsporet </vt:lpstr>
      <vt:lpstr>Interessesporet </vt:lpstr>
      <vt:lpstr>Driftssporet</vt:lpstr>
      <vt:lpstr>On-boarding i udførelsesfasen  </vt:lpstr>
      <vt:lpstr>Brugerinddragelse</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Ny Børne- &amp; Ungdomspsykiatri Nordstjernen (NBU)</dc:title>
  <dc:creator/>
  <cp:lastModifiedBy/>
  <cp:revision>506</cp:revision>
  <dcterms:created xsi:type="dcterms:W3CDTF">2022-03-24T11:18:34Z</dcterms:created>
  <dcterms:modified xsi:type="dcterms:W3CDTF">2023-11-01T13:23:51Z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ustomerId">
    <vt:lpwstr>regionh</vt:lpwstr>
  </property>
  <property fmtid="{D5CDD505-2E9C-101B-9397-08002B2CF9AE}" pid="3" name="TemplateId">
    <vt:lpwstr>637837176224477686</vt:lpwstr>
  </property>
  <property fmtid="{D5CDD505-2E9C-101B-9397-08002B2CF9AE}" pid="4" name="UserProfileId">
    <vt:lpwstr>638064494929093778</vt:lpwstr>
  </property>
</Properties>
</file>