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5"/>
  </p:sldMasterIdLst>
  <p:notesMasterIdLst>
    <p:notesMasterId r:id="rId30"/>
  </p:notesMasterIdLst>
  <p:sldIdLst>
    <p:sldId id="419" r:id="rId16"/>
    <p:sldId id="301" r:id="rId17"/>
    <p:sldId id="435" r:id="rId18"/>
    <p:sldId id="2147470308" r:id="rId19"/>
    <p:sldId id="423" r:id="rId20"/>
    <p:sldId id="424" r:id="rId21"/>
    <p:sldId id="425" r:id="rId22"/>
    <p:sldId id="427" r:id="rId23"/>
    <p:sldId id="2147470312" r:id="rId24"/>
    <p:sldId id="2014" r:id="rId25"/>
    <p:sldId id="2095" r:id="rId26"/>
    <p:sldId id="2147470311" r:id="rId27"/>
    <p:sldId id="302" r:id="rId28"/>
    <p:sldId id="2147470313" r:id="rId29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B3B3B3"/>
    <a:srgbClr val="999999"/>
    <a:srgbClr val="E8DED4"/>
    <a:srgbClr val="E8C9BF"/>
    <a:srgbClr val="E9E402"/>
    <a:srgbClr val="6BA58F"/>
    <a:srgbClr val="154053"/>
    <a:srgbClr val="97856F"/>
    <a:srgbClr val="EFE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CD1331-6CB8-46B3-9225-4FF816E70921}" v="1" dt="2023-10-31T08:45:37.8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4" autoAdjust="0"/>
    <p:restoredTop sz="88837" autoAdjust="0"/>
  </p:normalViewPr>
  <p:slideViewPr>
    <p:cSldViewPr snapToGrid="0" showGuides="1">
      <p:cViewPr>
        <p:scale>
          <a:sx n="50" d="100"/>
          <a:sy n="50" d="100"/>
        </p:scale>
        <p:origin x="1618" y="321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687600" cy="6876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customXml" Target="../customXml/item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tableStyles" Target="tableStyle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1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10" Type="http://schemas.openxmlformats.org/officeDocument/2006/relationships/customXml" Target="../customXml/item10.xml"/><Relationship Id="rId19" Type="http://schemas.openxmlformats.org/officeDocument/2006/relationships/slide" Target="slides/slide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E0DA8D-B258-475A-AB97-CBFAE6ECD7E9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CBE7F669-5BE2-43A5-A216-72C7EFFAFBD6}">
      <dgm:prSet phldrT="[Tekst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da-DK" dirty="0"/>
            <a:t>CEJ </a:t>
          </a:r>
          <a:br>
            <a:rPr lang="da-DK" dirty="0"/>
          </a:br>
          <a:r>
            <a:rPr lang="da-DK" dirty="0"/>
            <a:t>(ID-program og CEJ-Drift)</a:t>
          </a:r>
        </a:p>
      </dgm:t>
    </dgm:pt>
    <dgm:pt modelId="{AE3BC895-B508-43D1-94EE-10F6B6ACA2B2}" type="parTrans" cxnId="{9C76C271-BE43-4767-8A0D-BA69C841166F}">
      <dgm:prSet/>
      <dgm:spPr/>
      <dgm:t>
        <a:bodyPr/>
        <a:lstStyle/>
        <a:p>
          <a:endParaRPr lang="da-DK"/>
        </a:p>
      </dgm:t>
    </dgm:pt>
    <dgm:pt modelId="{4A5F6B4A-5A29-415C-993E-D48EBE268825}" type="sibTrans" cxnId="{9C76C271-BE43-4767-8A0D-BA69C841166F}">
      <dgm:prSet/>
      <dgm:spPr/>
      <dgm:t>
        <a:bodyPr/>
        <a:lstStyle/>
        <a:p>
          <a:endParaRPr lang="da-DK"/>
        </a:p>
      </dgm:t>
    </dgm:pt>
    <dgm:pt modelId="{2B0E5D3F-811D-421D-8C46-AA17F73600EE}">
      <dgm:prSet phldrT="[Tekst]"/>
      <dgm:spPr/>
      <dgm:t>
        <a:bodyPr/>
        <a:lstStyle/>
        <a:p>
          <a:endParaRPr lang="da-DK" dirty="0"/>
        </a:p>
      </dgm:t>
    </dgm:pt>
    <dgm:pt modelId="{CE31DDC8-C723-4467-AA90-88B51A5AABF0}" type="parTrans" cxnId="{3A55D85C-AB91-497D-876B-4596506E5D11}">
      <dgm:prSet/>
      <dgm:spPr/>
      <dgm:t>
        <a:bodyPr/>
        <a:lstStyle/>
        <a:p>
          <a:endParaRPr lang="da-DK"/>
        </a:p>
      </dgm:t>
    </dgm:pt>
    <dgm:pt modelId="{84E280E5-021A-4AEA-8692-2BBCAD30C381}" type="sibTrans" cxnId="{3A55D85C-AB91-497D-876B-4596506E5D11}">
      <dgm:prSet/>
      <dgm:spPr/>
      <dgm:t>
        <a:bodyPr/>
        <a:lstStyle/>
        <a:p>
          <a:endParaRPr lang="da-DK"/>
        </a:p>
      </dgm:t>
    </dgm:pt>
    <dgm:pt modelId="{E9A81E37-B516-4F1F-B62E-A938C6D20FB6}">
      <dgm:prSet phldrT="[Tekst]"/>
      <dgm:spPr/>
      <dgm:t>
        <a:bodyPr/>
        <a:lstStyle/>
        <a:p>
          <a:endParaRPr lang="da-DK" dirty="0"/>
        </a:p>
      </dgm:t>
    </dgm:pt>
    <dgm:pt modelId="{DFFCC09E-4DDE-4C7E-A129-F223922127D2}" type="parTrans" cxnId="{E354E621-ABF2-4F26-955D-AEE0DD0B3206}">
      <dgm:prSet/>
      <dgm:spPr/>
      <dgm:t>
        <a:bodyPr/>
        <a:lstStyle/>
        <a:p>
          <a:endParaRPr lang="da-DK"/>
        </a:p>
      </dgm:t>
    </dgm:pt>
    <dgm:pt modelId="{898816D0-7985-4E54-9C24-13658947ED96}" type="sibTrans" cxnId="{E354E621-ABF2-4F26-955D-AEE0DD0B3206}">
      <dgm:prSet/>
      <dgm:spPr/>
      <dgm:t>
        <a:bodyPr/>
        <a:lstStyle/>
        <a:p>
          <a:endParaRPr lang="da-DK"/>
        </a:p>
      </dgm:t>
    </dgm:pt>
    <dgm:pt modelId="{27D32322-8133-4B0C-AF6D-1CAB069F64DC}">
      <dgm:prSet phldrT="[Tekst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da-DK" dirty="0"/>
            <a:t>CIMT </a:t>
          </a:r>
          <a:r>
            <a:rPr lang="da-DK" dirty="0" err="1"/>
            <a:t>bygge-program</a:t>
          </a:r>
          <a:r>
            <a:rPr lang="da-DK" dirty="0"/>
            <a:t> </a:t>
          </a:r>
        </a:p>
      </dgm:t>
    </dgm:pt>
    <dgm:pt modelId="{C38DD2F1-20CE-429C-96A5-1BDF64761BF9}" type="parTrans" cxnId="{A4E6EDB6-46E3-42B8-BA7B-D20267EAE0C8}">
      <dgm:prSet/>
      <dgm:spPr/>
      <dgm:t>
        <a:bodyPr/>
        <a:lstStyle/>
        <a:p>
          <a:endParaRPr lang="da-DK"/>
        </a:p>
      </dgm:t>
    </dgm:pt>
    <dgm:pt modelId="{66507108-AD7B-4882-9FD4-58385EC8CF20}" type="sibTrans" cxnId="{A4E6EDB6-46E3-42B8-BA7B-D20267EAE0C8}">
      <dgm:prSet/>
      <dgm:spPr/>
      <dgm:t>
        <a:bodyPr/>
        <a:lstStyle/>
        <a:p>
          <a:endParaRPr lang="da-DK"/>
        </a:p>
      </dgm:t>
    </dgm:pt>
    <dgm:pt modelId="{19E820F7-503B-4ED2-B754-4805F4A7A7BE}">
      <dgm:prSet phldrT="[Tekst]"/>
      <dgm:spPr/>
      <dgm:t>
        <a:bodyPr/>
        <a:lstStyle/>
        <a:p>
          <a:endParaRPr lang="da-DK" dirty="0"/>
        </a:p>
      </dgm:t>
    </dgm:pt>
    <dgm:pt modelId="{30A63B04-98B0-483F-87A5-BFE7D8B17E55}" type="parTrans" cxnId="{414E52B4-9BC2-4A4C-9409-85A0F6592693}">
      <dgm:prSet/>
      <dgm:spPr/>
      <dgm:t>
        <a:bodyPr/>
        <a:lstStyle/>
        <a:p>
          <a:endParaRPr lang="da-DK"/>
        </a:p>
      </dgm:t>
    </dgm:pt>
    <dgm:pt modelId="{928659CE-FC70-4781-944D-11D418222C47}" type="sibTrans" cxnId="{414E52B4-9BC2-4A4C-9409-85A0F6592693}">
      <dgm:prSet/>
      <dgm:spPr/>
      <dgm:t>
        <a:bodyPr/>
        <a:lstStyle/>
        <a:p>
          <a:endParaRPr lang="da-DK"/>
        </a:p>
      </dgm:t>
    </dgm:pt>
    <dgm:pt modelId="{E1C7264F-DD8E-410B-BD75-27EE109441BB}">
      <dgm:prSet phldrT="[Tekst]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endParaRPr lang="da-DK" dirty="0"/>
        </a:p>
      </dgm:t>
    </dgm:pt>
    <dgm:pt modelId="{1A2A5295-AAE3-432E-A5A0-F236F4A46DBC}" type="parTrans" cxnId="{F04767D9-C976-4906-877E-2CA0BCCBAA43}">
      <dgm:prSet/>
      <dgm:spPr/>
      <dgm:t>
        <a:bodyPr/>
        <a:lstStyle/>
        <a:p>
          <a:endParaRPr lang="da-DK"/>
        </a:p>
      </dgm:t>
    </dgm:pt>
    <dgm:pt modelId="{DFA1A8ED-0915-43E3-B831-BA33C98C4780}" type="sibTrans" cxnId="{F04767D9-C976-4906-877E-2CA0BCCBAA43}">
      <dgm:prSet/>
      <dgm:spPr/>
      <dgm:t>
        <a:bodyPr/>
        <a:lstStyle/>
        <a:p>
          <a:endParaRPr lang="da-DK"/>
        </a:p>
      </dgm:t>
    </dgm:pt>
    <dgm:pt modelId="{CDDDB9A9-6208-4126-9FC9-20B30920EF97}">
      <dgm:prSet phldrT="[Tekst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da-DK" dirty="0"/>
            <a:t>NAHH Delprogram Ibrugtagning</a:t>
          </a:r>
        </a:p>
      </dgm:t>
    </dgm:pt>
    <dgm:pt modelId="{D2DA9DE3-1E92-4692-895D-59ADB67A15C2}" type="parTrans" cxnId="{D7915498-E241-40F5-90CD-24F490C242F4}">
      <dgm:prSet/>
      <dgm:spPr/>
      <dgm:t>
        <a:bodyPr/>
        <a:lstStyle/>
        <a:p>
          <a:endParaRPr lang="da-DK"/>
        </a:p>
      </dgm:t>
    </dgm:pt>
    <dgm:pt modelId="{EC278229-F8E5-415A-8B20-1886DF852150}" type="sibTrans" cxnId="{D7915498-E241-40F5-90CD-24F490C242F4}">
      <dgm:prSet/>
      <dgm:spPr/>
      <dgm:t>
        <a:bodyPr/>
        <a:lstStyle/>
        <a:p>
          <a:endParaRPr lang="da-DK"/>
        </a:p>
      </dgm:t>
    </dgm:pt>
    <dgm:pt modelId="{4F95D2AD-B0C4-4279-B619-9AE489FFA1C4}">
      <dgm:prSet phldrT="[Tekst]"/>
      <dgm:spPr/>
      <dgm:t>
        <a:bodyPr/>
        <a:lstStyle/>
        <a:p>
          <a:endParaRPr lang="da-DK" dirty="0"/>
        </a:p>
      </dgm:t>
    </dgm:pt>
    <dgm:pt modelId="{5CB43D31-88BC-494E-972D-5955DDAA8AED}" type="parTrans" cxnId="{0CBA0F5A-2853-4356-8016-D0652615E402}">
      <dgm:prSet/>
      <dgm:spPr/>
      <dgm:t>
        <a:bodyPr/>
        <a:lstStyle/>
        <a:p>
          <a:endParaRPr lang="da-DK"/>
        </a:p>
      </dgm:t>
    </dgm:pt>
    <dgm:pt modelId="{E2E83C42-FEF1-45F1-B137-1D2838D21712}" type="sibTrans" cxnId="{0CBA0F5A-2853-4356-8016-D0652615E402}">
      <dgm:prSet/>
      <dgm:spPr/>
      <dgm:t>
        <a:bodyPr/>
        <a:lstStyle/>
        <a:p>
          <a:endParaRPr lang="da-DK"/>
        </a:p>
      </dgm:t>
    </dgm:pt>
    <dgm:pt modelId="{1C85288A-D547-4CB9-80D9-98C0593666C3}">
      <dgm:prSet phldrT="[Tekst]"/>
      <dgm:spPr/>
      <dgm:t>
        <a:bodyPr/>
        <a:lstStyle/>
        <a:p>
          <a:endParaRPr lang="da-DK" dirty="0"/>
        </a:p>
      </dgm:t>
    </dgm:pt>
    <dgm:pt modelId="{B45F1613-7DEE-46EC-92C9-879A29196AEC}" type="parTrans" cxnId="{A1E0C071-8F7A-4837-9D91-7F6EAC0BB9FD}">
      <dgm:prSet/>
      <dgm:spPr/>
      <dgm:t>
        <a:bodyPr/>
        <a:lstStyle/>
        <a:p>
          <a:endParaRPr lang="da-DK"/>
        </a:p>
      </dgm:t>
    </dgm:pt>
    <dgm:pt modelId="{FB805C0F-A044-476C-A4A8-D13F2F2E5BD1}" type="sibTrans" cxnId="{A1E0C071-8F7A-4837-9D91-7F6EAC0BB9FD}">
      <dgm:prSet/>
      <dgm:spPr/>
      <dgm:t>
        <a:bodyPr/>
        <a:lstStyle/>
        <a:p>
          <a:endParaRPr lang="da-DK"/>
        </a:p>
      </dgm:t>
    </dgm:pt>
    <dgm:pt modelId="{E4E2FE00-B4AC-461A-ACC4-6C862E2A0D46}">
      <dgm:prSet/>
      <dgm:spPr/>
      <dgm:t>
        <a:bodyPr/>
        <a:lstStyle/>
        <a:p>
          <a:endParaRPr lang="da-DK" dirty="0"/>
        </a:p>
      </dgm:t>
    </dgm:pt>
    <dgm:pt modelId="{917B1F8C-4467-4BC1-8988-082BB1488FED}" type="parTrans" cxnId="{681CEE0D-43FD-4633-B7D9-80C4A4EEA7CF}">
      <dgm:prSet/>
      <dgm:spPr/>
      <dgm:t>
        <a:bodyPr/>
        <a:lstStyle/>
        <a:p>
          <a:endParaRPr lang="da-DK"/>
        </a:p>
      </dgm:t>
    </dgm:pt>
    <dgm:pt modelId="{289F3BF3-C9CD-4BD1-9A32-0A4A4D2EF5F4}" type="sibTrans" cxnId="{681CEE0D-43FD-4633-B7D9-80C4A4EEA7CF}">
      <dgm:prSet/>
      <dgm:spPr/>
      <dgm:t>
        <a:bodyPr/>
        <a:lstStyle/>
        <a:p>
          <a:endParaRPr lang="da-DK"/>
        </a:p>
      </dgm:t>
    </dgm:pt>
    <dgm:pt modelId="{ACC4F1D9-44D4-45A2-8F11-407D7E9409DD}">
      <dgm:prSet/>
      <dgm:spPr/>
      <dgm:t>
        <a:bodyPr/>
        <a:lstStyle/>
        <a:p>
          <a:endParaRPr lang="da-DK" dirty="0"/>
        </a:p>
      </dgm:t>
    </dgm:pt>
    <dgm:pt modelId="{7C448FCE-F523-478C-B53E-31C1D358657F}" type="parTrans" cxnId="{0ABF3BE8-6400-4546-A9B4-90ADE0F02E51}">
      <dgm:prSet/>
      <dgm:spPr/>
      <dgm:t>
        <a:bodyPr/>
        <a:lstStyle/>
        <a:p>
          <a:endParaRPr lang="da-DK"/>
        </a:p>
      </dgm:t>
    </dgm:pt>
    <dgm:pt modelId="{F3FB93D5-57BC-4F80-9DD7-60320A09D426}" type="sibTrans" cxnId="{0ABF3BE8-6400-4546-A9B4-90ADE0F02E51}">
      <dgm:prSet/>
      <dgm:spPr/>
      <dgm:t>
        <a:bodyPr/>
        <a:lstStyle/>
        <a:p>
          <a:endParaRPr lang="da-DK"/>
        </a:p>
      </dgm:t>
    </dgm:pt>
    <dgm:pt modelId="{B34E85C3-2D5F-4BC0-9D5A-7CF047132CDC}">
      <dgm:prSet/>
      <dgm:spPr/>
      <dgm:t>
        <a:bodyPr/>
        <a:lstStyle/>
        <a:p>
          <a:endParaRPr lang="da-DK" dirty="0"/>
        </a:p>
      </dgm:t>
    </dgm:pt>
    <dgm:pt modelId="{4BBD2C5C-BF2C-472A-80FB-C0FFC5C17F9A}" type="parTrans" cxnId="{D1DC9DFB-04D3-46DB-8FD0-1A4C66CB3852}">
      <dgm:prSet/>
      <dgm:spPr/>
      <dgm:t>
        <a:bodyPr/>
        <a:lstStyle/>
        <a:p>
          <a:endParaRPr lang="da-DK"/>
        </a:p>
      </dgm:t>
    </dgm:pt>
    <dgm:pt modelId="{FD0F8E17-CF43-4CA5-8AF2-EB18ABF94230}" type="sibTrans" cxnId="{D1DC9DFB-04D3-46DB-8FD0-1A4C66CB3852}">
      <dgm:prSet/>
      <dgm:spPr/>
      <dgm:t>
        <a:bodyPr/>
        <a:lstStyle/>
        <a:p>
          <a:endParaRPr lang="da-DK"/>
        </a:p>
      </dgm:t>
    </dgm:pt>
    <dgm:pt modelId="{38F90CFD-6EDF-4AAD-ABE1-32B70E960384}">
      <dgm:prSet/>
      <dgm:spPr/>
      <dgm:t>
        <a:bodyPr/>
        <a:lstStyle/>
        <a:p>
          <a:endParaRPr lang="da-DK" dirty="0"/>
        </a:p>
      </dgm:t>
    </dgm:pt>
    <dgm:pt modelId="{2ECA713C-CDDF-4E73-8D56-B523B47412A5}" type="parTrans" cxnId="{253D1D50-732B-49CE-886F-A40FE1E7CEF1}">
      <dgm:prSet/>
      <dgm:spPr/>
      <dgm:t>
        <a:bodyPr/>
        <a:lstStyle/>
        <a:p>
          <a:endParaRPr lang="da-DK"/>
        </a:p>
      </dgm:t>
    </dgm:pt>
    <dgm:pt modelId="{3C24A9C1-C6D7-450A-9387-F754F07D262F}" type="sibTrans" cxnId="{253D1D50-732B-49CE-886F-A40FE1E7CEF1}">
      <dgm:prSet/>
      <dgm:spPr/>
      <dgm:t>
        <a:bodyPr/>
        <a:lstStyle/>
        <a:p>
          <a:endParaRPr lang="da-DK"/>
        </a:p>
      </dgm:t>
    </dgm:pt>
    <dgm:pt modelId="{4F4BE210-0A8D-4A5C-9AD6-8846E733DAE4}">
      <dgm:prSet/>
      <dgm:spPr/>
      <dgm:t>
        <a:bodyPr/>
        <a:lstStyle/>
        <a:p>
          <a:endParaRPr lang="da-DK" dirty="0"/>
        </a:p>
      </dgm:t>
    </dgm:pt>
    <dgm:pt modelId="{BA056C8B-CF01-4892-BF12-19572077B1C3}" type="parTrans" cxnId="{739986F3-C3CD-405B-BD4F-065713F95EE2}">
      <dgm:prSet/>
      <dgm:spPr/>
      <dgm:t>
        <a:bodyPr/>
        <a:lstStyle/>
        <a:p>
          <a:endParaRPr lang="da-DK"/>
        </a:p>
      </dgm:t>
    </dgm:pt>
    <dgm:pt modelId="{B38BC115-D662-466F-AD61-5DC7CC7B3118}" type="sibTrans" cxnId="{739986F3-C3CD-405B-BD4F-065713F95EE2}">
      <dgm:prSet/>
      <dgm:spPr/>
      <dgm:t>
        <a:bodyPr/>
        <a:lstStyle/>
        <a:p>
          <a:endParaRPr lang="da-DK"/>
        </a:p>
      </dgm:t>
    </dgm:pt>
    <dgm:pt modelId="{ED40000D-43A0-43E6-ABBB-DE496113F27D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endParaRPr lang="da-DK" dirty="0"/>
        </a:p>
      </dgm:t>
    </dgm:pt>
    <dgm:pt modelId="{1AC10779-EE70-4DDE-9D12-94F44F7242D1}" type="parTrans" cxnId="{1C073935-39EA-4829-A91F-225EF726CDA6}">
      <dgm:prSet/>
      <dgm:spPr/>
      <dgm:t>
        <a:bodyPr/>
        <a:lstStyle/>
        <a:p>
          <a:endParaRPr lang="da-DK"/>
        </a:p>
      </dgm:t>
    </dgm:pt>
    <dgm:pt modelId="{278A81EC-F3FC-4010-B685-0E12FAE6C388}" type="sibTrans" cxnId="{1C073935-39EA-4829-A91F-225EF726CDA6}">
      <dgm:prSet/>
      <dgm:spPr/>
      <dgm:t>
        <a:bodyPr/>
        <a:lstStyle/>
        <a:p>
          <a:endParaRPr lang="da-DK"/>
        </a:p>
      </dgm:t>
    </dgm:pt>
    <dgm:pt modelId="{0DE85A22-4A38-49D0-B8E2-3001E16B845B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endParaRPr lang="da-DK" dirty="0"/>
        </a:p>
      </dgm:t>
    </dgm:pt>
    <dgm:pt modelId="{10C7E81F-26A1-4358-AF37-7F2ADE61EEBF}" type="parTrans" cxnId="{1E61E47F-E568-4F7D-8101-29D1E2508B2D}">
      <dgm:prSet/>
      <dgm:spPr/>
      <dgm:t>
        <a:bodyPr/>
        <a:lstStyle/>
        <a:p>
          <a:endParaRPr lang="da-DK"/>
        </a:p>
      </dgm:t>
    </dgm:pt>
    <dgm:pt modelId="{B4FA3C67-DAE6-40D0-8279-E3612BCD39BF}" type="sibTrans" cxnId="{1E61E47F-E568-4F7D-8101-29D1E2508B2D}">
      <dgm:prSet/>
      <dgm:spPr/>
      <dgm:t>
        <a:bodyPr/>
        <a:lstStyle/>
        <a:p>
          <a:endParaRPr lang="da-DK"/>
        </a:p>
      </dgm:t>
    </dgm:pt>
    <dgm:pt modelId="{4D3130B9-2435-4A42-B1A3-A33094632182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endParaRPr lang="da-DK" dirty="0"/>
        </a:p>
      </dgm:t>
    </dgm:pt>
    <dgm:pt modelId="{7F034CED-33E7-4433-8086-BC9056A2B0DA}" type="parTrans" cxnId="{37E6A425-D891-4341-BDAB-0674FCD3FE31}">
      <dgm:prSet/>
      <dgm:spPr/>
      <dgm:t>
        <a:bodyPr/>
        <a:lstStyle/>
        <a:p>
          <a:endParaRPr lang="da-DK"/>
        </a:p>
      </dgm:t>
    </dgm:pt>
    <dgm:pt modelId="{B4D84D62-C47F-4BF0-950C-1C4CC8D7D76F}" type="sibTrans" cxnId="{37E6A425-D891-4341-BDAB-0674FCD3FE31}">
      <dgm:prSet/>
      <dgm:spPr/>
      <dgm:t>
        <a:bodyPr/>
        <a:lstStyle/>
        <a:p>
          <a:endParaRPr lang="da-DK"/>
        </a:p>
      </dgm:t>
    </dgm:pt>
    <dgm:pt modelId="{041C2ED8-ACA4-41B5-A575-B577EDA10E00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da-DK" dirty="0"/>
            <a:t>NHH</a:t>
          </a:r>
        </a:p>
        <a:p>
          <a:r>
            <a:rPr lang="da-DK" dirty="0"/>
            <a:t>(CEJ byggeprogram)</a:t>
          </a:r>
        </a:p>
      </dgm:t>
    </dgm:pt>
    <dgm:pt modelId="{972D9F4A-DC84-4250-BD54-95970CA5F206}" type="parTrans" cxnId="{6737DC8A-743A-46D7-8F17-72DB983CC8F5}">
      <dgm:prSet/>
      <dgm:spPr/>
      <dgm:t>
        <a:bodyPr/>
        <a:lstStyle/>
        <a:p>
          <a:endParaRPr lang="da-DK"/>
        </a:p>
      </dgm:t>
    </dgm:pt>
    <dgm:pt modelId="{FFB1AFD1-E6FF-46B8-A220-2FB16E7E1BD5}" type="sibTrans" cxnId="{6737DC8A-743A-46D7-8F17-72DB983CC8F5}">
      <dgm:prSet/>
      <dgm:spPr/>
      <dgm:t>
        <a:bodyPr/>
        <a:lstStyle/>
        <a:p>
          <a:endParaRPr lang="da-DK"/>
        </a:p>
      </dgm:t>
    </dgm:pt>
    <dgm:pt modelId="{336F9C08-5E72-4B01-B25C-CAEFF31BFD7D}">
      <dgm:prSet/>
      <dgm:spPr/>
      <dgm:t>
        <a:bodyPr/>
        <a:lstStyle/>
        <a:p>
          <a:endParaRPr lang="da-DK"/>
        </a:p>
      </dgm:t>
    </dgm:pt>
    <dgm:pt modelId="{197FD1DE-9895-4539-8D78-3F87E859251A}" type="parTrans" cxnId="{0403195E-A491-4BD4-AC09-2585AD7FCFD8}">
      <dgm:prSet/>
      <dgm:spPr/>
      <dgm:t>
        <a:bodyPr/>
        <a:lstStyle/>
        <a:p>
          <a:endParaRPr lang="da-DK"/>
        </a:p>
      </dgm:t>
    </dgm:pt>
    <dgm:pt modelId="{4FE40F00-64AF-4623-A2AC-417D8906C803}" type="sibTrans" cxnId="{0403195E-A491-4BD4-AC09-2585AD7FCFD8}">
      <dgm:prSet/>
      <dgm:spPr/>
      <dgm:t>
        <a:bodyPr/>
        <a:lstStyle/>
        <a:p>
          <a:endParaRPr lang="da-DK"/>
        </a:p>
      </dgm:t>
    </dgm:pt>
    <dgm:pt modelId="{EAAAC573-2ADC-4601-9991-17EE6DEF39E6}">
      <dgm:prSet/>
      <dgm:spPr/>
      <dgm:t>
        <a:bodyPr/>
        <a:lstStyle/>
        <a:p>
          <a:endParaRPr lang="da-DK"/>
        </a:p>
      </dgm:t>
    </dgm:pt>
    <dgm:pt modelId="{7212EE4C-90E4-489E-904C-7A0A060BA175}" type="parTrans" cxnId="{FF8E4852-A706-45A1-885C-4961D8963AF0}">
      <dgm:prSet/>
      <dgm:spPr/>
      <dgm:t>
        <a:bodyPr/>
        <a:lstStyle/>
        <a:p>
          <a:endParaRPr lang="da-DK"/>
        </a:p>
      </dgm:t>
    </dgm:pt>
    <dgm:pt modelId="{D1AD2F48-572E-4853-8C4A-2E50F851CD76}" type="sibTrans" cxnId="{FF8E4852-A706-45A1-885C-4961D8963AF0}">
      <dgm:prSet/>
      <dgm:spPr/>
      <dgm:t>
        <a:bodyPr/>
        <a:lstStyle/>
        <a:p>
          <a:endParaRPr lang="da-DK"/>
        </a:p>
      </dgm:t>
    </dgm:pt>
    <dgm:pt modelId="{2893ED56-6C13-4A88-9FDB-03D716676C46}">
      <dgm:prSet/>
      <dgm:spPr/>
      <dgm:t>
        <a:bodyPr/>
        <a:lstStyle/>
        <a:p>
          <a:endParaRPr lang="da-DK"/>
        </a:p>
      </dgm:t>
    </dgm:pt>
    <dgm:pt modelId="{B7AF639A-CF7E-4F65-BE46-85F763FA2B49}" type="parTrans" cxnId="{48A36596-3673-497F-82DC-9FB223F5EB49}">
      <dgm:prSet/>
      <dgm:spPr/>
      <dgm:t>
        <a:bodyPr/>
        <a:lstStyle/>
        <a:p>
          <a:endParaRPr lang="da-DK"/>
        </a:p>
      </dgm:t>
    </dgm:pt>
    <dgm:pt modelId="{D5168547-F969-4B57-BD7B-70F18CF5970E}" type="sibTrans" cxnId="{48A36596-3673-497F-82DC-9FB223F5EB49}">
      <dgm:prSet/>
      <dgm:spPr/>
      <dgm:t>
        <a:bodyPr/>
        <a:lstStyle/>
        <a:p>
          <a:endParaRPr lang="da-DK"/>
        </a:p>
      </dgm:t>
    </dgm:pt>
    <dgm:pt modelId="{DD43184B-09A9-4C48-861C-D0346FD58FDF}">
      <dgm:prSet/>
      <dgm:spPr/>
      <dgm:t>
        <a:bodyPr/>
        <a:lstStyle/>
        <a:p>
          <a:endParaRPr lang="da-DK"/>
        </a:p>
      </dgm:t>
    </dgm:pt>
    <dgm:pt modelId="{D9CFD71F-6CAE-4D39-8E03-41D2836A30E3}" type="parTrans" cxnId="{71BB4176-17BC-4A49-9B62-169535194830}">
      <dgm:prSet/>
      <dgm:spPr/>
      <dgm:t>
        <a:bodyPr/>
        <a:lstStyle/>
        <a:p>
          <a:endParaRPr lang="da-DK"/>
        </a:p>
      </dgm:t>
    </dgm:pt>
    <dgm:pt modelId="{20EDEF9D-E233-4740-9652-C1389E7B45F0}" type="sibTrans" cxnId="{71BB4176-17BC-4A49-9B62-169535194830}">
      <dgm:prSet/>
      <dgm:spPr/>
      <dgm:t>
        <a:bodyPr/>
        <a:lstStyle/>
        <a:p>
          <a:endParaRPr lang="da-DK"/>
        </a:p>
      </dgm:t>
    </dgm:pt>
    <dgm:pt modelId="{948EEE95-D94F-4CC1-AF79-D0A1E89062C0}">
      <dgm:prSet/>
      <dgm:spPr/>
      <dgm:t>
        <a:bodyPr/>
        <a:lstStyle/>
        <a:p>
          <a:endParaRPr lang="da-DK"/>
        </a:p>
      </dgm:t>
    </dgm:pt>
    <dgm:pt modelId="{822902D0-8E4E-407E-8C43-279AD937B1B4}" type="parTrans" cxnId="{A4953481-F86A-4743-853C-EA5782F82539}">
      <dgm:prSet/>
      <dgm:spPr/>
      <dgm:t>
        <a:bodyPr/>
        <a:lstStyle/>
        <a:p>
          <a:endParaRPr lang="da-DK"/>
        </a:p>
      </dgm:t>
    </dgm:pt>
    <dgm:pt modelId="{ADE5124E-FD61-46BB-833E-8C2FA69040AF}" type="sibTrans" cxnId="{A4953481-F86A-4743-853C-EA5782F82539}">
      <dgm:prSet/>
      <dgm:spPr/>
      <dgm:t>
        <a:bodyPr/>
        <a:lstStyle/>
        <a:p>
          <a:endParaRPr lang="da-DK"/>
        </a:p>
      </dgm:t>
    </dgm:pt>
    <dgm:pt modelId="{234AC42F-9715-4541-BDAF-F93232E7F741}">
      <dgm:prSet/>
      <dgm:spPr/>
      <dgm:t>
        <a:bodyPr/>
        <a:lstStyle/>
        <a:p>
          <a:endParaRPr lang="da-DK"/>
        </a:p>
      </dgm:t>
    </dgm:pt>
    <dgm:pt modelId="{402B79D3-A7EA-4895-AB99-2C683DF71864}" type="parTrans" cxnId="{0E862516-94B7-4808-B355-FFF58E43F845}">
      <dgm:prSet/>
      <dgm:spPr/>
      <dgm:t>
        <a:bodyPr/>
        <a:lstStyle/>
        <a:p>
          <a:endParaRPr lang="da-DK"/>
        </a:p>
      </dgm:t>
    </dgm:pt>
    <dgm:pt modelId="{67F4E354-3550-4A55-9173-ABE7A9AFBB3A}" type="sibTrans" cxnId="{0E862516-94B7-4808-B355-FFF58E43F845}">
      <dgm:prSet/>
      <dgm:spPr/>
      <dgm:t>
        <a:bodyPr/>
        <a:lstStyle/>
        <a:p>
          <a:endParaRPr lang="da-DK"/>
        </a:p>
      </dgm:t>
    </dgm:pt>
    <dgm:pt modelId="{BB2EEF37-738C-4D37-BDA1-BEE58FF50A54}">
      <dgm:prSet phldrT="[Tekst]"/>
      <dgm:spPr/>
      <dgm:t>
        <a:bodyPr/>
        <a:lstStyle/>
        <a:p>
          <a:endParaRPr lang="da-DK" dirty="0"/>
        </a:p>
      </dgm:t>
    </dgm:pt>
    <dgm:pt modelId="{B660F5EC-5965-48FE-9859-C23F39B4BE4D}" type="parTrans" cxnId="{06E10D93-4E4B-4198-8E7E-6BE139A4B916}">
      <dgm:prSet/>
      <dgm:spPr/>
      <dgm:t>
        <a:bodyPr/>
        <a:lstStyle/>
        <a:p>
          <a:endParaRPr lang="da-DK"/>
        </a:p>
      </dgm:t>
    </dgm:pt>
    <dgm:pt modelId="{FF02DDAF-5BA4-4F59-BC11-E312F4B92E81}" type="sibTrans" cxnId="{06E10D93-4E4B-4198-8E7E-6BE139A4B916}">
      <dgm:prSet/>
      <dgm:spPr/>
      <dgm:t>
        <a:bodyPr/>
        <a:lstStyle/>
        <a:p>
          <a:endParaRPr lang="da-DK"/>
        </a:p>
      </dgm:t>
    </dgm:pt>
    <dgm:pt modelId="{0A59F9FB-1F5E-487A-ACC1-DD61E721AAD6}">
      <dgm:prSet phldrT="[Tekst]"/>
      <dgm:spPr/>
      <dgm:t>
        <a:bodyPr/>
        <a:lstStyle/>
        <a:p>
          <a:endParaRPr lang="da-DK" dirty="0"/>
        </a:p>
      </dgm:t>
    </dgm:pt>
    <dgm:pt modelId="{53874CBB-83C8-4BA0-97CD-9EF14A94D1F2}" type="parTrans" cxnId="{02F116F8-C26A-4BEC-A67B-925464C72C11}">
      <dgm:prSet/>
      <dgm:spPr/>
      <dgm:t>
        <a:bodyPr/>
        <a:lstStyle/>
        <a:p>
          <a:endParaRPr lang="da-DK"/>
        </a:p>
      </dgm:t>
    </dgm:pt>
    <dgm:pt modelId="{A2057EA0-AB0C-48A5-BF53-D4FAAE81E027}" type="sibTrans" cxnId="{02F116F8-C26A-4BEC-A67B-925464C72C11}">
      <dgm:prSet/>
      <dgm:spPr/>
      <dgm:t>
        <a:bodyPr/>
        <a:lstStyle/>
        <a:p>
          <a:endParaRPr lang="da-DK"/>
        </a:p>
      </dgm:t>
    </dgm:pt>
    <dgm:pt modelId="{AD623998-9448-4505-A954-1DCBE5C23DE4}">
      <dgm:prSet phldrT="[Tekst]"/>
      <dgm:spPr/>
      <dgm:t>
        <a:bodyPr/>
        <a:lstStyle/>
        <a:p>
          <a:endParaRPr lang="da-DK" dirty="0"/>
        </a:p>
      </dgm:t>
    </dgm:pt>
    <dgm:pt modelId="{C734922B-1D0E-4A87-9B78-665E0F158041}" type="parTrans" cxnId="{A9B5D77F-506F-40FF-B0D5-DB25DCBF4955}">
      <dgm:prSet/>
      <dgm:spPr/>
      <dgm:t>
        <a:bodyPr/>
        <a:lstStyle/>
        <a:p>
          <a:endParaRPr lang="da-DK"/>
        </a:p>
      </dgm:t>
    </dgm:pt>
    <dgm:pt modelId="{21A48CA0-0AFE-44A9-BBBF-F230957105D3}" type="sibTrans" cxnId="{A9B5D77F-506F-40FF-B0D5-DB25DCBF4955}">
      <dgm:prSet/>
      <dgm:spPr/>
      <dgm:t>
        <a:bodyPr/>
        <a:lstStyle/>
        <a:p>
          <a:endParaRPr lang="da-DK"/>
        </a:p>
      </dgm:t>
    </dgm:pt>
    <dgm:pt modelId="{E2D9401B-6936-4C16-A9B0-275F25C4FF8D}">
      <dgm:prSet phldrT="[Tekst]"/>
      <dgm:spPr/>
      <dgm:t>
        <a:bodyPr/>
        <a:lstStyle/>
        <a:p>
          <a:endParaRPr lang="da-DK" dirty="0"/>
        </a:p>
      </dgm:t>
    </dgm:pt>
    <dgm:pt modelId="{59418F05-9B11-456F-BBF7-2B4996CAB0E5}" type="parTrans" cxnId="{98033197-FF7C-4883-BB82-0A4B3DD434DA}">
      <dgm:prSet/>
      <dgm:spPr/>
      <dgm:t>
        <a:bodyPr/>
        <a:lstStyle/>
        <a:p>
          <a:endParaRPr lang="da-DK"/>
        </a:p>
      </dgm:t>
    </dgm:pt>
    <dgm:pt modelId="{A3A54708-4C4B-418F-97B1-D1D5DC6710DC}" type="sibTrans" cxnId="{98033197-FF7C-4883-BB82-0A4B3DD434DA}">
      <dgm:prSet/>
      <dgm:spPr/>
      <dgm:t>
        <a:bodyPr/>
        <a:lstStyle/>
        <a:p>
          <a:endParaRPr lang="da-DK"/>
        </a:p>
      </dgm:t>
    </dgm:pt>
    <dgm:pt modelId="{6206CBCD-82E2-4743-9FA8-55F00D381FEE}" type="pres">
      <dgm:prSet presAssocID="{D8E0DA8D-B258-475A-AB97-CBFAE6ECD7E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DE77E449-8836-4801-95F9-A795F1FBC562}" type="pres">
      <dgm:prSet presAssocID="{041C2ED8-ACA4-41B5-A575-B577EDA10E00}" presName="horFlow" presStyleCnt="0"/>
      <dgm:spPr/>
    </dgm:pt>
    <dgm:pt modelId="{B56CFADF-39C4-4C4D-B883-43657541DAED}" type="pres">
      <dgm:prSet presAssocID="{041C2ED8-ACA4-41B5-A575-B577EDA10E00}" presName="bigChev" presStyleLbl="node1" presStyleIdx="0" presStyleCnt="4" custScaleX="75960" custScaleY="84977"/>
      <dgm:spPr/>
    </dgm:pt>
    <dgm:pt modelId="{D7E592DA-CA7C-447F-A7A9-1B45738020FB}" type="pres">
      <dgm:prSet presAssocID="{197FD1DE-9895-4539-8D78-3F87E859251A}" presName="parTrans" presStyleCnt="0"/>
      <dgm:spPr/>
    </dgm:pt>
    <dgm:pt modelId="{8DBF01FD-512C-4BB1-A85D-A17993445C51}" type="pres">
      <dgm:prSet presAssocID="{336F9C08-5E72-4B01-B25C-CAEFF31BFD7D}" presName="node" presStyleLbl="alignAccFollowNode1" presStyleIdx="0" presStyleCnt="24" custScaleX="103164">
        <dgm:presLayoutVars>
          <dgm:bulletEnabled val="1"/>
        </dgm:presLayoutVars>
      </dgm:prSet>
      <dgm:spPr/>
    </dgm:pt>
    <dgm:pt modelId="{7309DDE5-6F15-4E01-A09B-0A2CA161F27A}" type="pres">
      <dgm:prSet presAssocID="{4FE40F00-64AF-4623-A2AC-417D8906C803}" presName="sibTrans" presStyleCnt="0"/>
      <dgm:spPr/>
    </dgm:pt>
    <dgm:pt modelId="{6CC7D578-651D-4E77-8239-B1364DE7114D}" type="pres">
      <dgm:prSet presAssocID="{EAAAC573-2ADC-4601-9991-17EE6DEF39E6}" presName="node" presStyleLbl="alignAccFollowNode1" presStyleIdx="1" presStyleCnt="24">
        <dgm:presLayoutVars>
          <dgm:bulletEnabled val="1"/>
        </dgm:presLayoutVars>
      </dgm:prSet>
      <dgm:spPr/>
    </dgm:pt>
    <dgm:pt modelId="{417B8AE8-4E83-4E4A-9AE1-97E17CA715F6}" type="pres">
      <dgm:prSet presAssocID="{D1AD2F48-572E-4853-8C4A-2E50F851CD76}" presName="sibTrans" presStyleCnt="0"/>
      <dgm:spPr/>
    </dgm:pt>
    <dgm:pt modelId="{24196B0C-9712-4DC8-869B-006AA0F5878A}" type="pres">
      <dgm:prSet presAssocID="{2893ED56-6C13-4A88-9FDB-03D716676C46}" presName="node" presStyleLbl="alignAccFollowNode1" presStyleIdx="2" presStyleCnt="24" custScaleX="97422" custLinFactNeighborX="-8703">
        <dgm:presLayoutVars>
          <dgm:bulletEnabled val="1"/>
        </dgm:presLayoutVars>
      </dgm:prSet>
      <dgm:spPr/>
    </dgm:pt>
    <dgm:pt modelId="{768C20E6-4237-47C8-84F2-814C5BA7BC79}" type="pres">
      <dgm:prSet presAssocID="{D5168547-F969-4B57-BD7B-70F18CF5970E}" presName="sibTrans" presStyleCnt="0"/>
      <dgm:spPr/>
    </dgm:pt>
    <dgm:pt modelId="{EB338B3D-5FA1-44CC-BE3C-AC1D4FDD353E}" type="pres">
      <dgm:prSet presAssocID="{DD43184B-09A9-4C48-861C-D0346FD58FDF}" presName="node" presStyleLbl="alignAccFollowNode1" presStyleIdx="3" presStyleCnt="24" custScaleX="100000">
        <dgm:presLayoutVars>
          <dgm:bulletEnabled val="1"/>
        </dgm:presLayoutVars>
      </dgm:prSet>
      <dgm:spPr/>
    </dgm:pt>
    <dgm:pt modelId="{ADBF05B7-262F-4085-9790-B09A579DF5F7}" type="pres">
      <dgm:prSet presAssocID="{20EDEF9D-E233-4740-9652-C1389E7B45F0}" presName="sibTrans" presStyleCnt="0"/>
      <dgm:spPr/>
    </dgm:pt>
    <dgm:pt modelId="{15DA617D-1C92-4E6F-9ECD-40C461D72086}" type="pres">
      <dgm:prSet presAssocID="{948EEE95-D94F-4CC1-AF79-D0A1E89062C0}" presName="node" presStyleLbl="alignAccFollowNode1" presStyleIdx="4" presStyleCnt="24" custScaleX="100000">
        <dgm:presLayoutVars>
          <dgm:bulletEnabled val="1"/>
        </dgm:presLayoutVars>
      </dgm:prSet>
      <dgm:spPr/>
    </dgm:pt>
    <dgm:pt modelId="{E05D129D-9F9B-4EC9-B0AA-B3044A673689}" type="pres">
      <dgm:prSet presAssocID="{ADE5124E-FD61-46BB-833E-8C2FA69040AF}" presName="sibTrans" presStyleCnt="0"/>
      <dgm:spPr/>
    </dgm:pt>
    <dgm:pt modelId="{7F61C08B-16AD-47B4-923C-B30E6DB18045}" type="pres">
      <dgm:prSet presAssocID="{234AC42F-9715-4541-BDAF-F93232E7F741}" presName="node" presStyleLbl="alignAccFollowNode1" presStyleIdx="5" presStyleCnt="24" custScaleX="100000">
        <dgm:presLayoutVars>
          <dgm:bulletEnabled val="1"/>
        </dgm:presLayoutVars>
      </dgm:prSet>
      <dgm:spPr/>
    </dgm:pt>
    <dgm:pt modelId="{1186565D-7EE8-46F5-86B4-5BEE1CAA22B5}" type="pres">
      <dgm:prSet presAssocID="{041C2ED8-ACA4-41B5-A575-B577EDA10E00}" presName="vSp" presStyleCnt="0"/>
      <dgm:spPr/>
    </dgm:pt>
    <dgm:pt modelId="{AD1D513B-1F2A-43FC-95BE-3512B3A4A7CF}" type="pres">
      <dgm:prSet presAssocID="{CBE7F669-5BE2-43A5-A216-72C7EFFAFBD6}" presName="horFlow" presStyleCnt="0"/>
      <dgm:spPr/>
    </dgm:pt>
    <dgm:pt modelId="{4A585DC9-73F6-4714-A032-323EB41D205E}" type="pres">
      <dgm:prSet presAssocID="{CBE7F669-5BE2-43A5-A216-72C7EFFAFBD6}" presName="bigChev" presStyleLbl="node1" presStyleIdx="1" presStyleCnt="4" custScaleX="76890"/>
      <dgm:spPr/>
    </dgm:pt>
    <dgm:pt modelId="{74838E5D-3624-4235-B07C-BDC9B30244A3}" type="pres">
      <dgm:prSet presAssocID="{CE31DDC8-C723-4467-AA90-88B51A5AABF0}" presName="parTrans" presStyleCnt="0"/>
      <dgm:spPr/>
    </dgm:pt>
    <dgm:pt modelId="{FEEF9923-A2F3-4D42-AE73-A19A2A6CC6A8}" type="pres">
      <dgm:prSet presAssocID="{2B0E5D3F-811D-421D-8C46-AA17F73600EE}" presName="node" presStyleLbl="alignAccFollowNode1" presStyleIdx="6" presStyleCnt="24" custLinFactNeighborX="2965" custLinFactNeighborY="-1468">
        <dgm:presLayoutVars>
          <dgm:bulletEnabled val="1"/>
        </dgm:presLayoutVars>
      </dgm:prSet>
      <dgm:spPr/>
    </dgm:pt>
    <dgm:pt modelId="{2E7C4750-7614-4DAE-A18F-9DE9CF7291AC}" type="pres">
      <dgm:prSet presAssocID="{84E280E5-021A-4AEA-8692-2BBCAD30C381}" presName="sibTrans" presStyleCnt="0"/>
      <dgm:spPr/>
    </dgm:pt>
    <dgm:pt modelId="{96DD8137-4DB8-4F65-987B-6F8877B44D7A}" type="pres">
      <dgm:prSet presAssocID="{E9A81E37-B516-4F1F-B62E-A938C6D20FB6}" presName="node" presStyleLbl="alignAccFollowNode1" presStyleIdx="7" presStyleCnt="24">
        <dgm:presLayoutVars>
          <dgm:bulletEnabled val="1"/>
        </dgm:presLayoutVars>
      </dgm:prSet>
      <dgm:spPr/>
    </dgm:pt>
    <dgm:pt modelId="{4EABBD57-6116-4396-9795-149D021021E3}" type="pres">
      <dgm:prSet presAssocID="{898816D0-7985-4E54-9C24-13658947ED96}" presName="sibTrans" presStyleCnt="0"/>
      <dgm:spPr/>
    </dgm:pt>
    <dgm:pt modelId="{EBB0B104-7AF1-4A23-8754-6E2F2E1E7353}" type="pres">
      <dgm:prSet presAssocID="{E4E2FE00-B4AC-461A-ACC4-6C862E2A0D46}" presName="node" presStyleLbl="alignAccFollowNode1" presStyleIdx="8" presStyleCnt="24">
        <dgm:presLayoutVars>
          <dgm:bulletEnabled val="1"/>
        </dgm:presLayoutVars>
      </dgm:prSet>
      <dgm:spPr/>
    </dgm:pt>
    <dgm:pt modelId="{4FB8BC5A-96C4-4E25-9FE0-B2C7333989AE}" type="pres">
      <dgm:prSet presAssocID="{289F3BF3-C9CD-4BD1-9A32-0A4A4D2EF5F4}" presName="sibTrans" presStyleCnt="0"/>
      <dgm:spPr/>
    </dgm:pt>
    <dgm:pt modelId="{48EF433C-AA9F-4940-AD61-CB70371C21DB}" type="pres">
      <dgm:prSet presAssocID="{ACC4F1D9-44D4-45A2-8F11-407D7E9409DD}" presName="node" presStyleLbl="alignAccFollowNode1" presStyleIdx="9" presStyleCnt="24">
        <dgm:presLayoutVars>
          <dgm:bulletEnabled val="1"/>
        </dgm:presLayoutVars>
      </dgm:prSet>
      <dgm:spPr/>
    </dgm:pt>
    <dgm:pt modelId="{4195FA4B-ECB1-4F03-8311-A2F368FC4D34}" type="pres">
      <dgm:prSet presAssocID="{F3FB93D5-57BC-4F80-9DD7-60320A09D426}" presName="sibTrans" presStyleCnt="0"/>
      <dgm:spPr/>
    </dgm:pt>
    <dgm:pt modelId="{80C2B50D-1A61-4390-9D46-3F8067F49155}" type="pres">
      <dgm:prSet presAssocID="{B34E85C3-2D5F-4BC0-9D5A-7CF047132CDC}" presName="node" presStyleLbl="alignAccFollowNode1" presStyleIdx="10" presStyleCnt="24" custLinFactNeighborX="-7223" custLinFactNeighborY="-2259">
        <dgm:presLayoutVars>
          <dgm:bulletEnabled val="1"/>
        </dgm:presLayoutVars>
      </dgm:prSet>
      <dgm:spPr/>
    </dgm:pt>
    <dgm:pt modelId="{D07775F1-2F0D-4F5C-95C0-E1E785D173CC}" type="pres">
      <dgm:prSet presAssocID="{FD0F8E17-CF43-4CA5-8AF2-EB18ABF94230}" presName="sibTrans" presStyleCnt="0"/>
      <dgm:spPr/>
    </dgm:pt>
    <dgm:pt modelId="{1FEB3046-621A-4F88-A224-04C34104E00A}" type="pres">
      <dgm:prSet presAssocID="{38F90CFD-6EDF-4AAD-ABE1-32B70E960384}" presName="node" presStyleLbl="alignAccFollowNode1" presStyleIdx="11" presStyleCnt="24">
        <dgm:presLayoutVars>
          <dgm:bulletEnabled val="1"/>
        </dgm:presLayoutVars>
      </dgm:prSet>
      <dgm:spPr/>
    </dgm:pt>
    <dgm:pt modelId="{A6815C1C-E440-48A2-8FB7-306875C97BFB}" type="pres">
      <dgm:prSet presAssocID="{CBE7F669-5BE2-43A5-A216-72C7EFFAFBD6}" presName="vSp" presStyleCnt="0"/>
      <dgm:spPr/>
    </dgm:pt>
    <dgm:pt modelId="{654299AC-D10E-4318-93BB-EAD6EFD0AB39}" type="pres">
      <dgm:prSet presAssocID="{27D32322-8133-4B0C-AF6D-1CAB069F64DC}" presName="horFlow" presStyleCnt="0"/>
      <dgm:spPr/>
    </dgm:pt>
    <dgm:pt modelId="{63FA2706-19E6-4634-9F03-342C6413B7CE}" type="pres">
      <dgm:prSet presAssocID="{27D32322-8133-4B0C-AF6D-1CAB069F64DC}" presName="bigChev" presStyleLbl="node1" presStyleIdx="2" presStyleCnt="4" custScaleX="76890"/>
      <dgm:spPr/>
    </dgm:pt>
    <dgm:pt modelId="{E03F4AF2-F8F3-440A-8DE9-3041FE9F7399}" type="pres">
      <dgm:prSet presAssocID="{30A63B04-98B0-483F-87A5-BFE7D8B17E55}" presName="parTrans" presStyleCnt="0"/>
      <dgm:spPr/>
    </dgm:pt>
    <dgm:pt modelId="{AB403821-E796-4F2E-9DAB-FF90C06EFD63}" type="pres">
      <dgm:prSet presAssocID="{19E820F7-503B-4ED2-B754-4805F4A7A7BE}" presName="node" presStyleLbl="alignAccFollowNode1" presStyleIdx="12" presStyleCnt="24">
        <dgm:presLayoutVars>
          <dgm:bulletEnabled val="1"/>
        </dgm:presLayoutVars>
      </dgm:prSet>
      <dgm:spPr/>
    </dgm:pt>
    <dgm:pt modelId="{8B38DE58-7535-4BD4-9E31-33ACBF2339E1}" type="pres">
      <dgm:prSet presAssocID="{928659CE-FC70-4781-944D-11D418222C47}" presName="sibTrans" presStyleCnt="0"/>
      <dgm:spPr/>
    </dgm:pt>
    <dgm:pt modelId="{A5194900-4219-47B1-9C20-578148777BD0}" type="pres">
      <dgm:prSet presAssocID="{E1C7264F-DD8E-410B-BD75-27EE109441BB}" presName="node" presStyleLbl="alignAccFollowNode1" presStyleIdx="13" presStyleCnt="24">
        <dgm:presLayoutVars>
          <dgm:bulletEnabled val="1"/>
        </dgm:presLayoutVars>
      </dgm:prSet>
      <dgm:spPr/>
    </dgm:pt>
    <dgm:pt modelId="{43051DE1-FEE9-47A7-8935-DA6DAC89C84D}" type="pres">
      <dgm:prSet presAssocID="{DFA1A8ED-0915-43E3-B831-BA33C98C4780}" presName="sibTrans" presStyleCnt="0"/>
      <dgm:spPr/>
    </dgm:pt>
    <dgm:pt modelId="{E2083DE5-60E9-44D5-A89A-BC556968184C}" type="pres">
      <dgm:prSet presAssocID="{ED40000D-43A0-43E6-ABBB-DE496113F27D}" presName="node" presStyleLbl="alignAccFollowNode1" presStyleIdx="14" presStyleCnt="24">
        <dgm:presLayoutVars>
          <dgm:bulletEnabled val="1"/>
        </dgm:presLayoutVars>
      </dgm:prSet>
      <dgm:spPr/>
    </dgm:pt>
    <dgm:pt modelId="{8839C831-D0E9-412F-B1D1-083BDC0F8DDE}" type="pres">
      <dgm:prSet presAssocID="{278A81EC-F3FC-4010-B685-0E12FAE6C388}" presName="sibTrans" presStyleCnt="0"/>
      <dgm:spPr/>
    </dgm:pt>
    <dgm:pt modelId="{23F9E3F9-49F0-4455-8BE0-ACE00476E11E}" type="pres">
      <dgm:prSet presAssocID="{0DE85A22-4A38-49D0-B8E2-3001E16B845B}" presName="node" presStyleLbl="alignAccFollowNode1" presStyleIdx="15" presStyleCnt="24">
        <dgm:presLayoutVars>
          <dgm:bulletEnabled val="1"/>
        </dgm:presLayoutVars>
      </dgm:prSet>
      <dgm:spPr/>
    </dgm:pt>
    <dgm:pt modelId="{FE4D04BC-C9C9-4D1E-9267-6D1CF1429ECA}" type="pres">
      <dgm:prSet presAssocID="{B4FA3C67-DAE6-40D0-8279-E3612BCD39BF}" presName="sibTrans" presStyleCnt="0"/>
      <dgm:spPr/>
    </dgm:pt>
    <dgm:pt modelId="{1F8B7E8B-7FC0-44F1-82C7-A01481B2855A}" type="pres">
      <dgm:prSet presAssocID="{4D3130B9-2435-4A42-B1A3-A33094632182}" presName="node" presStyleLbl="alignAccFollowNode1" presStyleIdx="16" presStyleCnt="24">
        <dgm:presLayoutVars>
          <dgm:bulletEnabled val="1"/>
        </dgm:presLayoutVars>
      </dgm:prSet>
      <dgm:spPr/>
    </dgm:pt>
    <dgm:pt modelId="{EE79188C-793C-43EB-B9BA-44DF95979C20}" type="pres">
      <dgm:prSet presAssocID="{B4D84D62-C47F-4BF0-950C-1C4CC8D7D76F}" presName="sibTrans" presStyleCnt="0"/>
      <dgm:spPr/>
    </dgm:pt>
    <dgm:pt modelId="{C789A263-9148-4595-9339-364A50D0428C}" type="pres">
      <dgm:prSet presAssocID="{4F4BE210-0A8D-4A5C-9AD6-8846E733DAE4}" presName="node" presStyleLbl="alignAccFollowNode1" presStyleIdx="17" presStyleCnt="24">
        <dgm:presLayoutVars>
          <dgm:bulletEnabled val="1"/>
        </dgm:presLayoutVars>
      </dgm:prSet>
      <dgm:spPr/>
    </dgm:pt>
    <dgm:pt modelId="{03905C8E-4E98-4B4A-A087-D4D70BC2296A}" type="pres">
      <dgm:prSet presAssocID="{27D32322-8133-4B0C-AF6D-1CAB069F64DC}" presName="vSp" presStyleCnt="0"/>
      <dgm:spPr/>
    </dgm:pt>
    <dgm:pt modelId="{E6F6A78E-2D07-4D2D-8D57-A763B51CF40D}" type="pres">
      <dgm:prSet presAssocID="{CDDDB9A9-6208-4126-9FC9-20B30920EF97}" presName="horFlow" presStyleCnt="0"/>
      <dgm:spPr/>
    </dgm:pt>
    <dgm:pt modelId="{3BD06193-4A2D-4D5C-8985-648D131E6D3A}" type="pres">
      <dgm:prSet presAssocID="{CDDDB9A9-6208-4126-9FC9-20B30920EF97}" presName="bigChev" presStyleLbl="node1" presStyleIdx="3" presStyleCnt="4" custScaleX="76890"/>
      <dgm:spPr/>
    </dgm:pt>
    <dgm:pt modelId="{AF94BC4C-0E5D-4C10-80A7-23FE1E0BC272}" type="pres">
      <dgm:prSet presAssocID="{5CB43D31-88BC-494E-972D-5955DDAA8AED}" presName="parTrans" presStyleCnt="0"/>
      <dgm:spPr/>
    </dgm:pt>
    <dgm:pt modelId="{8E439946-F5FF-47CF-B809-CBF85EB4630A}" type="pres">
      <dgm:prSet presAssocID="{4F95D2AD-B0C4-4279-B619-9AE489FFA1C4}" presName="node" presStyleLbl="alignAccFollowNode1" presStyleIdx="18" presStyleCnt="24">
        <dgm:presLayoutVars>
          <dgm:bulletEnabled val="1"/>
        </dgm:presLayoutVars>
      </dgm:prSet>
      <dgm:spPr/>
    </dgm:pt>
    <dgm:pt modelId="{95116D84-79C9-4834-84BC-ECC2650A6C45}" type="pres">
      <dgm:prSet presAssocID="{E2E83C42-FEF1-45F1-B137-1D2838D21712}" presName="sibTrans" presStyleCnt="0"/>
      <dgm:spPr/>
    </dgm:pt>
    <dgm:pt modelId="{A9668C9C-CAF2-45BE-BA2D-1801E3A7496F}" type="pres">
      <dgm:prSet presAssocID="{1C85288A-D547-4CB9-80D9-98C0593666C3}" presName="node" presStyleLbl="alignAccFollowNode1" presStyleIdx="19" presStyleCnt="24">
        <dgm:presLayoutVars>
          <dgm:bulletEnabled val="1"/>
        </dgm:presLayoutVars>
      </dgm:prSet>
      <dgm:spPr/>
    </dgm:pt>
    <dgm:pt modelId="{500172A0-935F-44DB-9577-2E8A89DF6EE7}" type="pres">
      <dgm:prSet presAssocID="{FB805C0F-A044-476C-A4A8-D13F2F2E5BD1}" presName="sibTrans" presStyleCnt="0"/>
      <dgm:spPr/>
    </dgm:pt>
    <dgm:pt modelId="{CC11832B-F7F9-4ECF-8620-1D662F024AEC}" type="pres">
      <dgm:prSet presAssocID="{BB2EEF37-738C-4D37-BDA1-BEE58FF50A54}" presName="node" presStyleLbl="alignAccFollowNode1" presStyleIdx="20" presStyleCnt="24">
        <dgm:presLayoutVars>
          <dgm:bulletEnabled val="1"/>
        </dgm:presLayoutVars>
      </dgm:prSet>
      <dgm:spPr/>
    </dgm:pt>
    <dgm:pt modelId="{F89C6B04-06B2-409D-BC16-A0F88422C936}" type="pres">
      <dgm:prSet presAssocID="{FF02DDAF-5BA4-4F59-BC11-E312F4B92E81}" presName="sibTrans" presStyleCnt="0"/>
      <dgm:spPr/>
    </dgm:pt>
    <dgm:pt modelId="{A5062CCD-4181-4812-A73D-AC0E382EDD37}" type="pres">
      <dgm:prSet presAssocID="{0A59F9FB-1F5E-487A-ACC1-DD61E721AAD6}" presName="node" presStyleLbl="alignAccFollowNode1" presStyleIdx="21" presStyleCnt="24">
        <dgm:presLayoutVars>
          <dgm:bulletEnabled val="1"/>
        </dgm:presLayoutVars>
      </dgm:prSet>
      <dgm:spPr/>
    </dgm:pt>
    <dgm:pt modelId="{F4AAEF9D-226C-48D6-88B6-06764B678AA4}" type="pres">
      <dgm:prSet presAssocID="{A2057EA0-AB0C-48A5-BF53-D4FAAE81E027}" presName="sibTrans" presStyleCnt="0"/>
      <dgm:spPr/>
    </dgm:pt>
    <dgm:pt modelId="{3A15A157-0B63-4213-A5BA-6E567A40E948}" type="pres">
      <dgm:prSet presAssocID="{AD623998-9448-4505-A954-1DCBE5C23DE4}" presName="node" presStyleLbl="alignAccFollowNode1" presStyleIdx="22" presStyleCnt="24">
        <dgm:presLayoutVars>
          <dgm:bulletEnabled val="1"/>
        </dgm:presLayoutVars>
      </dgm:prSet>
      <dgm:spPr/>
    </dgm:pt>
    <dgm:pt modelId="{D037DB66-20C1-4511-AABE-CAF0FE6F7CB5}" type="pres">
      <dgm:prSet presAssocID="{21A48CA0-0AFE-44A9-BBBF-F230957105D3}" presName="sibTrans" presStyleCnt="0"/>
      <dgm:spPr/>
    </dgm:pt>
    <dgm:pt modelId="{0B4F457B-D1D4-4453-8B0B-8E2DCB598354}" type="pres">
      <dgm:prSet presAssocID="{E2D9401B-6936-4C16-A9B0-275F25C4FF8D}" presName="node" presStyleLbl="alignAccFollowNode1" presStyleIdx="23" presStyleCnt="24">
        <dgm:presLayoutVars>
          <dgm:bulletEnabled val="1"/>
        </dgm:presLayoutVars>
      </dgm:prSet>
      <dgm:spPr/>
    </dgm:pt>
  </dgm:ptLst>
  <dgm:cxnLst>
    <dgm:cxn modelId="{6286750C-CF6D-4C20-AAD8-1E77D53B5F70}" type="presOf" srcId="{E1C7264F-DD8E-410B-BD75-27EE109441BB}" destId="{A5194900-4219-47B1-9C20-578148777BD0}" srcOrd="0" destOrd="0" presId="urn:microsoft.com/office/officeart/2005/8/layout/lProcess3"/>
    <dgm:cxn modelId="{681CEE0D-43FD-4633-B7D9-80C4A4EEA7CF}" srcId="{CBE7F669-5BE2-43A5-A216-72C7EFFAFBD6}" destId="{E4E2FE00-B4AC-461A-ACC4-6C862E2A0D46}" srcOrd="2" destOrd="0" parTransId="{917B1F8C-4467-4BC1-8988-082BB1488FED}" sibTransId="{289F3BF3-C9CD-4BD1-9A32-0A4A4D2EF5F4}"/>
    <dgm:cxn modelId="{3EA7B811-F53C-42F3-AB77-9820616506A6}" type="presOf" srcId="{ACC4F1D9-44D4-45A2-8F11-407D7E9409DD}" destId="{48EF433C-AA9F-4940-AD61-CB70371C21DB}" srcOrd="0" destOrd="0" presId="urn:microsoft.com/office/officeart/2005/8/layout/lProcess3"/>
    <dgm:cxn modelId="{AEA5BA11-72CA-4788-B139-70637AF7469E}" type="presOf" srcId="{CBE7F669-5BE2-43A5-A216-72C7EFFAFBD6}" destId="{4A585DC9-73F6-4714-A032-323EB41D205E}" srcOrd="0" destOrd="0" presId="urn:microsoft.com/office/officeart/2005/8/layout/lProcess3"/>
    <dgm:cxn modelId="{0E862516-94B7-4808-B355-FFF58E43F845}" srcId="{041C2ED8-ACA4-41B5-A575-B577EDA10E00}" destId="{234AC42F-9715-4541-BDAF-F93232E7F741}" srcOrd="5" destOrd="0" parTransId="{402B79D3-A7EA-4895-AB99-2C683DF71864}" sibTransId="{67F4E354-3550-4A55-9173-ABE7A9AFBB3A}"/>
    <dgm:cxn modelId="{87243E18-4E98-4B59-85BA-0FCE195B75A6}" type="presOf" srcId="{2893ED56-6C13-4A88-9FDB-03D716676C46}" destId="{24196B0C-9712-4DC8-869B-006AA0F5878A}" srcOrd="0" destOrd="0" presId="urn:microsoft.com/office/officeart/2005/8/layout/lProcess3"/>
    <dgm:cxn modelId="{E354E621-ABF2-4F26-955D-AEE0DD0B3206}" srcId="{CBE7F669-5BE2-43A5-A216-72C7EFFAFBD6}" destId="{E9A81E37-B516-4F1F-B62E-A938C6D20FB6}" srcOrd="1" destOrd="0" parTransId="{DFFCC09E-4DDE-4C7E-A129-F223922127D2}" sibTransId="{898816D0-7985-4E54-9C24-13658947ED96}"/>
    <dgm:cxn modelId="{37E6A425-D891-4341-BDAB-0674FCD3FE31}" srcId="{27D32322-8133-4B0C-AF6D-1CAB069F64DC}" destId="{4D3130B9-2435-4A42-B1A3-A33094632182}" srcOrd="4" destOrd="0" parTransId="{7F034CED-33E7-4433-8086-BC9056A2B0DA}" sibTransId="{B4D84D62-C47F-4BF0-950C-1C4CC8D7D76F}"/>
    <dgm:cxn modelId="{76B56D28-A311-417D-AE72-6E454AD4D0B9}" type="presOf" srcId="{234AC42F-9715-4541-BDAF-F93232E7F741}" destId="{7F61C08B-16AD-47B4-923C-B30E6DB18045}" srcOrd="0" destOrd="0" presId="urn:microsoft.com/office/officeart/2005/8/layout/lProcess3"/>
    <dgm:cxn modelId="{93981D29-0440-40C8-A4C2-77FD205DE6CA}" type="presOf" srcId="{BB2EEF37-738C-4D37-BDA1-BEE58FF50A54}" destId="{CC11832B-F7F9-4ECF-8620-1D662F024AEC}" srcOrd="0" destOrd="0" presId="urn:microsoft.com/office/officeart/2005/8/layout/lProcess3"/>
    <dgm:cxn modelId="{71162730-A00E-461C-8A99-D521383AA5B5}" type="presOf" srcId="{B34E85C3-2D5F-4BC0-9D5A-7CF047132CDC}" destId="{80C2B50D-1A61-4390-9D46-3F8067F49155}" srcOrd="0" destOrd="0" presId="urn:microsoft.com/office/officeart/2005/8/layout/lProcess3"/>
    <dgm:cxn modelId="{B202A931-EE2B-4F91-B2FE-F61F4690C66C}" type="presOf" srcId="{4F4BE210-0A8D-4A5C-9AD6-8846E733DAE4}" destId="{C789A263-9148-4595-9339-364A50D0428C}" srcOrd="0" destOrd="0" presId="urn:microsoft.com/office/officeart/2005/8/layout/lProcess3"/>
    <dgm:cxn modelId="{420AAF34-14F5-4F5B-9491-830D083D586F}" type="presOf" srcId="{E9A81E37-B516-4F1F-B62E-A938C6D20FB6}" destId="{96DD8137-4DB8-4F65-987B-6F8877B44D7A}" srcOrd="0" destOrd="0" presId="urn:microsoft.com/office/officeart/2005/8/layout/lProcess3"/>
    <dgm:cxn modelId="{1C073935-39EA-4829-A91F-225EF726CDA6}" srcId="{27D32322-8133-4B0C-AF6D-1CAB069F64DC}" destId="{ED40000D-43A0-43E6-ABBB-DE496113F27D}" srcOrd="2" destOrd="0" parTransId="{1AC10779-EE70-4DDE-9D12-94F44F7242D1}" sibTransId="{278A81EC-F3FC-4010-B685-0E12FAE6C388}"/>
    <dgm:cxn modelId="{A465EE37-023E-41C7-8D0D-CB389F246D2C}" type="presOf" srcId="{D8E0DA8D-B258-475A-AB97-CBFAE6ECD7E9}" destId="{6206CBCD-82E2-4743-9FA8-55F00D381FEE}" srcOrd="0" destOrd="0" presId="urn:microsoft.com/office/officeart/2005/8/layout/lProcess3"/>
    <dgm:cxn modelId="{41BEB140-F4FD-4A8B-99A0-10951AF6BC00}" type="presOf" srcId="{DD43184B-09A9-4C48-861C-D0346FD58FDF}" destId="{EB338B3D-5FA1-44CC-BE3C-AC1D4FDD353E}" srcOrd="0" destOrd="0" presId="urn:microsoft.com/office/officeart/2005/8/layout/lProcess3"/>
    <dgm:cxn modelId="{3A55D85C-AB91-497D-876B-4596506E5D11}" srcId="{CBE7F669-5BE2-43A5-A216-72C7EFFAFBD6}" destId="{2B0E5D3F-811D-421D-8C46-AA17F73600EE}" srcOrd="0" destOrd="0" parTransId="{CE31DDC8-C723-4467-AA90-88B51A5AABF0}" sibTransId="{84E280E5-021A-4AEA-8692-2BBCAD30C381}"/>
    <dgm:cxn modelId="{0403195E-A491-4BD4-AC09-2585AD7FCFD8}" srcId="{041C2ED8-ACA4-41B5-A575-B577EDA10E00}" destId="{336F9C08-5E72-4B01-B25C-CAEFF31BFD7D}" srcOrd="0" destOrd="0" parTransId="{197FD1DE-9895-4539-8D78-3F87E859251A}" sibTransId="{4FE40F00-64AF-4623-A2AC-417D8906C803}"/>
    <dgm:cxn modelId="{E6EDAB62-8D24-4E0E-A2F1-97120DCCFCE4}" type="presOf" srcId="{4D3130B9-2435-4A42-B1A3-A33094632182}" destId="{1F8B7E8B-7FC0-44F1-82C7-A01481B2855A}" srcOrd="0" destOrd="0" presId="urn:microsoft.com/office/officeart/2005/8/layout/lProcess3"/>
    <dgm:cxn modelId="{7C0F2D64-C799-4BCB-9F06-8A99118FB3DD}" type="presOf" srcId="{1C85288A-D547-4CB9-80D9-98C0593666C3}" destId="{A9668C9C-CAF2-45BE-BA2D-1801E3A7496F}" srcOrd="0" destOrd="0" presId="urn:microsoft.com/office/officeart/2005/8/layout/lProcess3"/>
    <dgm:cxn modelId="{253D1D50-732B-49CE-886F-A40FE1E7CEF1}" srcId="{CBE7F669-5BE2-43A5-A216-72C7EFFAFBD6}" destId="{38F90CFD-6EDF-4AAD-ABE1-32B70E960384}" srcOrd="5" destOrd="0" parTransId="{2ECA713C-CDDF-4E73-8D56-B523B47412A5}" sibTransId="{3C24A9C1-C6D7-450A-9387-F754F07D262F}"/>
    <dgm:cxn modelId="{A1E0C071-8F7A-4837-9D91-7F6EAC0BB9FD}" srcId="{CDDDB9A9-6208-4126-9FC9-20B30920EF97}" destId="{1C85288A-D547-4CB9-80D9-98C0593666C3}" srcOrd="1" destOrd="0" parTransId="{B45F1613-7DEE-46EC-92C9-879A29196AEC}" sibTransId="{FB805C0F-A044-476C-A4A8-D13F2F2E5BD1}"/>
    <dgm:cxn modelId="{9C76C271-BE43-4767-8A0D-BA69C841166F}" srcId="{D8E0DA8D-B258-475A-AB97-CBFAE6ECD7E9}" destId="{CBE7F669-5BE2-43A5-A216-72C7EFFAFBD6}" srcOrd="1" destOrd="0" parTransId="{AE3BC895-B508-43D1-94EE-10F6B6ACA2B2}" sibTransId="{4A5F6B4A-5A29-415C-993E-D48EBE268825}"/>
    <dgm:cxn modelId="{FF8E4852-A706-45A1-885C-4961D8963AF0}" srcId="{041C2ED8-ACA4-41B5-A575-B577EDA10E00}" destId="{EAAAC573-2ADC-4601-9991-17EE6DEF39E6}" srcOrd="1" destOrd="0" parTransId="{7212EE4C-90E4-489E-904C-7A0A060BA175}" sibTransId="{D1AD2F48-572E-4853-8C4A-2E50F851CD76}"/>
    <dgm:cxn modelId="{71BB4176-17BC-4A49-9B62-169535194830}" srcId="{041C2ED8-ACA4-41B5-A575-B577EDA10E00}" destId="{DD43184B-09A9-4C48-861C-D0346FD58FDF}" srcOrd="3" destOrd="0" parTransId="{D9CFD71F-6CAE-4D39-8E03-41D2836A30E3}" sibTransId="{20EDEF9D-E233-4740-9652-C1389E7B45F0}"/>
    <dgm:cxn modelId="{67612478-63D6-4123-A300-150DEC7B9F5A}" type="presOf" srcId="{19E820F7-503B-4ED2-B754-4805F4A7A7BE}" destId="{AB403821-E796-4F2E-9DAB-FF90C06EFD63}" srcOrd="0" destOrd="0" presId="urn:microsoft.com/office/officeart/2005/8/layout/lProcess3"/>
    <dgm:cxn modelId="{9F63EE78-2467-4FB0-9895-AEA725D792BF}" type="presOf" srcId="{948EEE95-D94F-4CC1-AF79-D0A1E89062C0}" destId="{15DA617D-1C92-4E6F-9ECD-40C461D72086}" srcOrd="0" destOrd="0" presId="urn:microsoft.com/office/officeart/2005/8/layout/lProcess3"/>
    <dgm:cxn modelId="{0CBA0F5A-2853-4356-8016-D0652615E402}" srcId="{CDDDB9A9-6208-4126-9FC9-20B30920EF97}" destId="{4F95D2AD-B0C4-4279-B619-9AE489FFA1C4}" srcOrd="0" destOrd="0" parTransId="{5CB43D31-88BC-494E-972D-5955DDAA8AED}" sibTransId="{E2E83C42-FEF1-45F1-B137-1D2838D21712}"/>
    <dgm:cxn modelId="{0E762C7A-1B0A-4FB6-99F5-8CEFD2C458DE}" type="presOf" srcId="{0A59F9FB-1F5E-487A-ACC1-DD61E721AAD6}" destId="{A5062CCD-4181-4812-A73D-AC0E382EDD37}" srcOrd="0" destOrd="0" presId="urn:microsoft.com/office/officeart/2005/8/layout/lProcess3"/>
    <dgm:cxn modelId="{A9B5D77F-506F-40FF-B0D5-DB25DCBF4955}" srcId="{CDDDB9A9-6208-4126-9FC9-20B30920EF97}" destId="{AD623998-9448-4505-A954-1DCBE5C23DE4}" srcOrd="4" destOrd="0" parTransId="{C734922B-1D0E-4A87-9B78-665E0F158041}" sibTransId="{21A48CA0-0AFE-44A9-BBBF-F230957105D3}"/>
    <dgm:cxn modelId="{1E61E47F-E568-4F7D-8101-29D1E2508B2D}" srcId="{27D32322-8133-4B0C-AF6D-1CAB069F64DC}" destId="{0DE85A22-4A38-49D0-B8E2-3001E16B845B}" srcOrd="3" destOrd="0" parTransId="{10C7E81F-26A1-4358-AF37-7F2ADE61EEBF}" sibTransId="{B4FA3C67-DAE6-40D0-8279-E3612BCD39BF}"/>
    <dgm:cxn modelId="{A4953481-F86A-4743-853C-EA5782F82539}" srcId="{041C2ED8-ACA4-41B5-A575-B577EDA10E00}" destId="{948EEE95-D94F-4CC1-AF79-D0A1E89062C0}" srcOrd="4" destOrd="0" parTransId="{822902D0-8E4E-407E-8C43-279AD937B1B4}" sibTransId="{ADE5124E-FD61-46BB-833E-8C2FA69040AF}"/>
    <dgm:cxn modelId="{6737DC8A-743A-46D7-8F17-72DB983CC8F5}" srcId="{D8E0DA8D-B258-475A-AB97-CBFAE6ECD7E9}" destId="{041C2ED8-ACA4-41B5-A575-B577EDA10E00}" srcOrd="0" destOrd="0" parTransId="{972D9F4A-DC84-4250-BD54-95970CA5F206}" sibTransId="{FFB1AFD1-E6FF-46B8-A220-2FB16E7E1BD5}"/>
    <dgm:cxn modelId="{06E10D93-4E4B-4198-8E7E-6BE139A4B916}" srcId="{CDDDB9A9-6208-4126-9FC9-20B30920EF97}" destId="{BB2EEF37-738C-4D37-BDA1-BEE58FF50A54}" srcOrd="2" destOrd="0" parTransId="{B660F5EC-5965-48FE-9859-C23F39B4BE4D}" sibTransId="{FF02DDAF-5BA4-4F59-BC11-E312F4B92E81}"/>
    <dgm:cxn modelId="{48A36596-3673-497F-82DC-9FB223F5EB49}" srcId="{041C2ED8-ACA4-41B5-A575-B577EDA10E00}" destId="{2893ED56-6C13-4A88-9FDB-03D716676C46}" srcOrd="2" destOrd="0" parTransId="{B7AF639A-CF7E-4F65-BE46-85F763FA2B49}" sibTransId="{D5168547-F969-4B57-BD7B-70F18CF5970E}"/>
    <dgm:cxn modelId="{98033197-FF7C-4883-BB82-0A4B3DD434DA}" srcId="{CDDDB9A9-6208-4126-9FC9-20B30920EF97}" destId="{E2D9401B-6936-4C16-A9B0-275F25C4FF8D}" srcOrd="5" destOrd="0" parTransId="{59418F05-9B11-456F-BBF7-2B4996CAB0E5}" sibTransId="{A3A54708-4C4B-418F-97B1-D1D5DC6710DC}"/>
    <dgm:cxn modelId="{D7915498-E241-40F5-90CD-24F490C242F4}" srcId="{D8E0DA8D-B258-475A-AB97-CBFAE6ECD7E9}" destId="{CDDDB9A9-6208-4126-9FC9-20B30920EF97}" srcOrd="3" destOrd="0" parTransId="{D2DA9DE3-1E92-4692-895D-59ADB67A15C2}" sibTransId="{EC278229-F8E5-415A-8B20-1886DF852150}"/>
    <dgm:cxn modelId="{A946659A-B22F-4654-9A08-0E95B823B8DD}" type="presOf" srcId="{38F90CFD-6EDF-4AAD-ABE1-32B70E960384}" destId="{1FEB3046-621A-4F88-A224-04C34104E00A}" srcOrd="0" destOrd="0" presId="urn:microsoft.com/office/officeart/2005/8/layout/lProcess3"/>
    <dgm:cxn modelId="{5B477DA0-4CB5-4744-9A23-E44C433AF15A}" type="presOf" srcId="{E4E2FE00-B4AC-461A-ACC4-6C862E2A0D46}" destId="{EBB0B104-7AF1-4A23-8754-6E2F2E1E7353}" srcOrd="0" destOrd="0" presId="urn:microsoft.com/office/officeart/2005/8/layout/lProcess3"/>
    <dgm:cxn modelId="{FA9A4BA4-87B9-4750-B58A-CE2E3156367E}" type="presOf" srcId="{27D32322-8133-4B0C-AF6D-1CAB069F64DC}" destId="{63FA2706-19E6-4634-9F03-342C6413B7CE}" srcOrd="0" destOrd="0" presId="urn:microsoft.com/office/officeart/2005/8/layout/lProcess3"/>
    <dgm:cxn modelId="{740CEAB0-08D0-4B0F-8E7E-40A1FBB99D33}" type="presOf" srcId="{EAAAC573-2ADC-4601-9991-17EE6DEF39E6}" destId="{6CC7D578-651D-4E77-8239-B1364DE7114D}" srcOrd="0" destOrd="0" presId="urn:microsoft.com/office/officeart/2005/8/layout/lProcess3"/>
    <dgm:cxn modelId="{414E52B4-9BC2-4A4C-9409-85A0F6592693}" srcId="{27D32322-8133-4B0C-AF6D-1CAB069F64DC}" destId="{19E820F7-503B-4ED2-B754-4805F4A7A7BE}" srcOrd="0" destOrd="0" parTransId="{30A63B04-98B0-483F-87A5-BFE7D8B17E55}" sibTransId="{928659CE-FC70-4781-944D-11D418222C47}"/>
    <dgm:cxn modelId="{A4E6EDB6-46E3-42B8-BA7B-D20267EAE0C8}" srcId="{D8E0DA8D-B258-475A-AB97-CBFAE6ECD7E9}" destId="{27D32322-8133-4B0C-AF6D-1CAB069F64DC}" srcOrd="2" destOrd="0" parTransId="{C38DD2F1-20CE-429C-96A5-1BDF64761BF9}" sibTransId="{66507108-AD7B-4882-9FD4-58385EC8CF20}"/>
    <dgm:cxn modelId="{3FEBAABB-7749-42F0-897B-59BF0C75D887}" type="presOf" srcId="{336F9C08-5E72-4B01-B25C-CAEFF31BFD7D}" destId="{8DBF01FD-512C-4BB1-A85D-A17993445C51}" srcOrd="0" destOrd="0" presId="urn:microsoft.com/office/officeart/2005/8/layout/lProcess3"/>
    <dgm:cxn modelId="{A16557C5-F880-4D09-93AC-40E468002BF1}" type="presOf" srcId="{E2D9401B-6936-4C16-A9B0-275F25C4FF8D}" destId="{0B4F457B-D1D4-4453-8B0B-8E2DCB598354}" srcOrd="0" destOrd="0" presId="urn:microsoft.com/office/officeart/2005/8/layout/lProcess3"/>
    <dgm:cxn modelId="{738942CE-37DB-407F-963D-D79703FFD767}" type="presOf" srcId="{CDDDB9A9-6208-4126-9FC9-20B30920EF97}" destId="{3BD06193-4A2D-4D5C-8985-648D131E6D3A}" srcOrd="0" destOrd="0" presId="urn:microsoft.com/office/officeart/2005/8/layout/lProcess3"/>
    <dgm:cxn modelId="{0C048FCE-18C5-48FD-99EF-8295D1DF7ED4}" type="presOf" srcId="{0DE85A22-4A38-49D0-B8E2-3001E16B845B}" destId="{23F9E3F9-49F0-4455-8BE0-ACE00476E11E}" srcOrd="0" destOrd="0" presId="urn:microsoft.com/office/officeart/2005/8/layout/lProcess3"/>
    <dgm:cxn modelId="{F04767D9-C976-4906-877E-2CA0BCCBAA43}" srcId="{27D32322-8133-4B0C-AF6D-1CAB069F64DC}" destId="{E1C7264F-DD8E-410B-BD75-27EE109441BB}" srcOrd="1" destOrd="0" parTransId="{1A2A5295-AAE3-432E-A5A0-F236F4A46DBC}" sibTransId="{DFA1A8ED-0915-43E3-B831-BA33C98C4780}"/>
    <dgm:cxn modelId="{0ABF3BE8-6400-4546-A9B4-90ADE0F02E51}" srcId="{CBE7F669-5BE2-43A5-A216-72C7EFFAFBD6}" destId="{ACC4F1D9-44D4-45A2-8F11-407D7E9409DD}" srcOrd="3" destOrd="0" parTransId="{7C448FCE-F523-478C-B53E-31C1D358657F}" sibTransId="{F3FB93D5-57BC-4F80-9DD7-60320A09D426}"/>
    <dgm:cxn modelId="{241CD2E8-1744-4BD1-AF2C-52EF37AB50A5}" type="presOf" srcId="{2B0E5D3F-811D-421D-8C46-AA17F73600EE}" destId="{FEEF9923-A2F3-4D42-AE73-A19A2A6CC6A8}" srcOrd="0" destOrd="0" presId="urn:microsoft.com/office/officeart/2005/8/layout/lProcess3"/>
    <dgm:cxn modelId="{826B69F3-7816-4A8C-8542-F2BED31C6FEC}" type="presOf" srcId="{ED40000D-43A0-43E6-ABBB-DE496113F27D}" destId="{E2083DE5-60E9-44D5-A89A-BC556968184C}" srcOrd="0" destOrd="0" presId="urn:microsoft.com/office/officeart/2005/8/layout/lProcess3"/>
    <dgm:cxn modelId="{739986F3-C3CD-405B-BD4F-065713F95EE2}" srcId="{27D32322-8133-4B0C-AF6D-1CAB069F64DC}" destId="{4F4BE210-0A8D-4A5C-9AD6-8846E733DAE4}" srcOrd="5" destOrd="0" parTransId="{BA056C8B-CF01-4892-BF12-19572077B1C3}" sibTransId="{B38BC115-D662-466F-AD61-5DC7CC7B3118}"/>
    <dgm:cxn modelId="{ED147EF4-6AA4-4D76-BC16-E9C143995FC9}" type="presOf" srcId="{4F95D2AD-B0C4-4279-B619-9AE489FFA1C4}" destId="{8E439946-F5FF-47CF-B809-CBF85EB4630A}" srcOrd="0" destOrd="0" presId="urn:microsoft.com/office/officeart/2005/8/layout/lProcess3"/>
    <dgm:cxn modelId="{02F116F8-C26A-4BEC-A67B-925464C72C11}" srcId="{CDDDB9A9-6208-4126-9FC9-20B30920EF97}" destId="{0A59F9FB-1F5E-487A-ACC1-DD61E721AAD6}" srcOrd="3" destOrd="0" parTransId="{53874CBB-83C8-4BA0-97CD-9EF14A94D1F2}" sibTransId="{A2057EA0-AB0C-48A5-BF53-D4FAAE81E027}"/>
    <dgm:cxn modelId="{047E47FA-D03B-4F63-AA5D-B05EB7F7C95B}" type="presOf" srcId="{041C2ED8-ACA4-41B5-A575-B577EDA10E00}" destId="{B56CFADF-39C4-4C4D-B883-43657541DAED}" srcOrd="0" destOrd="0" presId="urn:microsoft.com/office/officeart/2005/8/layout/lProcess3"/>
    <dgm:cxn modelId="{D1DC9DFB-04D3-46DB-8FD0-1A4C66CB3852}" srcId="{CBE7F669-5BE2-43A5-A216-72C7EFFAFBD6}" destId="{B34E85C3-2D5F-4BC0-9D5A-7CF047132CDC}" srcOrd="4" destOrd="0" parTransId="{4BBD2C5C-BF2C-472A-80FB-C0FFC5C17F9A}" sibTransId="{FD0F8E17-CF43-4CA5-8AF2-EB18ABF94230}"/>
    <dgm:cxn modelId="{DDE4A4FB-DF59-4442-B4EC-6A1B8935875B}" type="presOf" srcId="{AD623998-9448-4505-A954-1DCBE5C23DE4}" destId="{3A15A157-0B63-4213-A5BA-6E567A40E948}" srcOrd="0" destOrd="0" presId="urn:microsoft.com/office/officeart/2005/8/layout/lProcess3"/>
    <dgm:cxn modelId="{5EB6C388-B849-4DF4-85E6-55997CD17C39}" type="presParOf" srcId="{6206CBCD-82E2-4743-9FA8-55F00D381FEE}" destId="{DE77E449-8836-4801-95F9-A795F1FBC562}" srcOrd="0" destOrd="0" presId="urn:microsoft.com/office/officeart/2005/8/layout/lProcess3"/>
    <dgm:cxn modelId="{9BC99318-BC06-4EA7-9738-4C2169BFA916}" type="presParOf" srcId="{DE77E449-8836-4801-95F9-A795F1FBC562}" destId="{B56CFADF-39C4-4C4D-B883-43657541DAED}" srcOrd="0" destOrd="0" presId="urn:microsoft.com/office/officeart/2005/8/layout/lProcess3"/>
    <dgm:cxn modelId="{852E484A-F720-4878-8AB3-DC7145C8AB52}" type="presParOf" srcId="{DE77E449-8836-4801-95F9-A795F1FBC562}" destId="{D7E592DA-CA7C-447F-A7A9-1B45738020FB}" srcOrd="1" destOrd="0" presId="urn:microsoft.com/office/officeart/2005/8/layout/lProcess3"/>
    <dgm:cxn modelId="{73588685-6DEB-4F5B-9F56-573B731ACAE7}" type="presParOf" srcId="{DE77E449-8836-4801-95F9-A795F1FBC562}" destId="{8DBF01FD-512C-4BB1-A85D-A17993445C51}" srcOrd="2" destOrd="0" presId="urn:microsoft.com/office/officeart/2005/8/layout/lProcess3"/>
    <dgm:cxn modelId="{764667C7-4965-427F-8F60-CC4E06517A98}" type="presParOf" srcId="{DE77E449-8836-4801-95F9-A795F1FBC562}" destId="{7309DDE5-6F15-4E01-A09B-0A2CA161F27A}" srcOrd="3" destOrd="0" presId="urn:microsoft.com/office/officeart/2005/8/layout/lProcess3"/>
    <dgm:cxn modelId="{7B19B13C-1B95-42FF-9E49-C24EF4B5ACDC}" type="presParOf" srcId="{DE77E449-8836-4801-95F9-A795F1FBC562}" destId="{6CC7D578-651D-4E77-8239-B1364DE7114D}" srcOrd="4" destOrd="0" presId="urn:microsoft.com/office/officeart/2005/8/layout/lProcess3"/>
    <dgm:cxn modelId="{B0776F07-86CD-4056-9932-1A30E952A65D}" type="presParOf" srcId="{DE77E449-8836-4801-95F9-A795F1FBC562}" destId="{417B8AE8-4E83-4E4A-9AE1-97E17CA715F6}" srcOrd="5" destOrd="0" presId="urn:microsoft.com/office/officeart/2005/8/layout/lProcess3"/>
    <dgm:cxn modelId="{87ADF862-7F47-499E-86A9-1ED818648366}" type="presParOf" srcId="{DE77E449-8836-4801-95F9-A795F1FBC562}" destId="{24196B0C-9712-4DC8-869B-006AA0F5878A}" srcOrd="6" destOrd="0" presId="urn:microsoft.com/office/officeart/2005/8/layout/lProcess3"/>
    <dgm:cxn modelId="{A6716E3F-207B-4493-827C-96FD0D0C36C4}" type="presParOf" srcId="{DE77E449-8836-4801-95F9-A795F1FBC562}" destId="{768C20E6-4237-47C8-84F2-814C5BA7BC79}" srcOrd="7" destOrd="0" presId="urn:microsoft.com/office/officeart/2005/8/layout/lProcess3"/>
    <dgm:cxn modelId="{78AC852A-83F5-4804-90B3-83E99710AF93}" type="presParOf" srcId="{DE77E449-8836-4801-95F9-A795F1FBC562}" destId="{EB338B3D-5FA1-44CC-BE3C-AC1D4FDD353E}" srcOrd="8" destOrd="0" presId="urn:microsoft.com/office/officeart/2005/8/layout/lProcess3"/>
    <dgm:cxn modelId="{886CF036-FAF9-400C-A4C4-6C63829500F9}" type="presParOf" srcId="{DE77E449-8836-4801-95F9-A795F1FBC562}" destId="{ADBF05B7-262F-4085-9790-B09A579DF5F7}" srcOrd="9" destOrd="0" presId="urn:microsoft.com/office/officeart/2005/8/layout/lProcess3"/>
    <dgm:cxn modelId="{0B6AD8BC-58AA-43A7-81D5-3DC676F0A101}" type="presParOf" srcId="{DE77E449-8836-4801-95F9-A795F1FBC562}" destId="{15DA617D-1C92-4E6F-9ECD-40C461D72086}" srcOrd="10" destOrd="0" presId="urn:microsoft.com/office/officeart/2005/8/layout/lProcess3"/>
    <dgm:cxn modelId="{A8C22E14-1186-430F-B4F9-35E162244316}" type="presParOf" srcId="{DE77E449-8836-4801-95F9-A795F1FBC562}" destId="{E05D129D-9F9B-4EC9-B0AA-B3044A673689}" srcOrd="11" destOrd="0" presId="urn:microsoft.com/office/officeart/2005/8/layout/lProcess3"/>
    <dgm:cxn modelId="{0C757DB9-6B21-48BB-99DB-6137DF42A507}" type="presParOf" srcId="{DE77E449-8836-4801-95F9-A795F1FBC562}" destId="{7F61C08B-16AD-47B4-923C-B30E6DB18045}" srcOrd="12" destOrd="0" presId="urn:microsoft.com/office/officeart/2005/8/layout/lProcess3"/>
    <dgm:cxn modelId="{C7BCE3FC-D108-4A5E-ACF7-3A25AC2FAFE0}" type="presParOf" srcId="{6206CBCD-82E2-4743-9FA8-55F00D381FEE}" destId="{1186565D-7EE8-46F5-86B4-5BEE1CAA22B5}" srcOrd="1" destOrd="0" presId="urn:microsoft.com/office/officeart/2005/8/layout/lProcess3"/>
    <dgm:cxn modelId="{270864AE-8B3D-489A-AFD3-3C752D0AFDBA}" type="presParOf" srcId="{6206CBCD-82E2-4743-9FA8-55F00D381FEE}" destId="{AD1D513B-1F2A-43FC-95BE-3512B3A4A7CF}" srcOrd="2" destOrd="0" presId="urn:microsoft.com/office/officeart/2005/8/layout/lProcess3"/>
    <dgm:cxn modelId="{EA9215D9-7D35-4412-A4C5-C1EBF9BA29D4}" type="presParOf" srcId="{AD1D513B-1F2A-43FC-95BE-3512B3A4A7CF}" destId="{4A585DC9-73F6-4714-A032-323EB41D205E}" srcOrd="0" destOrd="0" presId="urn:microsoft.com/office/officeart/2005/8/layout/lProcess3"/>
    <dgm:cxn modelId="{9ABF9BF6-E043-4EEE-8CE9-70FE1AC3BD76}" type="presParOf" srcId="{AD1D513B-1F2A-43FC-95BE-3512B3A4A7CF}" destId="{74838E5D-3624-4235-B07C-BDC9B30244A3}" srcOrd="1" destOrd="0" presId="urn:microsoft.com/office/officeart/2005/8/layout/lProcess3"/>
    <dgm:cxn modelId="{7C778DBD-6BCE-40A7-AC7F-82D0DFD0AAF7}" type="presParOf" srcId="{AD1D513B-1F2A-43FC-95BE-3512B3A4A7CF}" destId="{FEEF9923-A2F3-4D42-AE73-A19A2A6CC6A8}" srcOrd="2" destOrd="0" presId="urn:microsoft.com/office/officeart/2005/8/layout/lProcess3"/>
    <dgm:cxn modelId="{80674F71-43E8-468D-AC55-3E0DEA7D5738}" type="presParOf" srcId="{AD1D513B-1F2A-43FC-95BE-3512B3A4A7CF}" destId="{2E7C4750-7614-4DAE-A18F-9DE9CF7291AC}" srcOrd="3" destOrd="0" presId="urn:microsoft.com/office/officeart/2005/8/layout/lProcess3"/>
    <dgm:cxn modelId="{58253141-5C3B-4C86-992E-2C1EDFE38A72}" type="presParOf" srcId="{AD1D513B-1F2A-43FC-95BE-3512B3A4A7CF}" destId="{96DD8137-4DB8-4F65-987B-6F8877B44D7A}" srcOrd="4" destOrd="0" presId="urn:microsoft.com/office/officeart/2005/8/layout/lProcess3"/>
    <dgm:cxn modelId="{8272675A-49CC-4FA6-9477-7DFBB656B9AC}" type="presParOf" srcId="{AD1D513B-1F2A-43FC-95BE-3512B3A4A7CF}" destId="{4EABBD57-6116-4396-9795-149D021021E3}" srcOrd="5" destOrd="0" presId="urn:microsoft.com/office/officeart/2005/8/layout/lProcess3"/>
    <dgm:cxn modelId="{3B467FCC-FC89-4C49-A860-9F4DEB075074}" type="presParOf" srcId="{AD1D513B-1F2A-43FC-95BE-3512B3A4A7CF}" destId="{EBB0B104-7AF1-4A23-8754-6E2F2E1E7353}" srcOrd="6" destOrd="0" presId="urn:microsoft.com/office/officeart/2005/8/layout/lProcess3"/>
    <dgm:cxn modelId="{E78241A6-EF9B-45A2-959B-F2F103E9937A}" type="presParOf" srcId="{AD1D513B-1F2A-43FC-95BE-3512B3A4A7CF}" destId="{4FB8BC5A-96C4-4E25-9FE0-B2C7333989AE}" srcOrd="7" destOrd="0" presId="urn:microsoft.com/office/officeart/2005/8/layout/lProcess3"/>
    <dgm:cxn modelId="{125F8771-950B-4EDB-8B98-77CFB8F23C2A}" type="presParOf" srcId="{AD1D513B-1F2A-43FC-95BE-3512B3A4A7CF}" destId="{48EF433C-AA9F-4940-AD61-CB70371C21DB}" srcOrd="8" destOrd="0" presId="urn:microsoft.com/office/officeart/2005/8/layout/lProcess3"/>
    <dgm:cxn modelId="{C46EB677-C946-4E33-B357-F3276203F377}" type="presParOf" srcId="{AD1D513B-1F2A-43FC-95BE-3512B3A4A7CF}" destId="{4195FA4B-ECB1-4F03-8311-A2F368FC4D34}" srcOrd="9" destOrd="0" presId="urn:microsoft.com/office/officeart/2005/8/layout/lProcess3"/>
    <dgm:cxn modelId="{060D48E9-6EB0-467A-B7C6-326A59B3BB27}" type="presParOf" srcId="{AD1D513B-1F2A-43FC-95BE-3512B3A4A7CF}" destId="{80C2B50D-1A61-4390-9D46-3F8067F49155}" srcOrd="10" destOrd="0" presId="urn:microsoft.com/office/officeart/2005/8/layout/lProcess3"/>
    <dgm:cxn modelId="{FCAFDC9C-5CB4-4E0E-89B2-3F34384B1777}" type="presParOf" srcId="{AD1D513B-1F2A-43FC-95BE-3512B3A4A7CF}" destId="{D07775F1-2F0D-4F5C-95C0-E1E785D173CC}" srcOrd="11" destOrd="0" presId="urn:microsoft.com/office/officeart/2005/8/layout/lProcess3"/>
    <dgm:cxn modelId="{4BAB6967-F648-46F5-BF1C-0229D052984E}" type="presParOf" srcId="{AD1D513B-1F2A-43FC-95BE-3512B3A4A7CF}" destId="{1FEB3046-621A-4F88-A224-04C34104E00A}" srcOrd="12" destOrd="0" presId="urn:microsoft.com/office/officeart/2005/8/layout/lProcess3"/>
    <dgm:cxn modelId="{F381971C-317F-4826-BB71-8E82D3FEAF42}" type="presParOf" srcId="{6206CBCD-82E2-4743-9FA8-55F00D381FEE}" destId="{A6815C1C-E440-48A2-8FB7-306875C97BFB}" srcOrd="3" destOrd="0" presId="urn:microsoft.com/office/officeart/2005/8/layout/lProcess3"/>
    <dgm:cxn modelId="{421C5045-8DB5-4587-A4CA-1DD801683909}" type="presParOf" srcId="{6206CBCD-82E2-4743-9FA8-55F00D381FEE}" destId="{654299AC-D10E-4318-93BB-EAD6EFD0AB39}" srcOrd="4" destOrd="0" presId="urn:microsoft.com/office/officeart/2005/8/layout/lProcess3"/>
    <dgm:cxn modelId="{BB7CF725-5684-4484-807B-0401E06A3ACA}" type="presParOf" srcId="{654299AC-D10E-4318-93BB-EAD6EFD0AB39}" destId="{63FA2706-19E6-4634-9F03-342C6413B7CE}" srcOrd="0" destOrd="0" presId="urn:microsoft.com/office/officeart/2005/8/layout/lProcess3"/>
    <dgm:cxn modelId="{8F2ED4F7-BCCF-48CB-83E7-B1D06AA0A882}" type="presParOf" srcId="{654299AC-D10E-4318-93BB-EAD6EFD0AB39}" destId="{E03F4AF2-F8F3-440A-8DE9-3041FE9F7399}" srcOrd="1" destOrd="0" presId="urn:microsoft.com/office/officeart/2005/8/layout/lProcess3"/>
    <dgm:cxn modelId="{0B13C52D-BA2E-4A8C-BD24-A80A1CD7FC45}" type="presParOf" srcId="{654299AC-D10E-4318-93BB-EAD6EFD0AB39}" destId="{AB403821-E796-4F2E-9DAB-FF90C06EFD63}" srcOrd="2" destOrd="0" presId="urn:microsoft.com/office/officeart/2005/8/layout/lProcess3"/>
    <dgm:cxn modelId="{D044E13D-B1E4-4A16-803F-05C08381E501}" type="presParOf" srcId="{654299AC-D10E-4318-93BB-EAD6EFD0AB39}" destId="{8B38DE58-7535-4BD4-9E31-33ACBF2339E1}" srcOrd="3" destOrd="0" presId="urn:microsoft.com/office/officeart/2005/8/layout/lProcess3"/>
    <dgm:cxn modelId="{3EB4FEB7-7940-4BE8-986B-4E82DE184AF4}" type="presParOf" srcId="{654299AC-D10E-4318-93BB-EAD6EFD0AB39}" destId="{A5194900-4219-47B1-9C20-578148777BD0}" srcOrd="4" destOrd="0" presId="urn:microsoft.com/office/officeart/2005/8/layout/lProcess3"/>
    <dgm:cxn modelId="{F77210A0-0C5E-4CB5-9206-18ECDE716B27}" type="presParOf" srcId="{654299AC-D10E-4318-93BB-EAD6EFD0AB39}" destId="{43051DE1-FEE9-47A7-8935-DA6DAC89C84D}" srcOrd="5" destOrd="0" presId="urn:microsoft.com/office/officeart/2005/8/layout/lProcess3"/>
    <dgm:cxn modelId="{91144A4F-E18C-44E8-B808-50E5B8204E44}" type="presParOf" srcId="{654299AC-D10E-4318-93BB-EAD6EFD0AB39}" destId="{E2083DE5-60E9-44D5-A89A-BC556968184C}" srcOrd="6" destOrd="0" presId="urn:microsoft.com/office/officeart/2005/8/layout/lProcess3"/>
    <dgm:cxn modelId="{244CA857-81A6-443A-B9C8-B8D87F6BE555}" type="presParOf" srcId="{654299AC-D10E-4318-93BB-EAD6EFD0AB39}" destId="{8839C831-D0E9-412F-B1D1-083BDC0F8DDE}" srcOrd="7" destOrd="0" presId="urn:microsoft.com/office/officeart/2005/8/layout/lProcess3"/>
    <dgm:cxn modelId="{2F1A510C-0BA7-4060-8441-635A17D1088D}" type="presParOf" srcId="{654299AC-D10E-4318-93BB-EAD6EFD0AB39}" destId="{23F9E3F9-49F0-4455-8BE0-ACE00476E11E}" srcOrd="8" destOrd="0" presId="urn:microsoft.com/office/officeart/2005/8/layout/lProcess3"/>
    <dgm:cxn modelId="{3054AA45-0CB6-482A-8991-96D337ABD61C}" type="presParOf" srcId="{654299AC-D10E-4318-93BB-EAD6EFD0AB39}" destId="{FE4D04BC-C9C9-4D1E-9267-6D1CF1429ECA}" srcOrd="9" destOrd="0" presId="urn:microsoft.com/office/officeart/2005/8/layout/lProcess3"/>
    <dgm:cxn modelId="{A1B68D40-0C2F-49A6-AABB-D47A40AF3A0B}" type="presParOf" srcId="{654299AC-D10E-4318-93BB-EAD6EFD0AB39}" destId="{1F8B7E8B-7FC0-44F1-82C7-A01481B2855A}" srcOrd="10" destOrd="0" presId="urn:microsoft.com/office/officeart/2005/8/layout/lProcess3"/>
    <dgm:cxn modelId="{7A6F18DA-1468-4D78-80F4-333979568BC1}" type="presParOf" srcId="{654299AC-D10E-4318-93BB-EAD6EFD0AB39}" destId="{EE79188C-793C-43EB-B9BA-44DF95979C20}" srcOrd="11" destOrd="0" presId="urn:microsoft.com/office/officeart/2005/8/layout/lProcess3"/>
    <dgm:cxn modelId="{8E885992-0894-4217-9380-B67A63C205AA}" type="presParOf" srcId="{654299AC-D10E-4318-93BB-EAD6EFD0AB39}" destId="{C789A263-9148-4595-9339-364A50D0428C}" srcOrd="12" destOrd="0" presId="urn:microsoft.com/office/officeart/2005/8/layout/lProcess3"/>
    <dgm:cxn modelId="{2B624B18-C5F2-493B-811D-D403DC715AC9}" type="presParOf" srcId="{6206CBCD-82E2-4743-9FA8-55F00D381FEE}" destId="{03905C8E-4E98-4B4A-A087-D4D70BC2296A}" srcOrd="5" destOrd="0" presId="urn:microsoft.com/office/officeart/2005/8/layout/lProcess3"/>
    <dgm:cxn modelId="{0935C2F5-49C5-4437-8AA3-F956017DF622}" type="presParOf" srcId="{6206CBCD-82E2-4743-9FA8-55F00D381FEE}" destId="{E6F6A78E-2D07-4D2D-8D57-A763B51CF40D}" srcOrd="6" destOrd="0" presId="urn:microsoft.com/office/officeart/2005/8/layout/lProcess3"/>
    <dgm:cxn modelId="{69F057E9-29EC-499D-8076-2BA07041A703}" type="presParOf" srcId="{E6F6A78E-2D07-4D2D-8D57-A763B51CF40D}" destId="{3BD06193-4A2D-4D5C-8985-648D131E6D3A}" srcOrd="0" destOrd="0" presId="urn:microsoft.com/office/officeart/2005/8/layout/lProcess3"/>
    <dgm:cxn modelId="{2B5A9F02-B28A-4694-BBCD-446FF52B175B}" type="presParOf" srcId="{E6F6A78E-2D07-4D2D-8D57-A763B51CF40D}" destId="{AF94BC4C-0E5D-4C10-80A7-23FE1E0BC272}" srcOrd="1" destOrd="0" presId="urn:microsoft.com/office/officeart/2005/8/layout/lProcess3"/>
    <dgm:cxn modelId="{150F7D01-6BDA-4E80-9972-6FED1D927D4C}" type="presParOf" srcId="{E6F6A78E-2D07-4D2D-8D57-A763B51CF40D}" destId="{8E439946-F5FF-47CF-B809-CBF85EB4630A}" srcOrd="2" destOrd="0" presId="urn:microsoft.com/office/officeart/2005/8/layout/lProcess3"/>
    <dgm:cxn modelId="{5BCD3074-2E00-4955-994B-D885C758F95B}" type="presParOf" srcId="{E6F6A78E-2D07-4D2D-8D57-A763B51CF40D}" destId="{95116D84-79C9-4834-84BC-ECC2650A6C45}" srcOrd="3" destOrd="0" presId="urn:microsoft.com/office/officeart/2005/8/layout/lProcess3"/>
    <dgm:cxn modelId="{07F8A62B-DEA8-427B-BF2D-5881DF51D8E8}" type="presParOf" srcId="{E6F6A78E-2D07-4D2D-8D57-A763B51CF40D}" destId="{A9668C9C-CAF2-45BE-BA2D-1801E3A7496F}" srcOrd="4" destOrd="0" presId="urn:microsoft.com/office/officeart/2005/8/layout/lProcess3"/>
    <dgm:cxn modelId="{9B9E9646-D27A-4CE4-A2B1-DD905E16E619}" type="presParOf" srcId="{E6F6A78E-2D07-4D2D-8D57-A763B51CF40D}" destId="{500172A0-935F-44DB-9577-2E8A89DF6EE7}" srcOrd="5" destOrd="0" presId="urn:microsoft.com/office/officeart/2005/8/layout/lProcess3"/>
    <dgm:cxn modelId="{BBB329B3-CB8A-4CA0-B024-FE9E5D2021DB}" type="presParOf" srcId="{E6F6A78E-2D07-4D2D-8D57-A763B51CF40D}" destId="{CC11832B-F7F9-4ECF-8620-1D662F024AEC}" srcOrd="6" destOrd="0" presId="urn:microsoft.com/office/officeart/2005/8/layout/lProcess3"/>
    <dgm:cxn modelId="{0C6BE386-93BC-4FFE-A9D4-45AD46D60274}" type="presParOf" srcId="{E6F6A78E-2D07-4D2D-8D57-A763B51CF40D}" destId="{F89C6B04-06B2-409D-BC16-A0F88422C936}" srcOrd="7" destOrd="0" presId="urn:microsoft.com/office/officeart/2005/8/layout/lProcess3"/>
    <dgm:cxn modelId="{DF5093E7-3769-425D-AE0F-67AB6601E9D1}" type="presParOf" srcId="{E6F6A78E-2D07-4D2D-8D57-A763B51CF40D}" destId="{A5062CCD-4181-4812-A73D-AC0E382EDD37}" srcOrd="8" destOrd="0" presId="urn:microsoft.com/office/officeart/2005/8/layout/lProcess3"/>
    <dgm:cxn modelId="{196049E5-9CF9-4DBA-9017-8BE63A053004}" type="presParOf" srcId="{E6F6A78E-2D07-4D2D-8D57-A763B51CF40D}" destId="{F4AAEF9D-226C-48D6-88B6-06764B678AA4}" srcOrd="9" destOrd="0" presId="urn:microsoft.com/office/officeart/2005/8/layout/lProcess3"/>
    <dgm:cxn modelId="{2F06EC8F-7C47-45B8-A0DC-B84CB23111F4}" type="presParOf" srcId="{E6F6A78E-2D07-4D2D-8D57-A763B51CF40D}" destId="{3A15A157-0B63-4213-A5BA-6E567A40E948}" srcOrd="10" destOrd="0" presId="urn:microsoft.com/office/officeart/2005/8/layout/lProcess3"/>
    <dgm:cxn modelId="{19BC3A05-872B-4A77-8E6B-EC7D0312AFDB}" type="presParOf" srcId="{E6F6A78E-2D07-4D2D-8D57-A763B51CF40D}" destId="{D037DB66-20C1-4511-AABE-CAF0FE6F7CB5}" srcOrd="11" destOrd="0" presId="urn:microsoft.com/office/officeart/2005/8/layout/lProcess3"/>
    <dgm:cxn modelId="{1406A3F5-0FF9-4623-888D-15CE1C89AAD8}" type="presParOf" srcId="{E6F6A78E-2D07-4D2D-8D57-A763B51CF40D}" destId="{0B4F457B-D1D4-4453-8B0B-8E2DCB598354}" srcOrd="1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CFADF-39C4-4C4D-B883-43657541DAED}">
      <dsp:nvSpPr>
        <dsp:cNvPr id="0" name=""/>
        <dsp:cNvSpPr/>
      </dsp:nvSpPr>
      <dsp:spPr>
        <a:xfrm>
          <a:off x="276" y="64455"/>
          <a:ext cx="1820197" cy="814507"/>
        </a:xfrm>
        <a:prstGeom prst="chevron">
          <a:avLst/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100" kern="1200" dirty="0"/>
            <a:t>NHH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100" kern="1200" dirty="0"/>
            <a:t>(CEJ byggeprogram)</a:t>
          </a:r>
        </a:p>
      </dsp:txBody>
      <dsp:txXfrm>
        <a:off x="407530" y="64455"/>
        <a:ext cx="1005690" cy="814507"/>
      </dsp:txXfrm>
    </dsp:sp>
    <dsp:sp modelId="{8DBF01FD-512C-4BB1-A85D-A17993445C51}">
      <dsp:nvSpPr>
        <dsp:cNvPr id="0" name=""/>
        <dsp:cNvSpPr/>
      </dsp:nvSpPr>
      <dsp:spPr>
        <a:xfrm>
          <a:off x="1508960" y="73930"/>
          <a:ext cx="2051823" cy="79555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34925" rIns="0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500" kern="1200"/>
        </a:p>
      </dsp:txBody>
      <dsp:txXfrm>
        <a:off x="1906739" y="73930"/>
        <a:ext cx="1256266" cy="795557"/>
      </dsp:txXfrm>
    </dsp:sp>
    <dsp:sp modelId="{6CC7D578-651D-4E77-8239-B1364DE7114D}">
      <dsp:nvSpPr>
        <dsp:cNvPr id="0" name=""/>
        <dsp:cNvSpPr/>
      </dsp:nvSpPr>
      <dsp:spPr>
        <a:xfrm>
          <a:off x="3282338" y="73930"/>
          <a:ext cx="1988894" cy="79555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34925" rIns="0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500" kern="1200"/>
        </a:p>
      </dsp:txBody>
      <dsp:txXfrm>
        <a:off x="3680117" y="73930"/>
        <a:ext cx="1193337" cy="795557"/>
      </dsp:txXfrm>
    </dsp:sp>
    <dsp:sp modelId="{24196B0C-9712-4DC8-869B-006AA0F5878A}">
      <dsp:nvSpPr>
        <dsp:cNvPr id="0" name=""/>
        <dsp:cNvSpPr/>
      </dsp:nvSpPr>
      <dsp:spPr>
        <a:xfrm>
          <a:off x="4968554" y="73930"/>
          <a:ext cx="1937620" cy="79555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34925" rIns="0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500" kern="1200"/>
        </a:p>
      </dsp:txBody>
      <dsp:txXfrm>
        <a:off x="5366333" y="73930"/>
        <a:ext cx="1142063" cy="795557"/>
      </dsp:txXfrm>
    </dsp:sp>
    <dsp:sp modelId="{EB338B3D-5FA1-44CC-BE3C-AC1D4FDD353E}">
      <dsp:nvSpPr>
        <dsp:cNvPr id="0" name=""/>
        <dsp:cNvSpPr/>
      </dsp:nvSpPr>
      <dsp:spPr>
        <a:xfrm>
          <a:off x="6651963" y="73930"/>
          <a:ext cx="1988894" cy="79555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34925" rIns="0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500" kern="1200"/>
        </a:p>
      </dsp:txBody>
      <dsp:txXfrm>
        <a:off x="7049742" y="73930"/>
        <a:ext cx="1193337" cy="795557"/>
      </dsp:txXfrm>
    </dsp:sp>
    <dsp:sp modelId="{15DA617D-1C92-4E6F-9ECD-40C461D72086}">
      <dsp:nvSpPr>
        <dsp:cNvPr id="0" name=""/>
        <dsp:cNvSpPr/>
      </dsp:nvSpPr>
      <dsp:spPr>
        <a:xfrm>
          <a:off x="8362412" y="73930"/>
          <a:ext cx="1988894" cy="79555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34925" rIns="0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500" kern="1200"/>
        </a:p>
      </dsp:txBody>
      <dsp:txXfrm>
        <a:off x="8760191" y="73930"/>
        <a:ext cx="1193337" cy="795557"/>
      </dsp:txXfrm>
    </dsp:sp>
    <dsp:sp modelId="{7F61C08B-16AD-47B4-923C-B30E6DB18045}">
      <dsp:nvSpPr>
        <dsp:cNvPr id="0" name=""/>
        <dsp:cNvSpPr/>
      </dsp:nvSpPr>
      <dsp:spPr>
        <a:xfrm>
          <a:off x="10072862" y="73930"/>
          <a:ext cx="1988894" cy="79555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34925" rIns="0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500" kern="1200"/>
        </a:p>
      </dsp:txBody>
      <dsp:txXfrm>
        <a:off x="10470641" y="73930"/>
        <a:ext cx="1193337" cy="795557"/>
      </dsp:txXfrm>
    </dsp:sp>
    <dsp:sp modelId="{4A585DC9-73F6-4714-A032-323EB41D205E}">
      <dsp:nvSpPr>
        <dsp:cNvPr id="0" name=""/>
        <dsp:cNvSpPr/>
      </dsp:nvSpPr>
      <dsp:spPr>
        <a:xfrm>
          <a:off x="276" y="1013153"/>
          <a:ext cx="1842483" cy="958503"/>
        </a:xfrm>
        <a:prstGeom prst="chevron">
          <a:avLst/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100" kern="1200" dirty="0"/>
            <a:t>CEJ </a:t>
          </a:r>
          <a:br>
            <a:rPr lang="da-DK" sz="1100" kern="1200" dirty="0"/>
          </a:br>
          <a:r>
            <a:rPr lang="da-DK" sz="1100" kern="1200" dirty="0"/>
            <a:t>(ID-program og CEJ-Drift)</a:t>
          </a:r>
        </a:p>
      </dsp:txBody>
      <dsp:txXfrm>
        <a:off x="479528" y="1013153"/>
        <a:ext cx="883980" cy="958503"/>
      </dsp:txXfrm>
    </dsp:sp>
    <dsp:sp modelId="{FEEF9923-A2F3-4D42-AE73-A19A2A6CC6A8}">
      <dsp:nvSpPr>
        <dsp:cNvPr id="0" name=""/>
        <dsp:cNvSpPr/>
      </dsp:nvSpPr>
      <dsp:spPr>
        <a:xfrm>
          <a:off x="1539501" y="1082947"/>
          <a:ext cx="1988894" cy="79555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34925" rIns="0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500" kern="1200" dirty="0"/>
        </a:p>
      </dsp:txBody>
      <dsp:txXfrm>
        <a:off x="1937280" y="1082947"/>
        <a:ext cx="1193337" cy="795557"/>
      </dsp:txXfrm>
    </dsp:sp>
    <dsp:sp modelId="{96DD8137-4DB8-4F65-987B-6F8877B44D7A}">
      <dsp:nvSpPr>
        <dsp:cNvPr id="0" name=""/>
        <dsp:cNvSpPr/>
      </dsp:nvSpPr>
      <dsp:spPr>
        <a:xfrm>
          <a:off x="3241694" y="1094626"/>
          <a:ext cx="1988894" cy="79555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34925" rIns="0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500" kern="1200" dirty="0"/>
        </a:p>
      </dsp:txBody>
      <dsp:txXfrm>
        <a:off x="3639473" y="1094626"/>
        <a:ext cx="1193337" cy="795557"/>
      </dsp:txXfrm>
    </dsp:sp>
    <dsp:sp modelId="{EBB0B104-7AF1-4A23-8754-6E2F2E1E7353}">
      <dsp:nvSpPr>
        <dsp:cNvPr id="0" name=""/>
        <dsp:cNvSpPr/>
      </dsp:nvSpPr>
      <dsp:spPr>
        <a:xfrm>
          <a:off x="4952144" y="1094626"/>
          <a:ext cx="1988894" cy="79555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34925" rIns="0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500" kern="1200" dirty="0"/>
        </a:p>
      </dsp:txBody>
      <dsp:txXfrm>
        <a:off x="5349923" y="1094626"/>
        <a:ext cx="1193337" cy="795557"/>
      </dsp:txXfrm>
    </dsp:sp>
    <dsp:sp modelId="{48EF433C-AA9F-4940-AD61-CB70371C21DB}">
      <dsp:nvSpPr>
        <dsp:cNvPr id="0" name=""/>
        <dsp:cNvSpPr/>
      </dsp:nvSpPr>
      <dsp:spPr>
        <a:xfrm>
          <a:off x="6662593" y="1094626"/>
          <a:ext cx="1988894" cy="79555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34925" rIns="0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500" kern="1200" dirty="0"/>
        </a:p>
      </dsp:txBody>
      <dsp:txXfrm>
        <a:off x="7060372" y="1094626"/>
        <a:ext cx="1193337" cy="795557"/>
      </dsp:txXfrm>
    </dsp:sp>
    <dsp:sp modelId="{80C2B50D-1A61-4390-9D46-3F8067F49155}">
      <dsp:nvSpPr>
        <dsp:cNvPr id="0" name=""/>
        <dsp:cNvSpPr/>
      </dsp:nvSpPr>
      <dsp:spPr>
        <a:xfrm>
          <a:off x="8352930" y="1076654"/>
          <a:ext cx="1988894" cy="79555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34925" rIns="0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500" kern="1200" dirty="0"/>
        </a:p>
      </dsp:txBody>
      <dsp:txXfrm>
        <a:off x="8750709" y="1076654"/>
        <a:ext cx="1193337" cy="795557"/>
      </dsp:txXfrm>
    </dsp:sp>
    <dsp:sp modelId="{1FEB3046-621A-4F88-A224-04C34104E00A}">
      <dsp:nvSpPr>
        <dsp:cNvPr id="0" name=""/>
        <dsp:cNvSpPr/>
      </dsp:nvSpPr>
      <dsp:spPr>
        <a:xfrm>
          <a:off x="10083492" y="1094626"/>
          <a:ext cx="1988894" cy="79555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34925" rIns="0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500" kern="1200" dirty="0"/>
        </a:p>
      </dsp:txBody>
      <dsp:txXfrm>
        <a:off x="10481271" y="1094626"/>
        <a:ext cx="1193337" cy="795557"/>
      </dsp:txXfrm>
    </dsp:sp>
    <dsp:sp modelId="{63FA2706-19E6-4634-9F03-342C6413B7CE}">
      <dsp:nvSpPr>
        <dsp:cNvPr id="0" name=""/>
        <dsp:cNvSpPr/>
      </dsp:nvSpPr>
      <dsp:spPr>
        <a:xfrm>
          <a:off x="276" y="2105847"/>
          <a:ext cx="1842483" cy="958503"/>
        </a:xfrm>
        <a:prstGeom prst="chevron">
          <a:avLst/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100" kern="1200" dirty="0"/>
            <a:t>CIMT </a:t>
          </a:r>
          <a:r>
            <a:rPr lang="da-DK" sz="1100" kern="1200" dirty="0" err="1"/>
            <a:t>bygge-program</a:t>
          </a:r>
          <a:r>
            <a:rPr lang="da-DK" sz="1100" kern="1200" dirty="0"/>
            <a:t> </a:t>
          </a:r>
        </a:p>
      </dsp:txBody>
      <dsp:txXfrm>
        <a:off x="479528" y="2105847"/>
        <a:ext cx="883980" cy="958503"/>
      </dsp:txXfrm>
    </dsp:sp>
    <dsp:sp modelId="{AB403821-E796-4F2E-9DAB-FF90C06EFD63}">
      <dsp:nvSpPr>
        <dsp:cNvPr id="0" name=""/>
        <dsp:cNvSpPr/>
      </dsp:nvSpPr>
      <dsp:spPr>
        <a:xfrm>
          <a:off x="1531245" y="2187320"/>
          <a:ext cx="1988894" cy="79555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34925" rIns="0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500" kern="1200" dirty="0"/>
        </a:p>
      </dsp:txBody>
      <dsp:txXfrm>
        <a:off x="1929024" y="2187320"/>
        <a:ext cx="1193337" cy="795557"/>
      </dsp:txXfrm>
    </dsp:sp>
    <dsp:sp modelId="{A5194900-4219-47B1-9C20-578148777BD0}">
      <dsp:nvSpPr>
        <dsp:cNvPr id="0" name=""/>
        <dsp:cNvSpPr/>
      </dsp:nvSpPr>
      <dsp:spPr>
        <a:xfrm>
          <a:off x="3241694" y="2187320"/>
          <a:ext cx="1988894" cy="79555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34925" rIns="0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500" kern="1200" dirty="0"/>
        </a:p>
      </dsp:txBody>
      <dsp:txXfrm>
        <a:off x="3639473" y="2187320"/>
        <a:ext cx="1193337" cy="795557"/>
      </dsp:txXfrm>
    </dsp:sp>
    <dsp:sp modelId="{E2083DE5-60E9-44D5-A89A-BC556968184C}">
      <dsp:nvSpPr>
        <dsp:cNvPr id="0" name=""/>
        <dsp:cNvSpPr/>
      </dsp:nvSpPr>
      <dsp:spPr>
        <a:xfrm>
          <a:off x="4952144" y="2187320"/>
          <a:ext cx="1988894" cy="79555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34925" rIns="0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500" kern="1200" dirty="0"/>
        </a:p>
      </dsp:txBody>
      <dsp:txXfrm>
        <a:off x="5349923" y="2187320"/>
        <a:ext cx="1193337" cy="795557"/>
      </dsp:txXfrm>
    </dsp:sp>
    <dsp:sp modelId="{23F9E3F9-49F0-4455-8BE0-ACE00476E11E}">
      <dsp:nvSpPr>
        <dsp:cNvPr id="0" name=""/>
        <dsp:cNvSpPr/>
      </dsp:nvSpPr>
      <dsp:spPr>
        <a:xfrm>
          <a:off x="6662593" y="2187320"/>
          <a:ext cx="1988894" cy="79555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34925" rIns="0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500" kern="1200" dirty="0"/>
        </a:p>
      </dsp:txBody>
      <dsp:txXfrm>
        <a:off x="7060372" y="2187320"/>
        <a:ext cx="1193337" cy="795557"/>
      </dsp:txXfrm>
    </dsp:sp>
    <dsp:sp modelId="{1F8B7E8B-7FC0-44F1-82C7-A01481B2855A}">
      <dsp:nvSpPr>
        <dsp:cNvPr id="0" name=""/>
        <dsp:cNvSpPr/>
      </dsp:nvSpPr>
      <dsp:spPr>
        <a:xfrm>
          <a:off x="8373043" y="2187320"/>
          <a:ext cx="1988894" cy="79555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34925" rIns="0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500" kern="1200" dirty="0"/>
        </a:p>
      </dsp:txBody>
      <dsp:txXfrm>
        <a:off x="8770822" y="2187320"/>
        <a:ext cx="1193337" cy="795557"/>
      </dsp:txXfrm>
    </dsp:sp>
    <dsp:sp modelId="{C789A263-9148-4595-9339-364A50D0428C}">
      <dsp:nvSpPr>
        <dsp:cNvPr id="0" name=""/>
        <dsp:cNvSpPr/>
      </dsp:nvSpPr>
      <dsp:spPr>
        <a:xfrm>
          <a:off x="10083492" y="2187320"/>
          <a:ext cx="1988894" cy="79555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34925" rIns="0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500" kern="1200" dirty="0"/>
        </a:p>
      </dsp:txBody>
      <dsp:txXfrm>
        <a:off x="10481271" y="2187320"/>
        <a:ext cx="1193337" cy="795557"/>
      </dsp:txXfrm>
    </dsp:sp>
    <dsp:sp modelId="{3BD06193-4A2D-4D5C-8985-648D131E6D3A}">
      <dsp:nvSpPr>
        <dsp:cNvPr id="0" name=""/>
        <dsp:cNvSpPr/>
      </dsp:nvSpPr>
      <dsp:spPr>
        <a:xfrm>
          <a:off x="276" y="3198541"/>
          <a:ext cx="1842483" cy="958503"/>
        </a:xfrm>
        <a:prstGeom prst="chevron">
          <a:avLst/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100" kern="1200" dirty="0"/>
            <a:t>NAHH Delprogram Ibrugtagning</a:t>
          </a:r>
        </a:p>
      </dsp:txBody>
      <dsp:txXfrm>
        <a:off x="479528" y="3198541"/>
        <a:ext cx="883980" cy="958503"/>
      </dsp:txXfrm>
    </dsp:sp>
    <dsp:sp modelId="{8E439946-F5FF-47CF-B809-CBF85EB4630A}">
      <dsp:nvSpPr>
        <dsp:cNvPr id="0" name=""/>
        <dsp:cNvSpPr/>
      </dsp:nvSpPr>
      <dsp:spPr>
        <a:xfrm>
          <a:off x="1531245" y="3280014"/>
          <a:ext cx="1988894" cy="79555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34925" rIns="0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500" kern="1200" dirty="0"/>
        </a:p>
      </dsp:txBody>
      <dsp:txXfrm>
        <a:off x="1929024" y="3280014"/>
        <a:ext cx="1193337" cy="795557"/>
      </dsp:txXfrm>
    </dsp:sp>
    <dsp:sp modelId="{A9668C9C-CAF2-45BE-BA2D-1801E3A7496F}">
      <dsp:nvSpPr>
        <dsp:cNvPr id="0" name=""/>
        <dsp:cNvSpPr/>
      </dsp:nvSpPr>
      <dsp:spPr>
        <a:xfrm>
          <a:off x="3241694" y="3280014"/>
          <a:ext cx="1988894" cy="79555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34925" rIns="0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500" kern="1200" dirty="0"/>
        </a:p>
      </dsp:txBody>
      <dsp:txXfrm>
        <a:off x="3639473" y="3280014"/>
        <a:ext cx="1193337" cy="795557"/>
      </dsp:txXfrm>
    </dsp:sp>
    <dsp:sp modelId="{CC11832B-F7F9-4ECF-8620-1D662F024AEC}">
      <dsp:nvSpPr>
        <dsp:cNvPr id="0" name=""/>
        <dsp:cNvSpPr/>
      </dsp:nvSpPr>
      <dsp:spPr>
        <a:xfrm>
          <a:off x="4952144" y="3280014"/>
          <a:ext cx="1988894" cy="79555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34925" rIns="0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500" kern="1200" dirty="0"/>
        </a:p>
      </dsp:txBody>
      <dsp:txXfrm>
        <a:off x="5349923" y="3280014"/>
        <a:ext cx="1193337" cy="795557"/>
      </dsp:txXfrm>
    </dsp:sp>
    <dsp:sp modelId="{A5062CCD-4181-4812-A73D-AC0E382EDD37}">
      <dsp:nvSpPr>
        <dsp:cNvPr id="0" name=""/>
        <dsp:cNvSpPr/>
      </dsp:nvSpPr>
      <dsp:spPr>
        <a:xfrm>
          <a:off x="6662593" y="3280014"/>
          <a:ext cx="1988894" cy="79555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34925" rIns="0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500" kern="1200" dirty="0"/>
        </a:p>
      </dsp:txBody>
      <dsp:txXfrm>
        <a:off x="7060372" y="3280014"/>
        <a:ext cx="1193337" cy="795557"/>
      </dsp:txXfrm>
    </dsp:sp>
    <dsp:sp modelId="{3A15A157-0B63-4213-A5BA-6E567A40E948}">
      <dsp:nvSpPr>
        <dsp:cNvPr id="0" name=""/>
        <dsp:cNvSpPr/>
      </dsp:nvSpPr>
      <dsp:spPr>
        <a:xfrm>
          <a:off x="8373043" y="3280014"/>
          <a:ext cx="1988894" cy="79555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34925" rIns="0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500" kern="1200" dirty="0"/>
        </a:p>
      </dsp:txBody>
      <dsp:txXfrm>
        <a:off x="8770822" y="3280014"/>
        <a:ext cx="1193337" cy="795557"/>
      </dsp:txXfrm>
    </dsp:sp>
    <dsp:sp modelId="{0B4F457B-D1D4-4453-8B0B-8E2DCB598354}">
      <dsp:nvSpPr>
        <dsp:cNvPr id="0" name=""/>
        <dsp:cNvSpPr/>
      </dsp:nvSpPr>
      <dsp:spPr>
        <a:xfrm>
          <a:off x="10083492" y="3280014"/>
          <a:ext cx="1988894" cy="79555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34925" rIns="0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500" kern="1200" dirty="0"/>
        </a:p>
      </dsp:txBody>
      <dsp:txXfrm>
        <a:off x="10481271" y="3280014"/>
        <a:ext cx="1193337" cy="795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B28D1-58D8-4EBA-AD4A-3097FCE67AD9}" type="datetimeFigureOut">
              <a:rPr lang="da-DK" smtClean="0"/>
              <a:t>31-10-2023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91502-756A-4244-B8CC-0FD4F7A5EFF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771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Alle tre præsenterer sig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86108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Karsten + Mikael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1115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Mikael</a:t>
            </a:r>
          </a:p>
          <a:p>
            <a:r>
              <a:rPr lang="da-DK" dirty="0"/>
              <a:t>Tale sammen 2 og 2 i 2-3 min.</a:t>
            </a:r>
          </a:p>
          <a:p>
            <a:r>
              <a:rPr lang="da-DK" dirty="0"/>
              <a:t>Begge faciliterer dialogen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80849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Succeskriterier alle tre</a:t>
            </a:r>
          </a:p>
          <a:p>
            <a:endParaRPr lang="da-DK" dirty="0"/>
          </a:p>
          <a:p>
            <a:r>
              <a:rPr lang="da-DK" dirty="0"/>
              <a:t>Karsten, hvem identificere du dig med?</a:t>
            </a:r>
          </a:p>
          <a:p>
            <a:endParaRPr lang="da-DK" dirty="0"/>
          </a:p>
          <a:p>
            <a:r>
              <a:rPr lang="da-DK" dirty="0"/>
              <a:t>Jettes Succeskriterier: Ibrugtage et driftssikkert Center, hvor de afdelinger, som skal flytte ind kan have en patientsikker og effektiv drift og et sundt og godt arbejdsmiljø for medarbejderne.</a:t>
            </a:r>
          </a:p>
          <a:p>
            <a:endParaRPr lang="da-DK" dirty="0"/>
          </a:p>
          <a:p>
            <a:r>
              <a:rPr lang="da-DK" dirty="0"/>
              <a:t>Mikael: At leverer et hospital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55637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Karsten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94695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Karsten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08417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Karsten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47654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Karsten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4294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Mikael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77408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Karsten/Mikael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23326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Mikael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81429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ktangel 29">
            <a:extLst>
              <a:ext uri="{FF2B5EF4-FFF2-40B4-BE49-F238E27FC236}">
                <a16:creationId xmlns:a16="http://schemas.microsoft.com/office/drawing/2014/main" id="{24E50DC6-5BA7-4119-B609-D4119B5D5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58214"/>
            <a:ext cx="12191423" cy="55023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152000" y="1989138"/>
            <a:ext cx="10346400" cy="2160000"/>
          </a:xfrm>
        </p:spPr>
        <p:txBody>
          <a:bodyPr anchor="t" anchorCtr="0"/>
          <a:lstStyle>
            <a:lvl1pPr>
              <a:defRPr sz="38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Overskrift 38pt skrives her</a:t>
            </a:r>
            <a:br>
              <a:rPr lang="da-DK" dirty="0"/>
            </a:br>
            <a:r>
              <a:rPr lang="da-DK" dirty="0"/>
              <a:t>i to eller flere linjer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152000" y="4595449"/>
            <a:ext cx="10346400" cy="1108023"/>
          </a:xfrm>
        </p:spPr>
        <p:txBody>
          <a:bodyPr/>
          <a:lstStyle>
            <a:lvl1pPr marL="0" indent="0" algn="l">
              <a:lnSpc>
                <a:spcPct val="85000"/>
              </a:lnSpc>
              <a:spcAft>
                <a:spcPts val="0"/>
              </a:spcAft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 20pt skrives her i to linjer eller max tre linjer</a:t>
            </a:r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DB375924-8F1B-4A42-B386-30D658A1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40073283-4609-4E3F-B89A-30DFFAA2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9" name="text" descr="{&quot;templafy&quot;:{&quot;id&quot;:&quot;63240d9d-3960-489f-a00b-3ffd47603a9c&quot;}}" hidden="1" title="UserProfile.CenterFreeText">
            <a:extLst>
              <a:ext uri="{FF2B5EF4-FFF2-40B4-BE49-F238E27FC236}">
                <a16:creationId xmlns:a16="http://schemas.microsoft.com/office/drawing/2014/main" id="{5A30AC9F-7EFA-48B4-8857-325A6FCD653B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31" name="text" descr="{&quot;templafy&quot;:{&quot;id&quot;:&quot;28492426-b611-444f-a17f-dd7f574c0ca7&quot;}}" hidden="1" title="Form.Manuel_dato">
            <a:extLst>
              <a:ext uri="{FF2B5EF4-FFF2-40B4-BE49-F238E27FC236}">
                <a16:creationId xmlns:a16="http://schemas.microsoft.com/office/drawing/2014/main" id="{85898D87-959A-4A63-81D8-7ADE604F6901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43BF0545-9947-4821-8575-C6BB06C4B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866533660" name="image" descr="{&quot;templafy&quot;:{&quot;id&quot;:&quot;6b039d18-0e55-44bb-b9ed-8b04758de740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sp>
        <p:nvSpPr>
          <p:cNvPr id="27" name="text" descr="{&quot;templafy&quot;:{&quot;id&quot;:&quot;be70ad11-0dc8-4ab8-a511-7c2ee40bd417&quot;}}" title="Form.PresentationTitle">
            <a:extLst>
              <a:ext uri="{FF2B5EF4-FFF2-40B4-BE49-F238E27FC236}">
                <a16:creationId xmlns:a16="http://schemas.microsoft.com/office/drawing/2014/main" id="{AB3B3D4C-090D-428D-9CB1-6D46D6E9B18F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tx1"/>
              </a:solidFill>
            </a:endParaRPr>
          </a:p>
        </p:txBody>
      </p:sp>
      <p:sp>
        <p:nvSpPr>
          <p:cNvPr id="28" name="text" descr="{&quot;templafy&quot;:{&quot;id&quot;:&quot;44b1bf6e-1065-4f9c-90bb-43031af73690&quot;}}" title="UserProfile.Name">
            <a:extLst>
              <a:ext uri="{FF2B5EF4-FFF2-40B4-BE49-F238E27FC236}">
                <a16:creationId xmlns:a16="http://schemas.microsoft.com/office/drawing/2014/main" id="{CBDC5355-A65C-4BEF-B3E1-6A77367D7AE2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32" name="text" descr="{&quot;templafy&quot;:{&quot;id&quot;:&quot;ab5680d9-ed79-44a1-bbd6-7a03beed7f64&quot;}}" hidden="1" title="Form.Manuel_dato">
            <a:extLst>
              <a:ext uri="{FF2B5EF4-FFF2-40B4-BE49-F238E27FC236}">
                <a16:creationId xmlns:a16="http://schemas.microsoft.com/office/drawing/2014/main" id="{24FD1EE8-8A22-4C25-BA3F-F3E940C55947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pic>
        <p:nvPicPr>
          <p:cNvPr id="115657777" name="image" descr="{&quot;templafy&quot;:{&quot;id&quot;:&quot;e0c287c6-96d9-44bc-a0bd-37cab9def8f7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pic>
        <p:nvPicPr>
          <p:cNvPr id="1986559902" name="image" descr="{&quot;templafy&quot;:{&quot;id&quot;:&quot;f55026c8-a243-4d12-99ad-df4aa92309d4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41" name="Region">
            <a:extLst>
              <a:ext uri="{FF2B5EF4-FFF2-40B4-BE49-F238E27FC236}">
                <a16:creationId xmlns:a16="http://schemas.microsoft.com/office/drawing/2014/main" id="{66F706E3-F15F-48FA-B4F1-658306C937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19" name="text" descr="{&quot;templafy&quot;:{&quot;id&quot;:&quot;0f2ab063-303d-4954-b178-2ee3be9bc49e&quot;}}" title="UserProfile.Office.Virksomhed_{{DocumentLanguage}}">
            <a:extLst>
              <a:ext uri="{FF2B5EF4-FFF2-40B4-BE49-F238E27FC236}">
                <a16:creationId xmlns:a16="http://schemas.microsoft.com/office/drawing/2014/main" id="{21EBBA14-ED7C-4FEC-B5A5-1C4C658B0C67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/>
                </a:solidFill>
              </a:rPr>
              <a:t>Region Hovedstaden</a:t>
            </a:r>
          </a:p>
        </p:txBody>
      </p:sp>
      <p:sp>
        <p:nvSpPr>
          <p:cNvPr id="20" name="text" descr="{&quot;templafy&quot;:{&quot;id&quot;:&quot;0918651b-7b13-4ff5-a356-8166db773d53&quot;}}" title="UserProfile.CenterFreeText">
            <a:extLst>
              <a:ext uri="{FF2B5EF4-FFF2-40B4-BE49-F238E27FC236}">
                <a16:creationId xmlns:a16="http://schemas.microsoft.com/office/drawing/2014/main" id="{91B51F90-6859-43DC-AC37-0E5C570A400F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accent3"/>
                </a:solidFill>
              </a:rPr>
              <a:t>AHH, CEJ og CIMT</a:t>
            </a:r>
          </a:p>
        </p:txBody>
      </p:sp>
      <p:sp>
        <p:nvSpPr>
          <p:cNvPr id="21" name="text" descr="{&quot;templafy&quot;:{&quot;id&quot;:&quot;f058f961-31c7-4f21-ad06-04e117b9afe1&quot;}}" hidden="1" title="UserProfile.Centers.Center_{{DocumentLanguage}}">
            <a:extLst>
              <a:ext uri="{FF2B5EF4-FFF2-40B4-BE49-F238E27FC236}">
                <a16:creationId xmlns:a16="http://schemas.microsoft.com/office/drawing/2014/main" id="{BBE7E329-37E0-443E-BF8B-A2D5403ECE59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59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oto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el 1">
            <a:extLst>
              <a:ext uri="{FF2B5EF4-FFF2-40B4-BE49-F238E27FC236}">
                <a16:creationId xmlns:a16="http://schemas.microsoft.com/office/drawing/2014/main" id="{4CDF0DB2-1037-4B3D-9866-85FC4F8951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2000" y="872078"/>
            <a:ext cx="5004000" cy="82691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Overskrift 28pt i max. to linjer teksten vokser opad </a:t>
            </a:r>
            <a:endParaRPr lang="en-GB" dirty="0"/>
          </a:p>
        </p:txBody>
      </p:sp>
      <p:sp>
        <p:nvSpPr>
          <p:cNvPr id="34" name="Pladsholder til indhold 2">
            <a:extLst>
              <a:ext uri="{FF2B5EF4-FFF2-40B4-BE49-F238E27FC236}">
                <a16:creationId xmlns:a16="http://schemas.microsoft.com/office/drawing/2014/main" id="{4F6C9FCB-BFA0-43B3-A8D2-73B806091F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152000" y="2006070"/>
            <a:ext cx="5004000" cy="3708000"/>
          </a:xfrm>
        </p:spPr>
        <p:txBody>
          <a:bodyPr/>
          <a:lstStyle>
            <a:lvl1pPr marL="270000" indent="-270000">
              <a:defRPr baseline="0">
                <a:solidFill>
                  <a:schemeClr val="tx1"/>
                </a:solidFill>
              </a:defRPr>
            </a:lvl1pPr>
            <a:lvl2pPr marL="630000" indent="-270000">
              <a:defRPr>
                <a:solidFill>
                  <a:schemeClr val="tx1"/>
                </a:solidFill>
              </a:defRPr>
            </a:lvl2pPr>
            <a:lvl3pPr marL="936000" indent="-234000">
              <a:defRPr>
                <a:solidFill>
                  <a:schemeClr val="tx1"/>
                </a:solidFill>
              </a:defRPr>
            </a:lvl3pPr>
            <a:lvl4pPr marL="1296000" indent="-216000">
              <a:defRPr>
                <a:solidFill>
                  <a:schemeClr val="tx1"/>
                </a:solidFill>
              </a:defRPr>
            </a:lvl4pPr>
            <a:lvl5pPr marL="1656000" indent="-216000">
              <a:defRPr>
                <a:solidFill>
                  <a:schemeClr val="tx1"/>
                </a:solidFill>
              </a:defRPr>
            </a:lvl5pPr>
            <a:lvl6pPr marL="1818000" indent="0">
              <a:buNone/>
              <a:defRPr>
                <a:solidFill>
                  <a:schemeClr val="tx1"/>
                </a:solidFill>
              </a:defRPr>
            </a:lvl6pPr>
            <a:lvl7pPr marL="2178000" indent="0">
              <a:buNone/>
              <a:defRPr>
                <a:solidFill>
                  <a:schemeClr val="tx1"/>
                </a:solidFill>
              </a:defRPr>
            </a:lvl7pPr>
            <a:lvl8pPr marL="2538000" indent="0">
              <a:buNone/>
              <a:defRPr>
                <a:solidFill>
                  <a:schemeClr val="tx1"/>
                </a:solidFill>
              </a:defRPr>
            </a:lvl8pPr>
            <a:lvl9pPr marL="2538000" indent="0"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dirty="0"/>
              <a:t>Brødtekst 22pt skrives her, eller tabel og diagram indsættes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8"/>
            <a:endParaRPr lang="da-DK" dirty="0"/>
          </a:p>
        </p:txBody>
      </p:sp>
      <p:pic>
        <p:nvPicPr>
          <p:cNvPr id="20" name="Billede 19">
            <a:extLst>
              <a:ext uri="{FF2B5EF4-FFF2-40B4-BE49-F238E27FC236}">
                <a16:creationId xmlns:a16="http://schemas.microsoft.com/office/drawing/2014/main" id="{177F26DC-7D5D-4909-B876-EE0D9CB0D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9" t="764" r="11186"/>
          <a:stretch/>
        </p:blipFill>
        <p:spPr>
          <a:xfrm>
            <a:off x="6496073" y="0"/>
            <a:ext cx="5696074" cy="6858000"/>
          </a:xfrm>
          <a:prstGeom prst="rect">
            <a:avLst/>
          </a:prstGeom>
        </p:spPr>
      </p:pic>
      <p:sp>
        <p:nvSpPr>
          <p:cNvPr id="33" name="Pladsholder til billede 2">
            <a:extLst>
              <a:ext uri="{FF2B5EF4-FFF2-40B4-BE49-F238E27FC236}">
                <a16:creationId xmlns:a16="http://schemas.microsoft.com/office/drawing/2014/main" id="{E4E17A79-F37E-41DA-B54E-BEA03CB50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96073" y="0"/>
            <a:ext cx="5695927" cy="6857447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9DD8573-7CBB-4652-800A-962EBE3F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7273E1E-FA5D-4987-9D9D-4AC13F5E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0" name="text" descr="{&quot;templafy&quot;:{&quot;id&quot;:&quot;27296a5e-f5d1-45f8-b432-a51b22434a18&quot;}}" hidden="1" title="Form.Manuel_dato">
            <a:extLst>
              <a:ext uri="{FF2B5EF4-FFF2-40B4-BE49-F238E27FC236}">
                <a16:creationId xmlns:a16="http://schemas.microsoft.com/office/drawing/2014/main" id="{824D26E6-65DD-4D4A-90AB-8D1335ED0F78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pic>
        <p:nvPicPr>
          <p:cNvPr id="1783542245" name="image" descr="{&quot;templafy&quot;:{&quot;id&quot;:&quot;6c7b9edf-3a38-45b1-98a1-cbefa214b2db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25" name="Region">
            <a:extLst>
              <a:ext uri="{FF2B5EF4-FFF2-40B4-BE49-F238E27FC236}">
                <a16:creationId xmlns:a16="http://schemas.microsoft.com/office/drawing/2014/main" id="{52C0C4E8-5D45-4F57-94AA-7914263713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43" name="text" descr="{&quot;templafy&quot;:{&quot;id&quot;:&quot;65d345d2-2da5-49b4-8ae4-f69531a14e16&quot;}}" title="Form.PresentationTitle">
            <a:extLst>
              <a:ext uri="{FF2B5EF4-FFF2-40B4-BE49-F238E27FC236}">
                <a16:creationId xmlns:a16="http://schemas.microsoft.com/office/drawing/2014/main" id="{89163549-09B9-42CB-A374-7897A4EC2448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tx1"/>
              </a:solidFill>
            </a:endParaRPr>
          </a:p>
        </p:txBody>
      </p:sp>
      <p:sp>
        <p:nvSpPr>
          <p:cNvPr id="14" name="text" descr="{&quot;templafy&quot;:{&quot;id&quot;:&quot;150adab3-b8a4-4e81-87c4-d8f6873bedf8&quot;}}" title="UserProfile.Office.Virksomhed_{{DocumentLanguage}}">
            <a:extLst>
              <a:ext uri="{FF2B5EF4-FFF2-40B4-BE49-F238E27FC236}">
                <a16:creationId xmlns:a16="http://schemas.microsoft.com/office/drawing/2014/main" id="{A206C2C6-5176-4BDD-91EF-738D46B288E8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/>
                </a:solidFill>
              </a:rPr>
              <a:t>Region Hovedstaden</a:t>
            </a:r>
          </a:p>
        </p:txBody>
      </p:sp>
      <p:sp>
        <p:nvSpPr>
          <p:cNvPr id="15" name="text" descr="{&quot;templafy&quot;:{&quot;id&quot;:&quot;88464c4d-9c3f-4b2f-be3e-8edf253faea8&quot;}}" title="UserProfile.CenterFreeText">
            <a:extLst>
              <a:ext uri="{FF2B5EF4-FFF2-40B4-BE49-F238E27FC236}">
                <a16:creationId xmlns:a16="http://schemas.microsoft.com/office/drawing/2014/main" id="{42E5354E-27FE-478F-9770-6226C1CED3B4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dirty="0">
                <a:solidFill>
                  <a:schemeClr val="accent3"/>
                </a:solidFill>
              </a:rPr>
              <a:t>AHH, CEJ og CIMT</a:t>
            </a:r>
          </a:p>
          <a:p>
            <a:endParaRPr lang="en-GB" sz="1200" dirty="0">
              <a:solidFill>
                <a:schemeClr val="accent3"/>
              </a:solidFill>
            </a:endParaRPr>
          </a:p>
        </p:txBody>
      </p:sp>
      <p:sp>
        <p:nvSpPr>
          <p:cNvPr id="16" name="text" descr="{&quot;templafy&quot;:{&quot;id&quot;:&quot;f2801aa9-2dc2-4d6f-9386-651f9dc05cf5&quot;}}" hidden="1" title="UserProfile.Centers.Center_{{DocumentLanguage}}">
            <a:extLst>
              <a:ext uri="{FF2B5EF4-FFF2-40B4-BE49-F238E27FC236}">
                <a16:creationId xmlns:a16="http://schemas.microsoft.com/office/drawing/2014/main" id="{D1AA0BCD-90EA-438F-9FD3-DF0F90EA66E4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11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52000" y="1699200"/>
            <a:ext cx="10346400" cy="828000"/>
          </a:xfrm>
        </p:spPr>
        <p:txBody>
          <a:bodyPr/>
          <a:lstStyle>
            <a:lvl1pPr>
              <a:lnSpc>
                <a:spcPct val="85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11" name="Pladsholder til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1152000" y="2818800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17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1152000" y="3747600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6501600" y="2818800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19" name="Pladsholder til tekst5"/>
          <p:cNvSpPr>
            <a:spLocks noGrp="1"/>
          </p:cNvSpPr>
          <p:nvPr>
            <p:ph type="body" sz="quarter" idx="18" hasCustomPrompt="1"/>
          </p:nvPr>
        </p:nvSpPr>
        <p:spPr>
          <a:xfrm>
            <a:off x="6501600" y="3747600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E5C5C65-92B8-4B3F-BE1B-63180EB0E18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9908E025-A0FB-4A57-BEE6-3B848F4574F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text" descr="{&quot;templafy&quot;:{&quot;id&quot;:&quot;a91bb1eb-2ddf-48d6-8ff2-3b363f36a5f1&quot;}}" hidden="1" title="UserProfile.CenterFreeText">
            <a:extLst>
              <a:ext uri="{FF2B5EF4-FFF2-40B4-BE49-F238E27FC236}">
                <a16:creationId xmlns:a16="http://schemas.microsoft.com/office/drawing/2014/main" id="{5F299E72-7220-4037-A022-AB131B48EEA5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0" name="text" descr="{&quot;templafy&quot;:{&quot;id&quot;:&quot;7fccdec9-ee94-4260-b631-4ba2e0afd2e9&quot;}}" hidden="1" title="Form.Manuel_dato">
            <a:extLst>
              <a:ext uri="{FF2B5EF4-FFF2-40B4-BE49-F238E27FC236}">
                <a16:creationId xmlns:a16="http://schemas.microsoft.com/office/drawing/2014/main" id="{22340F70-8ECE-4613-ADC1-E4F33D756A14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656534257" name="image" descr="{&quot;templafy&quot;:{&quot;id&quot;:&quot;dd9d59fe-3c11-44d2-98c4-cb3bd818bcde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28" name="Region">
            <a:extLst>
              <a:ext uri="{FF2B5EF4-FFF2-40B4-BE49-F238E27FC236}">
                <a16:creationId xmlns:a16="http://schemas.microsoft.com/office/drawing/2014/main" id="{04BA0E9E-FE00-4157-8D05-BA7D44AD03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42" name="Slide Number Placeholder 6">
            <a:extLst>
              <a:ext uri="{FF2B5EF4-FFF2-40B4-BE49-F238E27FC236}">
                <a16:creationId xmlns:a16="http://schemas.microsoft.com/office/drawing/2014/main" id="{AA6E1AEA-D18E-4F13-8E17-63E53DEB9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232387601" name="image" descr="{&quot;templafy&quot;:{&quot;id&quot;:&quot;e92bb148-ae79-44c0-aa85-0d3bdec77398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sp>
        <p:nvSpPr>
          <p:cNvPr id="44" name="text" descr="{&quot;templafy&quot;:{&quot;id&quot;:&quot;1b3a9273-f4d1-4858-82db-c4d0c85e0b4a&quot;}}" title="Form.PresentationTitle">
            <a:extLst>
              <a:ext uri="{FF2B5EF4-FFF2-40B4-BE49-F238E27FC236}">
                <a16:creationId xmlns:a16="http://schemas.microsoft.com/office/drawing/2014/main" id="{4B8A3DC0-1CCE-472E-B160-7789CE4C9703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tx1"/>
              </a:solidFill>
            </a:endParaRPr>
          </a:p>
        </p:txBody>
      </p:sp>
      <p:sp>
        <p:nvSpPr>
          <p:cNvPr id="45" name="text" descr="{&quot;templafy&quot;:{&quot;id&quot;:&quot;3b7eaf66-6df9-461f-bf79-3fbb3249d1f5&quot;}}" title="UserProfile.Name">
            <a:extLst>
              <a:ext uri="{FF2B5EF4-FFF2-40B4-BE49-F238E27FC236}">
                <a16:creationId xmlns:a16="http://schemas.microsoft.com/office/drawing/2014/main" id="{74A716F1-43C7-4E6D-91A6-9D9BBAA22A29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46" name="text" descr="{&quot;templafy&quot;:{&quot;id&quot;:&quot;4213eebe-46e9-4db5-81e9-7ef2457bab26&quot;}}" hidden="1" title="Form.Manuel_dato">
            <a:extLst>
              <a:ext uri="{FF2B5EF4-FFF2-40B4-BE49-F238E27FC236}">
                <a16:creationId xmlns:a16="http://schemas.microsoft.com/office/drawing/2014/main" id="{2960439B-7618-4D70-AC68-82D347F39030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pic>
        <p:nvPicPr>
          <p:cNvPr id="2117322439" name="image" descr="{&quot;templafy&quot;:{&quot;id&quot;:&quot;123679c7-7cc2-4976-9928-88984c967053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21" name="text" descr="{&quot;templafy&quot;:{&quot;id&quot;:&quot;9084155f-6b31-40a8-be3e-a22f0c48f829&quot;}}" title="UserProfile.Office.Virksomhed_{{DocumentLanguage}}">
            <a:extLst>
              <a:ext uri="{FF2B5EF4-FFF2-40B4-BE49-F238E27FC236}">
                <a16:creationId xmlns:a16="http://schemas.microsoft.com/office/drawing/2014/main" id="{794E995F-F650-40B7-A5E3-63E4E0667F1B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/>
                </a:solidFill>
              </a:rPr>
              <a:t>Region Hovedstaden</a:t>
            </a:r>
          </a:p>
        </p:txBody>
      </p:sp>
      <p:sp>
        <p:nvSpPr>
          <p:cNvPr id="22" name="text" descr="{&quot;templafy&quot;:{&quot;id&quot;:&quot;d0b2f581-8eb5-4fa3-a524-1ab341b08cd3&quot;}}" title="UserProfile.CenterFreeText">
            <a:extLst>
              <a:ext uri="{FF2B5EF4-FFF2-40B4-BE49-F238E27FC236}">
                <a16:creationId xmlns:a16="http://schemas.microsoft.com/office/drawing/2014/main" id="{06FBEC74-D701-4BEE-A2F1-47BF8536CB04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dirty="0">
                <a:solidFill>
                  <a:schemeClr val="accent3"/>
                </a:solidFill>
              </a:rPr>
              <a:t>AHH, CEJ og CIMT</a:t>
            </a:r>
          </a:p>
          <a:p>
            <a:endParaRPr lang="en-GB" sz="1200" dirty="0">
              <a:solidFill>
                <a:schemeClr val="accent3"/>
              </a:solidFill>
            </a:endParaRPr>
          </a:p>
        </p:txBody>
      </p:sp>
      <p:sp>
        <p:nvSpPr>
          <p:cNvPr id="23" name="text" descr="{&quot;templafy&quot;:{&quot;id&quot;:&quot;149e0ce5-0f13-4473-9f28-5ce7d309e510&quot;}}" hidden="1" title="UserProfile.Centers.Center_{{DocumentLanguage}}">
            <a:extLst>
              <a:ext uri="{FF2B5EF4-FFF2-40B4-BE49-F238E27FC236}">
                <a16:creationId xmlns:a16="http://schemas.microsoft.com/office/drawing/2014/main" id="{7BF89671-AA1C-41FC-9A45-335DF818EAD0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09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E5C5C65-92B8-4B3F-BE1B-63180EB0E18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9908E025-A0FB-4A57-BEE6-3B848F4574F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text" descr="{&quot;templafy&quot;:{&quot;id&quot;:&quot;a91bb1eb-2ddf-48d6-8ff2-3b363f36a5f1&quot;}}" hidden="1" title="UserProfile.CenterFreeText">
            <a:extLst>
              <a:ext uri="{FF2B5EF4-FFF2-40B4-BE49-F238E27FC236}">
                <a16:creationId xmlns:a16="http://schemas.microsoft.com/office/drawing/2014/main" id="{5F299E72-7220-4037-A022-AB131B48EEA5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0" name="text" descr="{&quot;templafy&quot;:{&quot;id&quot;:&quot;7fccdec9-ee94-4260-b631-4ba2e0afd2e9&quot;}}" hidden="1" title="Form.Manuel_dato">
            <a:extLst>
              <a:ext uri="{FF2B5EF4-FFF2-40B4-BE49-F238E27FC236}">
                <a16:creationId xmlns:a16="http://schemas.microsoft.com/office/drawing/2014/main" id="{22340F70-8ECE-4613-ADC1-E4F33D756A14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745753497" name="image" descr="{&quot;templafy&quot;:{&quot;id&quot;:&quot;d9dd0721-68e8-4e89-a6d6-2a05a47dac85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6A8F6526-BA0C-47B4-AA6F-2048EBEB3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480102513" name="image" descr="{&quot;templafy&quot;:{&quot;id&quot;:&quot;24b0ea26-aab4-4025-b729-cdd2b43ac902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sp>
        <p:nvSpPr>
          <p:cNvPr id="20" name="text" descr="{&quot;templafy&quot;:{&quot;id&quot;:&quot;21ac83c7-2cc1-4a78-a311-fd05a20c6b3d&quot;}}" title="Form.PresentationTitle">
            <a:extLst>
              <a:ext uri="{FF2B5EF4-FFF2-40B4-BE49-F238E27FC236}">
                <a16:creationId xmlns:a16="http://schemas.microsoft.com/office/drawing/2014/main" id="{C345970C-2856-4898-A596-57DA8BB36DCC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tx1"/>
              </a:solidFill>
            </a:endParaRPr>
          </a:p>
        </p:txBody>
      </p:sp>
      <p:sp>
        <p:nvSpPr>
          <p:cNvPr id="21" name="text" descr="{&quot;templafy&quot;:{&quot;id&quot;:&quot;70cb97d7-3b04-4a8f-acf8-67382804bfa0&quot;}}" title="UserProfile.Name">
            <a:extLst>
              <a:ext uri="{FF2B5EF4-FFF2-40B4-BE49-F238E27FC236}">
                <a16:creationId xmlns:a16="http://schemas.microsoft.com/office/drawing/2014/main" id="{717E47F5-102C-4FD5-8243-B94086B03486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22" name="text" descr="{&quot;templafy&quot;:{&quot;id&quot;:&quot;f670d7c0-4f87-4048-bb1d-1cfbec25a5f8&quot;}}" hidden="1" title="Form.Manuel_dato">
            <a:extLst>
              <a:ext uri="{FF2B5EF4-FFF2-40B4-BE49-F238E27FC236}">
                <a16:creationId xmlns:a16="http://schemas.microsoft.com/office/drawing/2014/main" id="{163EC0C4-71FB-44BB-BFAA-424DFEB193B0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2" name="text" descr="{&quot;templafy&quot;:{&quot;id&quot;:&quot;63f097ca-869e-4926-b965-1dea2a7ed494&quot;}}" title="UserProfile.Office.Virksomhed_{{DocumentLanguage}}">
            <a:extLst>
              <a:ext uri="{FF2B5EF4-FFF2-40B4-BE49-F238E27FC236}">
                <a16:creationId xmlns:a16="http://schemas.microsoft.com/office/drawing/2014/main" id="{BC12BE42-E28B-C5A3-AA4E-7D20D9930C8D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/>
                </a:solidFill>
              </a:rPr>
              <a:t>Region Hovedstaden</a:t>
            </a:r>
          </a:p>
        </p:txBody>
      </p:sp>
      <p:sp>
        <p:nvSpPr>
          <p:cNvPr id="4" name="text" descr="{&quot;templafy&quot;:{&quot;id&quot;:&quot;72de07c6-f332-4d72-bd1f-bd0ccb7168c8&quot;}}" title="UserProfile.CenterFreeText">
            <a:extLst>
              <a:ext uri="{FF2B5EF4-FFF2-40B4-BE49-F238E27FC236}">
                <a16:creationId xmlns:a16="http://schemas.microsoft.com/office/drawing/2014/main" id="{D19E3DF4-2904-1536-178D-3A957246A554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accent3"/>
                </a:solidFill>
              </a:rPr>
              <a:t>AHH, CEJ og CIMT</a:t>
            </a:r>
          </a:p>
        </p:txBody>
      </p:sp>
    </p:spTree>
    <p:extLst>
      <p:ext uri="{BB962C8B-B14F-4D97-AF65-F5344CB8AC3E}">
        <p14:creationId xmlns:p14="http://schemas.microsoft.com/office/powerpoint/2010/main" val="837009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Èn tekst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824000" y="872716"/>
            <a:ext cx="9456000" cy="1161947"/>
          </a:xfrm>
        </p:spPr>
        <p:txBody>
          <a:bodyPr/>
          <a:lstStyle/>
          <a:p>
            <a:r>
              <a:rPr lang="da-DK" dirty="0"/>
              <a:t>Overskrift 27pt i to eller flere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Kommunikationsmedarbejder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2" name="Gruppe 11"/>
          <p:cNvGrpSpPr/>
          <p:nvPr userDrawn="1"/>
        </p:nvGrpSpPr>
        <p:grpSpPr>
          <a:xfrm>
            <a:off x="-2640970" y="2393789"/>
            <a:ext cx="2444751" cy="2755626"/>
            <a:chOff x="-1980728" y="1411288"/>
            <a:chExt cx="1833563" cy="2755626"/>
          </a:xfrm>
        </p:grpSpPr>
        <p:sp>
          <p:nvSpPr>
            <p:cNvPr id="13" name="AutoShape 4"/>
            <p:cNvSpPr>
              <a:spLocks/>
            </p:cNvSpPr>
            <p:nvPr userDrawn="1"/>
          </p:nvSpPr>
          <p:spPr bwMode="gray">
            <a:xfrm>
              <a:off x="-1980728" y="1411288"/>
              <a:ext cx="1830388" cy="2755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457200" eaLnBrk="0" hangingPunct="0">
                <a:spcBef>
                  <a:spcPct val="20000"/>
                </a:spcBef>
                <a:buChar char="•"/>
                <a:tabLst>
                  <a:tab pos="177800" algn="l"/>
                </a:tabLst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tabLst>
                  <a:tab pos="177800" algn="l"/>
                </a:tabLst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tabLst>
                  <a:tab pos="1778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tabLst>
                  <a:tab pos="17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tabLst>
                  <a:tab pos="17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7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7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7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7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  <a:defRPr/>
              </a:pPr>
              <a:r>
                <a:rPr lang="da-DK" sz="9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Opstil teksten i punkter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i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Niveauer</a:t>
              </a:r>
            </a:p>
            <a:p>
              <a:pPr algn="r" eaLnBrk="1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i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1. Niveau = Bullets </a:t>
              </a:r>
              <a:r>
                <a:rPr lang="da-DK" altLang="da-DK" sz="900" i="1" baseline="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22</a:t>
              </a:r>
              <a:r>
                <a:rPr lang="da-DK" altLang="da-DK" sz="900" i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pkt</a:t>
              </a:r>
              <a:br>
                <a:rPr lang="da-DK" altLang="da-DK" sz="900" i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da-DK" altLang="da-DK" sz="900" i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2. Niveau = Bullets 22 pkt</a:t>
              </a:r>
              <a:br>
                <a:rPr lang="da-DK" altLang="da-DK" sz="900" i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da-DK" altLang="da-DK" sz="900" i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3. Niveau = Bullets 20 pkt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i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4. Niveau = Bullets 18 pkt</a:t>
              </a:r>
              <a:br>
                <a:rPr lang="da-DK" altLang="da-DK" sz="900" i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da-DK" altLang="da-DK" sz="900" i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5. – 9. Niveau = Bullets 16 - 10</a:t>
              </a:r>
              <a:r>
                <a:rPr lang="da-DK" altLang="da-DK" sz="900" i="1" baseline="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da-DK" altLang="da-DK" sz="900" i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pkt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i="1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For at få punktopstillet teksten (flere niveauer findes) brug </a:t>
              </a:r>
              <a:r>
                <a:rPr lang="da-DK" sz="9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Forøg listeniveau</a:t>
              </a:r>
            </a:p>
            <a:p>
              <a:pPr algn="r">
                <a:defRPr/>
              </a:pPr>
              <a:endParaRPr lang="da-DK" sz="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endParaRPr lang="da-DK" sz="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For at få venstrestillet teksten </a:t>
              </a:r>
              <a:br>
                <a:rPr lang="da-DK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da-DK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uden punktopstilling, brug </a:t>
              </a:r>
              <a:r>
                <a:rPr lang="da-DK" sz="9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Formindsk listeniveau</a:t>
              </a:r>
            </a:p>
            <a:p>
              <a:pPr algn="r">
                <a:defRPr/>
              </a:pPr>
              <a:endParaRPr lang="da-DK" sz="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i="1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i="1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uppe 13"/>
            <p:cNvGrpSpPr/>
            <p:nvPr userDrawn="1"/>
          </p:nvGrpSpPr>
          <p:grpSpPr>
            <a:xfrm>
              <a:off x="-604365" y="3126445"/>
              <a:ext cx="457200" cy="209550"/>
              <a:chOff x="10615613" y="1808820"/>
              <a:chExt cx="457200" cy="209550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15613" y="1808820"/>
                <a:ext cx="457200" cy="209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Rounded Rectangle 47"/>
              <p:cNvSpPr/>
              <p:nvPr/>
            </p:nvSpPr>
            <p:spPr>
              <a:xfrm>
                <a:off x="10844213" y="1808820"/>
                <a:ext cx="214312" cy="20637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da-DK" sz="2400" dirty="0"/>
              </a:p>
            </p:txBody>
          </p:sp>
        </p:grpSp>
        <p:grpSp>
          <p:nvGrpSpPr>
            <p:cNvPr id="15" name="Gruppe 14"/>
            <p:cNvGrpSpPr/>
            <p:nvPr userDrawn="1"/>
          </p:nvGrpSpPr>
          <p:grpSpPr>
            <a:xfrm>
              <a:off x="-599603" y="3918533"/>
              <a:ext cx="438150" cy="209550"/>
              <a:chOff x="10620375" y="2651782"/>
              <a:chExt cx="438150" cy="209550"/>
            </a:xfrm>
          </p:grpSpPr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0375" y="2651782"/>
                <a:ext cx="438150" cy="209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52"/>
              <p:cNvSpPr/>
              <p:nvPr/>
            </p:nvSpPr>
            <p:spPr>
              <a:xfrm>
                <a:off x="10839450" y="2651782"/>
                <a:ext cx="219075" cy="201613"/>
              </a:xfrm>
              <a:prstGeom prst="rect">
                <a:avLst/>
              </a:prstGeom>
              <a:solidFill>
                <a:srgbClr val="FFFFFF">
                  <a:alpha val="65882"/>
                </a:srgb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da-DK" sz="2400" dirty="0"/>
              </a:p>
            </p:txBody>
          </p:sp>
          <p:sp>
            <p:nvSpPr>
              <p:cNvPr id="18" name="Rounded Rectangle 53"/>
              <p:cNvSpPr/>
              <p:nvPr/>
            </p:nvSpPr>
            <p:spPr>
              <a:xfrm>
                <a:off x="10625138" y="2654957"/>
                <a:ext cx="214312" cy="20637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da-DK" sz="2400" dirty="0"/>
              </a:p>
            </p:txBody>
          </p:sp>
        </p:grpSp>
      </p:grpSp>
      <p:sp>
        <p:nvSpPr>
          <p:cNvPr id="3" name="Pladsholder til indhold 2"/>
          <p:cNvSpPr>
            <a:spLocks noGrp="1"/>
          </p:cNvSpPr>
          <p:nvPr>
            <p:ph sz="quarter" idx="13" hasCustomPrompt="1"/>
          </p:nvPr>
        </p:nvSpPr>
        <p:spPr>
          <a:xfrm>
            <a:off x="1824567" y="2327275"/>
            <a:ext cx="9455151" cy="3160713"/>
          </a:xfrm>
        </p:spPr>
        <p:txBody>
          <a:bodyPr/>
          <a:lstStyle/>
          <a:p>
            <a:pPr lvl="0"/>
            <a:r>
              <a:rPr lang="da-DK" dirty="0"/>
              <a:t>Brødtekst 22pt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1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399192"/>
            <a:ext cx="9456000" cy="358444"/>
          </a:xfrm>
        </p:spPr>
        <p:txBody>
          <a:bodyPr/>
          <a:lstStyle>
            <a:lvl1pPr marL="0" indent="0">
              <a:buNone/>
              <a:defRPr lang="da-DK" sz="1200" b="1" kern="120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dirty="0"/>
              <a:t>Evt. center/afdeling/enhed skrives her</a:t>
            </a:r>
          </a:p>
        </p:txBody>
      </p:sp>
      <p:sp>
        <p:nvSpPr>
          <p:cNvPr id="23" name="Tekstfelt 4"/>
          <p:cNvSpPr txBox="1"/>
          <p:nvPr userDrawn="1"/>
        </p:nvSpPr>
        <p:spPr>
          <a:xfrm>
            <a:off x="1828800" y="207098"/>
            <a:ext cx="3120347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rgbClr val="565656"/>
                </a:solidFill>
              </a:rPr>
              <a:t>Nyt Hospital Hvidovre</a:t>
            </a:r>
          </a:p>
        </p:txBody>
      </p:sp>
    </p:spTree>
    <p:extLst>
      <p:ext uri="{BB962C8B-B14F-4D97-AF65-F5344CB8AC3E}">
        <p14:creationId xmlns:p14="http://schemas.microsoft.com/office/powerpoint/2010/main" val="4172567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 hvi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 19">
            <a:extLst>
              <a:ext uri="{FF2B5EF4-FFF2-40B4-BE49-F238E27FC236}">
                <a16:creationId xmlns:a16="http://schemas.microsoft.com/office/drawing/2014/main" id="{1558EB42-4A90-49A7-AC8D-AD8BED77C26A}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a-DK" dirty="0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1ADD90D0-F6A3-4F85-A196-6E7F39CA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84A09467-3A38-402F-9ED6-D89FA586B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DB719-CE50-4868-A2BA-4256CC1D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5A02D48D-2E06-425B-9D21-7D91A086EE48}"/>
              </a:ext>
            </a:extLst>
          </p:cNvPr>
          <p:cNvGrpSpPr/>
          <p:nvPr userDrawn="1"/>
        </p:nvGrpSpPr>
        <p:grpSpPr>
          <a:xfrm>
            <a:off x="457200" y="5718575"/>
            <a:ext cx="687600" cy="687600"/>
            <a:chOff x="457200" y="5718575"/>
            <a:chExt cx="687600" cy="687600"/>
          </a:xfrm>
        </p:grpSpPr>
        <p:pic>
          <p:nvPicPr>
            <p:cNvPr id="1154084021" name="image" descr="{&quot;templafy&quot;:{&quot;id&quot;:&quot;b625412b-e59d-46c7-8bd6-8853e2998f7f&quot;}}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5718575"/>
              <a:ext cx="687600" cy="687600"/>
            </a:xfrm>
            <a:prstGeom prst="rect">
              <a:avLst/>
            </a:prstGeom>
          </p:spPr>
        </p:pic>
        <p:pic>
          <p:nvPicPr>
            <p:cNvPr id="10" name="Region">
              <a:extLst>
                <a:ext uri="{FF2B5EF4-FFF2-40B4-BE49-F238E27FC236}">
                  <a16:creationId xmlns:a16="http://schemas.microsoft.com/office/drawing/2014/main" id="{F7978959-2DB0-44DD-987A-82DCD344ED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32" y="5763982"/>
              <a:ext cx="116417" cy="594784"/>
            </a:xfrm>
            <a:prstGeom prst="rect">
              <a:avLst/>
            </a:prstGeom>
          </p:spPr>
        </p:pic>
      </p:grpSp>
      <p:sp>
        <p:nvSpPr>
          <p:cNvPr id="13" name="text" descr="{&quot;templafy&quot;:{&quot;id&quot;:&quot;07317528-f22e-4629-921c-4179e7db51cf&quot;}}" hidden="1" title="UserProfile.Centers.Center_{{DocumentLanguage}}">
            <a:extLst>
              <a:ext uri="{FF2B5EF4-FFF2-40B4-BE49-F238E27FC236}">
                <a16:creationId xmlns:a16="http://schemas.microsoft.com/office/drawing/2014/main" id="{69118E20-973C-46A3-AAC4-295762DCC1E1}"/>
              </a:ext>
            </a:extLst>
          </p:cNvPr>
          <p:cNvSpPr txBox="1">
            <a:spLocks/>
          </p:cNvSpPr>
          <p:nvPr userDrawn="1"/>
        </p:nvSpPr>
        <p:spPr>
          <a:xfrm>
            <a:off x="1366838" y="417578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14" name="text" descr="{&quot;templafy&quot;:{&quot;id&quot;:&quot;54231626-a71e-4f83-a283-bc47afb0726a&quot;}}" title="Form.PresentationTitle">
            <a:extLst>
              <a:ext uri="{FF2B5EF4-FFF2-40B4-BE49-F238E27FC236}">
                <a16:creationId xmlns:a16="http://schemas.microsoft.com/office/drawing/2014/main" id="{C47B8F7A-A89D-4C0E-9C22-3FFB44C7AD50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1387133813" name="image" descr="{&quot;templafy&quot;:{&quot;id&quot;:&quot;c666ea87-da31-45cb-85b0-5fd84bccead9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347060151" name="image" descr="{&quot;templafy&quot;:{&quot;id&quot;:&quot;67a96c15-eaf8-49eb-947a-7d6c08b74d8e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786274635" name="image" descr="{&quot;templafy&quot;:{&quot;id&quot;:&quot;23461696-714a-400a-a40f-616380c47947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17" name="text" descr="{&quot;templafy&quot;:{&quot;id&quot;:&quot;0f422192-39f6-4341-9247-38361c225a26&quot;}}" title="UserProfile.Name">
            <a:extLst>
              <a:ext uri="{FF2B5EF4-FFF2-40B4-BE49-F238E27FC236}">
                <a16:creationId xmlns:a16="http://schemas.microsoft.com/office/drawing/2014/main" id="{3D127054-B0BA-42D5-B9B5-3029C95093B7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18" name="text" descr="{&quot;templafy&quot;:{&quot;id&quot;:&quot;600098d1-bb72-42a9-b956-9761686d8f82&quot;}}" hidden="1" title="Form.Manuel_dato">
            <a:extLst>
              <a:ext uri="{FF2B5EF4-FFF2-40B4-BE49-F238E27FC236}">
                <a16:creationId xmlns:a16="http://schemas.microsoft.com/office/drawing/2014/main" id="{135BC48F-12FB-4B9D-AF58-8793099603C0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468737724" name="image" descr="{&quot;templafy&quot;:{&quot;id&quot;:&quot;26f07d56-6724-40b9-8896-e56432c3c37c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19" name="text" descr="{&quot;templafy&quot;:{&quot;id&quot;:&quot;0c1b3a10-ea9b-4f60-9534-386bdf8870ad&quot;}}" title="UserProfile.Office.Virksomhed_{{DocumentLanguage}}">
            <a:extLst>
              <a:ext uri="{FF2B5EF4-FFF2-40B4-BE49-F238E27FC236}">
                <a16:creationId xmlns:a16="http://schemas.microsoft.com/office/drawing/2014/main" id="{F81845D0-EB76-437F-AEC3-A5D9C8C734CF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400" b="1" u="none" dirty="0" err="1">
                <a:solidFill>
                  <a:schemeClr val="accent4"/>
                </a:solidFill>
              </a:rPr>
              <a:t>Center</a:t>
            </a:r>
            <a:r>
              <a:rPr lang="en-GB" sz="1400" b="1" u="none" dirty="0">
                <a:solidFill>
                  <a:schemeClr val="accent4"/>
                </a:solidFill>
              </a:rPr>
              <a:t> for IT </a:t>
            </a:r>
            <a:r>
              <a:rPr lang="en-GB" sz="1400" b="1" u="none" dirty="0" err="1">
                <a:solidFill>
                  <a:schemeClr val="accent4"/>
                </a:solidFill>
              </a:rPr>
              <a:t>og</a:t>
            </a:r>
            <a:r>
              <a:rPr lang="en-GB" sz="1400" b="1" u="none" dirty="0">
                <a:solidFill>
                  <a:schemeClr val="accent4"/>
                </a:solidFill>
              </a:rPr>
              <a:t> </a:t>
            </a:r>
            <a:r>
              <a:rPr lang="en-GB" sz="1400" b="1" u="none" dirty="0" err="1">
                <a:solidFill>
                  <a:schemeClr val="accent4"/>
                </a:solidFill>
              </a:rPr>
              <a:t>Medicoteknologi</a:t>
            </a:r>
            <a:r>
              <a:rPr lang="en-GB" sz="1400" b="1" u="none" dirty="0">
                <a:solidFill>
                  <a:schemeClr val="accent4"/>
                </a:solidFill>
              </a:rPr>
              <a:t>, CIMT</a:t>
            </a:r>
          </a:p>
        </p:txBody>
      </p:sp>
    </p:spTree>
    <p:extLst>
      <p:ext uri="{BB962C8B-B14F-4D97-AF65-F5344CB8AC3E}">
        <p14:creationId xmlns:p14="http://schemas.microsoft.com/office/powerpoint/2010/main" val="1978626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dt billed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1ADD90D0-F6A3-4F85-A196-6E7F39CA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84A09467-3A38-402F-9ED6-D89FA586B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Pladsholder til billede 2">
            <a:extLst>
              <a:ext uri="{FF2B5EF4-FFF2-40B4-BE49-F238E27FC236}">
                <a16:creationId xmlns:a16="http://schemas.microsoft.com/office/drawing/2014/main" id="{C870A587-0A3A-42CA-9458-234900FF9E4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1999" cy="6858000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2" name="text" descr="{&quot;templafy&quot;:{&quot;id&quot;:&quot;63f097ca-869e-4926-b965-1dea2a7ed494&quot;}}" title="UserProfile.Office.Virksomhed_{{DocumentLanguage}}">
            <a:extLst>
              <a:ext uri="{FF2B5EF4-FFF2-40B4-BE49-F238E27FC236}">
                <a16:creationId xmlns:a16="http://schemas.microsoft.com/office/drawing/2014/main" id="{B4C44523-8EFC-297C-8D7A-70E1E90055FE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/>
                </a:solidFill>
              </a:rPr>
              <a:t>Amager og Hvidovre Hospital</a:t>
            </a:r>
          </a:p>
        </p:txBody>
      </p:sp>
      <p:sp>
        <p:nvSpPr>
          <p:cNvPr id="3" name="text" descr="{&quot;templafy&quot;:{&quot;id&quot;:&quot;72de07c6-f332-4d72-bd1f-bd0ccb7168c8&quot;}}" title="UserProfile.CenterFreeText">
            <a:extLst>
              <a:ext uri="{FF2B5EF4-FFF2-40B4-BE49-F238E27FC236}">
                <a16:creationId xmlns:a16="http://schemas.microsoft.com/office/drawing/2014/main" id="{389659B7-D0DD-13EF-93B6-0D52F9A0F703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accent3"/>
                </a:solidFill>
              </a:rPr>
              <a:t>AHH, CEJ og CIMT</a:t>
            </a:r>
          </a:p>
        </p:txBody>
      </p:sp>
    </p:spTree>
    <p:extLst>
      <p:ext uri="{BB962C8B-B14F-4D97-AF65-F5344CB8AC3E}">
        <p14:creationId xmlns:p14="http://schemas.microsoft.com/office/powerpoint/2010/main" val="1689740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spalte og billede hvid">
  <p:cSld name="En spalte og billede hvid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3"/>
          <p:cNvSpPr/>
          <p:nvPr/>
        </p:nvSpPr>
        <p:spPr>
          <a:xfrm>
            <a:off x="0" y="0"/>
            <a:ext cx="746415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3"/>
          <p:cNvSpPr/>
          <p:nvPr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rgbClr val="D1E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13"/>
          <p:cNvSpPr txBox="1">
            <a:spLocks noGrp="1"/>
          </p:cNvSpPr>
          <p:nvPr>
            <p:ph type="sldNum" idx="12"/>
          </p:nvPr>
        </p:nvSpPr>
        <p:spPr>
          <a:xfrm>
            <a:off x="11504613" y="6288074"/>
            <a:ext cx="687386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  <p:sp>
        <p:nvSpPr>
          <p:cNvPr id="34" name="Google Shape;34;p13" descr="{&quot;templafy&quot;:{&quot;id&quot;:&quot;2ae175e4-88c7-4847-89c4-3422f8370843&quot;}}" title="Form.PresentationTitle"/>
          <p:cNvSpPr txBox="1"/>
          <p:nvPr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Google Shape;35;p13" descr="{&quot;templafy&quot;:{&quot;id&quot;:&quot;8a378895-9242-4daf-be8e-b1150ec6ebac&quot;}}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69013" y="872704"/>
            <a:ext cx="8712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13" descr="{&quot;templafy&quot;:{&quot;id&quot;:&quot;9c0d08d8-1ad0-43f8-99f5-ec2f7cf841ee&quot;}}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69013" y="260648"/>
            <a:ext cx="871200" cy="9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3" descr="{&quot;templafy&quot;:{&quot;id&quot;:&quot;96d2ae45-34f9-423b-9796-ed0c6a344175&quot;}}" title="UserProfile.Name"/>
          <p:cNvSpPr txBox="1"/>
          <p:nvPr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13"/>
          <p:cNvSpPr txBox="1">
            <a:spLocks noGrp="1"/>
          </p:cNvSpPr>
          <p:nvPr>
            <p:ph type="title"/>
          </p:nvPr>
        </p:nvSpPr>
        <p:spPr>
          <a:xfrm>
            <a:off x="1366836" y="872078"/>
            <a:ext cx="5209234" cy="82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>
            <a:spLocks noGrp="1"/>
          </p:cNvSpPr>
          <p:nvPr>
            <p:ph type="pic" idx="2"/>
          </p:nvPr>
        </p:nvSpPr>
        <p:spPr>
          <a:xfrm>
            <a:off x="7468271" y="0"/>
            <a:ext cx="4723729" cy="6857447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13"/>
          <p:cNvSpPr txBox="1">
            <a:spLocks noGrp="1"/>
          </p:cNvSpPr>
          <p:nvPr>
            <p:ph type="body" idx="1"/>
          </p:nvPr>
        </p:nvSpPr>
        <p:spPr>
          <a:xfrm>
            <a:off x="1366836" y="2006069"/>
            <a:ext cx="5213351" cy="383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1200"/>
              </a:spcBef>
              <a:spcAft>
                <a:spcPts val="0"/>
              </a:spcAft>
              <a:buSzPts val="2000"/>
              <a:buFont typeface="Arial"/>
              <a:buNone/>
              <a:defRPr>
                <a:solidFill>
                  <a:schemeClr val="lt2"/>
                </a:solidFill>
              </a:defRPr>
            </a:lvl2pPr>
            <a:lvl3pPr marL="1371600" lvl="2" indent="-228600" algn="l">
              <a:spcBef>
                <a:spcPts val="1200"/>
              </a:spcBef>
              <a:spcAft>
                <a:spcPts val="0"/>
              </a:spcAft>
              <a:buSzPts val="1800"/>
              <a:buFont typeface="Arial"/>
              <a:buNone/>
              <a:defRPr>
                <a:solidFill>
                  <a:schemeClr val="lt2"/>
                </a:solidFill>
              </a:defRPr>
            </a:lvl3pPr>
            <a:lvl4pPr marL="1828800" lvl="3" indent="-228600" algn="l">
              <a:spcBef>
                <a:spcPts val="120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2"/>
                </a:solidFill>
              </a:defRPr>
            </a:lvl4pPr>
            <a:lvl5pPr marL="2286000" lvl="4" indent="-228600" algn="l">
              <a:spcBef>
                <a:spcPts val="1200"/>
              </a:spcBef>
              <a:spcAft>
                <a:spcPts val="0"/>
              </a:spcAft>
              <a:buSzPts val="1400"/>
              <a:buFont typeface="Arial"/>
              <a:buNone/>
              <a:defRPr>
                <a:solidFill>
                  <a:schemeClr val="lt2"/>
                </a:solidFill>
              </a:defRPr>
            </a:lvl5pPr>
            <a:lvl6pPr marL="2743200" lvl="5" indent="-228600" algn="l">
              <a:spcBef>
                <a:spcPts val="1200"/>
              </a:spcBef>
              <a:spcAft>
                <a:spcPts val="0"/>
              </a:spcAft>
              <a:buSzPts val="1200"/>
              <a:buFont typeface="Arial"/>
              <a:buNone/>
              <a:defRPr>
                <a:solidFill>
                  <a:schemeClr val="lt2"/>
                </a:solidFill>
              </a:defRPr>
            </a:lvl6pPr>
            <a:lvl7pPr marL="3200400" lvl="6" indent="-228600" algn="l">
              <a:spcBef>
                <a:spcPts val="1200"/>
              </a:spcBef>
              <a:spcAft>
                <a:spcPts val="0"/>
              </a:spcAft>
              <a:buSzPts val="1100"/>
              <a:buFont typeface="Arial"/>
              <a:buNone/>
              <a:defRPr>
                <a:solidFill>
                  <a:schemeClr val="lt2"/>
                </a:solidFill>
              </a:defRPr>
            </a:lvl7pPr>
            <a:lvl8pPr marL="3657600" lvl="7" indent="-228600" algn="l">
              <a:spcBef>
                <a:spcPts val="1200"/>
              </a:spcBef>
              <a:spcAft>
                <a:spcPts val="0"/>
              </a:spcAft>
              <a:buSzPts val="1000"/>
              <a:buFont typeface="Arial"/>
              <a:buNone/>
              <a:defRPr>
                <a:solidFill>
                  <a:schemeClr val="lt2"/>
                </a:solidFill>
              </a:defRPr>
            </a:lvl8pPr>
            <a:lvl9pPr marL="4114800" lvl="8" indent="-228600" algn="l">
              <a:spcBef>
                <a:spcPts val="1200"/>
              </a:spcBef>
              <a:spcAft>
                <a:spcPts val="1200"/>
              </a:spcAft>
              <a:buSzPts val="1000"/>
              <a:buFont typeface="Arial"/>
              <a:buNone/>
              <a:defRPr sz="1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pic>
        <p:nvPicPr>
          <p:cNvPr id="41" name="Google Shape;41;p13" descr="{&quot;templafy&quot;:{&quot;id&quot;:&quot;cb33c8c6-f522-420c-93ba-5e78fddbccb5&quot;}}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3324" y="6314400"/>
            <a:ext cx="1324800" cy="4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13" descr="{&quot;templafy&quot;:{&quot;id&quot;:&quot;7da470a1-84f1-4b22-8bb6-43d250828143&quot;}}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5718575"/>
            <a:ext cx="687600" cy="6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732" y="5763982"/>
            <a:ext cx="116417" cy="59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3" descr="{&quot;templafy&quot;:{&quot;id&quot;:&quot;c048679e-299a-41b0-9962-35f6d1e6d1cb&quot;}}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57600" y="97200"/>
            <a:ext cx="2178000" cy="6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3" descr="{&quot;templafy&quot;:{&quot;id&quot;:&quot;0c1b3a10-ea9b-4f60-9534-386bdf8870ad&quot;}}" title="UserProfile.Office.Virksomhed_{{DocumentLanguage}}"/>
          <p:cNvSpPr txBox="1"/>
          <p:nvPr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1" u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Center for IT og Medicoteknologi, CIMT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31636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spalte og billede lys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ktangel 22">
            <a:extLst>
              <a:ext uri="{FF2B5EF4-FFF2-40B4-BE49-F238E27FC236}">
                <a16:creationId xmlns:a16="http://schemas.microsoft.com/office/drawing/2014/main" id="{946ACD3F-77FE-46A7-B7B8-79E4AD64EA4A}"/>
              </a:ext>
            </a:extLst>
          </p:cNvPr>
          <p:cNvSpPr/>
          <p:nvPr userDrawn="1"/>
        </p:nvSpPr>
        <p:spPr>
          <a:xfrm>
            <a:off x="0" y="0"/>
            <a:ext cx="746827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F278E6B6-FC79-4F3B-A74B-FE7AA23C9120}"/>
              </a:ext>
            </a:extLst>
          </p:cNvPr>
          <p:cNvSpPr/>
          <p:nvPr userDrawn="1"/>
        </p:nvSpPr>
        <p:spPr>
          <a:xfrm>
            <a:off x="-3081" y="0"/>
            <a:ext cx="683568" cy="6858000"/>
          </a:xfrm>
          <a:prstGeom prst="rect">
            <a:avLst/>
          </a:prstGeom>
          <a:solidFill>
            <a:srgbClr val="160B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a-DK" dirty="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AEA2E0D1-EA9D-4057-86FF-B28204FBFE5D}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a-DK" dirty="0"/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9DD8573-7CBB-4652-800A-962EBE3F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7273E1E-FA5D-4987-9D9D-4AC13F5E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501F5-EB62-40C6-A824-362A150E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9" name="text" descr="{&quot;templafy&quot;:{&quot;id&quot;:&quot;ea4c095e-c2f7-4cf3-92b4-b6f99789c3f1&quot;}}" hidden="1" title="UserProfile.Centers.Center_{{DocumentLanguage}}">
            <a:extLst>
              <a:ext uri="{FF2B5EF4-FFF2-40B4-BE49-F238E27FC236}">
                <a16:creationId xmlns:a16="http://schemas.microsoft.com/office/drawing/2014/main" id="{54DF22DF-2E32-46BB-9E30-FD81DB7AE5E3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2" name="text" descr="{&quot;templafy&quot;:{&quot;id&quot;:&quot;2ae175e4-88c7-4847-89c4-3422f8370843&quot;}}" title="Form.PresentationTitle">
            <a:extLst>
              <a:ext uri="{FF2B5EF4-FFF2-40B4-BE49-F238E27FC236}">
                <a16:creationId xmlns:a16="http://schemas.microsoft.com/office/drawing/2014/main" id="{31DBF82D-AED9-4C75-AB26-9B39D93076D8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533554170" name="image" descr="{&quot;templafy&quot;:{&quot;id&quot;:&quot;8a378895-9242-4daf-be8e-b1150ec6ebac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2029024010" name="image" descr="{&quot;templafy&quot;:{&quot;id&quot;:&quot;9c0d08d8-1ad0-43f8-99f5-ec2f7cf841ee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9" name="text" descr="{&quot;templafy&quot;:{&quot;id&quot;:&quot;96d2ae45-34f9-423b-9796-ed0c6a344175&quot;}}" title="UserProfile.Name">
            <a:extLst>
              <a:ext uri="{FF2B5EF4-FFF2-40B4-BE49-F238E27FC236}">
                <a16:creationId xmlns:a16="http://schemas.microsoft.com/office/drawing/2014/main" id="{ED054364-705A-41F4-AFC5-8A7293874A86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30" name="text" descr="{&quot;templafy&quot;:{&quot;id&quot;:&quot;f4357404-8978-4834-8f45-e0dff6f65efa&quot;}}" hidden="1" title="Form.Manuel_dato">
            <a:extLst>
              <a:ext uri="{FF2B5EF4-FFF2-40B4-BE49-F238E27FC236}">
                <a16:creationId xmlns:a16="http://schemas.microsoft.com/office/drawing/2014/main" id="{824D26E6-65DD-4D4A-90AB-8D1335ED0F78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4CDF0DB2-1037-4B3D-9866-85FC4F8951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6836" y="872078"/>
            <a:ext cx="5209234" cy="82691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Overskrift 28pt i max. to linjer teksten vokser opad </a:t>
            </a:r>
            <a:endParaRPr lang="en-GB" dirty="0"/>
          </a:p>
        </p:txBody>
      </p:sp>
      <p:sp>
        <p:nvSpPr>
          <p:cNvPr id="33" name="Pladsholder til billede 2">
            <a:extLst>
              <a:ext uri="{FF2B5EF4-FFF2-40B4-BE49-F238E27FC236}">
                <a16:creationId xmlns:a16="http://schemas.microsoft.com/office/drawing/2014/main" id="{E4E17A79-F37E-41DA-B54E-BEA03CB50E1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68271" y="0"/>
            <a:ext cx="4723729" cy="6857447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34" name="Pladsholder til indhold 2">
            <a:extLst>
              <a:ext uri="{FF2B5EF4-FFF2-40B4-BE49-F238E27FC236}">
                <a16:creationId xmlns:a16="http://schemas.microsoft.com/office/drawing/2014/main" id="{4F6C9FCB-BFA0-43B3-A8D2-73B806091F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366836" y="2006069"/>
            <a:ext cx="5213351" cy="38316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</a:defRPr>
            </a:lvl1pPr>
            <a:lvl2pPr marL="360000" indent="0"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2pPr>
            <a:lvl3pPr marL="702000" indent="0"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3pPr>
            <a:lvl4pPr marL="1080000" indent="0"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4pPr>
            <a:lvl5pPr marL="1440000" indent="0"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5pPr>
            <a:lvl6pPr marL="1818000" indent="0"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6pPr>
            <a:lvl7pPr marL="2178000" indent="0"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7pPr>
            <a:lvl8pPr marL="2538000" indent="0"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8pPr>
            <a:lvl9pPr marL="2538000" indent="0">
              <a:buFont typeface="Arial" panose="020B0604020202020204" pitchFamily="34" charset="0"/>
              <a:buNone/>
              <a:defRPr sz="1000">
                <a:solidFill>
                  <a:schemeClr val="bg2"/>
                </a:solidFill>
              </a:defRPr>
            </a:lvl9pPr>
          </a:lstStyle>
          <a:p>
            <a:pPr lvl="0"/>
            <a:r>
              <a:rPr lang="da-DK" dirty="0"/>
              <a:t>Brødtekst 22pt skrives her, eller tabel og diagram indsættes</a:t>
            </a:r>
          </a:p>
        </p:txBody>
      </p:sp>
      <p:pic>
        <p:nvPicPr>
          <p:cNvPr id="786372342" name="image" descr="{&quot;templafy&quot;:{&quot;id&quot;:&quot;cb33c8c6-f522-420c-93ba-5e78fddbccb5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1441243366" name="image" descr="{&quot;templafy&quot;:{&quot;id&quot;:&quot;7da470a1-84f1-4b22-8bb6-43d250828143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37" name="Region">
            <a:extLst>
              <a:ext uri="{FF2B5EF4-FFF2-40B4-BE49-F238E27FC236}">
                <a16:creationId xmlns:a16="http://schemas.microsoft.com/office/drawing/2014/main" id="{55A8AFF3-487B-4DB0-800C-166C195F23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5763982"/>
            <a:ext cx="116417" cy="594784"/>
          </a:xfrm>
          <a:prstGeom prst="rect">
            <a:avLst/>
          </a:prstGeom>
        </p:spPr>
      </p:pic>
      <p:pic>
        <p:nvPicPr>
          <p:cNvPr id="71008179" name="image" descr="{&quot;templafy&quot;:{&quot;id&quot;:&quot;c048679e-299a-41b0-9962-35f6d1e6d1cb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26" name="text" descr="{&quot;templafy&quot;:{&quot;id&quot;:&quot;0c1b3a10-ea9b-4f60-9534-386bdf8870ad&quot;}}" title="UserProfile.Office.Virksomhed_{{DocumentLanguage}}">
            <a:extLst>
              <a:ext uri="{FF2B5EF4-FFF2-40B4-BE49-F238E27FC236}">
                <a16:creationId xmlns:a16="http://schemas.microsoft.com/office/drawing/2014/main" id="{D122AF53-137A-47D6-B988-B6974A49F74A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400" b="1" u="none" dirty="0" err="1">
                <a:solidFill>
                  <a:schemeClr val="accent4"/>
                </a:solidFill>
              </a:rPr>
              <a:t>Center</a:t>
            </a:r>
            <a:r>
              <a:rPr lang="en-GB" sz="1400" b="1" u="none" dirty="0">
                <a:solidFill>
                  <a:schemeClr val="accent4"/>
                </a:solidFill>
              </a:rPr>
              <a:t> for IT </a:t>
            </a:r>
            <a:r>
              <a:rPr lang="en-GB" sz="1400" b="1" u="none" dirty="0" err="1">
                <a:solidFill>
                  <a:schemeClr val="accent4"/>
                </a:solidFill>
              </a:rPr>
              <a:t>og</a:t>
            </a:r>
            <a:r>
              <a:rPr lang="en-GB" sz="1400" b="1" u="none" dirty="0">
                <a:solidFill>
                  <a:schemeClr val="accent4"/>
                </a:solidFill>
              </a:rPr>
              <a:t> </a:t>
            </a:r>
            <a:r>
              <a:rPr lang="en-GB" sz="1400" b="1" u="none" dirty="0" err="1">
                <a:solidFill>
                  <a:schemeClr val="accent4"/>
                </a:solidFill>
              </a:rPr>
              <a:t>Medicoteknologi</a:t>
            </a:r>
            <a:r>
              <a:rPr lang="en-GB" sz="1400" b="1" u="none" dirty="0">
                <a:solidFill>
                  <a:schemeClr val="accent4"/>
                </a:solidFill>
              </a:rPr>
              <a:t>, CIMT</a:t>
            </a:r>
          </a:p>
        </p:txBody>
      </p:sp>
    </p:spTree>
    <p:extLst>
      <p:ext uri="{BB962C8B-B14F-4D97-AF65-F5344CB8AC3E}">
        <p14:creationId xmlns:p14="http://schemas.microsoft.com/office/powerpoint/2010/main" val="885573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me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9683C752-88D7-4AD3-AF5E-81075EDEF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74000"/>
            <a:ext cx="12191999" cy="2484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/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4595C0FA-AA7D-4727-B042-A050A2C8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2000" y="4669163"/>
            <a:ext cx="10346400" cy="1028375"/>
          </a:xfrm>
        </p:spPr>
        <p:txBody>
          <a:bodyPr anchor="t" anchorCtr="0"/>
          <a:lstStyle>
            <a:lvl1pPr>
              <a:defRPr sz="38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Overskrift 38pt skrives her i en eller to linjer</a:t>
            </a:r>
          </a:p>
        </p:txBody>
      </p:sp>
      <p:sp>
        <p:nvSpPr>
          <p:cNvPr id="29" name="Pladsholder til billede 5">
            <a:extLst>
              <a:ext uri="{FF2B5EF4-FFF2-40B4-BE49-F238E27FC236}">
                <a16:creationId xmlns:a16="http://schemas.microsoft.com/office/drawing/2014/main" id="{0A83329D-1949-4780-8B55-301D3A3E7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826607"/>
            <a:ext cx="12192000" cy="3546955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 for at indsætte billede</a:t>
            </a:r>
          </a:p>
        </p:txBody>
      </p:sp>
      <p:pic>
        <p:nvPicPr>
          <p:cNvPr id="1348709450" name="image" descr="{&quot;templafy&quot;:{&quot;id&quot;:&quot;b0087a06-f49a-4395-8207-45f6224158ba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30" name="Region">
            <a:extLst>
              <a:ext uri="{FF2B5EF4-FFF2-40B4-BE49-F238E27FC236}">
                <a16:creationId xmlns:a16="http://schemas.microsoft.com/office/drawing/2014/main" id="{6C582E96-8B0B-4CDC-B086-BF58A9BD06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pic>
        <p:nvPicPr>
          <p:cNvPr id="553063003" name="image" descr="{&quot;templafy&quot;:{&quot;id&quot;:&quot;4805c089-1baa-49bb-8d69-71daf1ee5875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305B1776-1ECA-45DE-BA1D-DFA77FACD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724816277" name="image" descr="{&quot;templafy&quot;:{&quot;id&quot;:&quot;ee1bd09c-1ade-4612-b48c-caba01083ced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sp>
        <p:nvSpPr>
          <p:cNvPr id="18" name="text" descr="{&quot;templafy&quot;:{&quot;id&quot;:&quot;df31681e-ddf8-49c4-b7d3-34ea2e5b68ed&quot;}}" title="Form.PresentationTitle">
            <a:extLst>
              <a:ext uri="{FF2B5EF4-FFF2-40B4-BE49-F238E27FC236}">
                <a16:creationId xmlns:a16="http://schemas.microsoft.com/office/drawing/2014/main" id="{946EB279-C080-47A3-85D1-BAF7E588E822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tx1"/>
              </a:solidFill>
            </a:endParaRPr>
          </a:p>
        </p:txBody>
      </p:sp>
      <p:sp>
        <p:nvSpPr>
          <p:cNvPr id="22" name="text" descr="{&quot;templafy&quot;:{&quot;id&quot;:&quot;dea60044-b228-487d-a3b8-024b80e338c8&quot;}}" title="UserProfile.Name">
            <a:extLst>
              <a:ext uri="{FF2B5EF4-FFF2-40B4-BE49-F238E27FC236}">
                <a16:creationId xmlns:a16="http://schemas.microsoft.com/office/drawing/2014/main" id="{B9F3B255-9694-4EAC-8E5F-A19D8A109870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23" name="text" descr="{&quot;templafy&quot;:{&quot;id&quot;:&quot;1c8b0311-f080-4607-87df-e49f9bfb9861&quot;}}" hidden="1" title="Form.Manuel_dato">
            <a:extLst>
              <a:ext uri="{FF2B5EF4-FFF2-40B4-BE49-F238E27FC236}">
                <a16:creationId xmlns:a16="http://schemas.microsoft.com/office/drawing/2014/main" id="{6501CDAE-8F37-4404-B14E-FE2DB4397D5F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19" name="text" descr="{&quot;templafy&quot;:{&quot;id&quot;:&quot;63f097ca-869e-4926-b965-1dea2a7ed494&quot;}}" title="UserProfile.Office.Virksomhed_{{DocumentLanguage}}">
            <a:extLst>
              <a:ext uri="{FF2B5EF4-FFF2-40B4-BE49-F238E27FC236}">
                <a16:creationId xmlns:a16="http://schemas.microsoft.com/office/drawing/2014/main" id="{50452A9C-5398-41EB-8590-926ED7ED776A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/>
                </a:solidFill>
              </a:rPr>
              <a:t>Region Hovedstaden</a:t>
            </a:r>
          </a:p>
        </p:txBody>
      </p:sp>
      <p:sp>
        <p:nvSpPr>
          <p:cNvPr id="25" name="text" descr="{&quot;templafy&quot;:{&quot;id&quot;:&quot;72de07c6-f332-4d72-bd1f-bd0ccb7168c8&quot;}}" title="UserProfile.CenterFreeText">
            <a:extLst>
              <a:ext uri="{FF2B5EF4-FFF2-40B4-BE49-F238E27FC236}">
                <a16:creationId xmlns:a16="http://schemas.microsoft.com/office/drawing/2014/main" id="{A25269CE-71FA-4587-92AE-6D11FA3F4755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accent3"/>
                </a:solidFill>
              </a:rPr>
              <a:t>AHH, CEJ og CIMT</a:t>
            </a:r>
          </a:p>
        </p:txBody>
      </p:sp>
      <p:sp>
        <p:nvSpPr>
          <p:cNvPr id="26" name="text" descr="{&quot;templafy&quot;:{&quot;id&quot;:&quot;7911c048-6485-47b1-a7dc-0d126f10d9bb&quot;}}" hidden="1" title="UserProfile.Centers.Center_{{DocumentLanguage}}">
            <a:extLst>
              <a:ext uri="{FF2B5EF4-FFF2-40B4-BE49-F238E27FC236}">
                <a16:creationId xmlns:a16="http://schemas.microsoft.com/office/drawing/2014/main" id="{86DF6579-1C82-4903-B39B-DA3DC5ED34E8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66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Èn tekst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 18">
            <a:extLst>
              <a:ext uri="{FF2B5EF4-FFF2-40B4-BE49-F238E27FC236}">
                <a16:creationId xmlns:a16="http://schemas.microsoft.com/office/drawing/2014/main" id="{FE491970-C3E5-4ACC-B2C7-ED91F9637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152000" y="872716"/>
            <a:ext cx="10346400" cy="8274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3" hasCustomPrompt="1"/>
          </p:nvPr>
        </p:nvSpPr>
        <p:spPr>
          <a:xfrm>
            <a:off x="1152000" y="1989137"/>
            <a:ext cx="10346400" cy="3708000"/>
          </a:xfrm>
        </p:spPr>
        <p:txBody>
          <a:bodyPr/>
          <a:lstStyle>
            <a:lvl1pPr marL="270000" indent="-270000">
              <a:defRPr/>
            </a:lvl1pPr>
            <a:lvl2pPr marL="630000" indent="-270000">
              <a:defRPr/>
            </a:lvl2pPr>
            <a:lvl3pPr marL="936000" indent="-234000">
              <a:defRPr/>
            </a:lvl3pPr>
            <a:lvl4pPr marL="1296000" indent="-216000">
              <a:defRPr/>
            </a:lvl4pPr>
            <a:lvl5pPr marL="1656000" indent="-216000">
              <a:defRPr/>
            </a:lvl5pPr>
            <a:lvl6pPr marL="1998000" indent="-180000">
              <a:defRPr/>
            </a:lvl6pPr>
            <a:lvl7pPr marL="2358000" indent="-180000">
              <a:defRPr/>
            </a:lvl7pPr>
            <a:lvl8pPr marL="2718000" indent="-180000">
              <a:defRPr/>
            </a:lvl8pPr>
            <a:lvl9pPr marL="2718000" indent="-180000">
              <a:defRPr sz="1000"/>
            </a:lvl9pPr>
          </a:lstStyle>
          <a:p>
            <a:pPr lvl="0"/>
            <a:r>
              <a:rPr lang="da-DK" dirty="0"/>
              <a:t>Brødtekst 22pt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 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7" name="text" descr="{&quot;templafy&quot;:{&quot;id&quot;:&quot;e5fd3f2a-def9-4812-8e10-cbbc84bffed6&quot;}}" hidden="1" title="UserProfile.CenterFreeText">
            <a:extLst>
              <a:ext uri="{FF2B5EF4-FFF2-40B4-BE49-F238E27FC236}">
                <a16:creationId xmlns:a16="http://schemas.microsoft.com/office/drawing/2014/main" id="{E53FC353-2F0F-4922-821A-1A51D53892CD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23" name="text" descr="{&quot;templafy&quot;:{&quot;id&quot;:&quot;3c0df4c3-b878-4744-82e1-7829351f7eea&quot;}}" hidden="1" title="Form.Manuel_dato">
            <a:extLst>
              <a:ext uri="{FF2B5EF4-FFF2-40B4-BE49-F238E27FC236}">
                <a16:creationId xmlns:a16="http://schemas.microsoft.com/office/drawing/2014/main" id="{D852104B-31C3-45BB-B8A2-2EFD81BDA39E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1084193579" name="image" descr="{&quot;templafy&quot;:{&quot;id&quot;:&quot;256aa57e-a437-4653-8d94-e9dc32847716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25" name="Region">
            <a:extLst>
              <a:ext uri="{FF2B5EF4-FFF2-40B4-BE49-F238E27FC236}">
                <a16:creationId xmlns:a16="http://schemas.microsoft.com/office/drawing/2014/main" id="{08536B26-3276-4E0E-AA6A-4B2B7989F1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37" name="Slide Number Placeholder 6">
            <a:extLst>
              <a:ext uri="{FF2B5EF4-FFF2-40B4-BE49-F238E27FC236}">
                <a16:creationId xmlns:a16="http://schemas.microsoft.com/office/drawing/2014/main" id="{2E524E03-2E83-4C7E-9436-62CB2CF9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094124692" name="image" descr="{&quot;templafy&quot;:{&quot;id&quot;:&quot;ada468e7-d38f-43e2-a150-9f561a05b7e2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sp>
        <p:nvSpPr>
          <p:cNvPr id="39" name="text" descr="{&quot;templafy&quot;:{&quot;id&quot;:&quot;0af74b32-4b25-4c98-9c7a-4ca8921f83d0&quot;}}" title="Form.PresentationTitle">
            <a:extLst>
              <a:ext uri="{FF2B5EF4-FFF2-40B4-BE49-F238E27FC236}">
                <a16:creationId xmlns:a16="http://schemas.microsoft.com/office/drawing/2014/main" id="{FE4810FF-8355-4E99-9D4A-273CFBC4FA34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tx1"/>
              </a:solidFill>
            </a:endParaRPr>
          </a:p>
        </p:txBody>
      </p:sp>
      <p:sp>
        <p:nvSpPr>
          <p:cNvPr id="40" name="text" descr="{&quot;templafy&quot;:{&quot;id&quot;:&quot;5f45411f-3e35-46df-b65c-62557eff311c&quot;}}" title="UserProfile.Name">
            <a:extLst>
              <a:ext uri="{FF2B5EF4-FFF2-40B4-BE49-F238E27FC236}">
                <a16:creationId xmlns:a16="http://schemas.microsoft.com/office/drawing/2014/main" id="{DA43D376-3660-449F-865A-E9BB6825E169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41" name="text" descr="{&quot;templafy&quot;:{&quot;id&quot;:&quot;2c6fcde4-4f9b-4083-addc-ec207b20df8a&quot;}}" hidden="1" title="Form.Manuel_dato">
            <a:extLst>
              <a:ext uri="{FF2B5EF4-FFF2-40B4-BE49-F238E27FC236}">
                <a16:creationId xmlns:a16="http://schemas.microsoft.com/office/drawing/2014/main" id="{4ED7A299-514F-4FC7-8C5D-F600BFFA4903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pic>
        <p:nvPicPr>
          <p:cNvPr id="835153778" name="image" descr="{&quot;templafy&quot;:{&quot;id&quot;:&quot;179212d5-0ede-4d35-9174-c5f6ad2b5ae4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20" name="text" descr="{&quot;templafy&quot;:{&quot;id&quot;:&quot;1811d71d-5113-4f2a-99fc-188a65d53061&quot;}}" hidden="1" title="UserProfile.Centers.Center_{{DocumentLanguage}}">
            <a:extLst>
              <a:ext uri="{FF2B5EF4-FFF2-40B4-BE49-F238E27FC236}">
                <a16:creationId xmlns:a16="http://schemas.microsoft.com/office/drawing/2014/main" id="{7FEF726B-A971-4448-AC74-96A6CC2FB833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/>
              </a:solidFill>
            </a:endParaRPr>
          </a:p>
        </p:txBody>
      </p:sp>
      <p:sp>
        <p:nvSpPr>
          <p:cNvPr id="5" name="text" descr="{&quot;templafy&quot;:{&quot;id&quot;:&quot;63f097ca-869e-4926-b965-1dea2a7ed494&quot;}}" title="UserProfile.Office.Virksomhed_{{DocumentLanguage}}">
            <a:extLst>
              <a:ext uri="{FF2B5EF4-FFF2-40B4-BE49-F238E27FC236}">
                <a16:creationId xmlns:a16="http://schemas.microsoft.com/office/drawing/2014/main" id="{DD3768D4-6742-948B-30D5-CAC6465ADC4E}"/>
              </a:ext>
            </a:extLst>
          </p:cNvPr>
          <p:cNvSpPr txBox="1"/>
          <p:nvPr userDrawn="1"/>
        </p:nvSpPr>
        <p:spPr>
          <a:xfrm>
            <a:off x="1304400" y="3594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/>
                </a:solidFill>
              </a:rPr>
              <a:t>Region Hovedstaden</a:t>
            </a:r>
          </a:p>
        </p:txBody>
      </p:sp>
      <p:sp>
        <p:nvSpPr>
          <p:cNvPr id="6" name="text" descr="{&quot;templafy&quot;:{&quot;id&quot;:&quot;72de07c6-f332-4d72-bd1f-bd0ccb7168c8&quot;}}" title="UserProfile.CenterFreeText">
            <a:extLst>
              <a:ext uri="{FF2B5EF4-FFF2-40B4-BE49-F238E27FC236}">
                <a16:creationId xmlns:a16="http://schemas.microsoft.com/office/drawing/2014/main" id="{E72BE57F-083A-294A-D454-A7CE4B7C8F18}"/>
              </a:ext>
            </a:extLst>
          </p:cNvPr>
          <p:cNvSpPr txBox="1">
            <a:spLocks/>
          </p:cNvSpPr>
          <p:nvPr userDrawn="1"/>
        </p:nvSpPr>
        <p:spPr>
          <a:xfrm>
            <a:off x="1304400" y="5232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accent3"/>
                </a:solidFill>
              </a:rPr>
              <a:t>AHH, CEJ og CIMT</a:t>
            </a:r>
          </a:p>
        </p:txBody>
      </p:sp>
    </p:spTree>
    <p:extLst>
      <p:ext uri="{BB962C8B-B14F-4D97-AF65-F5344CB8AC3E}">
        <p14:creationId xmlns:p14="http://schemas.microsoft.com/office/powerpoint/2010/main" val="831099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52000" y="871199"/>
            <a:ext cx="10346400" cy="82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3" hasCustomPrompt="1"/>
          </p:nvPr>
        </p:nvSpPr>
        <p:spPr>
          <a:xfrm>
            <a:off x="1152000" y="1989137"/>
            <a:ext cx="5004000" cy="3708000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19" name="Pladsholder til indhold 6"/>
          <p:cNvSpPr>
            <a:spLocks noGrp="1"/>
          </p:cNvSpPr>
          <p:nvPr>
            <p:ph sz="quarter" idx="14" hasCustomPrompt="1"/>
          </p:nvPr>
        </p:nvSpPr>
        <p:spPr>
          <a:xfrm>
            <a:off x="6501600" y="1989137"/>
            <a:ext cx="5004000" cy="3708000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168D8D5A-0B9B-4749-A27C-B61865A9F46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D7D929E-55A9-404B-AB63-7056C83E8F0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" descr="{&quot;templafy&quot;:{&quot;id&quot;:&quot;19b996e8-f6be-4482-98c7-d89a2e0c2ae5&quot;}}" hidden="1" title="UserProfile.CenterFreeText">
            <a:extLst>
              <a:ext uri="{FF2B5EF4-FFF2-40B4-BE49-F238E27FC236}">
                <a16:creationId xmlns:a16="http://schemas.microsoft.com/office/drawing/2014/main" id="{77896589-C225-45A9-9215-F9AD1222BC9E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27" name="text" descr="{&quot;templafy&quot;:{&quot;id&quot;:&quot;d5e5a1ee-e3b4-4213-a11b-ebc48433ab9c&quot;}}" hidden="1" title="Form.Manuel_dato">
            <a:extLst>
              <a:ext uri="{FF2B5EF4-FFF2-40B4-BE49-F238E27FC236}">
                <a16:creationId xmlns:a16="http://schemas.microsoft.com/office/drawing/2014/main" id="{6FE2C55A-F3A3-4C26-9E35-9687C243706A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4E2B544D-C764-496F-9EE3-CAD342BB4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263928673" name="image" descr="{&quot;templafy&quot;:{&quot;id&quot;:&quot;dff52c3a-4122-4b7f-bc3f-85651fcd0430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25" name="Region">
            <a:extLst>
              <a:ext uri="{FF2B5EF4-FFF2-40B4-BE49-F238E27FC236}">
                <a16:creationId xmlns:a16="http://schemas.microsoft.com/office/drawing/2014/main" id="{0D9838F4-CF0B-4420-9EAE-4F64E7F429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pic>
        <p:nvPicPr>
          <p:cNvPr id="1355317770" name="image" descr="{&quot;templafy&quot;:{&quot;id&quot;:&quot;e402ca20-9576-4c5f-866a-b32b3e92ab73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36" name="Slide Number Placeholder 6">
            <a:extLst>
              <a:ext uri="{FF2B5EF4-FFF2-40B4-BE49-F238E27FC236}">
                <a16:creationId xmlns:a16="http://schemas.microsoft.com/office/drawing/2014/main" id="{00CC7E76-5583-4F99-AC8A-F7CDB2832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096966889" name="image" descr="{&quot;templafy&quot;:{&quot;id&quot;:&quot;47cfaaac-d504-4c26-9a33-109c7b7acb67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sp>
        <p:nvSpPr>
          <p:cNvPr id="41" name="text" descr="{&quot;templafy&quot;:{&quot;id&quot;:&quot;36485a05-c85b-4226-adcf-ad66863a1a33&quot;}}" title="Form.PresentationTitle">
            <a:extLst>
              <a:ext uri="{FF2B5EF4-FFF2-40B4-BE49-F238E27FC236}">
                <a16:creationId xmlns:a16="http://schemas.microsoft.com/office/drawing/2014/main" id="{7A9F06DC-BE0B-4A17-807B-896F3B9F38AA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tx1"/>
              </a:solidFill>
            </a:endParaRPr>
          </a:p>
        </p:txBody>
      </p:sp>
      <p:sp>
        <p:nvSpPr>
          <p:cNvPr id="42" name="text" descr="{&quot;templafy&quot;:{&quot;id&quot;:&quot;cfc03718-142a-4925-b194-4cd30f630bd0&quot;}}" title="UserProfile.Name">
            <a:extLst>
              <a:ext uri="{FF2B5EF4-FFF2-40B4-BE49-F238E27FC236}">
                <a16:creationId xmlns:a16="http://schemas.microsoft.com/office/drawing/2014/main" id="{F1A04D67-7286-4F9A-A890-9B4FF33E5143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43" name="text" descr="{&quot;templafy&quot;:{&quot;id&quot;:&quot;f3794270-bb44-407b-9e42-18ec668787a2&quot;}}" hidden="1" title="Form.Manuel_dato">
            <a:extLst>
              <a:ext uri="{FF2B5EF4-FFF2-40B4-BE49-F238E27FC236}">
                <a16:creationId xmlns:a16="http://schemas.microsoft.com/office/drawing/2014/main" id="{97B4B6F2-3846-43A7-B07D-2E39D92BC8C4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21" name="text" descr="{&quot;templafy&quot;:{&quot;id&quot;:&quot;3b822769-32c1-4155-80c8-ec593c209c41&quot;}}" title="UserProfile.Office.Virksomhed_{{DocumentLanguage}}">
            <a:extLst>
              <a:ext uri="{FF2B5EF4-FFF2-40B4-BE49-F238E27FC236}">
                <a16:creationId xmlns:a16="http://schemas.microsoft.com/office/drawing/2014/main" id="{70D39DED-5CD7-4B2A-BBAF-3DCE1E5056CF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/>
                </a:solidFill>
              </a:rPr>
              <a:t>Region Hovedstaden</a:t>
            </a:r>
          </a:p>
        </p:txBody>
      </p:sp>
      <p:sp>
        <p:nvSpPr>
          <p:cNvPr id="22" name="text" descr="{&quot;templafy&quot;:{&quot;id&quot;:&quot;3ecc8984-aea1-4233-9b42-ead1afcc4602&quot;}}" title="UserProfile.CenterFreeText">
            <a:extLst>
              <a:ext uri="{FF2B5EF4-FFF2-40B4-BE49-F238E27FC236}">
                <a16:creationId xmlns:a16="http://schemas.microsoft.com/office/drawing/2014/main" id="{7D07E73B-9D27-45D0-85B9-684AC8366715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dirty="0">
                <a:solidFill>
                  <a:schemeClr val="accent3"/>
                </a:solidFill>
              </a:rPr>
              <a:t>AHH, CEJ og CIMT</a:t>
            </a:r>
          </a:p>
          <a:p>
            <a:endParaRPr lang="en-GB" sz="1200" dirty="0">
              <a:solidFill>
                <a:schemeClr val="accent3"/>
              </a:solidFill>
            </a:endParaRPr>
          </a:p>
        </p:txBody>
      </p:sp>
      <p:sp>
        <p:nvSpPr>
          <p:cNvPr id="23" name="text" descr="{&quot;templafy&quot;:{&quot;id&quot;:&quot;3cae541c-8c57-49d0-8de9-1788d519cd1d&quot;}}" hidden="1" title="UserProfile.Centers.Center_{{DocumentLanguage}}">
            <a:extLst>
              <a:ext uri="{FF2B5EF4-FFF2-40B4-BE49-F238E27FC236}">
                <a16:creationId xmlns:a16="http://schemas.microsoft.com/office/drawing/2014/main" id="{E34BCD99-2BA3-4B7D-8D42-25AFD2CE539E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50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foto/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el 1">
            <a:extLst>
              <a:ext uri="{FF2B5EF4-FFF2-40B4-BE49-F238E27FC236}">
                <a16:creationId xmlns:a16="http://schemas.microsoft.com/office/drawing/2014/main" id="{939893EA-43B4-43AB-A2B1-5287FEB45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2000" y="1700213"/>
            <a:ext cx="5004000" cy="82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teksten vokser opad</a:t>
            </a:r>
          </a:p>
        </p:txBody>
      </p:sp>
      <p:sp>
        <p:nvSpPr>
          <p:cNvPr id="45" name="Pladsholder til indhold 3">
            <a:extLst>
              <a:ext uri="{FF2B5EF4-FFF2-40B4-BE49-F238E27FC236}">
                <a16:creationId xmlns:a16="http://schemas.microsoft.com/office/drawing/2014/main" id="{43C927C7-BB40-4957-B24E-6E831BCE2C0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152000" y="2818800"/>
            <a:ext cx="5004000" cy="2880000"/>
          </a:xfrm>
        </p:spPr>
        <p:txBody>
          <a:bodyPr/>
          <a:lstStyle>
            <a:lvl1pPr marL="0" indent="0">
              <a:buNone/>
              <a:defRPr sz="1800"/>
            </a:lvl1pPr>
            <a:lvl2pPr marL="627750" indent="-285750">
              <a:buFont typeface="Arial" panose="020B0604020202020204" pitchFamily="34" charset="0"/>
              <a:buChar char="•"/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EA25F8AF-2D8A-4335-943D-F40DE9A0596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96A8B04C-CD21-4171-B523-6B578AF9030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6" name="text" descr="{&quot;templafy&quot;:{&quot;id&quot;:&quot;e6557669-16f1-4b9d-a9d4-8fe8fd9f6172&quot;}}" title="Form.Manuel_dato">
            <a:extLst>
              <a:ext uri="{FF2B5EF4-FFF2-40B4-BE49-F238E27FC236}">
                <a16:creationId xmlns:a16="http://schemas.microsoft.com/office/drawing/2014/main" id="{B0C5DB91-4FD4-4324-A299-170D5079785E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0307BEAD-FDC0-4FB2-B49D-C1D92AB62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598465451" name="image" descr="{&quot;templafy&quot;:{&quot;id&quot;:&quot;5b431ca3-a29f-4114-bf6d-5cb170151763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27" name="Region">
            <a:extLst>
              <a:ext uri="{FF2B5EF4-FFF2-40B4-BE49-F238E27FC236}">
                <a16:creationId xmlns:a16="http://schemas.microsoft.com/office/drawing/2014/main" id="{9748750F-39A2-41D9-A661-A85C2C15EA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pic>
        <p:nvPicPr>
          <p:cNvPr id="2036916494" name="image" descr="{&quot;templafy&quot;:{&quot;id&quot;:&quot;259f2d3e-9bd4-4c4b-945c-3fc3cb92d0d6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40" name="Slide Number Placeholder 6">
            <a:extLst>
              <a:ext uri="{FF2B5EF4-FFF2-40B4-BE49-F238E27FC236}">
                <a16:creationId xmlns:a16="http://schemas.microsoft.com/office/drawing/2014/main" id="{84B32071-95EA-4815-A6BC-57858ACC9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2142771230" name="image" descr="{&quot;templafy&quot;:{&quot;id&quot;:&quot;35ed0cd4-dd4d-4391-a14d-24a13308fa60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sp>
        <p:nvSpPr>
          <p:cNvPr id="42" name="text" descr="{&quot;templafy&quot;:{&quot;id&quot;:&quot;097cc88c-1032-4cc1-b6be-2bc4f811bf2b&quot;}}" title="Form.PresentationTitle">
            <a:extLst>
              <a:ext uri="{FF2B5EF4-FFF2-40B4-BE49-F238E27FC236}">
                <a16:creationId xmlns:a16="http://schemas.microsoft.com/office/drawing/2014/main" id="{829AC3E9-9D18-4CA3-BC1D-B6C5AD1B10AD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tx1"/>
              </a:solidFill>
            </a:endParaRPr>
          </a:p>
        </p:txBody>
      </p:sp>
      <p:sp>
        <p:nvSpPr>
          <p:cNvPr id="46" name="text" descr="{&quot;templafy&quot;:{&quot;id&quot;:&quot;e7ae6ceb-e8de-416e-baff-eaff488daf09&quot;}}" title="UserProfile.Name">
            <a:extLst>
              <a:ext uri="{FF2B5EF4-FFF2-40B4-BE49-F238E27FC236}">
                <a16:creationId xmlns:a16="http://schemas.microsoft.com/office/drawing/2014/main" id="{897635B6-F3C7-429F-B789-183FAE400208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47" name="text" descr="{&quot;templafy&quot;:{&quot;id&quot;:&quot;1e17f157-f260-43ef-afa5-56d9db23f4b0&quot;}}" hidden="1" title="Form.Manuel_dato">
            <a:extLst>
              <a:ext uri="{FF2B5EF4-FFF2-40B4-BE49-F238E27FC236}">
                <a16:creationId xmlns:a16="http://schemas.microsoft.com/office/drawing/2014/main" id="{99C15FD5-014E-4300-BEBD-0FB29EF732A1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21" name="Pladsholder til billede 2">
            <a:extLst>
              <a:ext uri="{FF2B5EF4-FFF2-40B4-BE49-F238E27FC236}">
                <a16:creationId xmlns:a16="http://schemas.microsoft.com/office/drawing/2014/main" id="{9D1524E1-A0B6-4A31-98B3-230C59DD9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01600" y="819053"/>
            <a:ext cx="4995075" cy="5276411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 eller grafik</a:t>
            </a:r>
          </a:p>
        </p:txBody>
      </p:sp>
      <p:sp>
        <p:nvSpPr>
          <p:cNvPr id="22" name="text" descr="{&quot;templafy&quot;:{&quot;id&quot;:&quot;deccee59-bb50-433b-97a0-0e1957559e52&quot;}}" hidden="1" title="UserProfile.Centers.Center_{{DocumentLanguage}}">
            <a:extLst>
              <a:ext uri="{FF2B5EF4-FFF2-40B4-BE49-F238E27FC236}">
                <a16:creationId xmlns:a16="http://schemas.microsoft.com/office/drawing/2014/main" id="{6A54E24B-126F-4D17-B6FC-18E51F8EF4F4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/>
              </a:solidFill>
            </a:endParaRPr>
          </a:p>
        </p:txBody>
      </p:sp>
      <p:sp>
        <p:nvSpPr>
          <p:cNvPr id="2" name="text" descr="{&quot;templafy&quot;:{&quot;id&quot;:&quot;63f097ca-869e-4926-b965-1dea2a7ed494&quot;}}" title="UserProfile.Office.Virksomhed_{{DocumentLanguage}}">
            <a:extLst>
              <a:ext uri="{FF2B5EF4-FFF2-40B4-BE49-F238E27FC236}">
                <a16:creationId xmlns:a16="http://schemas.microsoft.com/office/drawing/2014/main" id="{9457A338-98E4-9340-39E1-40B8A5398DFC}"/>
              </a:ext>
            </a:extLst>
          </p:cNvPr>
          <p:cNvSpPr txBox="1"/>
          <p:nvPr userDrawn="1"/>
        </p:nvSpPr>
        <p:spPr>
          <a:xfrm>
            <a:off x="1304400" y="3594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/>
                </a:solidFill>
              </a:rPr>
              <a:t>Region Hovedstaden</a:t>
            </a:r>
          </a:p>
        </p:txBody>
      </p:sp>
      <p:sp>
        <p:nvSpPr>
          <p:cNvPr id="4" name="text" descr="{&quot;templafy&quot;:{&quot;id&quot;:&quot;72de07c6-f332-4d72-bd1f-bd0ccb7168c8&quot;}}" title="UserProfile.CenterFreeText">
            <a:extLst>
              <a:ext uri="{FF2B5EF4-FFF2-40B4-BE49-F238E27FC236}">
                <a16:creationId xmlns:a16="http://schemas.microsoft.com/office/drawing/2014/main" id="{A620542F-77F9-C17E-C65D-F1E41EECCDFC}"/>
              </a:ext>
            </a:extLst>
          </p:cNvPr>
          <p:cNvSpPr txBox="1">
            <a:spLocks/>
          </p:cNvSpPr>
          <p:nvPr userDrawn="1"/>
        </p:nvSpPr>
        <p:spPr>
          <a:xfrm>
            <a:off x="1304400" y="5232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accent3"/>
                </a:solidFill>
              </a:rPr>
              <a:t>AHH, CEJ og CIMT</a:t>
            </a:r>
          </a:p>
        </p:txBody>
      </p:sp>
    </p:spTree>
    <p:extLst>
      <p:ext uri="{BB962C8B-B14F-4D97-AF65-F5344CB8AC3E}">
        <p14:creationId xmlns:p14="http://schemas.microsoft.com/office/powerpoint/2010/main" val="1084250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>
            <a:extLst>
              <a:ext uri="{FF2B5EF4-FFF2-40B4-BE49-F238E27FC236}">
                <a16:creationId xmlns:a16="http://schemas.microsoft.com/office/drawing/2014/main" id="{0CA4B568-16F0-49FD-8A62-19B58CB0A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389" y="0"/>
            <a:ext cx="11504612" cy="6858000"/>
          </a:xfrm>
          <a:prstGeom prst="rect">
            <a:avLst/>
          </a:prstGeom>
        </p:spPr>
      </p:pic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79997E79-4026-4219-B93D-7471CF96C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7389" y="0"/>
            <a:ext cx="11504612" cy="6858000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 for at indsætte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25F8AF-2D8A-4335-943D-F40DE9A0596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6A8B04C-CD21-4171-B523-6B578AF9030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96391160" name="image" descr="{&quot;templafy&quot;:{&quot;id&quot;:&quot;81573897-1917-46ca-8afc-47071dc0585a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12" name="Region">
            <a:extLst>
              <a:ext uri="{FF2B5EF4-FFF2-40B4-BE49-F238E27FC236}">
                <a16:creationId xmlns:a16="http://schemas.microsoft.com/office/drawing/2014/main" id="{4B52B8E2-6BE8-4A48-BDA5-CA83AC5998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10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dt billed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4E64E0DD-54B3-4256-9053-5E9FD709A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1ADD90D0-F6A3-4F85-A196-6E7F39CA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84A09467-3A38-402F-9ED6-D89FA586B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034813DB-7D78-427C-B1A8-5DF9ECBC8B4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1510" y="-4"/>
            <a:ext cx="12193509" cy="686101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453337 h 6858000"/>
              <a:gd name="connsiteX5" fmla="*/ 228461 w 12192000"/>
              <a:gd name="connsiteY5" fmla="*/ 6453337 h 6858000"/>
              <a:gd name="connsiteX6" fmla="*/ 228461 w 12192000"/>
              <a:gd name="connsiteY6" fmla="*/ 6224543 h 6858000"/>
              <a:gd name="connsiteX7" fmla="*/ 457143 w 12192000"/>
              <a:gd name="connsiteY7" fmla="*/ 6224543 h 6858000"/>
              <a:gd name="connsiteX8" fmla="*/ 457143 w 12192000"/>
              <a:gd name="connsiteY8" fmla="*/ 6453337 h 6858000"/>
              <a:gd name="connsiteX9" fmla="*/ 685715 w 12192000"/>
              <a:gd name="connsiteY9" fmla="*/ 6453337 h 6858000"/>
              <a:gd name="connsiteX10" fmla="*/ 685715 w 12192000"/>
              <a:gd name="connsiteY10" fmla="*/ 5767511 h 6858000"/>
              <a:gd name="connsiteX11" fmla="*/ 457143 w 12192000"/>
              <a:gd name="connsiteY11" fmla="*/ 5767511 h 6858000"/>
              <a:gd name="connsiteX12" fmla="*/ 457143 w 12192000"/>
              <a:gd name="connsiteY12" fmla="*/ 5995528 h 6858000"/>
              <a:gd name="connsiteX13" fmla="*/ 228461 w 12192000"/>
              <a:gd name="connsiteY13" fmla="*/ 5995528 h 6858000"/>
              <a:gd name="connsiteX14" fmla="*/ 228461 w 12192000"/>
              <a:gd name="connsiteY14" fmla="*/ 5767511 h 6858000"/>
              <a:gd name="connsiteX15" fmla="*/ 0 w 12192000"/>
              <a:gd name="connsiteY15" fmla="*/ 5767511 h 6858000"/>
              <a:gd name="connsiteX0" fmla="*/ 0 w 12192000"/>
              <a:gd name="connsiteY0" fmla="*/ 0 h 6913830"/>
              <a:gd name="connsiteX1" fmla="*/ 12192000 w 12192000"/>
              <a:gd name="connsiteY1" fmla="*/ 0 h 6913830"/>
              <a:gd name="connsiteX2" fmla="*/ 12192000 w 12192000"/>
              <a:gd name="connsiteY2" fmla="*/ 6858000 h 6913830"/>
              <a:gd name="connsiteX3" fmla="*/ 3018 w 12192000"/>
              <a:gd name="connsiteY3" fmla="*/ 6913830 h 6913830"/>
              <a:gd name="connsiteX4" fmla="*/ 0 w 12192000"/>
              <a:gd name="connsiteY4" fmla="*/ 6453337 h 6913830"/>
              <a:gd name="connsiteX5" fmla="*/ 228461 w 12192000"/>
              <a:gd name="connsiteY5" fmla="*/ 6453337 h 6913830"/>
              <a:gd name="connsiteX6" fmla="*/ 228461 w 12192000"/>
              <a:gd name="connsiteY6" fmla="*/ 6224543 h 6913830"/>
              <a:gd name="connsiteX7" fmla="*/ 457143 w 12192000"/>
              <a:gd name="connsiteY7" fmla="*/ 6224543 h 6913830"/>
              <a:gd name="connsiteX8" fmla="*/ 457143 w 12192000"/>
              <a:gd name="connsiteY8" fmla="*/ 6453337 h 6913830"/>
              <a:gd name="connsiteX9" fmla="*/ 685715 w 12192000"/>
              <a:gd name="connsiteY9" fmla="*/ 6453337 h 6913830"/>
              <a:gd name="connsiteX10" fmla="*/ 685715 w 12192000"/>
              <a:gd name="connsiteY10" fmla="*/ 5767511 h 6913830"/>
              <a:gd name="connsiteX11" fmla="*/ 457143 w 12192000"/>
              <a:gd name="connsiteY11" fmla="*/ 5767511 h 6913830"/>
              <a:gd name="connsiteX12" fmla="*/ 457143 w 12192000"/>
              <a:gd name="connsiteY12" fmla="*/ 5995528 h 6913830"/>
              <a:gd name="connsiteX13" fmla="*/ 228461 w 12192000"/>
              <a:gd name="connsiteY13" fmla="*/ 5995528 h 6913830"/>
              <a:gd name="connsiteX14" fmla="*/ 228461 w 12192000"/>
              <a:gd name="connsiteY14" fmla="*/ 5767511 h 6913830"/>
              <a:gd name="connsiteX15" fmla="*/ 0 w 12192000"/>
              <a:gd name="connsiteY15" fmla="*/ 5767511 h 6913830"/>
              <a:gd name="connsiteX16" fmla="*/ 0 w 12192000"/>
              <a:gd name="connsiteY16" fmla="*/ 0 h 6913830"/>
              <a:gd name="connsiteX0" fmla="*/ 0 w 12192000"/>
              <a:gd name="connsiteY0" fmla="*/ 0 h 6913830"/>
              <a:gd name="connsiteX1" fmla="*/ 12192000 w 12192000"/>
              <a:gd name="connsiteY1" fmla="*/ 0 h 6913830"/>
              <a:gd name="connsiteX2" fmla="*/ 12188982 w 12192000"/>
              <a:gd name="connsiteY2" fmla="*/ 6913830 h 6913830"/>
              <a:gd name="connsiteX3" fmla="*/ 3018 w 12192000"/>
              <a:gd name="connsiteY3" fmla="*/ 6913830 h 6913830"/>
              <a:gd name="connsiteX4" fmla="*/ 0 w 12192000"/>
              <a:gd name="connsiteY4" fmla="*/ 6453337 h 6913830"/>
              <a:gd name="connsiteX5" fmla="*/ 228461 w 12192000"/>
              <a:gd name="connsiteY5" fmla="*/ 6453337 h 6913830"/>
              <a:gd name="connsiteX6" fmla="*/ 228461 w 12192000"/>
              <a:gd name="connsiteY6" fmla="*/ 6224543 h 6913830"/>
              <a:gd name="connsiteX7" fmla="*/ 457143 w 12192000"/>
              <a:gd name="connsiteY7" fmla="*/ 6224543 h 6913830"/>
              <a:gd name="connsiteX8" fmla="*/ 457143 w 12192000"/>
              <a:gd name="connsiteY8" fmla="*/ 6453337 h 6913830"/>
              <a:gd name="connsiteX9" fmla="*/ 685715 w 12192000"/>
              <a:gd name="connsiteY9" fmla="*/ 6453337 h 6913830"/>
              <a:gd name="connsiteX10" fmla="*/ 685715 w 12192000"/>
              <a:gd name="connsiteY10" fmla="*/ 5767511 h 6913830"/>
              <a:gd name="connsiteX11" fmla="*/ 457143 w 12192000"/>
              <a:gd name="connsiteY11" fmla="*/ 5767511 h 6913830"/>
              <a:gd name="connsiteX12" fmla="*/ 457143 w 12192000"/>
              <a:gd name="connsiteY12" fmla="*/ 5995528 h 6913830"/>
              <a:gd name="connsiteX13" fmla="*/ 228461 w 12192000"/>
              <a:gd name="connsiteY13" fmla="*/ 5995528 h 6913830"/>
              <a:gd name="connsiteX14" fmla="*/ 228461 w 12192000"/>
              <a:gd name="connsiteY14" fmla="*/ 5767511 h 6913830"/>
              <a:gd name="connsiteX15" fmla="*/ 0 w 12192000"/>
              <a:gd name="connsiteY15" fmla="*/ 5767511 h 6913830"/>
              <a:gd name="connsiteX16" fmla="*/ 0 w 12192000"/>
              <a:gd name="connsiteY16" fmla="*/ 0 h 6913830"/>
              <a:gd name="connsiteX0" fmla="*/ 0 w 12192000"/>
              <a:gd name="connsiteY0" fmla="*/ 0 h 6915339"/>
              <a:gd name="connsiteX1" fmla="*/ 12192000 w 12192000"/>
              <a:gd name="connsiteY1" fmla="*/ 0 h 6915339"/>
              <a:gd name="connsiteX2" fmla="*/ 12188982 w 12192000"/>
              <a:gd name="connsiteY2" fmla="*/ 6915339 h 6915339"/>
              <a:gd name="connsiteX3" fmla="*/ 3018 w 12192000"/>
              <a:gd name="connsiteY3" fmla="*/ 6913830 h 6915339"/>
              <a:gd name="connsiteX4" fmla="*/ 0 w 12192000"/>
              <a:gd name="connsiteY4" fmla="*/ 6453337 h 6915339"/>
              <a:gd name="connsiteX5" fmla="*/ 228461 w 12192000"/>
              <a:gd name="connsiteY5" fmla="*/ 6453337 h 6915339"/>
              <a:gd name="connsiteX6" fmla="*/ 228461 w 12192000"/>
              <a:gd name="connsiteY6" fmla="*/ 6224543 h 6915339"/>
              <a:gd name="connsiteX7" fmla="*/ 457143 w 12192000"/>
              <a:gd name="connsiteY7" fmla="*/ 6224543 h 6915339"/>
              <a:gd name="connsiteX8" fmla="*/ 457143 w 12192000"/>
              <a:gd name="connsiteY8" fmla="*/ 6453337 h 6915339"/>
              <a:gd name="connsiteX9" fmla="*/ 685715 w 12192000"/>
              <a:gd name="connsiteY9" fmla="*/ 6453337 h 6915339"/>
              <a:gd name="connsiteX10" fmla="*/ 685715 w 12192000"/>
              <a:gd name="connsiteY10" fmla="*/ 5767511 h 6915339"/>
              <a:gd name="connsiteX11" fmla="*/ 457143 w 12192000"/>
              <a:gd name="connsiteY11" fmla="*/ 5767511 h 6915339"/>
              <a:gd name="connsiteX12" fmla="*/ 457143 w 12192000"/>
              <a:gd name="connsiteY12" fmla="*/ 5995528 h 6915339"/>
              <a:gd name="connsiteX13" fmla="*/ 228461 w 12192000"/>
              <a:gd name="connsiteY13" fmla="*/ 5995528 h 6915339"/>
              <a:gd name="connsiteX14" fmla="*/ 228461 w 12192000"/>
              <a:gd name="connsiteY14" fmla="*/ 5767511 h 6915339"/>
              <a:gd name="connsiteX15" fmla="*/ 0 w 12192000"/>
              <a:gd name="connsiteY15" fmla="*/ 5767511 h 6915339"/>
              <a:gd name="connsiteX16" fmla="*/ 0 w 12192000"/>
              <a:gd name="connsiteY16" fmla="*/ 0 h 6915339"/>
              <a:gd name="connsiteX0" fmla="*/ 0 w 12192000"/>
              <a:gd name="connsiteY0" fmla="*/ 0 h 6915339"/>
              <a:gd name="connsiteX1" fmla="*/ 12192000 w 12192000"/>
              <a:gd name="connsiteY1" fmla="*/ 54320 h 6915339"/>
              <a:gd name="connsiteX2" fmla="*/ 12188982 w 12192000"/>
              <a:gd name="connsiteY2" fmla="*/ 6915339 h 6915339"/>
              <a:gd name="connsiteX3" fmla="*/ 3018 w 12192000"/>
              <a:gd name="connsiteY3" fmla="*/ 6913830 h 6915339"/>
              <a:gd name="connsiteX4" fmla="*/ 0 w 12192000"/>
              <a:gd name="connsiteY4" fmla="*/ 6453337 h 6915339"/>
              <a:gd name="connsiteX5" fmla="*/ 228461 w 12192000"/>
              <a:gd name="connsiteY5" fmla="*/ 6453337 h 6915339"/>
              <a:gd name="connsiteX6" fmla="*/ 228461 w 12192000"/>
              <a:gd name="connsiteY6" fmla="*/ 6224543 h 6915339"/>
              <a:gd name="connsiteX7" fmla="*/ 457143 w 12192000"/>
              <a:gd name="connsiteY7" fmla="*/ 6224543 h 6915339"/>
              <a:gd name="connsiteX8" fmla="*/ 457143 w 12192000"/>
              <a:gd name="connsiteY8" fmla="*/ 6453337 h 6915339"/>
              <a:gd name="connsiteX9" fmla="*/ 685715 w 12192000"/>
              <a:gd name="connsiteY9" fmla="*/ 6453337 h 6915339"/>
              <a:gd name="connsiteX10" fmla="*/ 685715 w 12192000"/>
              <a:gd name="connsiteY10" fmla="*/ 5767511 h 6915339"/>
              <a:gd name="connsiteX11" fmla="*/ 457143 w 12192000"/>
              <a:gd name="connsiteY11" fmla="*/ 5767511 h 6915339"/>
              <a:gd name="connsiteX12" fmla="*/ 457143 w 12192000"/>
              <a:gd name="connsiteY12" fmla="*/ 5995528 h 6915339"/>
              <a:gd name="connsiteX13" fmla="*/ 228461 w 12192000"/>
              <a:gd name="connsiteY13" fmla="*/ 5995528 h 6915339"/>
              <a:gd name="connsiteX14" fmla="*/ 228461 w 12192000"/>
              <a:gd name="connsiteY14" fmla="*/ 5767511 h 6915339"/>
              <a:gd name="connsiteX15" fmla="*/ 0 w 12192000"/>
              <a:gd name="connsiteY15" fmla="*/ 5767511 h 6915339"/>
              <a:gd name="connsiteX16" fmla="*/ 0 w 12192000"/>
              <a:gd name="connsiteY16" fmla="*/ 0 h 6915339"/>
              <a:gd name="connsiteX0" fmla="*/ 0 w 12193509"/>
              <a:gd name="connsiteY0" fmla="*/ 1509 h 6861019"/>
              <a:gd name="connsiteX1" fmla="*/ 12193509 w 12193509"/>
              <a:gd name="connsiteY1" fmla="*/ 0 h 6861019"/>
              <a:gd name="connsiteX2" fmla="*/ 12190491 w 12193509"/>
              <a:gd name="connsiteY2" fmla="*/ 6861019 h 6861019"/>
              <a:gd name="connsiteX3" fmla="*/ 4527 w 12193509"/>
              <a:gd name="connsiteY3" fmla="*/ 6859510 h 6861019"/>
              <a:gd name="connsiteX4" fmla="*/ 1509 w 12193509"/>
              <a:gd name="connsiteY4" fmla="*/ 6399017 h 6861019"/>
              <a:gd name="connsiteX5" fmla="*/ 229970 w 12193509"/>
              <a:gd name="connsiteY5" fmla="*/ 6399017 h 6861019"/>
              <a:gd name="connsiteX6" fmla="*/ 229970 w 12193509"/>
              <a:gd name="connsiteY6" fmla="*/ 6170223 h 6861019"/>
              <a:gd name="connsiteX7" fmla="*/ 458652 w 12193509"/>
              <a:gd name="connsiteY7" fmla="*/ 6170223 h 6861019"/>
              <a:gd name="connsiteX8" fmla="*/ 458652 w 12193509"/>
              <a:gd name="connsiteY8" fmla="*/ 6399017 h 6861019"/>
              <a:gd name="connsiteX9" fmla="*/ 687224 w 12193509"/>
              <a:gd name="connsiteY9" fmla="*/ 6399017 h 6861019"/>
              <a:gd name="connsiteX10" fmla="*/ 687224 w 12193509"/>
              <a:gd name="connsiteY10" fmla="*/ 5713191 h 6861019"/>
              <a:gd name="connsiteX11" fmla="*/ 458652 w 12193509"/>
              <a:gd name="connsiteY11" fmla="*/ 5713191 h 6861019"/>
              <a:gd name="connsiteX12" fmla="*/ 458652 w 12193509"/>
              <a:gd name="connsiteY12" fmla="*/ 5941208 h 6861019"/>
              <a:gd name="connsiteX13" fmla="*/ 229970 w 12193509"/>
              <a:gd name="connsiteY13" fmla="*/ 5941208 h 6861019"/>
              <a:gd name="connsiteX14" fmla="*/ 229970 w 12193509"/>
              <a:gd name="connsiteY14" fmla="*/ 5713191 h 6861019"/>
              <a:gd name="connsiteX15" fmla="*/ 1509 w 12193509"/>
              <a:gd name="connsiteY15" fmla="*/ 5713191 h 6861019"/>
              <a:gd name="connsiteX16" fmla="*/ 0 w 12193509"/>
              <a:gd name="connsiteY16" fmla="*/ 1509 h 6861019"/>
              <a:gd name="connsiteX0" fmla="*/ 0 w 12193509"/>
              <a:gd name="connsiteY0" fmla="*/ 1509 h 6861019"/>
              <a:gd name="connsiteX1" fmla="*/ 12193509 w 12193509"/>
              <a:gd name="connsiteY1" fmla="*/ 0 h 6861019"/>
              <a:gd name="connsiteX2" fmla="*/ 12190491 w 12193509"/>
              <a:gd name="connsiteY2" fmla="*/ 6861019 h 6861019"/>
              <a:gd name="connsiteX3" fmla="*/ 696 w 12193509"/>
              <a:gd name="connsiteY3" fmla="*/ 6859510 h 6861019"/>
              <a:gd name="connsiteX4" fmla="*/ 1509 w 12193509"/>
              <a:gd name="connsiteY4" fmla="*/ 6399017 h 6861019"/>
              <a:gd name="connsiteX5" fmla="*/ 229970 w 12193509"/>
              <a:gd name="connsiteY5" fmla="*/ 6399017 h 6861019"/>
              <a:gd name="connsiteX6" fmla="*/ 229970 w 12193509"/>
              <a:gd name="connsiteY6" fmla="*/ 6170223 h 6861019"/>
              <a:gd name="connsiteX7" fmla="*/ 458652 w 12193509"/>
              <a:gd name="connsiteY7" fmla="*/ 6170223 h 6861019"/>
              <a:gd name="connsiteX8" fmla="*/ 458652 w 12193509"/>
              <a:gd name="connsiteY8" fmla="*/ 6399017 h 6861019"/>
              <a:gd name="connsiteX9" fmla="*/ 687224 w 12193509"/>
              <a:gd name="connsiteY9" fmla="*/ 6399017 h 6861019"/>
              <a:gd name="connsiteX10" fmla="*/ 687224 w 12193509"/>
              <a:gd name="connsiteY10" fmla="*/ 5713191 h 6861019"/>
              <a:gd name="connsiteX11" fmla="*/ 458652 w 12193509"/>
              <a:gd name="connsiteY11" fmla="*/ 5713191 h 6861019"/>
              <a:gd name="connsiteX12" fmla="*/ 458652 w 12193509"/>
              <a:gd name="connsiteY12" fmla="*/ 5941208 h 6861019"/>
              <a:gd name="connsiteX13" fmla="*/ 229970 w 12193509"/>
              <a:gd name="connsiteY13" fmla="*/ 5941208 h 6861019"/>
              <a:gd name="connsiteX14" fmla="*/ 229970 w 12193509"/>
              <a:gd name="connsiteY14" fmla="*/ 5713191 h 6861019"/>
              <a:gd name="connsiteX15" fmla="*/ 1509 w 12193509"/>
              <a:gd name="connsiteY15" fmla="*/ 5713191 h 6861019"/>
              <a:gd name="connsiteX16" fmla="*/ 0 w 12193509"/>
              <a:gd name="connsiteY16" fmla="*/ 1509 h 686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3509" h="6861019">
                <a:moveTo>
                  <a:pt x="0" y="1509"/>
                </a:moveTo>
                <a:lnTo>
                  <a:pt x="12193509" y="0"/>
                </a:lnTo>
                <a:lnTo>
                  <a:pt x="12190491" y="6861019"/>
                </a:lnTo>
                <a:lnTo>
                  <a:pt x="696" y="6859510"/>
                </a:lnTo>
                <a:lnTo>
                  <a:pt x="1509" y="6399017"/>
                </a:lnTo>
                <a:lnTo>
                  <a:pt x="229970" y="6399017"/>
                </a:lnTo>
                <a:lnTo>
                  <a:pt x="229970" y="6170223"/>
                </a:lnTo>
                <a:lnTo>
                  <a:pt x="458652" y="6170223"/>
                </a:lnTo>
                <a:lnTo>
                  <a:pt x="458652" y="6399017"/>
                </a:lnTo>
                <a:lnTo>
                  <a:pt x="687224" y="6399017"/>
                </a:lnTo>
                <a:lnTo>
                  <a:pt x="687224" y="5713191"/>
                </a:lnTo>
                <a:lnTo>
                  <a:pt x="458652" y="5713191"/>
                </a:lnTo>
                <a:lnTo>
                  <a:pt x="458652" y="5941208"/>
                </a:lnTo>
                <a:lnTo>
                  <a:pt x="229970" y="5941208"/>
                </a:lnTo>
                <a:lnTo>
                  <a:pt x="229970" y="5713191"/>
                </a:lnTo>
                <a:lnTo>
                  <a:pt x="1509" y="5713191"/>
                </a:lnTo>
                <a:lnTo>
                  <a:pt x="0" y="1509"/>
                </a:lnTo>
                <a:close/>
              </a:path>
            </a:pathLst>
          </a:custGeom>
        </p:spPr>
        <p:txBody>
          <a:bodyPr wrap="square" tIns="612000" anchor="ctr" anchorCtr="0">
            <a:noAutofit/>
          </a:bodyPr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endParaRPr lang="da-DK" dirty="0"/>
          </a:p>
          <a:p>
            <a:r>
              <a:rPr lang="da-DK" dirty="0"/>
              <a:t>Klik på ikon for at indsætte billede</a:t>
            </a:r>
          </a:p>
        </p:txBody>
      </p:sp>
      <p:pic>
        <p:nvPicPr>
          <p:cNvPr id="936008040" name="image" descr="{&quot;templafy&quot;:{&quot;id&quot;:&quot;9fd12d21-4ce7-4d64-ad3c-47527161c0ca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17" name="Region">
            <a:extLst>
              <a:ext uri="{FF2B5EF4-FFF2-40B4-BE49-F238E27FC236}">
                <a16:creationId xmlns:a16="http://schemas.microsoft.com/office/drawing/2014/main" id="{5B206156-5813-4A76-AE9F-21BA178020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7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-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152000" y="1990800"/>
            <a:ext cx="10346400" cy="3708000"/>
          </a:xfrm>
        </p:spPr>
        <p:txBody>
          <a:bodyPr anchor="t" anchorCtr="0"/>
          <a:lstStyle>
            <a:lvl1pPr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Overskrift 38pt skrives her</a:t>
            </a:r>
            <a:br>
              <a:rPr lang="da-DK" dirty="0"/>
            </a:br>
            <a:r>
              <a:rPr lang="da-DK" dirty="0"/>
              <a:t>i to eller flere linjer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9DD8573-7CBB-4652-800A-962EBE3F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7273E1E-FA5D-4987-9D9D-4AC13F5E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text" descr="{&quot;templafy&quot;:{&quot;id&quot;:&quot;d50c380b-e287-41d0-ac6b-ecef35f2e483&quot;}}" hidden="1" title="UserProfile.CenterFreeText">
            <a:extLst>
              <a:ext uri="{FF2B5EF4-FFF2-40B4-BE49-F238E27FC236}">
                <a16:creationId xmlns:a16="http://schemas.microsoft.com/office/drawing/2014/main" id="{453BA509-AEA3-42BA-BFA2-2D8120882C40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30" name="text" descr="{&quot;templafy&quot;:{&quot;id&quot;:&quot;7d87e4d9-7466-4ec6-b49a-82c7076b6dc5&quot;}}" hidden="1" title="Form.Manuel_dato">
            <a:extLst>
              <a:ext uri="{FF2B5EF4-FFF2-40B4-BE49-F238E27FC236}">
                <a16:creationId xmlns:a16="http://schemas.microsoft.com/office/drawing/2014/main" id="{824D26E6-65DD-4D4A-90AB-8D1335ED0F78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68CBB00-DBDA-4CD8-9C6E-1AFB11208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256786551" name="image" descr="{&quot;templafy&quot;:{&quot;id&quot;:&quot;eb13b1cb-d6f8-4d29-b59f-79a48f90fd05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25" name="Region">
            <a:extLst>
              <a:ext uri="{FF2B5EF4-FFF2-40B4-BE49-F238E27FC236}">
                <a16:creationId xmlns:a16="http://schemas.microsoft.com/office/drawing/2014/main" id="{3E029087-7C53-4692-944D-853DF9C77D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pic>
        <p:nvPicPr>
          <p:cNvPr id="982967801" name="image" descr="{&quot;templafy&quot;:{&quot;id&quot;:&quot;fba12ea6-b3a5-4253-98cd-87d7f1ca93e7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83F8E170-69DF-4972-9F60-F68F14D60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639035806" name="image" descr="{&quot;templafy&quot;:{&quot;id&quot;:&quot;6de56883-8774-403d-91e7-7f7e0d6d3e4b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sp>
        <p:nvSpPr>
          <p:cNvPr id="37" name="text" descr="{&quot;templafy&quot;:{&quot;id&quot;:&quot;d7d4fced-3a0d-4314-9678-6ec10b15eb70&quot;}}" title="Form.PresentationTitle">
            <a:extLst>
              <a:ext uri="{FF2B5EF4-FFF2-40B4-BE49-F238E27FC236}">
                <a16:creationId xmlns:a16="http://schemas.microsoft.com/office/drawing/2014/main" id="{35604A3C-24DD-4B57-81BE-946135D10918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tx1"/>
              </a:solidFill>
            </a:endParaRPr>
          </a:p>
        </p:txBody>
      </p:sp>
      <p:sp>
        <p:nvSpPr>
          <p:cNvPr id="38" name="text" descr="{&quot;templafy&quot;:{&quot;id&quot;:&quot;45644d9b-f379-4ea7-9b92-7579b8aece59&quot;}}" title="UserProfile.Name">
            <a:extLst>
              <a:ext uri="{FF2B5EF4-FFF2-40B4-BE49-F238E27FC236}">
                <a16:creationId xmlns:a16="http://schemas.microsoft.com/office/drawing/2014/main" id="{C88A6826-A2CA-4F69-B983-C0875614AE51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39" name="text" descr="{&quot;templafy&quot;:{&quot;id&quot;:&quot;a47305c1-5813-41db-a1ec-7a94f8958eb6&quot;}}" hidden="1" title="Form.Manuel_dato">
            <a:extLst>
              <a:ext uri="{FF2B5EF4-FFF2-40B4-BE49-F238E27FC236}">
                <a16:creationId xmlns:a16="http://schemas.microsoft.com/office/drawing/2014/main" id="{C2EC882D-BC47-4C64-82DD-14592767B3AB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20" name="text" descr="{&quot;templafy&quot;:{&quot;id&quot;:&quot;f431565b-9c89-4fe6-a66b-62dc225d6d52&quot;}}" hidden="1" title="UserProfile.Centers.Center_{{DocumentLanguage}}">
            <a:extLst>
              <a:ext uri="{FF2B5EF4-FFF2-40B4-BE49-F238E27FC236}">
                <a16:creationId xmlns:a16="http://schemas.microsoft.com/office/drawing/2014/main" id="{32A8A6F5-E223-419C-91C1-0A3C61C51200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/>
              </a:solidFill>
            </a:endParaRPr>
          </a:p>
        </p:txBody>
      </p:sp>
      <p:sp>
        <p:nvSpPr>
          <p:cNvPr id="4" name="text" descr="{&quot;templafy&quot;:{&quot;id&quot;:&quot;63f097ca-869e-4926-b965-1dea2a7ed494&quot;}}" title="UserProfile.Office.Virksomhed_{{DocumentLanguage}}">
            <a:extLst>
              <a:ext uri="{FF2B5EF4-FFF2-40B4-BE49-F238E27FC236}">
                <a16:creationId xmlns:a16="http://schemas.microsoft.com/office/drawing/2014/main" id="{D4E0A0F1-1483-7E5C-6534-2ABFDCEC72D1}"/>
              </a:ext>
            </a:extLst>
          </p:cNvPr>
          <p:cNvSpPr txBox="1"/>
          <p:nvPr userDrawn="1"/>
        </p:nvSpPr>
        <p:spPr>
          <a:xfrm>
            <a:off x="1304400" y="3594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/>
                </a:solidFill>
              </a:rPr>
              <a:t>Region Hovedstaden</a:t>
            </a:r>
          </a:p>
        </p:txBody>
      </p:sp>
      <p:sp>
        <p:nvSpPr>
          <p:cNvPr id="5" name="text" descr="{&quot;templafy&quot;:{&quot;id&quot;:&quot;72de07c6-f332-4d72-bd1f-bd0ccb7168c8&quot;}}" title="UserProfile.CenterFreeText">
            <a:extLst>
              <a:ext uri="{FF2B5EF4-FFF2-40B4-BE49-F238E27FC236}">
                <a16:creationId xmlns:a16="http://schemas.microsoft.com/office/drawing/2014/main" id="{053D5E47-C547-7BCF-53CD-C4B8C389E427}"/>
              </a:ext>
            </a:extLst>
          </p:cNvPr>
          <p:cNvSpPr txBox="1">
            <a:spLocks/>
          </p:cNvSpPr>
          <p:nvPr userDrawn="1"/>
        </p:nvSpPr>
        <p:spPr>
          <a:xfrm>
            <a:off x="1304400" y="5232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accent3"/>
                </a:solidFill>
              </a:rPr>
              <a:t>AHH, CEJ og CIMT</a:t>
            </a:r>
          </a:p>
        </p:txBody>
      </p:sp>
    </p:spTree>
    <p:extLst>
      <p:ext uri="{BB962C8B-B14F-4D97-AF65-F5344CB8AC3E}">
        <p14:creationId xmlns:p14="http://schemas.microsoft.com/office/powerpoint/2010/main" val="2765125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Èn tekstspalte - farvet baggrund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1ADD90D0-F6A3-4F85-A196-6E7F39CA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84A09467-3A38-402F-9ED6-D89FA586B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41367571" name="image" descr="{&quot;templafy&quot;:{&quot;id&quot;:&quot;86f674ed-e670-461e-95a2-25242716c758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17" name="Region">
            <a:extLst>
              <a:ext uri="{FF2B5EF4-FFF2-40B4-BE49-F238E27FC236}">
                <a16:creationId xmlns:a16="http://schemas.microsoft.com/office/drawing/2014/main" id="{5B206156-5813-4A76-AE9F-21BA178020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E005D95-5BE7-44A6-9245-79D170D3E0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2000" y="872716"/>
            <a:ext cx="10346400" cy="8274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4DB57367-B34F-4F3D-9CB4-5407F22CD54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52000" y="1989137"/>
            <a:ext cx="10346400" cy="3708000"/>
          </a:xfrm>
        </p:spPr>
        <p:txBody>
          <a:bodyPr/>
          <a:lstStyle>
            <a:lvl1pPr marL="270000" indent="-270000">
              <a:defRPr/>
            </a:lvl1pPr>
            <a:lvl2pPr marL="630000" indent="-270000">
              <a:defRPr/>
            </a:lvl2pPr>
            <a:lvl3pPr marL="936000" indent="-234000">
              <a:defRPr/>
            </a:lvl3pPr>
            <a:lvl4pPr marL="1296000" indent="-216000">
              <a:defRPr/>
            </a:lvl4pPr>
            <a:lvl5pPr marL="1656000" indent="-216000">
              <a:defRPr/>
            </a:lvl5pPr>
            <a:lvl6pPr marL="1998000" indent="-180000">
              <a:defRPr/>
            </a:lvl6pPr>
            <a:lvl7pPr marL="2358000" indent="-180000">
              <a:defRPr/>
            </a:lvl7pPr>
            <a:lvl8pPr marL="2718000" indent="-180000">
              <a:defRPr/>
            </a:lvl8pPr>
            <a:lvl9pPr marL="2718000" indent="-180000">
              <a:defRPr sz="1000"/>
            </a:lvl9pPr>
          </a:lstStyle>
          <a:p>
            <a:pPr lvl="0"/>
            <a:r>
              <a:rPr lang="da-DK" dirty="0"/>
              <a:t>Brødtekst 22pt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 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8A2E8940-5DB8-4E68-ACA1-371D41B12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952282318" name="image" descr="{&quot;templafy&quot;:{&quot;id&quot;:&quot;02862b5b-16c9-4b33-8577-3115f8d1baaa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sp>
        <p:nvSpPr>
          <p:cNvPr id="13" name="text" descr="{&quot;templafy&quot;:{&quot;id&quot;:&quot;7a7a4780-4a1f-497a-a56c-6c0197b0912a&quot;}}" title="Form.PresentationTitle">
            <a:extLst>
              <a:ext uri="{FF2B5EF4-FFF2-40B4-BE49-F238E27FC236}">
                <a16:creationId xmlns:a16="http://schemas.microsoft.com/office/drawing/2014/main" id="{5207FEC1-8100-4604-BC0A-47F40B0DA079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tx1"/>
              </a:solidFill>
            </a:endParaRPr>
          </a:p>
        </p:txBody>
      </p:sp>
      <p:sp>
        <p:nvSpPr>
          <p:cNvPr id="14" name="text" descr="{&quot;templafy&quot;:{&quot;id&quot;:&quot;69ac0260-4183-4685-aec5-3a6c9d5be78a&quot;}}" title="UserProfile.Name">
            <a:extLst>
              <a:ext uri="{FF2B5EF4-FFF2-40B4-BE49-F238E27FC236}">
                <a16:creationId xmlns:a16="http://schemas.microsoft.com/office/drawing/2014/main" id="{20A7E46E-B1DB-4716-BF6D-E1863E6810CC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15" name="text" descr="{&quot;templafy&quot;:{&quot;id&quot;:&quot;65537257-0c42-4fdf-abff-de34ba233daa&quot;}}" hidden="1" title="Form.Manuel_dato">
            <a:extLst>
              <a:ext uri="{FF2B5EF4-FFF2-40B4-BE49-F238E27FC236}">
                <a16:creationId xmlns:a16="http://schemas.microsoft.com/office/drawing/2014/main" id="{898AC867-211E-4534-8425-AFD4D933D7C9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pic>
        <p:nvPicPr>
          <p:cNvPr id="1915886413" name="image" descr="{&quot;templafy&quot;:{&quot;id&quot;:&quot;2f49bfae-f0fd-45e0-9556-d9409fc74e0b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19" name="text" descr="{&quot;templafy&quot;:{&quot;id&quot;:&quot;fc72dadf-c4f7-4ddd-8883-ea0853fc0552&quot;}}" title="UserProfile.Office.Virksomhed_{{DocumentLanguage}}">
            <a:extLst>
              <a:ext uri="{FF2B5EF4-FFF2-40B4-BE49-F238E27FC236}">
                <a16:creationId xmlns:a16="http://schemas.microsoft.com/office/drawing/2014/main" id="{08B659D0-FF46-490E-B3D1-64120BE04966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/>
                </a:solidFill>
              </a:rPr>
              <a:t>Region Hovedstaden</a:t>
            </a:r>
          </a:p>
        </p:txBody>
      </p:sp>
      <p:sp>
        <p:nvSpPr>
          <p:cNvPr id="20" name="text" descr="{&quot;templafy&quot;:{&quot;id&quot;:&quot;27644873-94f4-46e2-b428-b449bb52b87d&quot;}}" title="UserProfile.CenterFreeText">
            <a:extLst>
              <a:ext uri="{FF2B5EF4-FFF2-40B4-BE49-F238E27FC236}">
                <a16:creationId xmlns:a16="http://schemas.microsoft.com/office/drawing/2014/main" id="{308DC3AA-9394-40F4-ABD2-F5A7E5FB3A17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dirty="0">
                <a:solidFill>
                  <a:schemeClr val="accent3"/>
                </a:solidFill>
              </a:rPr>
              <a:t>AHH, CEJ og CIMT</a:t>
            </a:r>
          </a:p>
          <a:p>
            <a:endParaRPr lang="en-GB" sz="1200" dirty="0">
              <a:solidFill>
                <a:schemeClr val="accent3"/>
              </a:solidFill>
            </a:endParaRPr>
          </a:p>
        </p:txBody>
      </p:sp>
      <p:sp>
        <p:nvSpPr>
          <p:cNvPr id="21" name="text" descr="{&quot;templafy&quot;:{&quot;id&quot;:&quot;46017546-d451-4bff-91e8-c194a84270e8&quot;}}" hidden="1" title="UserProfile.Centers.Center_{{DocumentLanguage}}">
            <a:extLst>
              <a:ext uri="{FF2B5EF4-FFF2-40B4-BE49-F238E27FC236}">
                <a16:creationId xmlns:a16="http://schemas.microsoft.com/office/drawing/2014/main" id="{CEB34BCC-FF4B-407E-88D7-89A29E20FE8D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749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151999" y="872078"/>
            <a:ext cx="10344675" cy="8269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152000" y="1993524"/>
            <a:ext cx="10344674" cy="37040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Brødtekst 22pt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1504613" y="6289200"/>
            <a:ext cx="687386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lang="da-DK" sz="9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Footer" hidden="1"/>
          <p:cNvSpPr>
            <a:spLocks noGrp="1"/>
          </p:cNvSpPr>
          <p:nvPr>
            <p:ph type="ftr" sz="quarter" idx="3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da-DK" sz="100" kern="1200" dirty="0">
                <a:noFill/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4" name="Dato" hidden="1"/>
          <p:cNvSpPr>
            <a:spLocks noGrp="1"/>
          </p:cNvSpPr>
          <p:nvPr>
            <p:ph type="dt" sz="half" idx="2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250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1" r:id="rId2"/>
    <p:sldLayoutId id="2147483677" r:id="rId3"/>
    <p:sldLayoutId id="2147483678" r:id="rId4"/>
    <p:sldLayoutId id="2147483679" r:id="rId5"/>
    <p:sldLayoutId id="2147483689" r:id="rId6"/>
    <p:sldLayoutId id="2147483690" r:id="rId7"/>
    <p:sldLayoutId id="2147483658" r:id="rId8"/>
    <p:sldLayoutId id="2147483692" r:id="rId9"/>
    <p:sldLayoutId id="2147483682" r:id="rId10"/>
    <p:sldLayoutId id="2147483683" r:id="rId11"/>
    <p:sldLayoutId id="2147483686" r:id="rId12"/>
    <p:sldLayoutId id="2147483693" r:id="rId13"/>
    <p:sldLayoutId id="2147483694" r:id="rId14"/>
    <p:sldLayoutId id="2147483696" r:id="rId15"/>
    <p:sldLayoutId id="2147483697" r:id="rId16"/>
    <p:sldLayoutId id="2147483698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144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20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28000" indent="-126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188000" indent="-108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6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548000" indent="-108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4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190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200" kern="1200" baseline="0" dirty="0">
          <a:solidFill>
            <a:schemeClr val="tx1"/>
          </a:solidFill>
          <a:latin typeface="+mn-lt"/>
          <a:ea typeface="+mn-ea"/>
          <a:cs typeface="+mn-cs"/>
        </a:defRPr>
      </a:lvl6pPr>
      <a:lvl7pPr marL="226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100" kern="1200" baseline="0" dirty="0">
          <a:solidFill>
            <a:schemeClr val="tx1"/>
          </a:solidFill>
          <a:latin typeface="+mn-lt"/>
          <a:ea typeface="+mn-ea"/>
          <a:cs typeface="+mn-cs"/>
        </a:defRPr>
      </a:lvl7pPr>
      <a:lvl8pPr marL="262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000" kern="1200" baseline="0" dirty="0">
          <a:solidFill>
            <a:schemeClr val="tx1"/>
          </a:solidFill>
          <a:latin typeface="+mn-lt"/>
          <a:ea typeface="+mn-ea"/>
          <a:cs typeface="+mn-cs"/>
        </a:defRPr>
      </a:lvl8pPr>
      <a:lvl9pPr marL="298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808080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1071" userDrawn="1">
          <p15:clr>
            <a:srgbClr val="F26B43"/>
          </p15:clr>
        </p15:guide>
        <p15:guide id="6" orient="horz" pos="1253" userDrawn="1">
          <p15:clr>
            <a:srgbClr val="F26B43"/>
          </p15:clr>
        </p15:guide>
        <p15:guide id="7" orient="horz" pos="3589" userDrawn="1">
          <p15:clr>
            <a:srgbClr val="F26B43"/>
          </p15:clr>
        </p15:guide>
        <p15:guide id="10" pos="710" userDrawn="1">
          <p15:clr>
            <a:srgbClr val="F26B43"/>
          </p15:clr>
        </p15:guide>
        <p15:guide id="11" pos="7242" userDrawn="1">
          <p15:clr>
            <a:srgbClr val="F26B43"/>
          </p15:clr>
        </p15:guide>
        <p15:guide id="12" pos="3863" userDrawn="1">
          <p15:clr>
            <a:srgbClr val="F26B43"/>
          </p15:clr>
        </p15:guide>
        <p15:guide id="13" pos="408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91D63D-793D-644A-3E9B-65FC27B0B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Organisering, aktivering og ibrugtagning af Center A</a:t>
            </a:r>
            <a:endParaRPr lang="da-DK" dirty="0"/>
          </a:p>
        </p:txBody>
      </p:sp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715DBD36-5181-0F72-EB6E-A4892287B6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84" b="16298"/>
          <a:stretch/>
        </p:blipFill>
        <p:spPr>
          <a:xfrm>
            <a:off x="0" y="830263"/>
            <a:ext cx="12192000" cy="3543300"/>
          </a:xfr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B6F61E6-45F1-6866-CB97-FCBE2F8ED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2112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dsholder til indhold 4">
            <a:extLst>
              <a:ext uri="{FF2B5EF4-FFF2-40B4-BE49-F238E27FC236}">
                <a16:creationId xmlns:a16="http://schemas.microsoft.com/office/drawing/2014/main" id="{5F4DEB10-1E98-75A0-8AAF-CF24D7835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 rot="388097">
            <a:off x="4196513" y="3982492"/>
            <a:ext cx="3542611" cy="2449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6" name="Lige forbindelse 75">
            <a:extLst>
              <a:ext uri="{FF2B5EF4-FFF2-40B4-BE49-F238E27FC236}">
                <a16:creationId xmlns:a16="http://schemas.microsoft.com/office/drawing/2014/main" id="{91290F1F-A7D9-A0C8-A647-E5C943BDE101}"/>
              </a:ext>
            </a:extLst>
          </p:cNvPr>
          <p:cNvCxnSpPr>
            <a:stCxn id="15" idx="2"/>
            <a:endCxn id="17" idx="0"/>
          </p:cNvCxnSpPr>
          <p:nvPr/>
        </p:nvCxnSpPr>
        <p:spPr>
          <a:xfrm>
            <a:off x="1902116" y="4515769"/>
            <a:ext cx="0" cy="96739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Lige forbindelse 71">
            <a:extLst>
              <a:ext uri="{FF2B5EF4-FFF2-40B4-BE49-F238E27FC236}">
                <a16:creationId xmlns:a16="http://schemas.microsoft.com/office/drawing/2014/main" id="{ECA98929-1A68-F526-4411-668A5F3E45F4}"/>
              </a:ext>
            </a:extLst>
          </p:cNvPr>
          <p:cNvCxnSpPr>
            <a:stCxn id="19" idx="2"/>
            <a:endCxn id="25" idx="0"/>
          </p:cNvCxnSpPr>
          <p:nvPr/>
        </p:nvCxnSpPr>
        <p:spPr>
          <a:xfrm>
            <a:off x="1902115" y="1938267"/>
            <a:ext cx="0" cy="86147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1" name="Forbindelse: vinklet 40">
            <a:extLst>
              <a:ext uri="{FF2B5EF4-FFF2-40B4-BE49-F238E27FC236}">
                <a16:creationId xmlns:a16="http://schemas.microsoft.com/office/drawing/2014/main" id="{83A3BF71-C721-4FF5-200B-32C8D0654612}"/>
              </a:ext>
            </a:extLst>
          </p:cNvPr>
          <p:cNvCxnSpPr>
            <a:cxnSpLocks/>
            <a:endCxn id="15" idx="3"/>
          </p:cNvCxnSpPr>
          <p:nvPr/>
        </p:nvCxnSpPr>
        <p:spPr>
          <a:xfrm rot="10800000" flipV="1">
            <a:off x="3352126" y="3428999"/>
            <a:ext cx="1385562" cy="816769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5" name="Forbindelse: vinklet 44">
            <a:extLst>
              <a:ext uri="{FF2B5EF4-FFF2-40B4-BE49-F238E27FC236}">
                <a16:creationId xmlns:a16="http://schemas.microsoft.com/office/drawing/2014/main" id="{F82B06EC-2588-ABE4-AC98-84131C14F57C}"/>
              </a:ext>
            </a:extLst>
          </p:cNvPr>
          <p:cNvCxnSpPr>
            <a:cxnSpLocks/>
            <a:stCxn id="14" idx="1"/>
            <a:endCxn id="19" idx="3"/>
          </p:cNvCxnSpPr>
          <p:nvPr/>
        </p:nvCxnSpPr>
        <p:spPr>
          <a:xfrm rot="10800000">
            <a:off x="3352126" y="1695359"/>
            <a:ext cx="1385563" cy="1464135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9" name="Forbindelse: vinklet 48">
            <a:extLst>
              <a:ext uri="{FF2B5EF4-FFF2-40B4-BE49-F238E27FC236}">
                <a16:creationId xmlns:a16="http://schemas.microsoft.com/office/drawing/2014/main" id="{3A2C702F-05DA-4F5A-89BA-917C4356C78B}"/>
              </a:ext>
            </a:extLst>
          </p:cNvPr>
          <p:cNvCxnSpPr>
            <a:cxnSpLocks/>
            <a:stCxn id="14" idx="3"/>
            <a:endCxn id="27" idx="1"/>
          </p:cNvCxnSpPr>
          <p:nvPr/>
        </p:nvCxnSpPr>
        <p:spPr>
          <a:xfrm flipV="1">
            <a:off x="7454313" y="1038739"/>
            <a:ext cx="1555317" cy="2120754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2" name="Forbindelse: vinklet 51">
            <a:extLst>
              <a:ext uri="{FF2B5EF4-FFF2-40B4-BE49-F238E27FC236}">
                <a16:creationId xmlns:a16="http://schemas.microsoft.com/office/drawing/2014/main" id="{74877574-6B30-6AEB-D74B-0BDBA7524C19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7454313" y="3428999"/>
            <a:ext cx="1187862" cy="368307"/>
          </a:xfrm>
          <a:prstGeom prst="bentConnector2">
            <a:avLst/>
          </a:prstGeom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2C78ABA9-63CC-461B-9F18-28B786F4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10</a:t>
            </a:fld>
            <a:endParaRPr lang="da-DK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6C9BC85-E493-4865-ABF2-69F31D74FF83}"/>
              </a:ext>
            </a:extLst>
          </p:cNvPr>
          <p:cNvSpPr/>
          <p:nvPr/>
        </p:nvSpPr>
        <p:spPr>
          <a:xfrm>
            <a:off x="630137" y="692696"/>
            <a:ext cx="8496937" cy="40985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Samarbejds</a:t>
            </a:r>
            <a:r>
              <a:rPr lang="da-DK" sz="2800" b="1" dirty="0">
                <a:solidFill>
                  <a:schemeClr val="tx1"/>
                </a:solidFill>
              </a:rPr>
              <a:t>organisation</a:t>
            </a:r>
          </a:p>
        </p:txBody>
      </p:sp>
      <p:sp>
        <p:nvSpPr>
          <p:cNvPr id="15" name="Rektangel: afrundede hjørner 14">
            <a:extLst>
              <a:ext uri="{FF2B5EF4-FFF2-40B4-BE49-F238E27FC236}">
                <a16:creationId xmlns:a16="http://schemas.microsoft.com/office/drawing/2014/main" id="{4E44335F-E217-4527-0F66-0D74284D02ED}"/>
              </a:ext>
            </a:extLst>
          </p:cNvPr>
          <p:cNvSpPr/>
          <p:nvPr/>
        </p:nvSpPr>
        <p:spPr>
          <a:xfrm>
            <a:off x="452105" y="3975769"/>
            <a:ext cx="2900021" cy="5400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da-DK" dirty="0"/>
              <a:t>PSG</a:t>
            </a:r>
            <a:br>
              <a:rPr lang="da-DK" dirty="0"/>
            </a:br>
            <a:r>
              <a:rPr lang="da-DK" sz="1400" dirty="0"/>
              <a:t>Projektstyregruppe</a:t>
            </a:r>
            <a:endParaRPr lang="da-DK" dirty="0"/>
          </a:p>
        </p:txBody>
      </p:sp>
      <p:sp>
        <p:nvSpPr>
          <p:cNvPr id="16" name="Rektangel: afrundede hjørner 15">
            <a:extLst>
              <a:ext uri="{FF2B5EF4-FFF2-40B4-BE49-F238E27FC236}">
                <a16:creationId xmlns:a16="http://schemas.microsoft.com/office/drawing/2014/main" id="{274E8D54-D120-6263-6C35-7EC55998F156}"/>
              </a:ext>
            </a:extLst>
          </p:cNvPr>
          <p:cNvSpPr/>
          <p:nvPr/>
        </p:nvSpPr>
        <p:spPr>
          <a:xfrm>
            <a:off x="452105" y="4729468"/>
            <a:ext cx="2900021" cy="5400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da-DK" dirty="0"/>
              <a:t>HBSG</a:t>
            </a:r>
            <a:br>
              <a:rPr lang="da-DK" dirty="0"/>
            </a:br>
            <a:r>
              <a:rPr lang="da-DK" sz="1400" dirty="0"/>
              <a:t>Hospitalsstyregruppe</a:t>
            </a:r>
          </a:p>
        </p:txBody>
      </p:sp>
      <p:sp>
        <p:nvSpPr>
          <p:cNvPr id="17" name="Rektangel: afrundede hjørner 16">
            <a:extLst>
              <a:ext uri="{FF2B5EF4-FFF2-40B4-BE49-F238E27FC236}">
                <a16:creationId xmlns:a16="http://schemas.microsoft.com/office/drawing/2014/main" id="{84A59088-1000-0F96-6C69-F4BB9B08140B}"/>
              </a:ext>
            </a:extLst>
          </p:cNvPr>
          <p:cNvSpPr/>
          <p:nvPr/>
        </p:nvSpPr>
        <p:spPr>
          <a:xfrm>
            <a:off x="452105" y="5483167"/>
            <a:ext cx="2900021" cy="5400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da-DK" dirty="0"/>
              <a:t>PFG</a:t>
            </a:r>
            <a:br>
              <a:rPr lang="da-DK" dirty="0"/>
            </a:br>
            <a:r>
              <a:rPr lang="da-DK" sz="1400" dirty="0"/>
              <a:t>Politisk følgegruppe</a:t>
            </a:r>
          </a:p>
        </p:txBody>
      </p:sp>
      <p:sp>
        <p:nvSpPr>
          <p:cNvPr id="19" name="Rektangel: afrundede hjørner 18">
            <a:extLst>
              <a:ext uri="{FF2B5EF4-FFF2-40B4-BE49-F238E27FC236}">
                <a16:creationId xmlns:a16="http://schemas.microsoft.com/office/drawing/2014/main" id="{F4F16971-0C01-E19D-782A-EBFBB4EEA2D3}"/>
              </a:ext>
            </a:extLst>
          </p:cNvPr>
          <p:cNvSpPr/>
          <p:nvPr/>
        </p:nvSpPr>
        <p:spPr>
          <a:xfrm>
            <a:off x="452105" y="1452449"/>
            <a:ext cx="2900020" cy="48581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da-DK" dirty="0"/>
              <a:t>(N)AHH Program</a:t>
            </a:r>
            <a:br>
              <a:rPr lang="da-DK" dirty="0"/>
            </a:br>
            <a:r>
              <a:rPr lang="da-DK" sz="1400" dirty="0"/>
              <a:t>(Nyt Amager og Hvidovre Hospital</a:t>
            </a:r>
          </a:p>
        </p:txBody>
      </p:sp>
      <p:sp>
        <p:nvSpPr>
          <p:cNvPr id="24" name="Rektangel: afrundede hjørner 23">
            <a:extLst>
              <a:ext uri="{FF2B5EF4-FFF2-40B4-BE49-F238E27FC236}">
                <a16:creationId xmlns:a16="http://schemas.microsoft.com/office/drawing/2014/main" id="{5D6799EA-BF56-0572-4D6F-33C5305410C2}"/>
              </a:ext>
            </a:extLst>
          </p:cNvPr>
          <p:cNvSpPr/>
          <p:nvPr/>
        </p:nvSpPr>
        <p:spPr>
          <a:xfrm>
            <a:off x="452105" y="2126093"/>
            <a:ext cx="2900020" cy="48581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da-DK" dirty="0"/>
              <a:t>AHH styregruppe</a:t>
            </a:r>
          </a:p>
        </p:txBody>
      </p:sp>
      <p:sp>
        <p:nvSpPr>
          <p:cNvPr id="25" name="Rektangel: afrundede hjørner 24">
            <a:extLst>
              <a:ext uri="{FF2B5EF4-FFF2-40B4-BE49-F238E27FC236}">
                <a16:creationId xmlns:a16="http://schemas.microsoft.com/office/drawing/2014/main" id="{89E61752-A920-28F4-7B44-34A567CCBC59}"/>
              </a:ext>
            </a:extLst>
          </p:cNvPr>
          <p:cNvSpPr/>
          <p:nvPr/>
        </p:nvSpPr>
        <p:spPr>
          <a:xfrm>
            <a:off x="452105" y="2799737"/>
            <a:ext cx="2900020" cy="48581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da-DK" dirty="0"/>
              <a:t>Direktion</a:t>
            </a:r>
          </a:p>
        </p:txBody>
      </p: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62DB8920-CBA4-A071-AA5A-68C4237C90FF}"/>
              </a:ext>
            </a:extLst>
          </p:cNvPr>
          <p:cNvCxnSpPr>
            <a:cxnSpLocks/>
          </p:cNvCxnSpPr>
          <p:nvPr/>
        </p:nvCxnSpPr>
        <p:spPr>
          <a:xfrm>
            <a:off x="8488357" y="2744228"/>
            <a:ext cx="0" cy="0"/>
          </a:xfrm>
          <a:prstGeom prst="line">
            <a:avLst/>
          </a:prstGeom>
          <a:ln w="9525">
            <a:solidFill>
              <a:srgbClr val="1F2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ktangel: afrundede hjørner 26">
            <a:extLst>
              <a:ext uri="{FF2B5EF4-FFF2-40B4-BE49-F238E27FC236}">
                <a16:creationId xmlns:a16="http://schemas.microsoft.com/office/drawing/2014/main" id="{7E90BBA8-7897-EA37-4610-61ADF8F29E6C}"/>
              </a:ext>
            </a:extLst>
          </p:cNvPr>
          <p:cNvSpPr/>
          <p:nvPr/>
        </p:nvSpPr>
        <p:spPr>
          <a:xfrm>
            <a:off x="9009630" y="791007"/>
            <a:ext cx="2242686" cy="49546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da-DK" dirty="0"/>
              <a:t>NHH</a:t>
            </a:r>
            <a:br>
              <a:rPr lang="da-DK" dirty="0"/>
            </a:br>
            <a:r>
              <a:rPr lang="da-DK" sz="1400" dirty="0"/>
              <a:t>Nyt Hospital Hvidovre</a:t>
            </a:r>
            <a:endParaRPr lang="da-DK" dirty="0"/>
          </a:p>
        </p:txBody>
      </p:sp>
      <p:sp>
        <p:nvSpPr>
          <p:cNvPr id="28" name="Rektangel: afrundede hjørner 27">
            <a:extLst>
              <a:ext uri="{FF2B5EF4-FFF2-40B4-BE49-F238E27FC236}">
                <a16:creationId xmlns:a16="http://schemas.microsoft.com/office/drawing/2014/main" id="{EC3ABB1E-D3ED-52D8-A425-8BA83EB4F5C3}"/>
              </a:ext>
            </a:extLst>
          </p:cNvPr>
          <p:cNvSpPr/>
          <p:nvPr/>
        </p:nvSpPr>
        <p:spPr>
          <a:xfrm>
            <a:off x="9009630" y="1404704"/>
            <a:ext cx="2242686" cy="49546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da-DK" dirty="0"/>
              <a:t>Byg og renovering</a:t>
            </a:r>
            <a:endParaRPr lang="da-DK" sz="1400" dirty="0"/>
          </a:p>
        </p:txBody>
      </p:sp>
      <p:sp>
        <p:nvSpPr>
          <p:cNvPr id="30" name="Rektangel: afrundede hjørner 29">
            <a:extLst>
              <a:ext uri="{FF2B5EF4-FFF2-40B4-BE49-F238E27FC236}">
                <a16:creationId xmlns:a16="http://schemas.microsoft.com/office/drawing/2014/main" id="{62CA61C1-A359-F238-9113-10CE24A5D6E9}"/>
              </a:ext>
            </a:extLst>
          </p:cNvPr>
          <p:cNvSpPr/>
          <p:nvPr/>
        </p:nvSpPr>
        <p:spPr>
          <a:xfrm>
            <a:off x="9009630" y="2012885"/>
            <a:ext cx="2242686" cy="49546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da-DK" dirty="0"/>
              <a:t>Drift og teknik</a:t>
            </a:r>
            <a:endParaRPr lang="da-DK" sz="1400" dirty="0"/>
          </a:p>
        </p:txBody>
      </p: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39C364BB-EE4F-3E16-6E3D-4572DEC9FD71}"/>
              </a:ext>
            </a:extLst>
          </p:cNvPr>
          <p:cNvSpPr/>
          <p:nvPr/>
        </p:nvSpPr>
        <p:spPr>
          <a:xfrm rot="5400000">
            <a:off x="8090352" y="1708795"/>
            <a:ext cx="1103645" cy="49546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da-DK" sz="1400" dirty="0"/>
              <a:t>ID Program</a:t>
            </a:r>
            <a:endParaRPr lang="da-DK" sz="1100" dirty="0"/>
          </a:p>
        </p:txBody>
      </p:sp>
      <p:sp>
        <p:nvSpPr>
          <p:cNvPr id="32" name="Rektangel: afrundede hjørner 31">
            <a:extLst>
              <a:ext uri="{FF2B5EF4-FFF2-40B4-BE49-F238E27FC236}">
                <a16:creationId xmlns:a16="http://schemas.microsoft.com/office/drawing/2014/main" id="{EB67616A-755B-4138-8F94-3F3D0E84D964}"/>
              </a:ext>
            </a:extLst>
          </p:cNvPr>
          <p:cNvSpPr/>
          <p:nvPr/>
        </p:nvSpPr>
        <p:spPr>
          <a:xfrm>
            <a:off x="9009630" y="3797303"/>
            <a:ext cx="2242686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da-DK" sz="1400" dirty="0"/>
              <a:t>Infrastruktur</a:t>
            </a:r>
          </a:p>
        </p:txBody>
      </p:sp>
      <p:sp>
        <p:nvSpPr>
          <p:cNvPr id="33" name="Rektangel: afrundede hjørner 32">
            <a:extLst>
              <a:ext uri="{FF2B5EF4-FFF2-40B4-BE49-F238E27FC236}">
                <a16:creationId xmlns:a16="http://schemas.microsoft.com/office/drawing/2014/main" id="{E0424549-9F20-51CF-CAEE-14E73B647F53}"/>
              </a:ext>
            </a:extLst>
          </p:cNvPr>
          <p:cNvSpPr/>
          <p:nvPr/>
        </p:nvSpPr>
        <p:spPr>
          <a:xfrm>
            <a:off x="9009630" y="4225484"/>
            <a:ext cx="2242686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da-DK" sz="1400" dirty="0" err="1"/>
              <a:t>Medico</a:t>
            </a:r>
            <a:endParaRPr lang="da-DK" sz="1100" dirty="0"/>
          </a:p>
        </p:txBody>
      </p:sp>
      <p:sp>
        <p:nvSpPr>
          <p:cNvPr id="34" name="Rektangel: afrundede hjørner 33">
            <a:extLst>
              <a:ext uri="{FF2B5EF4-FFF2-40B4-BE49-F238E27FC236}">
                <a16:creationId xmlns:a16="http://schemas.microsoft.com/office/drawing/2014/main" id="{36BE6415-D888-4906-9A2F-0CBE65AF7C4A}"/>
              </a:ext>
            </a:extLst>
          </p:cNvPr>
          <p:cNvSpPr/>
          <p:nvPr/>
        </p:nvSpPr>
        <p:spPr>
          <a:xfrm>
            <a:off x="9009630" y="4653665"/>
            <a:ext cx="2242686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da-DK" sz="1400" dirty="0"/>
              <a:t>Udvikling</a:t>
            </a:r>
            <a:endParaRPr lang="da-DK" sz="1100" dirty="0"/>
          </a:p>
        </p:txBody>
      </p:sp>
      <p:sp>
        <p:nvSpPr>
          <p:cNvPr id="35" name="Rektangel: afrundede hjørner 34">
            <a:extLst>
              <a:ext uri="{FF2B5EF4-FFF2-40B4-BE49-F238E27FC236}">
                <a16:creationId xmlns:a16="http://schemas.microsoft.com/office/drawing/2014/main" id="{DC2A0619-C11D-E674-2B15-BA5911D5F64D}"/>
              </a:ext>
            </a:extLst>
          </p:cNvPr>
          <p:cNvSpPr/>
          <p:nvPr/>
        </p:nvSpPr>
        <p:spPr>
          <a:xfrm rot="5400000">
            <a:off x="7392527" y="4799222"/>
            <a:ext cx="2499296" cy="4954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da-DK" sz="1400" dirty="0"/>
              <a:t>CIMT Byggeprogram</a:t>
            </a:r>
            <a:endParaRPr lang="da-DK" sz="1100" dirty="0"/>
          </a:p>
        </p:txBody>
      </p:sp>
      <p:sp>
        <p:nvSpPr>
          <p:cNvPr id="36" name="Rektangel: afrundede hjørner 35">
            <a:extLst>
              <a:ext uri="{FF2B5EF4-FFF2-40B4-BE49-F238E27FC236}">
                <a16:creationId xmlns:a16="http://schemas.microsoft.com/office/drawing/2014/main" id="{2CD4D9CF-CBF6-F686-AD08-C134AEAEE84F}"/>
              </a:ext>
            </a:extLst>
          </p:cNvPr>
          <p:cNvSpPr/>
          <p:nvPr/>
        </p:nvSpPr>
        <p:spPr>
          <a:xfrm>
            <a:off x="9009630" y="5080236"/>
            <a:ext cx="2242686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da-DK" sz="1400" dirty="0"/>
              <a:t>Sundhedsplatform</a:t>
            </a:r>
          </a:p>
        </p:txBody>
      </p: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A4FC1F06-AF59-6E85-3700-7E136DC5B203}"/>
              </a:ext>
            </a:extLst>
          </p:cNvPr>
          <p:cNvSpPr/>
          <p:nvPr/>
        </p:nvSpPr>
        <p:spPr>
          <a:xfrm>
            <a:off x="9009630" y="5508417"/>
            <a:ext cx="2242686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da-DK" sz="1400" dirty="0"/>
              <a:t>Systemenheden</a:t>
            </a:r>
            <a:endParaRPr lang="da-DK" sz="1100" dirty="0"/>
          </a:p>
        </p:txBody>
      </p:sp>
      <p:sp>
        <p:nvSpPr>
          <p:cNvPr id="38" name="Rektangel: afrundede hjørner 37">
            <a:extLst>
              <a:ext uri="{FF2B5EF4-FFF2-40B4-BE49-F238E27FC236}">
                <a16:creationId xmlns:a16="http://schemas.microsoft.com/office/drawing/2014/main" id="{6DB8F6E0-6739-BAEA-820F-4567C62D0323}"/>
              </a:ext>
            </a:extLst>
          </p:cNvPr>
          <p:cNvSpPr/>
          <p:nvPr/>
        </p:nvSpPr>
        <p:spPr>
          <a:xfrm>
            <a:off x="9009630" y="5936598"/>
            <a:ext cx="2242686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da-DK" sz="1400" dirty="0"/>
              <a:t>Drift og support</a:t>
            </a:r>
            <a:endParaRPr lang="da-DK" sz="1100" dirty="0"/>
          </a:p>
        </p:txBody>
      </p:sp>
      <p:sp>
        <p:nvSpPr>
          <p:cNvPr id="14" name="Rektangel: afrundede hjørner 13">
            <a:extLst>
              <a:ext uri="{FF2B5EF4-FFF2-40B4-BE49-F238E27FC236}">
                <a16:creationId xmlns:a16="http://schemas.microsoft.com/office/drawing/2014/main" id="{33E468FC-B8AD-DC63-0ADA-5A3108B14E9B}"/>
              </a:ext>
            </a:extLst>
          </p:cNvPr>
          <p:cNvSpPr/>
          <p:nvPr/>
        </p:nvSpPr>
        <p:spPr>
          <a:xfrm>
            <a:off x="4737688" y="2611190"/>
            <a:ext cx="2716625" cy="1096605"/>
          </a:xfrm>
          <a:prstGeom prst="roundRect">
            <a:avLst/>
          </a:prstGeom>
          <a:solidFill>
            <a:srgbClr val="FFC0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dirty="0">
                <a:solidFill>
                  <a:schemeClr val="tx1">
                    <a:lumMod val="50000"/>
                  </a:schemeClr>
                </a:solidFill>
              </a:rPr>
              <a:t>Styregruppe for Aktivering og Drift</a:t>
            </a:r>
          </a:p>
        </p:txBody>
      </p:sp>
    </p:spTree>
    <p:extLst>
      <p:ext uri="{BB962C8B-B14F-4D97-AF65-F5344CB8AC3E}">
        <p14:creationId xmlns:p14="http://schemas.microsoft.com/office/powerpoint/2010/main" val="3698523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ktangel 28">
            <a:extLst>
              <a:ext uri="{FF2B5EF4-FFF2-40B4-BE49-F238E27FC236}">
                <a16:creationId xmlns:a16="http://schemas.microsoft.com/office/drawing/2014/main" id="{A24E4733-5863-49AA-98FE-D1EF2072C7F3}"/>
              </a:ext>
            </a:extLst>
          </p:cNvPr>
          <p:cNvSpPr/>
          <p:nvPr/>
        </p:nvSpPr>
        <p:spPr>
          <a:xfrm>
            <a:off x="7104112" y="1530958"/>
            <a:ext cx="230059" cy="4392488"/>
          </a:xfrm>
          <a:prstGeom prst="rect">
            <a:avLst/>
          </a:prstGeom>
          <a:solidFill>
            <a:srgbClr val="7030A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algn="ctr"/>
            <a:r>
              <a:rPr lang="da-DK" dirty="0"/>
              <a:t>Juleferie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DD04D82-862A-4009-B1AC-B2621D0B52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954615"/>
              </p:ext>
            </p:extLst>
          </p:nvPr>
        </p:nvGraphicFramePr>
        <p:xfrm>
          <a:off x="119335" y="1602966"/>
          <a:ext cx="12072663" cy="4221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C628BC0-C79B-46CD-BCB3-AA74C92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037390"/>
            <a:ext cx="0" cy="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AC2E4D6-3F9F-41B0-917D-E66E8487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7037390"/>
            <a:ext cx="0" cy="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480DF87-4F62-4181-8DA5-B909CAC0343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4613" y="6288088"/>
            <a:ext cx="687387" cy="179387"/>
          </a:xfrm>
        </p:spPr>
        <p:txBody>
          <a:bodyPr/>
          <a:lstStyle/>
          <a:p>
            <a:fld id="{0DAB5548-7253-48D6-B95B-F3D312A72220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7" name="Pil: højre 6">
            <a:extLst>
              <a:ext uri="{FF2B5EF4-FFF2-40B4-BE49-F238E27FC236}">
                <a16:creationId xmlns:a16="http://schemas.microsoft.com/office/drawing/2014/main" id="{83E9FC8B-E56C-4362-A27E-6007CD6D6DBE}"/>
              </a:ext>
            </a:extLst>
          </p:cNvPr>
          <p:cNvSpPr/>
          <p:nvPr/>
        </p:nvSpPr>
        <p:spPr>
          <a:xfrm>
            <a:off x="1703512" y="5851438"/>
            <a:ext cx="10297144" cy="432048"/>
          </a:xfrm>
          <a:prstGeom prst="rightArrow">
            <a:avLst/>
          </a:prstGeom>
          <a:solidFill>
            <a:srgbClr val="1F4A6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a-DK" dirty="0"/>
              <a:t>            Q3-23                      Q4-23                                    Q1-24                       Q2-24               Q3-24              </a:t>
            </a: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FB0BE671-B909-472B-AA67-D543D0D6CDB1}"/>
              </a:ext>
            </a:extLst>
          </p:cNvPr>
          <p:cNvCxnSpPr>
            <a:cxnSpLocks/>
          </p:cNvCxnSpPr>
          <p:nvPr/>
        </p:nvCxnSpPr>
        <p:spPr>
          <a:xfrm>
            <a:off x="10355927" y="1170918"/>
            <a:ext cx="0" cy="4752528"/>
          </a:xfrm>
          <a:prstGeom prst="line">
            <a:avLst/>
          </a:prstGeom>
          <a:ln w="28575">
            <a:solidFill>
              <a:srgbClr val="1F4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Lige forbindelse 27">
            <a:extLst>
              <a:ext uri="{FF2B5EF4-FFF2-40B4-BE49-F238E27FC236}">
                <a16:creationId xmlns:a16="http://schemas.microsoft.com/office/drawing/2014/main" id="{F6815DCE-50F6-4881-9055-E699CA546586}"/>
              </a:ext>
            </a:extLst>
          </p:cNvPr>
          <p:cNvCxnSpPr>
            <a:cxnSpLocks/>
          </p:cNvCxnSpPr>
          <p:nvPr/>
        </p:nvCxnSpPr>
        <p:spPr>
          <a:xfrm>
            <a:off x="2124104" y="1530958"/>
            <a:ext cx="0" cy="439248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igebenet trekant 7">
            <a:extLst>
              <a:ext uri="{FF2B5EF4-FFF2-40B4-BE49-F238E27FC236}">
                <a16:creationId xmlns:a16="http://schemas.microsoft.com/office/drawing/2014/main" id="{B157743C-C4A1-4538-A3D1-0ADF9DB84169}"/>
              </a:ext>
            </a:extLst>
          </p:cNvPr>
          <p:cNvSpPr/>
          <p:nvPr/>
        </p:nvSpPr>
        <p:spPr>
          <a:xfrm>
            <a:off x="1991544" y="1963006"/>
            <a:ext cx="265121" cy="216024"/>
          </a:xfrm>
          <a:prstGeom prst="triangle">
            <a:avLst/>
          </a:prstGeom>
          <a:solidFill>
            <a:srgbClr val="00B05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11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49367E3C-5EFC-48E1-94BB-A836FD980166}"/>
              </a:ext>
            </a:extLst>
          </p:cNvPr>
          <p:cNvSpPr txBox="1"/>
          <p:nvPr/>
        </p:nvSpPr>
        <p:spPr>
          <a:xfrm>
            <a:off x="1703512" y="102690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a-DK" sz="1100" dirty="0">
                <a:solidFill>
                  <a:srgbClr val="FFC000"/>
                </a:solidFill>
              </a:rPr>
              <a:t>Teknisk</a:t>
            </a:r>
          </a:p>
          <a:p>
            <a:pPr algn="ctr"/>
            <a:r>
              <a:rPr lang="da-DK" sz="1100" dirty="0">
                <a:solidFill>
                  <a:srgbClr val="FFC000"/>
                </a:solidFill>
              </a:rPr>
              <a:t>Gennemgang</a:t>
            </a:r>
          </a:p>
          <a:p>
            <a:pPr algn="ctr"/>
            <a:r>
              <a:rPr lang="da-DK" sz="1100" dirty="0">
                <a:solidFill>
                  <a:srgbClr val="FFC000"/>
                </a:solidFill>
              </a:rPr>
              <a:t>21.2</a:t>
            </a:r>
          </a:p>
          <a:p>
            <a:pPr algn="ctr"/>
            <a:endParaRPr lang="da-DK" sz="1100" dirty="0">
              <a:solidFill>
                <a:srgbClr val="FFC000"/>
              </a:solidFill>
            </a:endParaRPr>
          </a:p>
          <a:p>
            <a:pPr algn="ctr"/>
            <a:endParaRPr lang="da-DK" sz="1100" dirty="0">
              <a:solidFill>
                <a:srgbClr val="FFC000"/>
              </a:solidFill>
            </a:endParaRPr>
          </a:p>
        </p:txBody>
      </p:sp>
      <p:cxnSp>
        <p:nvCxnSpPr>
          <p:cNvPr id="32" name="Lige forbindelse 31">
            <a:extLst>
              <a:ext uri="{FF2B5EF4-FFF2-40B4-BE49-F238E27FC236}">
                <a16:creationId xmlns:a16="http://schemas.microsoft.com/office/drawing/2014/main" id="{A3012924-FF31-4A3C-B239-FB9B67A0B98C}"/>
              </a:ext>
            </a:extLst>
          </p:cNvPr>
          <p:cNvCxnSpPr>
            <a:cxnSpLocks/>
          </p:cNvCxnSpPr>
          <p:nvPr/>
        </p:nvCxnSpPr>
        <p:spPr>
          <a:xfrm>
            <a:off x="3659183" y="1602966"/>
            <a:ext cx="0" cy="4320480"/>
          </a:xfrm>
          <a:prstGeom prst="line">
            <a:avLst/>
          </a:prstGeom>
          <a:ln w="28575">
            <a:solidFill>
              <a:srgbClr val="1F4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Ligebenet trekant 35">
            <a:extLst>
              <a:ext uri="{FF2B5EF4-FFF2-40B4-BE49-F238E27FC236}">
                <a16:creationId xmlns:a16="http://schemas.microsoft.com/office/drawing/2014/main" id="{B1C2B6F4-45FC-455E-A8BE-3EB0AA978B67}"/>
              </a:ext>
            </a:extLst>
          </p:cNvPr>
          <p:cNvSpPr/>
          <p:nvPr/>
        </p:nvSpPr>
        <p:spPr>
          <a:xfrm>
            <a:off x="3526623" y="1963006"/>
            <a:ext cx="265121" cy="204955"/>
          </a:xfrm>
          <a:prstGeom prst="triangle">
            <a:avLst/>
          </a:prstGeom>
          <a:solidFill>
            <a:srgbClr val="00B05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11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7FC59D6F-9F69-4835-A99F-8F658718BAE8}"/>
              </a:ext>
            </a:extLst>
          </p:cNvPr>
          <p:cNvSpPr txBox="1"/>
          <p:nvPr/>
        </p:nvSpPr>
        <p:spPr>
          <a:xfrm>
            <a:off x="3215680" y="594854"/>
            <a:ext cx="914400" cy="86754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a-DK" sz="1100" dirty="0"/>
              <a:t>AB.92</a:t>
            </a:r>
          </a:p>
          <a:p>
            <a:pPr algn="ctr"/>
            <a:r>
              <a:rPr lang="da-DK" sz="1100" dirty="0"/>
              <a:t>Aflevering &amp; </a:t>
            </a:r>
            <a:br>
              <a:rPr lang="da-DK" sz="1100" dirty="0"/>
            </a:br>
            <a:r>
              <a:rPr lang="da-DK" sz="1100" dirty="0"/>
              <a:t>driftsansvar</a:t>
            </a:r>
            <a:br>
              <a:rPr lang="da-DK" sz="1100" dirty="0"/>
            </a:br>
            <a:r>
              <a:rPr lang="da-DK" sz="1100" dirty="0"/>
              <a:t>for bygning over-</a:t>
            </a:r>
            <a:br>
              <a:rPr lang="da-DK" sz="1100" dirty="0"/>
            </a:br>
            <a:r>
              <a:rPr lang="da-DK" sz="1100" dirty="0"/>
              <a:t>går til CEJ-Drift </a:t>
            </a:r>
          </a:p>
          <a:p>
            <a:pPr algn="ctr"/>
            <a:r>
              <a:rPr lang="da-DK" sz="1100" dirty="0"/>
              <a:t>22.9</a:t>
            </a:r>
          </a:p>
        </p:txBody>
      </p:sp>
      <p:cxnSp>
        <p:nvCxnSpPr>
          <p:cNvPr id="37" name="Lige forbindelse 36">
            <a:extLst>
              <a:ext uri="{FF2B5EF4-FFF2-40B4-BE49-F238E27FC236}">
                <a16:creationId xmlns:a16="http://schemas.microsoft.com/office/drawing/2014/main" id="{1AF0C81D-D5B9-4E2D-AF40-295E662D0918}"/>
              </a:ext>
            </a:extLst>
          </p:cNvPr>
          <p:cNvCxnSpPr>
            <a:cxnSpLocks/>
          </p:cNvCxnSpPr>
          <p:nvPr/>
        </p:nvCxnSpPr>
        <p:spPr>
          <a:xfrm>
            <a:off x="4667295" y="1170918"/>
            <a:ext cx="0" cy="4752528"/>
          </a:xfrm>
          <a:prstGeom prst="line">
            <a:avLst/>
          </a:prstGeom>
          <a:ln w="28575">
            <a:solidFill>
              <a:srgbClr val="1F4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kstfelt 37">
            <a:extLst>
              <a:ext uri="{FF2B5EF4-FFF2-40B4-BE49-F238E27FC236}">
                <a16:creationId xmlns:a16="http://schemas.microsoft.com/office/drawing/2014/main" id="{338C8893-A392-4C7C-96EF-FED4C17CCDDC}"/>
              </a:ext>
            </a:extLst>
          </p:cNvPr>
          <p:cNvSpPr txBox="1"/>
          <p:nvPr/>
        </p:nvSpPr>
        <p:spPr>
          <a:xfrm>
            <a:off x="4223792" y="450838"/>
            <a:ext cx="914400" cy="105841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a-DK" sz="1100" dirty="0"/>
              <a:t>Krydsfeltrum, </a:t>
            </a:r>
          </a:p>
          <a:p>
            <a:pPr algn="ctr"/>
            <a:r>
              <a:rPr lang="da-DK" sz="1100" dirty="0"/>
              <a:t>krydsfelter </a:t>
            </a:r>
          </a:p>
          <a:p>
            <a:pPr algn="ctr"/>
            <a:r>
              <a:rPr lang="da-DK" sz="1100" dirty="0"/>
              <a:t>og kabling klar</a:t>
            </a:r>
          </a:p>
          <a:p>
            <a:pPr algn="ctr"/>
            <a:r>
              <a:rPr lang="da-DK" sz="1100" dirty="0"/>
              <a:t>27.10</a:t>
            </a:r>
          </a:p>
        </p:txBody>
      </p:sp>
      <p:sp>
        <p:nvSpPr>
          <p:cNvPr id="39" name="Ligebenet trekant 38">
            <a:extLst>
              <a:ext uri="{FF2B5EF4-FFF2-40B4-BE49-F238E27FC236}">
                <a16:creationId xmlns:a16="http://schemas.microsoft.com/office/drawing/2014/main" id="{3FD25AFB-920B-42AB-BD97-F8D235B3FBC8}"/>
              </a:ext>
            </a:extLst>
          </p:cNvPr>
          <p:cNvSpPr/>
          <p:nvPr/>
        </p:nvSpPr>
        <p:spPr>
          <a:xfrm>
            <a:off x="4534735" y="1963006"/>
            <a:ext cx="265121" cy="216024"/>
          </a:xfrm>
          <a:prstGeom prst="triangle">
            <a:avLst/>
          </a:prstGeom>
          <a:solidFill>
            <a:srgbClr val="00B05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900" b="1" dirty="0">
                <a:solidFill>
                  <a:schemeClr val="tx1"/>
                </a:solidFill>
              </a:rPr>
              <a:t>3a</a:t>
            </a:r>
          </a:p>
        </p:txBody>
      </p:sp>
      <p:cxnSp>
        <p:nvCxnSpPr>
          <p:cNvPr id="40" name="Lige forbindelse 39">
            <a:extLst>
              <a:ext uri="{FF2B5EF4-FFF2-40B4-BE49-F238E27FC236}">
                <a16:creationId xmlns:a16="http://schemas.microsoft.com/office/drawing/2014/main" id="{ADEF3269-5F9F-4061-991A-6C43E8D50DA4}"/>
              </a:ext>
            </a:extLst>
          </p:cNvPr>
          <p:cNvCxnSpPr>
            <a:cxnSpLocks/>
          </p:cNvCxnSpPr>
          <p:nvPr/>
        </p:nvCxnSpPr>
        <p:spPr>
          <a:xfrm>
            <a:off x="5603399" y="1530958"/>
            <a:ext cx="0" cy="4392488"/>
          </a:xfrm>
          <a:prstGeom prst="line">
            <a:avLst/>
          </a:prstGeom>
          <a:ln w="28575">
            <a:solidFill>
              <a:srgbClr val="1F4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Ligebenet trekant 40">
            <a:extLst>
              <a:ext uri="{FF2B5EF4-FFF2-40B4-BE49-F238E27FC236}">
                <a16:creationId xmlns:a16="http://schemas.microsoft.com/office/drawing/2014/main" id="{AD218ACB-B33B-4FD1-8DC8-774E11D87E64}"/>
              </a:ext>
            </a:extLst>
          </p:cNvPr>
          <p:cNvSpPr/>
          <p:nvPr/>
        </p:nvSpPr>
        <p:spPr>
          <a:xfrm>
            <a:off x="5470839" y="1963006"/>
            <a:ext cx="265121" cy="216024"/>
          </a:xfrm>
          <a:prstGeom prst="triangle">
            <a:avLst/>
          </a:prstGeom>
          <a:solidFill>
            <a:srgbClr val="00B05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900" b="1" dirty="0">
                <a:solidFill>
                  <a:schemeClr val="tx1"/>
                </a:solidFill>
              </a:rPr>
              <a:t>4a</a:t>
            </a: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D8B9E8A3-38CC-4FD0-ACA4-D1488FEE1D4E}"/>
              </a:ext>
            </a:extLst>
          </p:cNvPr>
          <p:cNvSpPr txBox="1"/>
          <p:nvPr/>
        </p:nvSpPr>
        <p:spPr>
          <a:xfrm>
            <a:off x="5109592" y="450838"/>
            <a:ext cx="914400" cy="105841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a-DK" sz="1100" dirty="0"/>
              <a:t>Mangel-</a:t>
            </a:r>
            <a:br>
              <a:rPr lang="da-DK" sz="1100" dirty="0"/>
            </a:br>
            <a:r>
              <a:rPr lang="da-DK" sz="1100" dirty="0"/>
              <a:t>udbedring og</a:t>
            </a:r>
            <a:br>
              <a:rPr lang="da-DK" sz="1100" dirty="0"/>
            </a:br>
            <a:r>
              <a:rPr lang="da-DK" sz="1100" dirty="0"/>
              <a:t>udestående</a:t>
            </a:r>
            <a:br>
              <a:rPr lang="da-DK" sz="1100" dirty="0"/>
            </a:br>
            <a:r>
              <a:rPr lang="da-DK" sz="1100" dirty="0"/>
              <a:t>slut og CIMT</a:t>
            </a:r>
            <a:br>
              <a:rPr lang="da-DK" sz="1100" dirty="0"/>
            </a:br>
            <a:r>
              <a:rPr lang="da-DK" sz="1100" dirty="0"/>
              <a:t>arbejder starter</a:t>
            </a:r>
          </a:p>
          <a:p>
            <a:pPr algn="ctr"/>
            <a:r>
              <a:rPr lang="da-DK" sz="1100" dirty="0"/>
              <a:t>3.11</a:t>
            </a:r>
          </a:p>
        </p:txBody>
      </p:sp>
      <p:cxnSp>
        <p:nvCxnSpPr>
          <p:cNvPr id="44" name="Lige forbindelse 43">
            <a:extLst>
              <a:ext uri="{FF2B5EF4-FFF2-40B4-BE49-F238E27FC236}">
                <a16:creationId xmlns:a16="http://schemas.microsoft.com/office/drawing/2014/main" id="{6E7A2F23-AD1C-4031-8C10-28ABC081555C}"/>
              </a:ext>
            </a:extLst>
          </p:cNvPr>
          <p:cNvCxnSpPr>
            <a:cxnSpLocks/>
          </p:cNvCxnSpPr>
          <p:nvPr/>
        </p:nvCxnSpPr>
        <p:spPr>
          <a:xfrm>
            <a:off x="2927648" y="1674974"/>
            <a:ext cx="25152" cy="4248472"/>
          </a:xfrm>
          <a:prstGeom prst="line">
            <a:avLst/>
          </a:prstGeom>
          <a:ln w="28575">
            <a:solidFill>
              <a:srgbClr val="1F4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Ligebenet trekant 44">
            <a:extLst>
              <a:ext uri="{FF2B5EF4-FFF2-40B4-BE49-F238E27FC236}">
                <a16:creationId xmlns:a16="http://schemas.microsoft.com/office/drawing/2014/main" id="{AFB28669-1CF1-419C-BD7D-F396A1E4CCD5}"/>
              </a:ext>
            </a:extLst>
          </p:cNvPr>
          <p:cNvSpPr/>
          <p:nvPr/>
        </p:nvSpPr>
        <p:spPr>
          <a:xfrm>
            <a:off x="2783632" y="1979232"/>
            <a:ext cx="295560" cy="199797"/>
          </a:xfrm>
          <a:prstGeom prst="triangle">
            <a:avLst/>
          </a:prstGeom>
          <a:solidFill>
            <a:srgbClr val="00B05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800" b="1" dirty="0">
                <a:solidFill>
                  <a:schemeClr val="tx1"/>
                </a:solidFill>
              </a:rPr>
              <a:t>5a</a:t>
            </a:r>
          </a:p>
        </p:txBody>
      </p:sp>
      <p:sp>
        <p:nvSpPr>
          <p:cNvPr id="46" name="Ligebenet trekant 45">
            <a:extLst>
              <a:ext uri="{FF2B5EF4-FFF2-40B4-BE49-F238E27FC236}">
                <a16:creationId xmlns:a16="http://schemas.microsoft.com/office/drawing/2014/main" id="{C3B59C87-2090-42D6-A6D0-CDD9A25B5F4A}"/>
              </a:ext>
            </a:extLst>
          </p:cNvPr>
          <p:cNvSpPr/>
          <p:nvPr/>
        </p:nvSpPr>
        <p:spPr>
          <a:xfrm>
            <a:off x="2806543" y="5131358"/>
            <a:ext cx="265121" cy="216024"/>
          </a:xfrm>
          <a:prstGeom prst="triangle">
            <a:avLst/>
          </a:prstGeom>
          <a:solidFill>
            <a:srgbClr val="00B05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800" b="1" dirty="0">
                <a:solidFill>
                  <a:schemeClr val="tx1"/>
                </a:solidFill>
              </a:rPr>
              <a:t>5b</a:t>
            </a:r>
          </a:p>
        </p:txBody>
      </p:sp>
      <p:sp>
        <p:nvSpPr>
          <p:cNvPr id="47" name="Tekstfelt 46">
            <a:extLst>
              <a:ext uri="{FF2B5EF4-FFF2-40B4-BE49-F238E27FC236}">
                <a16:creationId xmlns:a16="http://schemas.microsoft.com/office/drawing/2014/main" id="{A5052368-6E80-43C8-AB78-928CC4DBE424}"/>
              </a:ext>
            </a:extLst>
          </p:cNvPr>
          <p:cNvSpPr txBox="1"/>
          <p:nvPr/>
        </p:nvSpPr>
        <p:spPr>
          <a:xfrm>
            <a:off x="2423592" y="816996"/>
            <a:ext cx="939645" cy="10740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a-DK" sz="1100" dirty="0"/>
              <a:t>Klinisk</a:t>
            </a:r>
          </a:p>
          <a:p>
            <a:pPr algn="ctr"/>
            <a:r>
              <a:rPr lang="da-DK" sz="1100" dirty="0"/>
              <a:t>arbejdsgang </a:t>
            </a:r>
          </a:p>
          <a:p>
            <a:pPr algn="ctr"/>
            <a:r>
              <a:rPr lang="da-DK" sz="1100" dirty="0"/>
              <a:t>validering </a:t>
            </a:r>
          </a:p>
          <a:p>
            <a:pPr algn="ctr"/>
            <a:r>
              <a:rPr lang="da-DK" sz="1100" dirty="0"/>
              <a:t>Start</a:t>
            </a:r>
          </a:p>
          <a:p>
            <a:pPr algn="ctr"/>
            <a:r>
              <a:rPr lang="da-DK" sz="1100" dirty="0"/>
              <a:t>17.9</a:t>
            </a:r>
          </a:p>
        </p:txBody>
      </p:sp>
      <p:sp>
        <p:nvSpPr>
          <p:cNvPr id="48" name="Ligebenet trekant 47">
            <a:extLst>
              <a:ext uri="{FF2B5EF4-FFF2-40B4-BE49-F238E27FC236}">
                <a16:creationId xmlns:a16="http://schemas.microsoft.com/office/drawing/2014/main" id="{7B384981-3EBA-40E4-9867-2228B67067EA}"/>
              </a:ext>
            </a:extLst>
          </p:cNvPr>
          <p:cNvSpPr/>
          <p:nvPr/>
        </p:nvSpPr>
        <p:spPr>
          <a:xfrm>
            <a:off x="4534735" y="4051238"/>
            <a:ext cx="265121" cy="216024"/>
          </a:xfrm>
          <a:prstGeom prst="triangle">
            <a:avLst/>
          </a:prstGeom>
          <a:solidFill>
            <a:srgbClr val="00B05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800" b="1" dirty="0">
                <a:solidFill>
                  <a:schemeClr val="tx1"/>
                </a:solidFill>
              </a:rPr>
              <a:t>3b</a:t>
            </a:r>
          </a:p>
        </p:txBody>
      </p:sp>
      <p:cxnSp>
        <p:nvCxnSpPr>
          <p:cNvPr id="52" name="Lige forbindelse 51">
            <a:extLst>
              <a:ext uri="{FF2B5EF4-FFF2-40B4-BE49-F238E27FC236}">
                <a16:creationId xmlns:a16="http://schemas.microsoft.com/office/drawing/2014/main" id="{339CA70C-1EF2-487F-A934-0073F247180A}"/>
              </a:ext>
            </a:extLst>
          </p:cNvPr>
          <p:cNvCxnSpPr>
            <a:cxnSpLocks/>
          </p:cNvCxnSpPr>
          <p:nvPr/>
        </p:nvCxnSpPr>
        <p:spPr>
          <a:xfrm>
            <a:off x="7728152" y="1674974"/>
            <a:ext cx="25152" cy="4248472"/>
          </a:xfrm>
          <a:prstGeom prst="line">
            <a:avLst/>
          </a:prstGeom>
          <a:ln w="28575">
            <a:solidFill>
              <a:srgbClr val="1F4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kstfelt 52">
            <a:extLst>
              <a:ext uri="{FF2B5EF4-FFF2-40B4-BE49-F238E27FC236}">
                <a16:creationId xmlns:a16="http://schemas.microsoft.com/office/drawing/2014/main" id="{E0940D2C-E0F7-4E8E-A843-F5D2BCABDCFA}"/>
              </a:ext>
            </a:extLst>
          </p:cNvPr>
          <p:cNvSpPr txBox="1"/>
          <p:nvPr/>
        </p:nvSpPr>
        <p:spPr>
          <a:xfrm>
            <a:off x="7269832" y="954894"/>
            <a:ext cx="914400" cy="105841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a-DK" sz="1100" dirty="0"/>
              <a:t>Aktivt netværk</a:t>
            </a:r>
          </a:p>
          <a:p>
            <a:pPr algn="ctr"/>
            <a:r>
              <a:rPr lang="da-DK" sz="1100" dirty="0"/>
              <a:t>Mobildækning, </a:t>
            </a:r>
            <a:br>
              <a:rPr lang="da-DK" sz="1100" dirty="0"/>
            </a:br>
            <a:r>
              <a:rPr lang="da-DK" sz="1100" dirty="0"/>
              <a:t>WIFI idriftsat</a:t>
            </a:r>
            <a:br>
              <a:rPr lang="da-DK" sz="1100" dirty="0"/>
            </a:br>
            <a:r>
              <a:rPr lang="da-DK" sz="1100" dirty="0"/>
              <a:t>16.1</a:t>
            </a:r>
          </a:p>
        </p:txBody>
      </p:sp>
      <p:sp>
        <p:nvSpPr>
          <p:cNvPr id="56" name="Ligebenet trekant 55">
            <a:extLst>
              <a:ext uri="{FF2B5EF4-FFF2-40B4-BE49-F238E27FC236}">
                <a16:creationId xmlns:a16="http://schemas.microsoft.com/office/drawing/2014/main" id="{C8C29B49-62D2-4E22-B76B-50098A46A06A}"/>
              </a:ext>
            </a:extLst>
          </p:cNvPr>
          <p:cNvSpPr/>
          <p:nvPr/>
        </p:nvSpPr>
        <p:spPr>
          <a:xfrm>
            <a:off x="5470839" y="4051238"/>
            <a:ext cx="265121" cy="216024"/>
          </a:xfrm>
          <a:prstGeom prst="triangle">
            <a:avLst/>
          </a:prstGeom>
          <a:solidFill>
            <a:srgbClr val="00B05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800" b="1" dirty="0">
                <a:solidFill>
                  <a:schemeClr val="tx1"/>
                </a:solidFill>
              </a:rPr>
              <a:t>4b</a:t>
            </a:r>
          </a:p>
        </p:txBody>
      </p:sp>
      <p:sp>
        <p:nvSpPr>
          <p:cNvPr id="59" name="Ligebenet trekant 58">
            <a:extLst>
              <a:ext uri="{FF2B5EF4-FFF2-40B4-BE49-F238E27FC236}">
                <a16:creationId xmlns:a16="http://schemas.microsoft.com/office/drawing/2014/main" id="{37276C36-F17E-4620-B14C-A7686D89550B}"/>
              </a:ext>
            </a:extLst>
          </p:cNvPr>
          <p:cNvSpPr/>
          <p:nvPr/>
        </p:nvSpPr>
        <p:spPr>
          <a:xfrm>
            <a:off x="7608168" y="4051238"/>
            <a:ext cx="265121" cy="216024"/>
          </a:xfrm>
          <a:prstGeom prst="triangle">
            <a:avLst/>
          </a:prstGeom>
          <a:solidFill>
            <a:srgbClr val="00B05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900" b="1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60" name="Lige forbindelse 59">
            <a:extLst>
              <a:ext uri="{FF2B5EF4-FFF2-40B4-BE49-F238E27FC236}">
                <a16:creationId xmlns:a16="http://schemas.microsoft.com/office/drawing/2014/main" id="{73571DA3-FFEA-4309-98D7-D3CC3D69CCAC}"/>
              </a:ext>
            </a:extLst>
          </p:cNvPr>
          <p:cNvCxnSpPr>
            <a:cxnSpLocks/>
          </p:cNvCxnSpPr>
          <p:nvPr/>
        </p:nvCxnSpPr>
        <p:spPr>
          <a:xfrm>
            <a:off x="8553400" y="882886"/>
            <a:ext cx="25152" cy="5040560"/>
          </a:xfrm>
          <a:prstGeom prst="line">
            <a:avLst/>
          </a:prstGeom>
          <a:ln w="28575">
            <a:solidFill>
              <a:srgbClr val="1F4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Ligebenet trekant 60">
            <a:extLst>
              <a:ext uri="{FF2B5EF4-FFF2-40B4-BE49-F238E27FC236}">
                <a16:creationId xmlns:a16="http://schemas.microsoft.com/office/drawing/2014/main" id="{38A6B690-8156-4A06-9359-2370A1045770}"/>
              </a:ext>
            </a:extLst>
          </p:cNvPr>
          <p:cNvSpPr/>
          <p:nvPr/>
        </p:nvSpPr>
        <p:spPr>
          <a:xfrm>
            <a:off x="3526623" y="2971118"/>
            <a:ext cx="265121" cy="216024"/>
          </a:xfrm>
          <a:prstGeom prst="triangle">
            <a:avLst/>
          </a:prstGeom>
          <a:solidFill>
            <a:srgbClr val="00B05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800" b="1" dirty="0">
                <a:solidFill>
                  <a:schemeClr val="tx1"/>
                </a:solidFill>
              </a:rPr>
              <a:t>8b</a:t>
            </a:r>
          </a:p>
        </p:txBody>
      </p:sp>
      <p:sp>
        <p:nvSpPr>
          <p:cNvPr id="63" name="Tekstfelt 62">
            <a:extLst>
              <a:ext uri="{FF2B5EF4-FFF2-40B4-BE49-F238E27FC236}">
                <a16:creationId xmlns:a16="http://schemas.microsoft.com/office/drawing/2014/main" id="{2FC0E9F4-AEAF-4939-BA62-C970022BA68D}"/>
              </a:ext>
            </a:extLst>
          </p:cNvPr>
          <p:cNvSpPr txBox="1"/>
          <p:nvPr/>
        </p:nvSpPr>
        <p:spPr>
          <a:xfrm>
            <a:off x="8061920" y="306822"/>
            <a:ext cx="914400" cy="105841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a-DK" sz="1100" dirty="0"/>
              <a:t>Bygning og service </a:t>
            </a:r>
          </a:p>
          <a:p>
            <a:pPr algn="ctr"/>
            <a:r>
              <a:rPr lang="da-DK" sz="1100" dirty="0"/>
              <a:t>idriftsat</a:t>
            </a:r>
            <a:br>
              <a:rPr lang="da-DK" sz="1100" dirty="0"/>
            </a:br>
            <a:r>
              <a:rPr lang="da-DK" sz="1100" dirty="0"/>
              <a:t>29.2</a:t>
            </a:r>
          </a:p>
        </p:txBody>
      </p:sp>
      <p:sp>
        <p:nvSpPr>
          <p:cNvPr id="64" name="Ligebenet trekant 63">
            <a:extLst>
              <a:ext uri="{FF2B5EF4-FFF2-40B4-BE49-F238E27FC236}">
                <a16:creationId xmlns:a16="http://schemas.microsoft.com/office/drawing/2014/main" id="{F9839F2A-11DF-4A4D-9ED8-48A9D352DA88}"/>
              </a:ext>
            </a:extLst>
          </p:cNvPr>
          <p:cNvSpPr/>
          <p:nvPr/>
        </p:nvSpPr>
        <p:spPr>
          <a:xfrm>
            <a:off x="8433416" y="5131358"/>
            <a:ext cx="265121" cy="216024"/>
          </a:xfrm>
          <a:prstGeom prst="triangle">
            <a:avLst/>
          </a:prstGeom>
          <a:solidFill>
            <a:srgbClr val="00B05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900" b="1" dirty="0">
                <a:solidFill>
                  <a:schemeClr val="tx1"/>
                </a:solidFill>
              </a:rPr>
              <a:t>8c</a:t>
            </a:r>
          </a:p>
        </p:txBody>
      </p:sp>
      <p:cxnSp>
        <p:nvCxnSpPr>
          <p:cNvPr id="65" name="Lige forbindelse 64">
            <a:extLst>
              <a:ext uri="{FF2B5EF4-FFF2-40B4-BE49-F238E27FC236}">
                <a16:creationId xmlns:a16="http://schemas.microsoft.com/office/drawing/2014/main" id="{0A394AC2-0992-4F5F-B295-8446900AD10C}"/>
              </a:ext>
            </a:extLst>
          </p:cNvPr>
          <p:cNvCxnSpPr>
            <a:cxnSpLocks/>
          </p:cNvCxnSpPr>
          <p:nvPr/>
        </p:nvCxnSpPr>
        <p:spPr>
          <a:xfrm>
            <a:off x="9092946" y="1602966"/>
            <a:ext cx="27390" cy="4320480"/>
          </a:xfrm>
          <a:prstGeom prst="line">
            <a:avLst/>
          </a:prstGeom>
          <a:ln w="28575">
            <a:solidFill>
              <a:srgbClr val="1F4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kstfelt 66">
            <a:extLst>
              <a:ext uri="{FF2B5EF4-FFF2-40B4-BE49-F238E27FC236}">
                <a16:creationId xmlns:a16="http://schemas.microsoft.com/office/drawing/2014/main" id="{2831EF41-0CA2-4765-8A5E-AB562B875762}"/>
              </a:ext>
            </a:extLst>
          </p:cNvPr>
          <p:cNvSpPr txBox="1"/>
          <p:nvPr/>
        </p:nvSpPr>
        <p:spPr>
          <a:xfrm>
            <a:off x="8565976" y="760574"/>
            <a:ext cx="914400" cy="105841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a-DK" sz="1100" dirty="0"/>
              <a:t>Udstyr opsat </a:t>
            </a:r>
            <a:br>
              <a:rPr lang="da-DK" sz="1100" dirty="0"/>
            </a:br>
            <a:r>
              <a:rPr lang="da-DK" sz="1100" dirty="0"/>
              <a:t>og start på </a:t>
            </a:r>
            <a:br>
              <a:rPr lang="da-DK" sz="1100" dirty="0"/>
            </a:br>
            <a:r>
              <a:rPr lang="da-DK" sz="1100" dirty="0"/>
              <a:t>træning og </a:t>
            </a:r>
            <a:br>
              <a:rPr lang="da-DK" sz="1100" dirty="0"/>
            </a:br>
            <a:r>
              <a:rPr lang="da-DK" sz="1100" dirty="0"/>
              <a:t>opfyldning</a:t>
            </a:r>
          </a:p>
          <a:p>
            <a:pPr algn="ctr"/>
            <a:r>
              <a:rPr lang="da-DK" sz="1100" dirty="0"/>
              <a:t>8.3</a:t>
            </a:r>
            <a:br>
              <a:rPr lang="da-DK" sz="1100" dirty="0"/>
            </a:br>
            <a:endParaRPr lang="da-DK" sz="1100" dirty="0"/>
          </a:p>
        </p:txBody>
      </p:sp>
      <p:sp>
        <p:nvSpPr>
          <p:cNvPr id="68" name="Ligebenet trekant 67">
            <a:extLst>
              <a:ext uri="{FF2B5EF4-FFF2-40B4-BE49-F238E27FC236}">
                <a16:creationId xmlns:a16="http://schemas.microsoft.com/office/drawing/2014/main" id="{70C2BF3A-0066-4384-B0DC-EF1E7BC81B69}"/>
              </a:ext>
            </a:extLst>
          </p:cNvPr>
          <p:cNvSpPr/>
          <p:nvPr/>
        </p:nvSpPr>
        <p:spPr>
          <a:xfrm>
            <a:off x="8976320" y="5131358"/>
            <a:ext cx="265121" cy="216024"/>
          </a:xfrm>
          <a:prstGeom prst="triangle">
            <a:avLst/>
          </a:prstGeom>
          <a:solidFill>
            <a:srgbClr val="00B05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900" b="1" dirty="0">
                <a:solidFill>
                  <a:schemeClr val="tx1"/>
                </a:solidFill>
              </a:rPr>
              <a:t>9c</a:t>
            </a:r>
          </a:p>
        </p:txBody>
      </p:sp>
      <p:sp>
        <p:nvSpPr>
          <p:cNvPr id="69" name="Ligebenet trekant 68">
            <a:extLst>
              <a:ext uri="{FF2B5EF4-FFF2-40B4-BE49-F238E27FC236}">
                <a16:creationId xmlns:a16="http://schemas.microsoft.com/office/drawing/2014/main" id="{33A3E8E2-836D-4D87-84B7-6D8E534ACC8F}"/>
              </a:ext>
            </a:extLst>
          </p:cNvPr>
          <p:cNvSpPr/>
          <p:nvPr/>
        </p:nvSpPr>
        <p:spPr>
          <a:xfrm>
            <a:off x="8976320" y="4051238"/>
            <a:ext cx="265121" cy="216024"/>
          </a:xfrm>
          <a:prstGeom prst="triangle">
            <a:avLst/>
          </a:prstGeom>
          <a:solidFill>
            <a:srgbClr val="00B05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800" b="1" dirty="0">
                <a:solidFill>
                  <a:schemeClr val="tx1"/>
                </a:solidFill>
              </a:rPr>
              <a:t>9b</a:t>
            </a:r>
          </a:p>
        </p:txBody>
      </p:sp>
      <p:sp>
        <p:nvSpPr>
          <p:cNvPr id="70" name="Ligebenet trekant 69">
            <a:extLst>
              <a:ext uri="{FF2B5EF4-FFF2-40B4-BE49-F238E27FC236}">
                <a16:creationId xmlns:a16="http://schemas.microsoft.com/office/drawing/2014/main" id="{E3D8E124-10C3-42B8-AAA9-27FA0A59A180}"/>
              </a:ext>
            </a:extLst>
          </p:cNvPr>
          <p:cNvSpPr/>
          <p:nvPr/>
        </p:nvSpPr>
        <p:spPr>
          <a:xfrm>
            <a:off x="8976320" y="2971118"/>
            <a:ext cx="265121" cy="216024"/>
          </a:xfrm>
          <a:prstGeom prst="triangle">
            <a:avLst/>
          </a:prstGeom>
          <a:solidFill>
            <a:srgbClr val="00B05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900" b="1" dirty="0">
                <a:solidFill>
                  <a:schemeClr val="tx1"/>
                </a:solidFill>
              </a:rPr>
              <a:t>9a</a:t>
            </a:r>
          </a:p>
        </p:txBody>
      </p:sp>
      <p:sp>
        <p:nvSpPr>
          <p:cNvPr id="72" name="Tekstfelt 71">
            <a:extLst>
              <a:ext uri="{FF2B5EF4-FFF2-40B4-BE49-F238E27FC236}">
                <a16:creationId xmlns:a16="http://schemas.microsoft.com/office/drawing/2014/main" id="{460A99D2-B11B-4BDC-BEFD-3C5F6A451487}"/>
              </a:ext>
            </a:extLst>
          </p:cNvPr>
          <p:cNvSpPr txBox="1"/>
          <p:nvPr/>
        </p:nvSpPr>
        <p:spPr>
          <a:xfrm>
            <a:off x="9912424" y="472542"/>
            <a:ext cx="914400" cy="105841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a-DK" sz="1100" dirty="0"/>
              <a:t>Bygning </a:t>
            </a:r>
            <a:br>
              <a:rPr lang="da-DK" sz="1100" dirty="0"/>
            </a:br>
            <a:r>
              <a:rPr lang="da-DK" sz="1100" dirty="0"/>
              <a:t>og organisation</a:t>
            </a:r>
            <a:br>
              <a:rPr lang="da-DK" sz="1100" dirty="0"/>
            </a:br>
            <a:r>
              <a:rPr lang="da-DK" sz="1100" dirty="0"/>
              <a:t>klar til indflytning</a:t>
            </a:r>
            <a:br>
              <a:rPr lang="da-DK" sz="1100" dirty="0"/>
            </a:br>
            <a:r>
              <a:rPr lang="da-DK" sz="1100" dirty="0"/>
              <a:t>30.5</a:t>
            </a:r>
          </a:p>
        </p:txBody>
      </p:sp>
      <p:sp>
        <p:nvSpPr>
          <p:cNvPr id="75" name="Ligebenet trekant 74">
            <a:extLst>
              <a:ext uri="{FF2B5EF4-FFF2-40B4-BE49-F238E27FC236}">
                <a16:creationId xmlns:a16="http://schemas.microsoft.com/office/drawing/2014/main" id="{2552F4F1-EA5C-4501-919E-D168B1DA5545}"/>
              </a:ext>
            </a:extLst>
          </p:cNvPr>
          <p:cNvSpPr/>
          <p:nvPr/>
        </p:nvSpPr>
        <p:spPr>
          <a:xfrm>
            <a:off x="10223367" y="5131358"/>
            <a:ext cx="265121" cy="216024"/>
          </a:xfrm>
          <a:prstGeom prst="triangle">
            <a:avLst/>
          </a:prstGeom>
          <a:solidFill>
            <a:srgbClr val="00B05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600" b="1" dirty="0">
                <a:solidFill>
                  <a:schemeClr val="tx1"/>
                </a:solidFill>
              </a:rPr>
              <a:t>10c</a:t>
            </a:r>
            <a:endParaRPr lang="da-DK" sz="700" b="1" dirty="0">
              <a:solidFill>
                <a:schemeClr val="tx1"/>
              </a:solidFill>
            </a:endParaRPr>
          </a:p>
        </p:txBody>
      </p:sp>
      <p:sp>
        <p:nvSpPr>
          <p:cNvPr id="76" name="Ligebenet trekant 75">
            <a:extLst>
              <a:ext uri="{FF2B5EF4-FFF2-40B4-BE49-F238E27FC236}">
                <a16:creationId xmlns:a16="http://schemas.microsoft.com/office/drawing/2014/main" id="{D5D73F3F-5EA7-4B29-9AE7-DC65734EFACC}"/>
              </a:ext>
            </a:extLst>
          </p:cNvPr>
          <p:cNvSpPr/>
          <p:nvPr/>
        </p:nvSpPr>
        <p:spPr>
          <a:xfrm>
            <a:off x="10223367" y="4051238"/>
            <a:ext cx="265121" cy="216024"/>
          </a:xfrm>
          <a:prstGeom prst="triangle">
            <a:avLst/>
          </a:prstGeom>
          <a:solidFill>
            <a:srgbClr val="00B05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600" b="1" dirty="0">
                <a:solidFill>
                  <a:schemeClr val="tx1"/>
                </a:solidFill>
              </a:rPr>
              <a:t>10b</a:t>
            </a:r>
          </a:p>
        </p:txBody>
      </p:sp>
      <p:sp>
        <p:nvSpPr>
          <p:cNvPr id="78" name="Pil: højre 77">
            <a:extLst>
              <a:ext uri="{FF2B5EF4-FFF2-40B4-BE49-F238E27FC236}">
                <a16:creationId xmlns:a16="http://schemas.microsoft.com/office/drawing/2014/main" id="{628993A6-E1EA-4A95-80ED-D7AC49B48DA9}"/>
              </a:ext>
            </a:extLst>
          </p:cNvPr>
          <p:cNvSpPr/>
          <p:nvPr/>
        </p:nvSpPr>
        <p:spPr>
          <a:xfrm>
            <a:off x="6456040" y="6233182"/>
            <a:ext cx="4176463" cy="338336"/>
          </a:xfrm>
          <a:prstGeom prst="rightArrow">
            <a:avLst/>
          </a:prstGeom>
          <a:solidFill>
            <a:srgbClr val="00B05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1400" dirty="0"/>
              <a:t>Koncept for rumvalidering og parathedsmålinger</a:t>
            </a:r>
          </a:p>
        </p:txBody>
      </p:sp>
      <p:sp>
        <p:nvSpPr>
          <p:cNvPr id="81" name="Ligebenet trekant 80">
            <a:extLst>
              <a:ext uri="{FF2B5EF4-FFF2-40B4-BE49-F238E27FC236}">
                <a16:creationId xmlns:a16="http://schemas.microsoft.com/office/drawing/2014/main" id="{D3F1CFC3-DE4B-448B-961B-CE49317DBF5F}"/>
              </a:ext>
            </a:extLst>
          </p:cNvPr>
          <p:cNvSpPr/>
          <p:nvPr/>
        </p:nvSpPr>
        <p:spPr>
          <a:xfrm>
            <a:off x="8433416" y="2971118"/>
            <a:ext cx="265121" cy="216024"/>
          </a:xfrm>
          <a:prstGeom prst="triangle">
            <a:avLst/>
          </a:prstGeom>
          <a:solidFill>
            <a:srgbClr val="00B05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900" b="1" dirty="0">
                <a:solidFill>
                  <a:schemeClr val="tx1"/>
                </a:solidFill>
              </a:rPr>
              <a:t>8a</a:t>
            </a:r>
          </a:p>
        </p:txBody>
      </p:sp>
      <p:cxnSp>
        <p:nvCxnSpPr>
          <p:cNvPr id="84" name="Lige forbindelse 83">
            <a:extLst>
              <a:ext uri="{FF2B5EF4-FFF2-40B4-BE49-F238E27FC236}">
                <a16:creationId xmlns:a16="http://schemas.microsoft.com/office/drawing/2014/main" id="{759EFDA1-9546-409D-A225-D64E9D117425}"/>
              </a:ext>
            </a:extLst>
          </p:cNvPr>
          <p:cNvCxnSpPr>
            <a:cxnSpLocks/>
          </p:cNvCxnSpPr>
          <p:nvPr/>
        </p:nvCxnSpPr>
        <p:spPr>
          <a:xfrm>
            <a:off x="6625209" y="1077206"/>
            <a:ext cx="46855" cy="4846240"/>
          </a:xfrm>
          <a:prstGeom prst="line">
            <a:avLst/>
          </a:prstGeom>
          <a:ln w="28575">
            <a:solidFill>
              <a:srgbClr val="1F4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kstfelt 85">
            <a:extLst>
              <a:ext uri="{FF2B5EF4-FFF2-40B4-BE49-F238E27FC236}">
                <a16:creationId xmlns:a16="http://schemas.microsoft.com/office/drawing/2014/main" id="{B97672ED-0AF8-4D8F-B807-D75D531CB27A}"/>
              </a:ext>
            </a:extLst>
          </p:cNvPr>
          <p:cNvSpPr txBox="1"/>
          <p:nvPr/>
        </p:nvSpPr>
        <p:spPr>
          <a:xfrm>
            <a:off x="6168008" y="306822"/>
            <a:ext cx="914400" cy="105841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a-DK" sz="1100" dirty="0" err="1"/>
              <a:t>Ibrug</a:t>
            </a:r>
            <a:r>
              <a:rPr lang="da-DK" sz="1100" dirty="0"/>
              <a:t>-</a:t>
            </a:r>
            <a:br>
              <a:rPr lang="da-DK" sz="1100" dirty="0"/>
            </a:br>
            <a:r>
              <a:rPr lang="da-DK" sz="1100" dirty="0" err="1"/>
              <a:t>tagnings</a:t>
            </a:r>
            <a:r>
              <a:rPr lang="da-DK" sz="1100" dirty="0"/>
              <a:t>-</a:t>
            </a:r>
            <a:br>
              <a:rPr lang="da-DK" sz="1100" dirty="0"/>
            </a:br>
            <a:r>
              <a:rPr lang="da-DK" sz="1100" dirty="0"/>
              <a:t>tilladelse</a:t>
            </a:r>
          </a:p>
          <a:p>
            <a:pPr algn="ctr"/>
            <a:r>
              <a:rPr lang="da-DK" sz="1100" dirty="0"/>
              <a:t>1.12</a:t>
            </a:r>
            <a:br>
              <a:rPr lang="da-DK" sz="1100" dirty="0"/>
            </a:br>
            <a:endParaRPr lang="da-DK" sz="1100" dirty="0"/>
          </a:p>
        </p:txBody>
      </p:sp>
      <p:sp>
        <p:nvSpPr>
          <p:cNvPr id="87" name="Ligebenet trekant 86">
            <a:extLst>
              <a:ext uri="{FF2B5EF4-FFF2-40B4-BE49-F238E27FC236}">
                <a16:creationId xmlns:a16="http://schemas.microsoft.com/office/drawing/2014/main" id="{02421EB9-4E67-4062-9759-2614E9668802}"/>
              </a:ext>
            </a:extLst>
          </p:cNvPr>
          <p:cNvSpPr/>
          <p:nvPr/>
        </p:nvSpPr>
        <p:spPr>
          <a:xfrm>
            <a:off x="10223367" y="2971118"/>
            <a:ext cx="265121" cy="216024"/>
          </a:xfrm>
          <a:prstGeom prst="triangle">
            <a:avLst/>
          </a:prstGeom>
          <a:solidFill>
            <a:srgbClr val="00B05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600" b="1" dirty="0">
                <a:solidFill>
                  <a:schemeClr val="tx1"/>
                </a:solidFill>
              </a:rPr>
              <a:t>10a</a:t>
            </a:r>
            <a:endParaRPr lang="da-DK" sz="900" b="1" dirty="0">
              <a:solidFill>
                <a:schemeClr val="tx1"/>
              </a:solidFill>
            </a:endParaRPr>
          </a:p>
        </p:txBody>
      </p:sp>
      <p:sp>
        <p:nvSpPr>
          <p:cNvPr id="88" name="Ligebenet trekant 87">
            <a:extLst>
              <a:ext uri="{FF2B5EF4-FFF2-40B4-BE49-F238E27FC236}">
                <a16:creationId xmlns:a16="http://schemas.microsoft.com/office/drawing/2014/main" id="{70B63C5D-9EE4-49E9-888C-3D2C56C67AA9}"/>
              </a:ext>
            </a:extLst>
          </p:cNvPr>
          <p:cNvSpPr/>
          <p:nvPr/>
        </p:nvSpPr>
        <p:spPr>
          <a:xfrm>
            <a:off x="6506344" y="1963006"/>
            <a:ext cx="265121" cy="216024"/>
          </a:xfrm>
          <a:prstGeom prst="triangle">
            <a:avLst/>
          </a:prstGeom>
          <a:solidFill>
            <a:srgbClr val="00B05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1100" b="1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57" name="Lige forbindelse 56">
            <a:extLst>
              <a:ext uri="{FF2B5EF4-FFF2-40B4-BE49-F238E27FC236}">
                <a16:creationId xmlns:a16="http://schemas.microsoft.com/office/drawing/2014/main" id="{FC8231ED-B610-4363-9481-D7FB4EF8A0DA}"/>
              </a:ext>
            </a:extLst>
          </p:cNvPr>
          <p:cNvCxnSpPr>
            <a:cxnSpLocks/>
          </p:cNvCxnSpPr>
          <p:nvPr/>
        </p:nvCxnSpPr>
        <p:spPr>
          <a:xfrm>
            <a:off x="11424592" y="1674974"/>
            <a:ext cx="0" cy="4248472"/>
          </a:xfrm>
          <a:prstGeom prst="line">
            <a:avLst/>
          </a:prstGeom>
          <a:ln w="28575">
            <a:solidFill>
              <a:srgbClr val="1F4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kstfelt 57">
            <a:extLst>
              <a:ext uri="{FF2B5EF4-FFF2-40B4-BE49-F238E27FC236}">
                <a16:creationId xmlns:a16="http://schemas.microsoft.com/office/drawing/2014/main" id="{88891C90-B645-463A-9E2D-1113D684A47F}"/>
              </a:ext>
            </a:extLst>
          </p:cNvPr>
          <p:cNvSpPr txBox="1"/>
          <p:nvPr/>
        </p:nvSpPr>
        <p:spPr>
          <a:xfrm>
            <a:off x="10632505" y="1098910"/>
            <a:ext cx="1584172" cy="720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a-DK" sz="1100" dirty="0"/>
              <a:t>Sammenbyg-</a:t>
            </a:r>
            <a:br>
              <a:rPr lang="da-DK" sz="1100" dirty="0"/>
            </a:br>
            <a:r>
              <a:rPr lang="da-DK" sz="1100" dirty="0" err="1"/>
              <a:t>ning</a:t>
            </a:r>
            <a:r>
              <a:rPr lang="da-DK" sz="1100" dirty="0"/>
              <a:t> åbner</a:t>
            </a:r>
          </a:p>
          <a:p>
            <a:pPr algn="ctr"/>
            <a:r>
              <a:rPr lang="da-DK" sz="1100" dirty="0"/>
              <a:t>Q3</a:t>
            </a:r>
          </a:p>
        </p:txBody>
      </p:sp>
    </p:spTree>
    <p:extLst>
      <p:ext uri="{BB962C8B-B14F-4D97-AF65-F5344CB8AC3E}">
        <p14:creationId xmlns:p14="http://schemas.microsoft.com/office/powerpoint/2010/main" val="2040580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BB36143-4FE4-225D-5904-575C1724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sikrer vores fælles succes i fremtiden!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1D3E098-9A81-B2EF-4F07-5255223FE3A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a-DK" dirty="0"/>
              <a:t>Vi har skabt det organisatoriske set-up på operationelt niveau Når næste forhindring rammer, kan vi fastholde transparens, tale om det og håndterer udfordringerne </a:t>
            </a:r>
          </a:p>
          <a:p>
            <a:r>
              <a:rPr lang="da-DK" dirty="0"/>
              <a:t>Bedre tværgående økonomistyring med transparens og målstyring </a:t>
            </a:r>
          </a:p>
          <a:p>
            <a:r>
              <a:rPr lang="da-DK" dirty="0"/>
              <a:t>Optimering af samarbejdet om detailtidsplanstyring – det tager for lang tid nu</a:t>
            </a:r>
          </a:p>
          <a:p>
            <a:r>
              <a:rPr lang="da-DK" dirty="0"/>
              <a:t>Fastholde motivationen til det sidste</a:t>
            </a:r>
          </a:p>
          <a:p>
            <a:r>
              <a:rPr lang="da-DK" dirty="0"/>
              <a:t>Regionalt perspektiv: læring til næste projekt</a:t>
            </a:r>
          </a:p>
        </p:txBody>
      </p:sp>
    </p:spTree>
    <p:extLst>
      <p:ext uri="{BB962C8B-B14F-4D97-AF65-F5344CB8AC3E}">
        <p14:creationId xmlns:p14="http://schemas.microsoft.com/office/powerpoint/2010/main" val="425135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E1A31-6643-494A-8567-799B9EA01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har I lært om samarbejdet i jeres byggeri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60C05B4-EC32-4703-879C-753B37A42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11" name="Grafik 10" descr="Spørgsmålstegn med massiv udfyldning">
            <a:extLst>
              <a:ext uri="{FF2B5EF4-FFF2-40B4-BE49-F238E27FC236}">
                <a16:creationId xmlns:a16="http://schemas.microsoft.com/office/drawing/2014/main" id="{8C76FE1B-3C6E-0667-8966-3A874B7AA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80708">
            <a:off x="8595248" y="292704"/>
            <a:ext cx="3304049" cy="3304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7597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C1205BE-17F2-CAAE-7831-324A01E88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40D0F09-520D-5E39-B7AE-D1BCB810BEB8}"/>
              </a:ext>
            </a:extLst>
          </p:cNvPr>
          <p:cNvSpPr txBox="1">
            <a:spLocks/>
          </p:cNvSpPr>
          <p:nvPr/>
        </p:nvSpPr>
        <p:spPr>
          <a:xfrm>
            <a:off x="1152000" y="1279867"/>
            <a:ext cx="10346400" cy="827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000" dirty="0"/>
              <a:t>Tak for opmærksomheden</a:t>
            </a:r>
            <a:br>
              <a:rPr lang="da-DK" dirty="0"/>
            </a:br>
            <a:endParaRPr lang="da-DK" dirty="0"/>
          </a:p>
        </p:txBody>
      </p:sp>
      <p:pic>
        <p:nvPicPr>
          <p:cNvPr id="2" name="Picture 2" descr="Profilfoto af Karsten Bak">
            <a:extLst>
              <a:ext uri="{FF2B5EF4-FFF2-40B4-BE49-F238E27FC236}">
                <a16:creationId xmlns:a16="http://schemas.microsoft.com/office/drawing/2014/main" id="{89FFDB54-7A72-015E-ADDE-9B1C37876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3" y="2741957"/>
            <a:ext cx="2458848" cy="2458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rofilfoto af Mikael Lerche">
            <a:extLst>
              <a:ext uri="{FF2B5EF4-FFF2-40B4-BE49-F238E27FC236}">
                <a16:creationId xmlns:a16="http://schemas.microsoft.com/office/drawing/2014/main" id="{E57821FC-6CE5-3D14-2272-F0749189C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7290" r="10319" b="13349"/>
          <a:stretch/>
        </p:blipFill>
        <p:spPr bwMode="auto">
          <a:xfrm>
            <a:off x="4953964" y="2741957"/>
            <a:ext cx="2458848" cy="2458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lede 10" descr="Et billede, der indeholder person, Ansigt, tøj, smil&#10;&#10;Automatisk genereret beskrivelse">
            <a:extLst>
              <a:ext uri="{FF2B5EF4-FFF2-40B4-BE49-F238E27FC236}">
                <a16:creationId xmlns:a16="http://schemas.microsoft.com/office/drawing/2014/main" id="{B6BB4CE9-87CB-B583-9C3E-74AC88AB74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2" t="293" r="46020" b="43913"/>
          <a:stretch/>
        </p:blipFill>
        <p:spPr>
          <a:xfrm>
            <a:off x="7933075" y="2741957"/>
            <a:ext cx="2458848" cy="2458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825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rmometerglas med rød væske">
            <a:extLst>
              <a:ext uri="{FF2B5EF4-FFF2-40B4-BE49-F238E27FC236}">
                <a16:creationId xmlns:a16="http://schemas.microsoft.com/office/drawing/2014/main" id="{EA677866-7BCE-C425-7729-8A049DEE1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795" y="721998"/>
            <a:ext cx="1405139" cy="140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91B2778-83EA-4AB9-A788-5F78FC42A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Hvem er vi</a:t>
            </a:r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933E266-81CB-4FFD-88E1-C1CF9E3F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3074" name="Picture 2" descr="Profilfoto af Karsten Bak">
            <a:extLst>
              <a:ext uri="{FF2B5EF4-FFF2-40B4-BE49-F238E27FC236}">
                <a16:creationId xmlns:a16="http://schemas.microsoft.com/office/drawing/2014/main" id="{9B28606C-DC07-070D-43C5-3865E6E0C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63" y="3115956"/>
            <a:ext cx="2975206" cy="297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ofilfoto af Mikael Lerche">
            <a:extLst>
              <a:ext uri="{FF2B5EF4-FFF2-40B4-BE49-F238E27FC236}">
                <a16:creationId xmlns:a16="http://schemas.microsoft.com/office/drawing/2014/main" id="{C9F11A9E-89DB-BC57-C5CD-F3E35D1CE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7290" r="10319" b="13349"/>
          <a:stretch/>
        </p:blipFill>
        <p:spPr bwMode="auto">
          <a:xfrm>
            <a:off x="4616763" y="3115956"/>
            <a:ext cx="2975206" cy="297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lede 7" descr="Et billede, der indeholder person, Ansigt, tøj, smil&#10;&#10;Automatisk genereret beskrivelse">
            <a:extLst>
              <a:ext uri="{FF2B5EF4-FFF2-40B4-BE49-F238E27FC236}">
                <a16:creationId xmlns:a16="http://schemas.microsoft.com/office/drawing/2014/main" id="{322D1156-AB55-A49A-AE70-BC602196E0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2" t="293" r="46020" b="43913"/>
          <a:stretch/>
        </p:blipFill>
        <p:spPr>
          <a:xfrm>
            <a:off x="8216763" y="3115956"/>
            <a:ext cx="2975206" cy="297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683C2026-8D01-7295-C200-CACAE7A4C92A}"/>
              </a:ext>
            </a:extLst>
          </p:cNvPr>
          <p:cNvSpPr txBox="1"/>
          <p:nvPr/>
        </p:nvSpPr>
        <p:spPr>
          <a:xfrm>
            <a:off x="4318000" y="1840186"/>
            <a:ext cx="35729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Mikael Lerche</a:t>
            </a:r>
            <a:endParaRPr lang="da-DK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programchef</a:t>
            </a:r>
            <a:b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Byggeprogrammet </a:t>
            </a:r>
            <a:br>
              <a:rPr lang="da-DK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Center for IT og Medico Teknologi</a:t>
            </a:r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369C38C9-11A5-78A5-2F9A-961DA1B64139}"/>
              </a:ext>
            </a:extLst>
          </p:cNvPr>
          <p:cNvSpPr txBox="1"/>
          <p:nvPr/>
        </p:nvSpPr>
        <p:spPr>
          <a:xfrm>
            <a:off x="8216762" y="1840186"/>
            <a:ext cx="29752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800" b="1" dirty="0">
                <a:latin typeface="Calibri" panose="020F0502020204030204" pitchFamily="34" charset="0"/>
                <a:ea typeface="Calibri" panose="020F0502020204030204" pitchFamily="34" charset="0"/>
              </a:rPr>
              <a:t>Jette Sønderskov Christensen</a:t>
            </a:r>
            <a:endParaRPr lang="da-DK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da-DK" sz="1800" dirty="0">
                <a:latin typeface="Calibri" panose="020F0502020204030204" pitchFamily="34" charset="0"/>
                <a:ea typeface="Calibri" panose="020F0502020204030204" pitchFamily="34" charset="0"/>
              </a:rPr>
              <a:t>programchef</a:t>
            </a:r>
          </a:p>
          <a:p>
            <a:pPr algn="ctr"/>
            <a:r>
              <a:rPr lang="da-DK" sz="1800" dirty="0">
                <a:latin typeface="Calibri" panose="020F0502020204030204" pitchFamily="34" charset="0"/>
                <a:ea typeface="Calibri" panose="020F0502020204030204" pitchFamily="34" charset="0"/>
              </a:rPr>
              <a:t>Amager og Hvidovre Hospital</a:t>
            </a:r>
            <a:endParaRPr lang="da-DK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FA756B68-3647-9E1E-3E79-A344546419C1}"/>
              </a:ext>
            </a:extLst>
          </p:cNvPr>
          <p:cNvSpPr txBox="1"/>
          <p:nvPr/>
        </p:nvSpPr>
        <p:spPr>
          <a:xfrm>
            <a:off x="1016761" y="1840186"/>
            <a:ext cx="29752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Karsten Bak</a:t>
            </a:r>
            <a:endParaRPr lang="da-DK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enhedschef</a:t>
            </a:r>
            <a:b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Større byggerier</a:t>
            </a:r>
            <a:br>
              <a:rPr lang="da-DK" sz="18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Center for Ejendomme</a:t>
            </a:r>
          </a:p>
        </p:txBody>
      </p:sp>
    </p:spTree>
    <p:extLst>
      <p:ext uri="{BB962C8B-B14F-4D97-AF65-F5344CB8AC3E}">
        <p14:creationId xmlns:p14="http://schemas.microsoft.com/office/powerpoint/2010/main" val="105973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90213C6-613A-42C2-BF42-3092ADDF01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47200"/>
            <a:ext cx="0" cy="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0" tIns="0" rIns="0" bIns="0" rtlCol="0" anchor="t" anchorCtr="0">
            <a:noAutofit/>
          </a:bodyPr>
          <a:lstStyle>
            <a:defPPr>
              <a:defRPr lang="da-DK"/>
            </a:defPPr>
            <a:lvl1pPr marL="0" algn="r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E654196-4D26-4946-9A61-E203D8A69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47200"/>
            <a:ext cx="0" cy="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0" tIns="0" rIns="0" bIns="0" rtlCol="0" anchor="t" anchorCtr="0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lang="da-DK" sz="100" kern="1200" dirty="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2C1BCE9-37B4-4D15-9154-1271FED0C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3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7CA9377-EA81-4914-8A04-7EB80B25B6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3" b="8971"/>
          <a:stretch/>
        </p:blipFill>
        <p:spPr>
          <a:xfrm>
            <a:off x="914348" y="405551"/>
            <a:ext cx="10363305" cy="6184074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6699F09-897D-A97B-8A45-D2E8DA772AAD}"/>
              </a:ext>
            </a:extLst>
          </p:cNvPr>
          <p:cNvSpPr/>
          <p:nvPr/>
        </p:nvSpPr>
        <p:spPr>
          <a:xfrm rot="603129">
            <a:off x="2944709" y="4567597"/>
            <a:ext cx="2406381" cy="5971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E25BB28-9073-6370-073B-D12855420B0C}"/>
              </a:ext>
            </a:extLst>
          </p:cNvPr>
          <p:cNvSpPr/>
          <p:nvPr/>
        </p:nvSpPr>
        <p:spPr>
          <a:xfrm>
            <a:off x="1174381" y="5638801"/>
            <a:ext cx="1262128" cy="5971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94F0092-59EA-D1D1-F440-6F139DDA0114}"/>
              </a:ext>
            </a:extLst>
          </p:cNvPr>
          <p:cNvSpPr/>
          <p:nvPr/>
        </p:nvSpPr>
        <p:spPr>
          <a:xfrm>
            <a:off x="3549821" y="5792834"/>
            <a:ext cx="1354437" cy="6596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</p:spTree>
    <p:extLst>
      <p:ext uri="{BB962C8B-B14F-4D97-AF65-F5344CB8AC3E}">
        <p14:creationId xmlns:p14="http://schemas.microsoft.com/office/powerpoint/2010/main" val="1714694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ED4946-BD5E-5842-AD7C-2DAA5CB22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Hvilken lejr identificerer du dig med?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6302D96C-C560-29E5-C557-975AD7E4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Ligebenet trekant 3">
            <a:extLst>
              <a:ext uri="{FF2B5EF4-FFF2-40B4-BE49-F238E27FC236}">
                <a16:creationId xmlns:a16="http://schemas.microsoft.com/office/drawing/2014/main" id="{D174EA7E-8BEE-274A-0ADB-B94795820999}"/>
              </a:ext>
            </a:extLst>
          </p:cNvPr>
          <p:cNvSpPr/>
          <p:nvPr/>
        </p:nvSpPr>
        <p:spPr>
          <a:xfrm>
            <a:off x="1621536" y="3627120"/>
            <a:ext cx="3352800" cy="3078480"/>
          </a:xfrm>
          <a:prstGeom prst="triangle">
            <a:avLst/>
          </a:prstGeom>
          <a:solidFill>
            <a:srgbClr val="1F4A6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sp>
        <p:nvSpPr>
          <p:cNvPr id="5" name="Ligebenet trekant 4">
            <a:extLst>
              <a:ext uri="{FF2B5EF4-FFF2-40B4-BE49-F238E27FC236}">
                <a16:creationId xmlns:a16="http://schemas.microsoft.com/office/drawing/2014/main" id="{9845D2D4-8BE8-A143-9875-1E0DB68A5D0D}"/>
              </a:ext>
            </a:extLst>
          </p:cNvPr>
          <p:cNvSpPr/>
          <p:nvPr/>
        </p:nvSpPr>
        <p:spPr>
          <a:xfrm>
            <a:off x="4653816" y="4957968"/>
            <a:ext cx="2139696" cy="1747632"/>
          </a:xfrm>
          <a:prstGeom prst="triangle">
            <a:avLst/>
          </a:prstGeom>
          <a:solidFill>
            <a:srgbClr val="1F4A6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sp>
        <p:nvSpPr>
          <p:cNvPr id="6" name="Ligebenet trekant 5">
            <a:extLst>
              <a:ext uri="{FF2B5EF4-FFF2-40B4-BE49-F238E27FC236}">
                <a16:creationId xmlns:a16="http://schemas.microsoft.com/office/drawing/2014/main" id="{47F7242C-1338-857D-E27C-84D8A670E097}"/>
              </a:ext>
            </a:extLst>
          </p:cNvPr>
          <p:cNvSpPr/>
          <p:nvPr/>
        </p:nvSpPr>
        <p:spPr>
          <a:xfrm>
            <a:off x="6246096" y="2901696"/>
            <a:ext cx="4214640" cy="3803904"/>
          </a:xfrm>
          <a:prstGeom prst="triangle">
            <a:avLst/>
          </a:prstGeom>
          <a:solidFill>
            <a:srgbClr val="1F4A6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</p:spTree>
    <p:extLst>
      <p:ext uri="{BB962C8B-B14F-4D97-AF65-F5344CB8AC3E}">
        <p14:creationId xmlns:p14="http://schemas.microsoft.com/office/powerpoint/2010/main" val="3531020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1486F3E-40AF-1AF3-3EB2-72D6178FA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9" name="Billede 8" descr="Et billede, der indeholder Luftfotografering, luft, Fugleperspektiv, udendørs&#10;&#10;Automatisk genereret beskrivelse">
            <a:extLst>
              <a:ext uri="{FF2B5EF4-FFF2-40B4-BE49-F238E27FC236}">
                <a16:creationId xmlns:a16="http://schemas.microsoft.com/office/drawing/2014/main" id="{7EB881DC-4913-A991-D709-C99006806A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1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2" name="Kombinationstegning: figur 11">
            <a:extLst>
              <a:ext uri="{FF2B5EF4-FFF2-40B4-BE49-F238E27FC236}">
                <a16:creationId xmlns:a16="http://schemas.microsoft.com/office/drawing/2014/main" id="{090486DD-6789-8FAE-D0C0-EF3C61EB41AF}"/>
              </a:ext>
            </a:extLst>
          </p:cNvPr>
          <p:cNvSpPr/>
          <p:nvPr/>
        </p:nvSpPr>
        <p:spPr>
          <a:xfrm>
            <a:off x="3395133" y="2971800"/>
            <a:ext cx="4097867" cy="2286000"/>
          </a:xfrm>
          <a:custGeom>
            <a:avLst/>
            <a:gdLst>
              <a:gd name="connsiteX0" fmla="*/ 0 w 4097867"/>
              <a:gd name="connsiteY0" fmla="*/ 770467 h 2286000"/>
              <a:gd name="connsiteX1" fmla="*/ 2700867 w 4097867"/>
              <a:gd name="connsiteY1" fmla="*/ 2286000 h 2286000"/>
              <a:gd name="connsiteX2" fmla="*/ 4097867 w 4097867"/>
              <a:gd name="connsiteY2" fmla="*/ 1303867 h 2286000"/>
              <a:gd name="connsiteX3" fmla="*/ 1151467 w 4097867"/>
              <a:gd name="connsiteY3" fmla="*/ 0 h 2286000"/>
              <a:gd name="connsiteX4" fmla="*/ 0 w 4097867"/>
              <a:gd name="connsiteY4" fmla="*/ 770467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7867" h="2286000">
                <a:moveTo>
                  <a:pt x="0" y="770467"/>
                </a:moveTo>
                <a:lnTo>
                  <a:pt x="2700867" y="2286000"/>
                </a:lnTo>
                <a:lnTo>
                  <a:pt x="4097867" y="1303867"/>
                </a:lnTo>
                <a:lnTo>
                  <a:pt x="1151467" y="0"/>
                </a:lnTo>
                <a:lnTo>
                  <a:pt x="0" y="770467"/>
                </a:lnTo>
                <a:close/>
              </a:path>
            </a:pathLst>
          </a:custGeom>
          <a:noFill/>
          <a:ln w="3810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sp>
        <p:nvSpPr>
          <p:cNvPr id="13" name="Kombinationstegning: figur 12">
            <a:extLst>
              <a:ext uri="{FF2B5EF4-FFF2-40B4-BE49-F238E27FC236}">
                <a16:creationId xmlns:a16="http://schemas.microsoft.com/office/drawing/2014/main" id="{49289FEE-4F78-BB5A-8C18-7A48439B9A4C}"/>
              </a:ext>
            </a:extLst>
          </p:cNvPr>
          <p:cNvSpPr/>
          <p:nvPr/>
        </p:nvSpPr>
        <p:spPr>
          <a:xfrm>
            <a:off x="4665133" y="1236133"/>
            <a:ext cx="6087534" cy="3005667"/>
          </a:xfrm>
          <a:custGeom>
            <a:avLst/>
            <a:gdLst>
              <a:gd name="connsiteX0" fmla="*/ 6087534 w 6087534"/>
              <a:gd name="connsiteY0" fmla="*/ 846667 h 3005667"/>
              <a:gd name="connsiteX1" fmla="*/ 2895600 w 6087534"/>
              <a:gd name="connsiteY1" fmla="*/ 3005667 h 3005667"/>
              <a:gd name="connsiteX2" fmla="*/ 0 w 6087534"/>
              <a:gd name="connsiteY2" fmla="*/ 1667934 h 3005667"/>
              <a:gd name="connsiteX3" fmla="*/ 3335867 w 6087534"/>
              <a:gd name="connsiteY3" fmla="*/ 0 h 3005667"/>
              <a:gd name="connsiteX4" fmla="*/ 6087534 w 6087534"/>
              <a:gd name="connsiteY4" fmla="*/ 846667 h 300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7534" h="3005667">
                <a:moveTo>
                  <a:pt x="6087534" y="846667"/>
                </a:moveTo>
                <a:lnTo>
                  <a:pt x="2895600" y="3005667"/>
                </a:lnTo>
                <a:lnTo>
                  <a:pt x="0" y="1667934"/>
                </a:lnTo>
                <a:lnTo>
                  <a:pt x="3335867" y="0"/>
                </a:lnTo>
                <a:lnTo>
                  <a:pt x="6087534" y="846667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sp>
        <p:nvSpPr>
          <p:cNvPr id="15" name="Kombinationstegning: figur 14">
            <a:extLst>
              <a:ext uri="{FF2B5EF4-FFF2-40B4-BE49-F238E27FC236}">
                <a16:creationId xmlns:a16="http://schemas.microsoft.com/office/drawing/2014/main" id="{C5F131DB-2AB9-57CE-45BB-DD4ED96FAE90}"/>
              </a:ext>
            </a:extLst>
          </p:cNvPr>
          <p:cNvSpPr/>
          <p:nvPr/>
        </p:nvSpPr>
        <p:spPr>
          <a:xfrm>
            <a:off x="5655733" y="2582333"/>
            <a:ext cx="2429934" cy="1083734"/>
          </a:xfrm>
          <a:custGeom>
            <a:avLst/>
            <a:gdLst>
              <a:gd name="connsiteX0" fmla="*/ 465667 w 2429934"/>
              <a:gd name="connsiteY0" fmla="*/ 0 h 1083734"/>
              <a:gd name="connsiteX1" fmla="*/ 0 w 2429934"/>
              <a:gd name="connsiteY1" fmla="*/ 228600 h 1083734"/>
              <a:gd name="connsiteX2" fmla="*/ 1998134 w 2429934"/>
              <a:gd name="connsiteY2" fmla="*/ 1083734 h 1083734"/>
              <a:gd name="connsiteX3" fmla="*/ 2429934 w 2429934"/>
              <a:gd name="connsiteY3" fmla="*/ 787400 h 1083734"/>
              <a:gd name="connsiteX4" fmla="*/ 465667 w 2429934"/>
              <a:gd name="connsiteY4" fmla="*/ 0 h 108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9934" h="1083734">
                <a:moveTo>
                  <a:pt x="465667" y="0"/>
                </a:moveTo>
                <a:lnTo>
                  <a:pt x="0" y="228600"/>
                </a:lnTo>
                <a:lnTo>
                  <a:pt x="1998134" y="1083734"/>
                </a:lnTo>
                <a:lnTo>
                  <a:pt x="2429934" y="787400"/>
                </a:lnTo>
                <a:lnTo>
                  <a:pt x="465667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sp>
        <p:nvSpPr>
          <p:cNvPr id="17" name="Kombinationstegning: figur 16">
            <a:extLst>
              <a:ext uri="{FF2B5EF4-FFF2-40B4-BE49-F238E27FC236}">
                <a16:creationId xmlns:a16="http://schemas.microsoft.com/office/drawing/2014/main" id="{42544557-B393-9717-D359-BAB9259329B0}"/>
              </a:ext>
            </a:extLst>
          </p:cNvPr>
          <p:cNvSpPr/>
          <p:nvPr/>
        </p:nvSpPr>
        <p:spPr>
          <a:xfrm>
            <a:off x="6448425" y="2171700"/>
            <a:ext cx="2405063" cy="990600"/>
          </a:xfrm>
          <a:custGeom>
            <a:avLst/>
            <a:gdLst>
              <a:gd name="connsiteX0" fmla="*/ 461963 w 2405063"/>
              <a:gd name="connsiteY0" fmla="*/ 0 h 990600"/>
              <a:gd name="connsiteX1" fmla="*/ 2405063 w 2405063"/>
              <a:gd name="connsiteY1" fmla="*/ 709613 h 990600"/>
              <a:gd name="connsiteX2" fmla="*/ 1962150 w 2405063"/>
              <a:gd name="connsiteY2" fmla="*/ 990600 h 990600"/>
              <a:gd name="connsiteX3" fmla="*/ 0 w 2405063"/>
              <a:gd name="connsiteY3" fmla="*/ 261938 h 990600"/>
              <a:gd name="connsiteX4" fmla="*/ 461963 w 2405063"/>
              <a:gd name="connsiteY4" fmla="*/ 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5063" h="990600">
                <a:moveTo>
                  <a:pt x="461963" y="0"/>
                </a:moveTo>
                <a:lnTo>
                  <a:pt x="2405063" y="709613"/>
                </a:lnTo>
                <a:lnTo>
                  <a:pt x="1962150" y="990600"/>
                </a:lnTo>
                <a:lnTo>
                  <a:pt x="0" y="261938"/>
                </a:lnTo>
                <a:lnTo>
                  <a:pt x="461963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sp>
        <p:nvSpPr>
          <p:cNvPr id="18" name="Kombinationstegning: figur 17">
            <a:extLst>
              <a:ext uri="{FF2B5EF4-FFF2-40B4-BE49-F238E27FC236}">
                <a16:creationId xmlns:a16="http://schemas.microsoft.com/office/drawing/2014/main" id="{93D299D4-BAC9-CB78-7179-B1C059BA7019}"/>
              </a:ext>
            </a:extLst>
          </p:cNvPr>
          <p:cNvSpPr/>
          <p:nvPr/>
        </p:nvSpPr>
        <p:spPr>
          <a:xfrm>
            <a:off x="7215188" y="1819275"/>
            <a:ext cx="2309812" cy="890588"/>
          </a:xfrm>
          <a:custGeom>
            <a:avLst/>
            <a:gdLst>
              <a:gd name="connsiteX0" fmla="*/ 395287 w 2309812"/>
              <a:gd name="connsiteY0" fmla="*/ 0 h 890588"/>
              <a:gd name="connsiteX1" fmla="*/ 2309812 w 2309812"/>
              <a:gd name="connsiteY1" fmla="*/ 638175 h 890588"/>
              <a:gd name="connsiteX2" fmla="*/ 1909762 w 2309812"/>
              <a:gd name="connsiteY2" fmla="*/ 890588 h 890588"/>
              <a:gd name="connsiteX3" fmla="*/ 0 w 2309812"/>
              <a:gd name="connsiteY3" fmla="*/ 214313 h 890588"/>
              <a:gd name="connsiteX4" fmla="*/ 395287 w 2309812"/>
              <a:gd name="connsiteY4" fmla="*/ 0 h 89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9812" h="890588">
                <a:moveTo>
                  <a:pt x="395287" y="0"/>
                </a:moveTo>
                <a:lnTo>
                  <a:pt x="2309812" y="638175"/>
                </a:lnTo>
                <a:lnTo>
                  <a:pt x="1909762" y="890588"/>
                </a:lnTo>
                <a:lnTo>
                  <a:pt x="0" y="214313"/>
                </a:lnTo>
                <a:lnTo>
                  <a:pt x="395287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sp>
        <p:nvSpPr>
          <p:cNvPr id="19" name="Kombinationstegning: figur 18">
            <a:extLst>
              <a:ext uri="{FF2B5EF4-FFF2-40B4-BE49-F238E27FC236}">
                <a16:creationId xmlns:a16="http://schemas.microsoft.com/office/drawing/2014/main" id="{4366D768-C04D-0B99-6CB2-BF8F6B22D752}"/>
              </a:ext>
            </a:extLst>
          </p:cNvPr>
          <p:cNvSpPr/>
          <p:nvPr/>
        </p:nvSpPr>
        <p:spPr>
          <a:xfrm>
            <a:off x="7858125" y="1500188"/>
            <a:ext cx="2290763" cy="828675"/>
          </a:xfrm>
          <a:custGeom>
            <a:avLst/>
            <a:gdLst>
              <a:gd name="connsiteX0" fmla="*/ 390525 w 2290763"/>
              <a:gd name="connsiteY0" fmla="*/ 0 h 828675"/>
              <a:gd name="connsiteX1" fmla="*/ 2290763 w 2290763"/>
              <a:gd name="connsiteY1" fmla="*/ 571500 h 828675"/>
              <a:gd name="connsiteX2" fmla="*/ 1905000 w 2290763"/>
              <a:gd name="connsiteY2" fmla="*/ 828675 h 828675"/>
              <a:gd name="connsiteX3" fmla="*/ 0 w 2290763"/>
              <a:gd name="connsiteY3" fmla="*/ 195262 h 828675"/>
              <a:gd name="connsiteX4" fmla="*/ 390525 w 2290763"/>
              <a:gd name="connsiteY4" fmla="*/ 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0763" h="828675">
                <a:moveTo>
                  <a:pt x="390525" y="0"/>
                </a:moveTo>
                <a:lnTo>
                  <a:pt x="2290763" y="571500"/>
                </a:lnTo>
                <a:lnTo>
                  <a:pt x="1905000" y="828675"/>
                </a:lnTo>
                <a:lnTo>
                  <a:pt x="0" y="195262"/>
                </a:lnTo>
                <a:lnTo>
                  <a:pt x="390525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cxnSp>
        <p:nvCxnSpPr>
          <p:cNvPr id="24" name="Lige forbindelse 23">
            <a:extLst>
              <a:ext uri="{FF2B5EF4-FFF2-40B4-BE49-F238E27FC236}">
                <a16:creationId xmlns:a16="http://schemas.microsoft.com/office/drawing/2014/main" id="{C6B334B4-36A7-7266-056E-C8D9AE815045}"/>
              </a:ext>
            </a:extLst>
          </p:cNvPr>
          <p:cNvCxnSpPr/>
          <p:nvPr/>
        </p:nvCxnSpPr>
        <p:spPr>
          <a:xfrm flipH="1">
            <a:off x="3600450" y="4572000"/>
            <a:ext cx="1247775" cy="43815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1B878435-F731-4940-C891-EB96F43C2E1C}"/>
              </a:ext>
            </a:extLst>
          </p:cNvPr>
          <p:cNvCxnSpPr/>
          <p:nvPr/>
        </p:nvCxnSpPr>
        <p:spPr>
          <a:xfrm flipH="1" flipV="1">
            <a:off x="4511674" y="1236133"/>
            <a:ext cx="2174876" cy="107103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Lige forbindelse 27">
            <a:extLst>
              <a:ext uri="{FF2B5EF4-FFF2-40B4-BE49-F238E27FC236}">
                <a16:creationId xmlns:a16="http://schemas.microsoft.com/office/drawing/2014/main" id="{E7C27546-6BAD-8DF9-9232-E6F9043DFFDD}"/>
              </a:ext>
            </a:extLst>
          </p:cNvPr>
          <p:cNvCxnSpPr/>
          <p:nvPr/>
        </p:nvCxnSpPr>
        <p:spPr>
          <a:xfrm>
            <a:off x="8620125" y="3513138"/>
            <a:ext cx="1160991" cy="14324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ktangel: afrundede hjørner 19">
            <a:extLst>
              <a:ext uri="{FF2B5EF4-FFF2-40B4-BE49-F238E27FC236}">
                <a16:creationId xmlns:a16="http://schemas.microsoft.com/office/drawing/2014/main" id="{788EF644-31E8-567A-842B-66175FEF1AEB}"/>
              </a:ext>
            </a:extLst>
          </p:cNvPr>
          <p:cNvSpPr/>
          <p:nvPr/>
        </p:nvSpPr>
        <p:spPr>
          <a:xfrm>
            <a:off x="1281713" y="529695"/>
            <a:ext cx="3390900" cy="1247776"/>
          </a:xfrm>
          <a:prstGeom prst="roundRect">
            <a:avLst/>
          </a:prstGeom>
          <a:solidFill>
            <a:srgbClr val="FFFF0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dirty="0">
                <a:solidFill>
                  <a:sysClr val="windowText" lastClr="000000"/>
                </a:solidFill>
              </a:rPr>
              <a:t>Ombygning af sengestuer, receptioner, vagtrum, tagterrasser osv.</a:t>
            </a:r>
          </a:p>
        </p:txBody>
      </p:sp>
      <p:sp>
        <p:nvSpPr>
          <p:cNvPr id="21" name="Rektangel: afrundede hjørner 20">
            <a:extLst>
              <a:ext uri="{FF2B5EF4-FFF2-40B4-BE49-F238E27FC236}">
                <a16:creationId xmlns:a16="http://schemas.microsoft.com/office/drawing/2014/main" id="{317441C7-ABE7-A800-3E29-9DE80867EEB5}"/>
              </a:ext>
            </a:extLst>
          </p:cNvPr>
          <p:cNvSpPr/>
          <p:nvPr/>
        </p:nvSpPr>
        <p:spPr>
          <a:xfrm>
            <a:off x="8147049" y="4791936"/>
            <a:ext cx="3390900" cy="1247776"/>
          </a:xfrm>
          <a:prstGeom prst="roundRect">
            <a:avLst/>
          </a:prstGeom>
          <a:solidFill>
            <a:srgbClr val="FF000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dirty="0">
                <a:solidFill>
                  <a:schemeClr val="bg1"/>
                </a:solidFill>
              </a:rPr>
              <a:t>Ombygning af undersøgelsesrum, modtagelses- og ventearealer, laboratorier osv.</a:t>
            </a:r>
          </a:p>
        </p:txBody>
      </p:sp>
      <p:sp>
        <p:nvSpPr>
          <p:cNvPr id="22" name="Rektangel: afrundede hjørner 21">
            <a:extLst>
              <a:ext uri="{FF2B5EF4-FFF2-40B4-BE49-F238E27FC236}">
                <a16:creationId xmlns:a16="http://schemas.microsoft.com/office/drawing/2014/main" id="{CA291467-CAB0-8112-63E8-0095F4A94F47}"/>
              </a:ext>
            </a:extLst>
          </p:cNvPr>
          <p:cNvSpPr/>
          <p:nvPr/>
        </p:nvSpPr>
        <p:spPr>
          <a:xfrm>
            <a:off x="466725" y="4456642"/>
            <a:ext cx="3390900" cy="1247776"/>
          </a:xfrm>
          <a:prstGeom prst="roundRect">
            <a:avLst/>
          </a:prstGeom>
          <a:solidFill>
            <a:srgbClr val="92D05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dirty="0">
                <a:solidFill>
                  <a:schemeClr val="tx1">
                    <a:lumMod val="50000"/>
                  </a:schemeClr>
                </a:solidFill>
              </a:rPr>
              <a:t>Nybyggeri (udvidelse)</a:t>
            </a:r>
          </a:p>
          <a:p>
            <a:pPr algn="ctr"/>
            <a:r>
              <a:rPr lang="da-DK" dirty="0">
                <a:solidFill>
                  <a:schemeClr val="tx1">
                    <a:lumMod val="50000"/>
                  </a:schemeClr>
                </a:solidFill>
              </a:rPr>
              <a:t>Center A</a:t>
            </a:r>
          </a:p>
        </p:txBody>
      </p:sp>
    </p:spTree>
    <p:extLst>
      <p:ext uri="{BB962C8B-B14F-4D97-AF65-F5344CB8AC3E}">
        <p14:creationId xmlns:p14="http://schemas.microsoft.com/office/powerpoint/2010/main" val="4207937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333619F-9774-2EC9-2ECC-47FA58F8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Det nye Center A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3C642A1-CBBB-1303-3F4E-0B3D49617E9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52000" y="2818800"/>
            <a:ext cx="4306120" cy="2880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/>
              <a:t>43.000 nye kvm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/>
              <a:t>Udvidelse af p-kælder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/>
              <a:t>240 </a:t>
            </a:r>
            <a:r>
              <a:rPr lang="da-DK" sz="2000" dirty="0" err="1"/>
              <a:t>ensengsstuer</a:t>
            </a:r>
            <a:r>
              <a:rPr lang="da-DK" sz="2000" dirty="0"/>
              <a:t> med eget toilet og bad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1B74DD6F-5613-B10A-B051-5B2A5A934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61B0DEA1-33F4-AA37-40E9-97E04D6A36D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2" t="794" r="24840"/>
          <a:stretch/>
        </p:blipFill>
        <p:spPr>
          <a:xfrm>
            <a:off x="6156000" y="0"/>
            <a:ext cx="6036000" cy="6858000"/>
          </a:xfrm>
        </p:spPr>
      </p:pic>
    </p:spTree>
    <p:extLst>
      <p:ext uri="{BB962C8B-B14F-4D97-AF65-F5344CB8AC3E}">
        <p14:creationId xmlns:p14="http://schemas.microsoft.com/office/powerpoint/2010/main" val="31206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42F542-C8A9-A89A-8B90-845EFB1EF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Etagerne i Center A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DE9066D-8692-754E-CF5D-ADEA9F61760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a-DK" dirty="0"/>
              <a:t>Etage 3: Børne og Unge</a:t>
            </a:r>
          </a:p>
          <a:p>
            <a:r>
              <a:rPr lang="da-DK" dirty="0"/>
              <a:t>Etage 2: Hjertesygdomme</a:t>
            </a:r>
          </a:p>
          <a:p>
            <a:r>
              <a:rPr lang="da-DK" dirty="0"/>
              <a:t>Etage 1: Akut korttidssengeafsnit</a:t>
            </a:r>
          </a:p>
          <a:p>
            <a:r>
              <a:rPr lang="da-DK" dirty="0"/>
              <a:t>Etage 0: Hovedindgang, akutmodtagelse, barsel, neonatal</a:t>
            </a:r>
          </a:p>
          <a:p>
            <a:r>
              <a:rPr lang="da-DK" dirty="0"/>
              <a:t>Etage -1: Parkering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E8B3A88-9719-9B2F-9A6B-9E9C9A3D5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7" name="Pladsholder til billede 6" descr="Et billede, der indeholder tekst, skærmbillede, design, Tryk&#10;&#10;Automatisk genereret beskrivelse">
            <a:extLst>
              <a:ext uri="{FF2B5EF4-FFF2-40B4-BE49-F238E27FC236}">
                <a16:creationId xmlns:a16="http://schemas.microsoft.com/office/drawing/2014/main" id="{9F90782B-DECC-F2DE-E4F8-EBF7547CE5B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6" b="649"/>
          <a:stretch/>
        </p:blipFill>
        <p:spPr>
          <a:xfrm>
            <a:off x="6814374" y="329480"/>
            <a:ext cx="4540977" cy="6399067"/>
          </a:xfrm>
        </p:spPr>
      </p:pic>
    </p:spTree>
    <p:extLst>
      <p:ext uri="{BB962C8B-B14F-4D97-AF65-F5344CB8AC3E}">
        <p14:creationId xmlns:p14="http://schemas.microsoft.com/office/powerpoint/2010/main" val="3144333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70C811-FFD1-62C1-0714-EBE2CE0AE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000" y="872716"/>
            <a:ext cx="10893242" cy="827497"/>
          </a:xfrm>
        </p:spPr>
        <p:txBody>
          <a:bodyPr/>
          <a:lstStyle/>
          <a:p>
            <a:r>
              <a:rPr lang="da-DK" dirty="0"/>
              <a:t>Samarbejdet – byggeriets kompleksitet og konsekvens for tiden  </a:t>
            </a:r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AF75DA9-7E9C-0FB5-0F82-B6CA531F8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069950C-127B-5D23-99EC-096041498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89" y="1748643"/>
            <a:ext cx="11344721" cy="3359595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2806D82C-C6CB-074E-F8E2-35C0C6763818}"/>
              </a:ext>
            </a:extLst>
          </p:cNvPr>
          <p:cNvSpPr txBox="1"/>
          <p:nvPr/>
        </p:nvSpPr>
        <p:spPr>
          <a:xfrm>
            <a:off x="1152000" y="5108238"/>
            <a:ext cx="10353600" cy="7585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dirty="0"/>
              <a:t>Oprindeligt 29 måneders udførelse. Med vandskaden er AB nu flyttet 48 måneder (77 måneder i alt)</a:t>
            </a:r>
          </a:p>
        </p:txBody>
      </p:sp>
    </p:spTree>
    <p:extLst>
      <p:ext uri="{BB962C8B-B14F-4D97-AF65-F5344CB8AC3E}">
        <p14:creationId xmlns:p14="http://schemas.microsoft.com/office/powerpoint/2010/main" val="1301527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orde 10">
            <a:extLst>
              <a:ext uri="{FF2B5EF4-FFF2-40B4-BE49-F238E27FC236}">
                <a16:creationId xmlns:a16="http://schemas.microsoft.com/office/drawing/2014/main" id="{76CBFD60-2E23-0663-E0FF-57F85DD2AD03}"/>
              </a:ext>
            </a:extLst>
          </p:cNvPr>
          <p:cNvSpPr/>
          <p:nvPr/>
        </p:nvSpPr>
        <p:spPr>
          <a:xfrm rot="6776014">
            <a:off x="2967863" y="2255215"/>
            <a:ext cx="6600445" cy="6655753"/>
          </a:xfrm>
          <a:prstGeom prst="chord">
            <a:avLst/>
          </a:prstGeom>
          <a:solidFill>
            <a:srgbClr val="1F4A6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24AC47DA-E842-9F15-93FF-1624833A7BF6}"/>
              </a:ext>
            </a:extLst>
          </p:cNvPr>
          <p:cNvCxnSpPr>
            <a:cxnSpLocks/>
          </p:cNvCxnSpPr>
          <p:nvPr/>
        </p:nvCxnSpPr>
        <p:spPr>
          <a:xfrm flipH="1">
            <a:off x="6191744" y="0"/>
            <a:ext cx="3189" cy="68539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" name="Billede 6">
            <a:extLst>
              <a:ext uri="{FF2B5EF4-FFF2-40B4-BE49-F238E27FC236}">
                <a16:creationId xmlns:a16="http://schemas.microsoft.com/office/drawing/2014/main" id="{5001A9F0-4331-8F8D-2CE3-07304098C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551" y="5013985"/>
            <a:ext cx="4938005" cy="14415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DBFFF01-C501-CEF3-E0E3-E8A89B216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1026" name="Picture 2" descr="Teknikentreprenør lod vandet løbe: Alvorlig vandskade på hospitalsbyggeri">
            <a:extLst>
              <a:ext uri="{FF2B5EF4-FFF2-40B4-BE49-F238E27FC236}">
                <a16:creationId xmlns:a16="http://schemas.microsoft.com/office/drawing/2014/main" id="{D5AFAC18-F5BE-B246-D31B-A85D898EE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3884">
            <a:off x="2513588" y="979688"/>
            <a:ext cx="2681114" cy="1784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2" name="Picture 8" descr="Krav #2: God standard/SOP - krav til effektiv standard - Dansk Lean Forum">
            <a:extLst>
              <a:ext uri="{FF2B5EF4-FFF2-40B4-BE49-F238E27FC236}">
                <a16:creationId xmlns:a16="http://schemas.microsoft.com/office/drawing/2014/main" id="{BE0E771C-1CDB-5961-48A1-E0C2E531C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313">
            <a:off x="5094545" y="5139096"/>
            <a:ext cx="2466684" cy="1191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4" name="Picture 10" descr="Gammel Mand Liggende Sengen Hospitalet Med Intravenøs Infusion Eller  Injektion Stock-vektor af ©Forgem 231971040">
            <a:extLst>
              <a:ext uri="{FF2B5EF4-FFF2-40B4-BE49-F238E27FC236}">
                <a16:creationId xmlns:a16="http://schemas.microsoft.com/office/drawing/2014/main" id="{23A48E80-5CD7-087B-2DF2-6737E24E0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617" y="877212"/>
            <a:ext cx="2076450" cy="2200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8" name="Picture 14" descr="Se billederne: Den nye højteknologiske sterilcentral står klar">
            <a:extLst>
              <a:ext uri="{FF2B5EF4-FFF2-40B4-BE49-F238E27FC236}">
                <a16:creationId xmlns:a16="http://schemas.microsoft.com/office/drawing/2014/main" id="{31AB66F1-1BA2-DD03-1706-668CB7E51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1796">
            <a:off x="1430311" y="2494715"/>
            <a:ext cx="2924175" cy="1562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40" name="Picture 16" descr="Kunstig intelligens kan revolutionere sundhed. Men det kræver, at vi tør.  Tør vi? | Ugeskriftet.dk">
            <a:extLst>
              <a:ext uri="{FF2B5EF4-FFF2-40B4-BE49-F238E27FC236}">
                <a16:creationId xmlns:a16="http://schemas.microsoft.com/office/drawing/2014/main" id="{E7AA4B5B-4241-C647-5B3E-68B7F2358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1898">
            <a:off x="8257594" y="2194360"/>
            <a:ext cx="2857500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E00BE839-5721-0364-8BD6-24C194ED379B}"/>
              </a:ext>
            </a:extLst>
          </p:cNvPr>
          <p:cNvSpPr txBox="1"/>
          <p:nvPr/>
        </p:nvSpPr>
        <p:spPr>
          <a:xfrm rot="866681">
            <a:off x="8897918" y="1558604"/>
            <a:ext cx="1609344" cy="8779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pPr algn="ctr"/>
            <a:r>
              <a:rPr lang="da-DK" dirty="0"/>
              <a:t>Behov for </a:t>
            </a:r>
          </a:p>
          <a:p>
            <a:pPr algn="ctr"/>
            <a:r>
              <a:rPr lang="da-DK" dirty="0"/>
              <a:t>tidssvarende</a:t>
            </a:r>
          </a:p>
          <a:p>
            <a:pPr algn="ctr"/>
            <a:r>
              <a:rPr lang="da-DK" dirty="0"/>
              <a:t>Funktionalitet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F61B79C8-F1CC-967F-6187-C1F92BBA676F}"/>
              </a:ext>
            </a:extLst>
          </p:cNvPr>
          <p:cNvSpPr txBox="1"/>
          <p:nvPr/>
        </p:nvSpPr>
        <p:spPr>
          <a:xfrm rot="20565373">
            <a:off x="1176136" y="1612901"/>
            <a:ext cx="1609344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pPr algn="ctr"/>
            <a:r>
              <a:rPr lang="da-DK" dirty="0"/>
              <a:t>Krav og </a:t>
            </a:r>
          </a:p>
          <a:p>
            <a:pPr algn="ctr"/>
            <a:r>
              <a:rPr lang="da-DK" dirty="0"/>
              <a:t>Standarder ift. </a:t>
            </a:r>
          </a:p>
          <a:p>
            <a:pPr algn="ctr"/>
            <a:r>
              <a:rPr lang="da-DK" dirty="0"/>
              <a:t>byggeriet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597EC461-522D-BECF-48F8-0C027D2F8122}"/>
              </a:ext>
            </a:extLst>
          </p:cNvPr>
          <p:cNvSpPr txBox="1"/>
          <p:nvPr/>
        </p:nvSpPr>
        <p:spPr>
          <a:xfrm>
            <a:off x="5368533" y="4196108"/>
            <a:ext cx="1609344" cy="10855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pPr algn="ctr"/>
            <a:br>
              <a:rPr lang="da-DK" sz="800" dirty="0"/>
            </a:br>
            <a:r>
              <a:rPr lang="da-DK" dirty="0"/>
              <a:t>IT og </a:t>
            </a:r>
          </a:p>
          <a:p>
            <a:pPr algn="ctr"/>
            <a:r>
              <a:rPr lang="da-DK" dirty="0"/>
              <a:t>Medico </a:t>
            </a:r>
          </a:p>
          <a:p>
            <a:pPr algn="ctr"/>
            <a:r>
              <a:rPr lang="da-DK" dirty="0"/>
              <a:t>Technologi </a:t>
            </a:r>
          </a:p>
          <a:p>
            <a:pPr algn="ctr"/>
            <a:endParaRPr lang="da-DK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C531115A-32F9-D6CD-16E5-81005945D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94343">
            <a:off x="2349375" y="4936281"/>
            <a:ext cx="1878257" cy="1441562"/>
          </a:xfrm>
          <a:prstGeom prst="rect">
            <a:avLst/>
          </a:prstGeom>
          <a:noFill/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CE884D2F-0AE1-DB0A-5162-61662597B1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402934">
            <a:off x="1235501" y="4909756"/>
            <a:ext cx="1787016" cy="1402537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94905564-570B-7072-DC9A-5CBA70D9D8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011112">
            <a:off x="8408328" y="5060279"/>
            <a:ext cx="2271320" cy="131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44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theme/theme1.xml><?xml version="1.0" encoding="utf-8"?>
<a:theme xmlns:a="http://schemas.openxmlformats.org/drawingml/2006/main" name="REGION H PowerPoint Skabelon">
  <a:themeElements>
    <a:clrScheme name="Region Hovedstaden Blue">
      <a:dk1>
        <a:srgbClr val="333333"/>
      </a:dk1>
      <a:lt1>
        <a:srgbClr val="FFFFFF"/>
      </a:lt1>
      <a:dk2>
        <a:srgbClr val="575757"/>
      </a:dk2>
      <a:lt2>
        <a:srgbClr val="CCEBFA"/>
      </a:lt2>
      <a:accent1>
        <a:srgbClr val="99D7F6"/>
      </a:accent1>
      <a:accent2>
        <a:srgbClr val="333333"/>
      </a:accent2>
      <a:accent3>
        <a:srgbClr val="4DB9EF"/>
      </a:accent3>
      <a:accent4>
        <a:srgbClr val="666666"/>
      </a:accent4>
      <a:accent5>
        <a:srgbClr val="19A5EA"/>
      </a:accent5>
      <a:accent6>
        <a:srgbClr val="999999"/>
      </a:accent6>
      <a:hlink>
        <a:srgbClr val="007DBB"/>
      </a:hlink>
      <a:folHlink>
        <a:srgbClr val="808080"/>
      </a:folHlink>
    </a:clrScheme>
    <a:fontScheme name="Region Hovedstad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F4A60"/>
        </a:solidFill>
        <a:ln w="9525">
          <a:solidFill>
            <a:srgbClr val="1F4A60"/>
          </a:solidFill>
        </a:ln>
      </a:spPr>
      <a:bodyPr lIns="0" tIns="0" rIns="0" bIns="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rgbClr val="1F293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GION H PowerPoint Skabelon_DK.potx" id="{26986A75-4BB5-4C20-9DD6-E823FDD01161}" vid="{1F3D9A04-036F-41B4-8EF4-D6B3C5EA408C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Arial" panose="020B0604020202020204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  <a:font script="Geor" typeface="Arial"/>
      </a:majorFont>
      <a:minorFont>
        <a:latin typeface="Arial" panose="020B0604020202020204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  <a:font script="Geor" typeface="Arial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TemplateConfiguration><![CDATA[{"documentContentValidatorConfiguration":{"enableDocumentContentValidator":false,"documentContentValidatorVersion":0},"elementsMetadata":[],"slideId":"638162111427289700","enableDocumentContentUpdater":true,"version":"1.3"}]]></TemplafySlideTemplateConfiguration>
</file>

<file path=customXml/item10.xml><?xml version="1.0" encoding="utf-8"?>
<TemplafySlideTemplateConfiguration><![CDATA[{"documentContentValidatorConfiguration":{"enableDocumentContentValidator":false,"documentContentValidatorVersion":0},"elementsMetadata":[],"slideId":"638162111427289700","enableDocumentContentUpdater":true,"version":"1.3"}]]></TemplafySlideTemplateConfiguration>
</file>

<file path=customXml/item11.xml><?xml version="1.0" encoding="utf-8"?>
<TemplafyFormConfiguration><![CDATA[{"formFields":[{"required":false,"placeholder":"Præsentationens titel/beskrivelse (venstre sidefod)","lines":0,"helpTexts":{"prefix":"","postfix":""},"spacing":{},"type":"textBox","name":"PresentationTitle","label":"Titel/beskrivelse","fullyQualifiedName":"PresentationTitle"},{"required":false,"placeholder":"","lines":0,"helpTexts":{"prefix":"Indsæt ønsket dato (fjerner brugernavnet)","postfix":""},"spacing":{},"type":"textBox","name":"Manuel_dato","label":"Dato","fullyQualifiedName":"Manuel_dato"}],"formDataEntries":[]}]]></TemplafyFormConfiguration>
</file>

<file path=customXml/item12.xml><?xml version="1.0" encoding="utf-8"?>
<TemplafySlideFormConfiguration><![CDATA[{"formFields":[],"formDataEntries":[]}]]></TemplafySlideFormConfiguration>
</file>

<file path=customXml/item13.xml><?xml version="1.0" encoding="utf-8"?>
<TemplafySlideFormConfiguration><![CDATA[{"formFields":[],"formDataEntries":[]}]]></TemplafySlideFormConfiguration>
</file>

<file path=customXml/item14.xml><?xml version="1.0" encoding="utf-8"?>
<TemplafySlideTemplateConfiguration><![CDATA[{"documentContentValidatorConfiguration":{"enableDocumentContentValidator":false,"documentContentValidatorVersion":0},"elementsMetadata":[],"slideId":"638162111425883511","enableDocumentContentUpdater":true,"version":"1.3"}]]></TemplafySlideTemplateConfiguration>
</file>

<file path=customXml/item2.xml><?xml version="1.0" encoding="utf-8"?>
<TemplafySlideFormConfiguration><![CDATA[{"formFields":[],"formDataEntries":[]}]]></TemplafySlideFormConfiguration>
</file>

<file path=customXml/item3.xml><?xml version="1.0" encoding="utf-8"?>
<TemplafyTemplateConfiguration><![CDATA[{"elementsMetadata":[{"type":"shape","id":"fba12ea6-b3a5-4253-98cd-87d7f1ca93e7","elementConfiguration":{"inheritDimensions":"inheritNone","width":"6.05 cm","height":"1.9 cm","binding":"UserProfile.EkstraLogo.ExtraLogoSix_PP_DCU_{{DocumentLanguage}}","disableUpdates":false,"type":"image"}},{"type":"shape","id":"6de56883-8774-403d-91e7-7f7e0d6d3e4b","elementConfiguration":{"inheritDimensions":"inheritNone","width":"3.68 cm","height":"1.17 cm","binding":"UserProfile.EkstraLogo.ExtraLogoPPDCU_{{DocumentLanguage}}","disableUpdates":false,"type":"image"}},{"type":"shape","id":"d7d4fced-3a0d-4314-9678-6ec10b15eb70","elementConfiguration":{"binding":"Form.PresentationTitle","disableUpdates":false,"type":"text"}},{"type":"shape","id":"45644d9b-f379-4ea7-9b92-7579b8aece59","elementConfiguration":{"binding":"UserProfile.Name","visibility":{"action":"hide","binding":"Form.Manuel_dato","operator":"notEquals","compareValue":""},"disableUpdates":false,"type":"text"}},{"type":"shape","id":"a47305c1-5813-41db-a1ec-7a94f8958eb6","elementConfiguration":{"binding":"Form.Manuel_dato","visibility":{"action":"hide","operator":"equals","compareValue":""},"disableUpdates":false,"type":"text"}},{"type":"shape","id":"866c057f-3202-44c6-a748-bf9fce2c168b","elementConfiguration":{"binding":"UserProfile.Office.Virksomhed_{{DocumentLanguage}}","disableUpdates":false,"type":"text"}},{"type":"shape","id":"35e53334-f8e4-4737-9762-2d9987c3f24d","elementConfiguration":{"binding":"UserProfile.CenterFreeText","visibility":{"action":"hide","binding":"UserProfile.Centers.CenterUI","operator":"notEquals","compareValue":"Intet valgt"},"disableUpdates":false,"type":"text"}},{"type":"shape","id":"f431565b-9c89-4fe6-a66b-62dc225d6d52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eb13b1cb-d6f8-4d29-b59f-79a48f90fd05","elementConfiguration":{"inheritDimensions":"inheritWidth","width":"1.91 cm","binding":"UserProfile.Office.LogoH_PP_DCU","disableUpdates":false,"type":"image"}},{"type":"shape","id":"ada468e7-d38f-43e2-a150-9f561a05b7e2","elementConfiguration":{"inheritDimensions":"inheritNone","width":"3.68 cm","height":"1.17 cm","binding":"UserProfile.EkstraLogo.ExtraLogoPPDCU_{{DocumentLanguage}}","disableUpdates":false,"type":"image"}},{"type":"shape","id":"0af74b32-4b25-4c98-9c7a-4ca8921f83d0","elementConfiguration":{"binding":"Form.PresentationTitle","disableUpdates":false,"type":"text"}},{"type":"shape","id":"5f45411f-3e35-46df-b65c-62557eff311c","elementConfiguration":{"binding":"UserProfile.Name","visibility":{"action":"hide","binding":"Form.Manuel_dato","operator":"notEquals","compareValue":""},"disableUpdates":false,"type":"text"}},{"type":"shape","id":"2c6fcde4-4f9b-4083-addc-ec207b20df8a","elementConfiguration":{"binding":"Form.Manuel_dato","visibility":{"action":"hide","operator":"equals","compareValue":""},"disableUpdates":false,"type":"text"}},{"type":"shape","id":"179212d5-0ede-4d35-9174-c5f6ad2b5ae4","elementConfiguration":{"inheritDimensions":"inheritNone","width":"6.05 cm","height":"1.9 cm","binding":"UserProfile.EkstraLogo.ExtraLogoSix_PP_DCU_{{DocumentLanguage}}","disableUpdates":false,"type":"image"}},{"type":"shape","id":"1cb3c124-a4e1-4a9b-9312-2f244a514378","elementConfiguration":{"binding":"UserProfile.Office.Virksomhed_{{DocumentLanguage}}","disableUpdates":false,"type":"text"}},{"type":"shape","id":"017151b9-9b45-4ecf-a045-e02d92063880","elementConfiguration":{"binding":"UserProfile.CenterFreeText","visibility":{"action":"hide","binding":"UserProfile.Centers.CenterUI","operator":"notEquals","compareValue":"Intet valgt"},"disableUpdates":false,"type":"text"}},{"type":"shape","id":"1811d71d-5113-4f2a-99fc-188a65d53061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256aa57e-a437-4653-8d94-e9dc32847716","elementConfiguration":{"inheritDimensions":"inheritWidth","width":"1.91 cm","binding":"UserProfile.Office.LogoH_PP_DCU","disableUpdates":false,"type":"image"}},{"type":"shape","id":"9fd12d21-4ce7-4d64-ad3c-47527161c0ca","elementConfiguration":{"inheritDimensions":"inheritWidth","width":"1.91 cm","binding":"UserProfile.Office.LogoH_PP_DCU","disableUpdates":false,"type":"image"}},{"type":"shape","id":"d9dd0721-68e8-4e89-a6d6-2a05a47dac85","elementConfiguration":{"inheritDimensions":"inheritNone","width":"6.05 cm","height":"1.9 cm","binding":"UserProfile.EkstraLogo.ExtraLogoSix_PP_DCU_{{DocumentLanguage}}","disableUpdates":false,"type":"image"}},{"type":"shape","id":"24b0ea26-aab4-4025-b729-cdd2b43ac902","elementConfiguration":{"inheritDimensions":"inheritNone","width":"3.68 cm","height":"1.17 cm","binding":"UserProfile.EkstraLogo.ExtraLogoPPDCU_{{DocumentLanguage}}","disableUpdates":false,"type":"image"}},{"type":"shape","id":"21ac83c7-2cc1-4a78-a311-fd05a20c6b3d","elementConfiguration":{"binding":"Form.PresentationTitle","disableUpdates":false,"type":"text"}},{"type":"shape","id":"70cb97d7-3b04-4a8f-acf8-67382804bfa0","elementConfiguration":{"binding":"UserProfile.Name","visibility":{"action":"hide","binding":"Form.Manuel_dato","operator":"notEquals","compareValue":""},"disableUpdates":false,"type":"text"}},{"type":"shape","id":"f670d7c0-4f87-4048-bb1d-1cfbec25a5f8","elementConfiguration":{"binding":"Form.Manuel_dato","visibility":{"action":"hide","operator":"equals","compareValue":""},"disableUpdates":false,"type":"text"}},{"type":"shape","id":"4805c089-1baa-49bb-8d69-71daf1ee5875","elementConfiguration":{"inheritDimensions":"inheritNone","width":"6.05 cm","height":"1.9 cm","binding":"UserProfile.EkstraLogo.ExtraLogoSix_PP_DCU_{{DocumentLanguage}}","disableUpdates":false,"type":"image"}},{"type":"shape","id":"ee1bd09c-1ade-4612-b48c-caba01083ced","elementConfiguration":{"inheritDimensions":"inheritNone","width":"3.68 cm","height":"1.17 cm","binding":"UserProfile.EkstraLogo.ExtraLogoPPDCU_{{DocumentLanguage}}","disableUpdates":false,"type":"image"}},{"type":"shape","id":"df31681e-ddf8-49c4-b7d3-34ea2e5b68ed","elementConfiguration":{"binding":"Form.PresentationTitle","disableUpdates":false,"type":"text"}},{"type":"shape","id":"dea60044-b228-487d-a3b8-024b80e338c8","elementConfiguration":{"binding":"UserProfile.Name","visibility":{"action":"hide","binding":"Form.Manuel_dato","operator":"notEquals","compareValue":""},"disableUpdates":false,"type":"text"}},{"type":"shape","id":"1c8b0311-f080-4607-87df-e49f9bfb9861","elementConfiguration":{"binding":"Form.Manuel_dato","visibility":{"action":"hide","operator":"equals","compareValue":""},"disableUpdates":false,"type":"text"}},{"type":"shape","id":"63f097ca-869e-4926-b965-1dea2a7ed494","elementConfiguration":{"binding":"UserProfile.Office.Virksomhed_{{DocumentLanguage}}","disableUpdates":false,"type":"text"}},{"type":"shape","id":"72de07c6-f332-4d72-bd1f-bd0ccb7168c8","elementConfiguration":{"binding":"UserProfile.CenterFreeText","visibility":{"action":"hide","binding":"UserProfile.Centers.CenterUI","operator":"notEquals","compareValue":"Intet valgt"},"disableUpdates":false,"type":"text"}},{"type":"shape","id":"7911c048-6485-47b1-a7dc-0d126f10d9bb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b0087a06-f49a-4395-8207-45f6224158ba","elementConfiguration":{"inheritDimensions":"inheritWidth","width":"1.91 cm","binding":"UserProfile.Office.LogoH_PP_DCU","disableUpdates":false,"type":"image"}},{"type":"shape","id":"6b039d18-0e55-44bb-b9ed-8b04758de740","elementConfiguration":{"inheritDimensions":"inheritNone","width":"3.68 cm","height":"1.17 cm","binding":"UserProfile.EkstraLogo.ExtraLogoPPDCU_{{DocumentLanguage}}","disableUpdates":false,"type":"image"}},{"type":"shape","id":"be70ad11-0dc8-4ab8-a511-7c2ee40bd417","elementConfiguration":{"binding":"Form.PresentationTitle","disableUpdates":false,"type":"text"}},{"type":"shape","id":"44b1bf6e-1065-4f9c-90bb-43031af73690","elementConfiguration":{"binding":"UserProfile.Name","visibility":{"action":"hide","binding":"Form.Manuel_dato","operator":"notEquals","compareValue":""},"disableUpdates":false,"type":"text"}},{"type":"shape","id":"ab5680d9-ed79-44a1-bbd6-7a03beed7f64","elementConfiguration":{"binding":"Form.Manuel_dato","visibility":{"action":"hide","operator":"equals","compareValue":""},"disableUpdates":false,"type":"text"}},{"type":"shape","id":"e0c287c6-96d9-44bc-a0bd-37cab9def8f7","elementConfiguration":{"inheritDimensions":"inheritNone","width":"6.05 cm","height":"1.9 cm","binding":"UserProfile.EkstraLogo.ExtraLogoSix_PP_DCU_{{DocumentLanguage}}","disableUpdates":false,"type":"image"}},{"type":"shape","id":"0f2ab063-303d-4954-b178-2ee3be9bc49e","elementConfiguration":{"binding":"UserProfile.Office.Virksomhed_{{DocumentLanguage}}","disableUpdates":false,"type":"text"}},{"type":"shape","id":"0918651b-7b13-4ff5-a356-8166db773d53","elementConfiguration":{"binding":"UserProfile.CenterFreeText","visibility":{"action":"hide","binding":"UserProfile.Centers.CenterUI","operator":"notEquals","compareValue":"Intet valgt"},"disableUpdates":false,"type":"text"}},{"type":"shape","id":"f058f961-31c7-4f21-ad06-04e117b9afe1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f55026c8-a243-4d12-99ad-df4aa92309d4","elementConfiguration":{"inheritDimensions":"inheritWidth","width":"1.91 cm","binding":"UserProfile.Office.LogoH_PP_DCU","disableUpdates":false,"type":"image"}},{"type":"shape","id":"81573897-1917-46ca-8afc-47071dc0585a","elementConfiguration":{"inheritDimensions":"inheritWidth","width":"1.91 cm","binding":"UserProfile.Office.LogoH_PP_DCU","disableUpdates":false,"type":"image"}},{"type":"shape","id":"e92bb148-ae79-44c0-aa85-0d3bdec77398","elementConfiguration":{"inheritDimensions":"inheritNone","width":"3.68 cm","height":"1.17 cm","binding":"UserProfile.EkstraLogo.ExtraLogoPPDCU_{{DocumentLanguage}}","disableUpdates":false,"type":"image"}},{"type":"shape","id":"1b3a9273-f4d1-4858-82db-c4d0c85e0b4a","elementConfiguration":{"binding":"Form.PresentationTitle","disableUpdates":false,"type":"text"}},{"type":"shape","id":"3b7eaf66-6df9-461f-bf79-3fbb3249d1f5","elementConfiguration":{"binding":"UserProfile.Name","visibility":{"action":"hide","binding":"Form.Manuel_dato","operator":"notEquals","compareValue":""},"disableUpdates":false,"type":"text"}},{"type":"shape","id":"4213eebe-46e9-4db5-81e9-7ef2457bab26","elementConfiguration":{"binding":"Form.Manuel_dato","visibility":{"action":"hide","operator":"equals","compareValue":""},"disableUpdates":false,"type":"text"}},{"type":"shape","id":"123679c7-7cc2-4976-9928-88984c967053","elementConfiguration":{"inheritDimensions":"inheritNone","width":"6.05 cm","height":"1.9 cm","binding":"UserProfile.EkstraLogo.ExtraLogoSix_PP_DCU_{{DocumentLanguage}}","disableUpdates":false,"type":"image"}},{"type":"shape","id":"9084155f-6b31-40a8-be3e-a22f0c48f829","elementConfiguration":{"binding":"UserProfile.Office.Virksomhed_{{DocumentLanguage}}","disableUpdates":false,"type":"text"}},{"type":"shape","id":"d0b2f581-8eb5-4fa3-a524-1ab341b08cd3","elementConfiguration":{"binding":"UserProfile.CenterFreeText","visibility":{"action":"hide","binding":"UserProfile.Centers.CenterUI","operator":"notEquals","compareValue":"Intet valgt"},"disableUpdates":false,"type":"text"}},{"type":"shape","id":"149e0ce5-0f13-4473-9f28-5ce7d309e510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dd9d59fe-3c11-44d2-98c4-cb3bd818bcde","elementConfiguration":{"inheritDimensions":"inheritWidth","width":"1.91 cm","binding":"UserProfile.Office.LogoH_PP_DCU","disableUpdates":false,"type":"image"}},{"type":"shape","id":"259f2d3e-9bd4-4c4b-945c-3fc3cb92d0d6","elementConfiguration":{"inheritDimensions":"inheritNone","width":"6.05 cm","height":"1.9 cm","binding":"UserProfile.EkstraLogo.ExtraLogoSix_PP_DCU_{{DocumentLanguage}}","disableUpdates":false,"type":"image"}},{"type":"shape","id":"35ed0cd4-dd4d-4391-a14d-24a13308fa60","elementConfiguration":{"inheritDimensions":"inheritNone","width":"3.68 cm","height":"1.17 cm","binding":"UserProfile.EkstraLogo.ExtraLogoPPDCU_{{DocumentLanguage}}","disableUpdates":false,"type":"image"}},{"type":"shape","id":"097cc88c-1032-4cc1-b6be-2bc4f811bf2b","elementConfiguration":{"binding":"Form.PresentationTitle","disableUpdates":false,"type":"text"}},{"type":"shape","id":"e7ae6ceb-e8de-416e-baff-eaff488daf09","elementConfiguration":{"binding":"UserProfile.Name","visibility":{"action":"hide","binding":"Form.Manuel_dato","operator":"notEquals","compareValue":""},"disableUpdates":false,"type":"text"}},{"type":"shape","id":"1e17f157-f260-43ef-afa5-56d9db23f4b0","elementConfiguration":{"binding":"Form.Manuel_dato","visibility":{"action":"hide","operator":"equals","compareValue":""},"disableUpdates":false,"type":"text"}},{"type":"shape","id":"4f83ced9-daff-44ac-b772-173150b217c7","elementConfiguration":{"binding":"UserProfile.Office.Virksomhed_{{DocumentLanguage}}","disableUpdates":false,"type":"text"}},{"type":"shape","id":"075d480d-d036-45ce-a66a-2e465fda1fbf","elementConfiguration":{"binding":"UserProfile.CenterFreeText","visibility":{"action":"hide","binding":"UserProfile.Centers.CenterUI","operator":"notEquals","compareValue":"Intet valgt"},"disableUpdates":false,"type":"text"}},{"type":"shape","id":"deccee59-bb50-433b-97a0-0e1957559e52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5b431ca3-a29f-4114-bf6d-5cb170151763","elementConfiguration":{"inheritDimensions":"inheritWidth","width":"1.91 cm","binding":"UserProfile.Office.LogoH_PP_DCU","disableUpdates":false,"type":"image"}},{"type":"shape","id":"65d345d2-2da5-49b4-8ae4-f69531a14e16","elementConfiguration":{"binding":"Form.PresentationTitle","disableUpdates":false,"type":"text"}},{"type":"shape","id":"150adab3-b8a4-4e81-87c4-d8f6873bedf8","elementConfiguration":{"binding":"UserProfile.Office.Virksomhed_{{DocumentLanguage}}","disableUpdates":false,"type":"text"}},{"type":"shape","id":"88464c4d-9c3f-4b2f-be3e-8edf253faea8","elementConfiguration":{"binding":"UserProfile.CenterFreeText","visibility":{"action":"hide","binding":"UserProfile.Centers.CenterUI","operator":"notEquals","compareValue":"Intet valgt"},"disableUpdates":false,"type":"text"}},{"type":"shape","id":"f2801aa9-2dc2-4d6f-9386-651f9dc05cf5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6c7b9edf-3a38-45b1-98a1-cbefa214b2db","elementConfiguration":{"inheritDimensions":"inheritWidth","width":"1.91 cm","binding":"UserProfile.Office.LogoH_PP_DCU","disableUpdates":false,"type":"image"}},{"type":"shape","id":"e402ca20-9576-4c5f-866a-b32b3e92ab73","elementConfiguration":{"inheritDimensions":"inheritNone","width":"6.05 cm","height":"1.9 cm","binding":"UserProfile.EkstraLogo.ExtraLogoSix_PP_DCU_{{DocumentLanguage}}","disableUpdates":false,"type":"image"}},{"type":"shape","id":"47cfaaac-d504-4c26-9a33-109c7b7acb67","elementConfiguration":{"inheritDimensions":"inheritNone","width":"3.68 cm","height":"1.17 cm","binding":"UserProfile.EkstraLogo.ExtraLogoPPDCU_{{DocumentLanguage}}","disableUpdates":false,"type":"image"}},{"type":"shape","id":"36485a05-c85b-4226-adcf-ad66863a1a33","elementConfiguration":{"binding":"Form.PresentationTitle","disableUpdates":false,"type":"text"}},{"type":"shape","id":"cfc03718-142a-4925-b194-4cd30f630bd0","elementConfiguration":{"binding":"UserProfile.Name","visibility":{"action":"hide","binding":"Form.Manuel_dato","operator":"notEquals","compareValue":""},"disableUpdates":false,"type":"text"}},{"type":"shape","id":"f3794270-bb44-407b-9e42-18ec668787a2","elementConfiguration":{"binding":"Form.Manuel_dato","visibility":{"action":"hide","operator":"equals","compareValue":""},"disableUpdates":false,"type":"text"}},{"type":"shape","id":"3b822769-32c1-4155-80c8-ec593c209c41","elementConfiguration":{"binding":"UserProfile.Office.Virksomhed_{{DocumentLanguage}}","disableUpdates":false,"type":"text"}},{"type":"shape","id":"3ecc8984-aea1-4233-9b42-ead1afcc4602","elementConfiguration":{"binding":"UserProfile.CenterFreeText","visibility":{"action":"hide","binding":"UserProfile.Centers.CenterUI","operator":"notEquals","compareValue":"Intet valgt"},"disableUpdates":false,"type":"text"}},{"type":"shape","id":"3cae541c-8c57-49d0-8de9-1788d519cd1d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dff52c3a-4122-4b7f-bc3f-85651fcd0430","elementConfiguration":{"inheritDimensions":"inheritWidth","width":"1.91 cm","binding":"UserProfile.Office.LogoH_PP_DCU","disableUpdates":false,"type":"image"}},{"type":"shape","id":"02862b5b-16c9-4b33-8577-3115f8d1baaa","elementConfiguration":{"inheritDimensions":"inheritNone","width":"3.68 cm","height":"1.17 cm","binding":"UserProfile.EkstraLogo.ExtraLogoPPDCU_{{DocumentLanguage}}","disableUpdates":false,"type":"image"}},{"type":"shape","id":"7a7a4780-4a1f-497a-a56c-6c0197b0912a","elementConfiguration":{"binding":"Form.PresentationTitle","disableUpdates":false,"type":"text"}},{"type":"shape","id":"69ac0260-4183-4685-aec5-3a6c9d5be78a","elementConfiguration":{"binding":"UserProfile.Name","visibility":{"action":"hide","binding":"Form.Manuel_dato","operator":"notEquals","compareValue":""},"disableUpdates":false,"type":"text"}},{"type":"shape","id":"65537257-0c42-4fdf-abff-de34ba233daa","elementConfiguration":{"binding":"Form.Manuel_dato","visibility":{"action":"hide","operator":"equals","compareValue":""},"disableUpdates":false,"type":"text"}},{"type":"shape","id":"2f49bfae-f0fd-45e0-9556-d9409fc74e0b","elementConfiguration":{"inheritDimensions":"inheritNone","width":"6.05 cm","height":"1.9 cm","binding":"UserProfile.EkstraLogo.ExtraLogoSix_PP_DCU_{{DocumentLanguage}}","disableUpdates":false,"type":"image"}},{"type":"shape","id":"fc72dadf-c4f7-4ddd-8883-ea0853fc0552","elementConfiguration":{"binding":"UserProfile.Office.Virksomhed_{{DocumentLanguage}}","disableUpdates":false,"type":"text"}},{"type":"shape","id":"27644873-94f4-46e2-b428-b449bb52b87d","elementConfiguration":{"binding":"UserProfile.CenterFreeText","visibility":{"action":"hide","binding":"UserProfile.Centers.CenterUI","operator":"notEquals","compareValue":"Intet valgt"},"disableUpdates":false,"type":"text"}},{"type":"shape","id":"46017546-d451-4bff-91e8-c194a84270e8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86f674ed-e670-461e-95a2-25242716c758","elementConfiguration":{"inheritDimensions":"inheritWidth","width":"1.91 cm","binding":"UserProfile.Office.LogoH_PP_DCU","disableUpdates":false,"type":"image"}}],"transformationConfigurations":[{"colorTheme":"{{UserProfile.Office.ApplyColorTheme}}","originalColorThemeXml":"<a:clrScheme name=\"Region Hovedstaden Darkblue\" xmlns:a=\"http://schemas.openxmlformats.org/drawingml/2006/main\"><a:dk1><a:srgbClr val=\"333333\" /></a:dk1><a:lt1><a:srgbClr val=\"FFFFFF\" /></a:lt1><a:dk2><a:srgbClr val=\"575757\" /></a:dk2><a:lt2><a:srgbClr val=\"CCD4DD\" /></a:lt2><a:accent1><a:srgbClr val=\"99A8BB\" /></a:accent1><a:accent2><a:srgbClr val=\"333333\" /></a:accent2><a:accent3><a:srgbClr val=\"4D6787\" /></a:accent3><a:accent4><a:srgbClr val=\"666666\" /></a:accent4><a:accent5><a:srgbClr val=\"193C65\" /></a:accent5><a:accent6><a:srgbClr val=\"999999\" /></a:accent6><a:hlink><a:srgbClr val=\"193C65\" /></a:hlink><a:folHlink><a:srgbClr val=\"808080\" /></a:folHlink></a:clrScheme>","disableUpdates":false,"type":"colorTheme"}],"templateName":"","templateDescription":"","enableDocumentContentUpdater":true,"version":"1.3"}]]></TemplafyTemplateConfiguration>
</file>

<file path=customXml/item4.xml><?xml version="1.0" encoding="utf-8"?>
<TemplafySlideTemplateConfiguration><![CDATA[{"documentContentValidatorConfiguration":{"enableDocumentContentValidator":false,"documentContentValidatorVersion":0},"elementsMetadata":[],"slideId":"637105359336269917","enableDocumentContentUpdater":true,"version":"1.3"}]]></TemplafySlideTemplate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TemplafySlideTemplateConfiguration><![CDATA[{"documentContentValidatorConfiguration":{"enableDocumentContentValidator":false,"documentContentValidatorVersion":0},"elementsMetadata":[],"slideId":"638162111424945870","enableDocumentContentUpdater":true,"version":"1.3"}]]></TemplafySlideTemplate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TemplateConfiguration><![CDATA[{"documentContentValidatorConfiguration":{"enableDocumentContentValidator":false,"documentContentValidatorVersion":0},"elementsMetadata":[],"slideId":"638162111424633335","enableDocumentContentUpdater":true,"version":"1.3"}]]></TemplafySlideTemplateConfiguration>
</file>

<file path=customXml/item9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E5731CAB-8E44-4D26-819E-7147C50CB180}">
  <ds:schemaRefs/>
</ds:datastoreItem>
</file>

<file path=customXml/itemProps10.xml><?xml version="1.0" encoding="utf-8"?>
<ds:datastoreItem xmlns:ds="http://schemas.openxmlformats.org/officeDocument/2006/customXml" ds:itemID="{FE7F2621-E530-4A3F-93AE-A70AC4BE14B4}">
  <ds:schemaRefs/>
</ds:datastoreItem>
</file>

<file path=customXml/itemProps11.xml><?xml version="1.0" encoding="utf-8"?>
<ds:datastoreItem xmlns:ds="http://schemas.openxmlformats.org/officeDocument/2006/customXml" ds:itemID="{B0D2E709-FA3C-4E2D-A1F5-DD257C406372}">
  <ds:schemaRefs/>
</ds:datastoreItem>
</file>

<file path=customXml/itemProps12.xml><?xml version="1.0" encoding="utf-8"?>
<ds:datastoreItem xmlns:ds="http://schemas.openxmlformats.org/officeDocument/2006/customXml" ds:itemID="{6FE2D7E4-B696-4006-8892-9409D8387B39}">
  <ds:schemaRefs/>
</ds:datastoreItem>
</file>

<file path=customXml/itemProps13.xml><?xml version="1.0" encoding="utf-8"?>
<ds:datastoreItem xmlns:ds="http://schemas.openxmlformats.org/officeDocument/2006/customXml" ds:itemID="{BE8F26EB-1153-4B98-AAC3-D117DA0F337D}">
  <ds:schemaRefs/>
</ds:datastoreItem>
</file>

<file path=customXml/itemProps14.xml><?xml version="1.0" encoding="utf-8"?>
<ds:datastoreItem xmlns:ds="http://schemas.openxmlformats.org/officeDocument/2006/customXml" ds:itemID="{7203D987-BACE-47DC-B202-4D04CB23F76F}">
  <ds:schemaRefs/>
</ds:datastoreItem>
</file>

<file path=customXml/itemProps2.xml><?xml version="1.0" encoding="utf-8"?>
<ds:datastoreItem xmlns:ds="http://schemas.openxmlformats.org/officeDocument/2006/customXml" ds:itemID="{79FFF025-361B-4650-BF10-3772F49D67B8}">
  <ds:schemaRefs/>
</ds:datastoreItem>
</file>

<file path=customXml/itemProps3.xml><?xml version="1.0" encoding="utf-8"?>
<ds:datastoreItem xmlns:ds="http://schemas.openxmlformats.org/officeDocument/2006/customXml" ds:itemID="{978984FF-6C25-4FD4-85EA-2F9586C8CA61}">
  <ds:schemaRefs/>
</ds:datastoreItem>
</file>

<file path=customXml/itemProps4.xml><?xml version="1.0" encoding="utf-8"?>
<ds:datastoreItem xmlns:ds="http://schemas.openxmlformats.org/officeDocument/2006/customXml" ds:itemID="{026957DE-A263-4C3E-96D4-107DEBA1D471}">
  <ds:schemaRefs/>
</ds:datastoreItem>
</file>

<file path=customXml/itemProps5.xml><?xml version="1.0" encoding="utf-8"?>
<ds:datastoreItem xmlns:ds="http://schemas.openxmlformats.org/officeDocument/2006/customXml" ds:itemID="{262330D0-72AE-4113-AEEA-627C068177A3}">
  <ds:schemaRefs/>
</ds:datastoreItem>
</file>

<file path=customXml/itemProps6.xml><?xml version="1.0" encoding="utf-8"?>
<ds:datastoreItem xmlns:ds="http://schemas.openxmlformats.org/officeDocument/2006/customXml" ds:itemID="{E25E2EAB-5755-46F8-8B87-3E93599F92BB}">
  <ds:schemaRefs/>
</ds:datastoreItem>
</file>

<file path=customXml/itemProps7.xml><?xml version="1.0" encoding="utf-8"?>
<ds:datastoreItem xmlns:ds="http://schemas.openxmlformats.org/officeDocument/2006/customXml" ds:itemID="{240D705B-94E2-4FD3-86A8-20CDFE0BC126}">
  <ds:schemaRefs/>
</ds:datastoreItem>
</file>

<file path=customXml/itemProps8.xml><?xml version="1.0" encoding="utf-8"?>
<ds:datastoreItem xmlns:ds="http://schemas.openxmlformats.org/officeDocument/2006/customXml" ds:itemID="{C3179029-E259-48BA-A880-C4319617920A}">
  <ds:schemaRefs/>
</ds:datastoreItem>
</file>

<file path=customXml/itemProps9.xml><?xml version="1.0" encoding="utf-8"?>
<ds:datastoreItem xmlns:ds="http://schemas.openxmlformats.org/officeDocument/2006/customXml" ds:itemID="{6135DD6B-13F6-4084-9A83-74BCD2DA0A54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549</Words>
  <Application>Microsoft Office PowerPoint</Application>
  <PresentationFormat>Widescreen</PresentationFormat>
  <Paragraphs>160</Paragraphs>
  <Slides>14</Slides>
  <Notes>11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7" baseType="lpstr">
      <vt:lpstr>Arial</vt:lpstr>
      <vt:lpstr>Calibri</vt:lpstr>
      <vt:lpstr>REGION H PowerPoint Skabelon</vt:lpstr>
      <vt:lpstr>Organisering, aktivering og ibrugtagning af Center A</vt:lpstr>
      <vt:lpstr>Hvem er vi </vt:lpstr>
      <vt:lpstr>PowerPoint-præsentation</vt:lpstr>
      <vt:lpstr>Hvilken lejr identificerer du dig med?</vt:lpstr>
      <vt:lpstr>PowerPoint-præsentation</vt:lpstr>
      <vt:lpstr>Det nye Center A</vt:lpstr>
      <vt:lpstr>Etagerne i Center A </vt:lpstr>
      <vt:lpstr>Samarbejdet – byggeriets kompleksitet og konsekvens for tiden   </vt:lpstr>
      <vt:lpstr>PowerPoint-præsentation</vt:lpstr>
      <vt:lpstr>PowerPoint-præsentation</vt:lpstr>
      <vt:lpstr>PowerPoint-præsentation</vt:lpstr>
      <vt:lpstr>Hvad sikrer vores fælles succes i fremtiden!</vt:lpstr>
      <vt:lpstr>Hvad har I lært om samarbejdet i jeres byggeri</vt:lpstr>
      <vt:lpstr>PowerPoint-præsentation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2023-03-29T08:36:17Z</dcterms:created>
  <dcterms:modified xsi:type="dcterms:W3CDTF">2023-10-31T10:26:03Z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2023-04-04T13:19:01.8314122Z</vt:lpwstr>
  </property>
  <property fmtid="{D5CDD505-2E9C-101B-9397-08002B2CF9AE}" pid="3" name="TemplafyTenantId">
    <vt:lpwstr>regionh</vt:lpwstr>
  </property>
  <property fmtid="{D5CDD505-2E9C-101B-9397-08002B2CF9AE}" pid="4" name="TemplafyTemplateId">
    <vt:lpwstr>638181889287497750</vt:lpwstr>
  </property>
  <property fmtid="{D5CDD505-2E9C-101B-9397-08002B2CF9AE}" pid="5" name="TemplafyUserProfileId">
    <vt:lpwstr>636771000395117838</vt:lpwstr>
  </property>
  <property fmtid="{D5CDD505-2E9C-101B-9397-08002B2CF9AE}" pid="6" name="TemplafyLanguageCode">
    <vt:lpwstr>da-DK</vt:lpwstr>
  </property>
</Properties>
</file>