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68" r:id="rId2"/>
    <p:sldId id="292" r:id="rId3"/>
    <p:sldId id="257" r:id="rId4"/>
    <p:sldId id="272" r:id="rId5"/>
    <p:sldId id="258" r:id="rId6"/>
    <p:sldId id="273" r:id="rId7"/>
    <p:sldId id="274" r:id="rId8"/>
    <p:sldId id="276" r:id="rId9"/>
    <p:sldId id="277" r:id="rId10"/>
    <p:sldId id="278" r:id="rId11"/>
    <p:sldId id="266" r:id="rId12"/>
    <p:sldId id="259" r:id="rId13"/>
    <p:sldId id="280" r:id="rId14"/>
    <p:sldId id="270" r:id="rId15"/>
    <p:sldId id="279" r:id="rId16"/>
    <p:sldId id="284" r:id="rId17"/>
    <p:sldId id="289" r:id="rId18"/>
    <p:sldId id="288" r:id="rId19"/>
    <p:sldId id="286" r:id="rId20"/>
    <p:sldId id="283" r:id="rId21"/>
    <p:sldId id="281" r:id="rId22"/>
    <p:sldId id="282" r:id="rId23"/>
    <p:sldId id="269" r:id="rId24"/>
    <p:sldId id="263" r:id="rId25"/>
    <p:sldId id="29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849E3A-D920-48FD-91DE-8F89D31293DA}" v="807" dt="2023-10-30T14:15:11.2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æstebruger" userId="S::urn:spo:anon#e6264dd310c2f4a70232594d7430ab8e828e6a1b4f59e7feccab3876a288b7d9::" providerId="AD" clId="Web-{84F599DF-08B7-ABE5-ACC3-ECC7489BD840}"/>
    <pc:docChg chg="addSld delSld">
      <pc:chgData name="Gæstebruger" userId="S::urn:spo:anon#e6264dd310c2f4a70232594d7430ab8e828e6a1b4f59e7feccab3876a288b7d9::" providerId="AD" clId="Web-{84F599DF-08B7-ABE5-ACC3-ECC7489BD840}" dt="2023-10-29T20:38:50.304" v="1"/>
      <pc:docMkLst>
        <pc:docMk/>
      </pc:docMkLst>
      <pc:sldChg chg="new del">
        <pc:chgData name="Gæstebruger" userId="S::urn:spo:anon#e6264dd310c2f4a70232594d7430ab8e828e6a1b4f59e7feccab3876a288b7d9::" providerId="AD" clId="Web-{84F599DF-08B7-ABE5-ACC3-ECC7489BD840}" dt="2023-10-29T20:38:50.304" v="1"/>
        <pc:sldMkLst>
          <pc:docMk/>
          <pc:sldMk cId="1821839909" sldId="294"/>
        </pc:sldMkLst>
      </pc:sldChg>
    </pc:docChg>
  </pc:docChgLst>
  <pc:docChgLst>
    <pc:chgData name="Jakob Nørby" userId="S::jn@4bc.dk::955ea330-da68-4132-a689-2ffc80e0d3f2" providerId="AD" clId="Web-{01FA1625-1B5F-FE3D-5B59-479E8C935F6A}"/>
    <pc:docChg chg="modSld">
      <pc:chgData name="Jakob Nørby" userId="S::jn@4bc.dk::955ea330-da68-4132-a689-2ffc80e0d3f2" providerId="AD" clId="Web-{01FA1625-1B5F-FE3D-5B59-479E8C935F6A}" dt="2023-10-27T13:37:40.088" v="4" actId="1076"/>
      <pc:docMkLst>
        <pc:docMk/>
      </pc:docMkLst>
      <pc:sldChg chg="modSp">
        <pc:chgData name="Jakob Nørby" userId="S::jn@4bc.dk::955ea330-da68-4132-a689-2ffc80e0d3f2" providerId="AD" clId="Web-{01FA1625-1B5F-FE3D-5B59-479E8C935F6A}" dt="2023-10-27T13:37:40.088" v="4" actId="1076"/>
        <pc:sldMkLst>
          <pc:docMk/>
          <pc:sldMk cId="3260745468" sldId="292"/>
        </pc:sldMkLst>
        <pc:spChg chg="mod">
          <ac:chgData name="Jakob Nørby" userId="S::jn@4bc.dk::955ea330-da68-4132-a689-2ffc80e0d3f2" providerId="AD" clId="Web-{01FA1625-1B5F-FE3D-5B59-479E8C935F6A}" dt="2023-10-27T13:37:40.088" v="4" actId="1076"/>
          <ac:spMkLst>
            <pc:docMk/>
            <pc:sldMk cId="3260745468" sldId="292"/>
            <ac:spMk id="8" creationId="{EB33CAE9-6832-C364-3CBD-D655330189C2}"/>
          </ac:spMkLst>
        </pc:spChg>
        <pc:spChg chg="mod">
          <ac:chgData name="Jakob Nørby" userId="S::jn@4bc.dk::955ea330-da68-4132-a689-2ffc80e0d3f2" providerId="AD" clId="Web-{01FA1625-1B5F-FE3D-5B59-479E8C935F6A}" dt="2023-10-27T13:37:36.541" v="3"/>
          <ac:spMkLst>
            <pc:docMk/>
            <pc:sldMk cId="3260745468" sldId="292"/>
            <ac:spMk id="9" creationId="{3E0543BC-0EA0-5202-8191-7DCA3D0BCD79}"/>
          </ac:spMkLst>
        </pc:spChg>
      </pc:sldChg>
    </pc:docChg>
  </pc:docChgLst>
  <pc:docChgLst>
    <pc:chgData name="Gæstebruger" userId="S::urn:spo:anon#e6264dd310c2f4a70232594d7430ab8e828e6a1b4f59e7feccab3876a288b7d9::" providerId="AD" clId="Web-{055741A1-1C54-443E-989E-684769158C83}"/>
    <pc:docChg chg="delSld">
      <pc:chgData name="Gæstebruger" userId="S::urn:spo:anon#e6264dd310c2f4a70232594d7430ab8e828e6a1b4f59e7feccab3876a288b7d9::" providerId="AD" clId="Web-{055741A1-1C54-443E-989E-684769158C83}" dt="2023-10-27T10:58:25.759" v="1"/>
      <pc:docMkLst>
        <pc:docMk/>
      </pc:docMkLst>
      <pc:sldChg chg="del">
        <pc:chgData name="Gæstebruger" userId="S::urn:spo:anon#e6264dd310c2f4a70232594d7430ab8e828e6a1b4f59e7feccab3876a288b7d9::" providerId="AD" clId="Web-{055741A1-1C54-443E-989E-684769158C83}" dt="2023-10-27T10:58:25.759" v="1"/>
        <pc:sldMkLst>
          <pc:docMk/>
          <pc:sldMk cId="2072742779" sldId="262"/>
        </pc:sldMkLst>
      </pc:sldChg>
      <pc:sldChg chg="del">
        <pc:chgData name="Gæstebruger" userId="S::urn:spo:anon#e6264dd310c2f4a70232594d7430ab8e828e6a1b4f59e7feccab3876a288b7d9::" providerId="AD" clId="Web-{055741A1-1C54-443E-989E-684769158C83}" dt="2023-10-27T10:57:49.258" v="0"/>
        <pc:sldMkLst>
          <pc:docMk/>
          <pc:sldMk cId="1852747472" sldId="267"/>
        </pc:sldMkLst>
      </pc:sldChg>
    </pc:docChg>
  </pc:docChgLst>
  <pc:docChgLst>
    <pc:chgData name="Jakob Nørby" userId="955ea330-da68-4132-a689-2ffc80e0d3f2" providerId="ADAL" clId="{FA849E3A-D920-48FD-91DE-8F89D31293DA}"/>
    <pc:docChg chg="undo custSel addSld delSld modSld sldOrd">
      <pc:chgData name="Jakob Nørby" userId="955ea330-da68-4132-a689-2ffc80e0d3f2" providerId="ADAL" clId="{FA849E3A-D920-48FD-91DE-8F89D31293DA}" dt="2023-10-31T08:41:24.675" v="3740" actId="20577"/>
      <pc:docMkLst>
        <pc:docMk/>
      </pc:docMkLst>
      <pc:sldChg chg="mod ord modShow">
        <pc:chgData name="Jakob Nørby" userId="955ea330-da68-4132-a689-2ffc80e0d3f2" providerId="ADAL" clId="{FA849E3A-D920-48FD-91DE-8F89D31293DA}" dt="2023-10-27T12:03:31.748" v="3505" actId="729"/>
        <pc:sldMkLst>
          <pc:docMk/>
          <pc:sldMk cId="4214539121" sldId="256"/>
        </pc:sldMkLst>
      </pc:sldChg>
      <pc:sldChg chg="addSp delSp modSp mod ord setBg delDesignElem">
        <pc:chgData name="Jakob Nørby" userId="955ea330-da68-4132-a689-2ffc80e0d3f2" providerId="ADAL" clId="{FA849E3A-D920-48FD-91DE-8F89D31293DA}" dt="2023-10-26T13:08:43.426" v="1941" actId="20577"/>
        <pc:sldMkLst>
          <pc:docMk/>
          <pc:sldMk cId="482209050" sldId="257"/>
        </pc:sldMkLst>
        <pc:spChg chg="add del mod">
          <ac:chgData name="Jakob Nørby" userId="955ea330-da68-4132-a689-2ffc80e0d3f2" providerId="ADAL" clId="{FA849E3A-D920-48FD-91DE-8F89D31293DA}" dt="2023-10-26T13:07:45.193" v="1920" actId="2711"/>
          <ac:spMkLst>
            <pc:docMk/>
            <pc:sldMk cId="482209050" sldId="257"/>
            <ac:spMk id="2" creationId="{C4B65155-303D-DD24-3FA1-2C2FFCD127C0}"/>
          </ac:spMkLst>
        </pc:spChg>
        <pc:spChg chg="mod">
          <ac:chgData name="Jakob Nørby" userId="955ea330-da68-4132-a689-2ffc80e0d3f2" providerId="ADAL" clId="{FA849E3A-D920-48FD-91DE-8F89D31293DA}" dt="2023-10-26T13:08:43.426" v="1941" actId="20577"/>
          <ac:spMkLst>
            <pc:docMk/>
            <pc:sldMk cId="482209050" sldId="257"/>
            <ac:spMk id="3" creationId="{5C9A919B-8ACF-03C6-5197-E2EF3B77293D}"/>
          </ac:spMkLst>
        </pc:spChg>
        <pc:spChg chg="add del">
          <ac:chgData name="Jakob Nørby" userId="955ea330-da68-4132-a689-2ffc80e0d3f2" providerId="ADAL" clId="{FA849E3A-D920-48FD-91DE-8F89D31293DA}" dt="2023-10-26T11:58:23.586" v="732" actId="478"/>
          <ac:spMkLst>
            <pc:docMk/>
            <pc:sldMk cId="482209050" sldId="257"/>
            <ac:spMk id="4" creationId="{A452A7A2-4F8D-2827-CD4D-50BAAB40ABB8}"/>
          </ac:spMkLst>
        </pc:spChg>
        <pc:spChg chg="add del">
          <ac:chgData name="Jakob Nørby" userId="955ea330-da68-4132-a689-2ffc80e0d3f2" providerId="ADAL" clId="{FA849E3A-D920-48FD-91DE-8F89D31293DA}" dt="2023-10-26T12:00:10.171" v="753" actId="26606"/>
          <ac:spMkLst>
            <pc:docMk/>
            <pc:sldMk cId="482209050" sldId="257"/>
            <ac:spMk id="8" creationId="{E09CCB3F-DBCE-4964-9E34-8C5DE80EF4B5}"/>
          </ac:spMkLst>
        </pc:spChg>
        <pc:spChg chg="add del">
          <ac:chgData name="Jakob Nørby" userId="955ea330-da68-4132-a689-2ffc80e0d3f2" providerId="ADAL" clId="{FA849E3A-D920-48FD-91DE-8F89D31293DA}" dt="2023-10-26T12:00:10.171" v="753" actId="26606"/>
          <ac:spMkLst>
            <pc:docMk/>
            <pc:sldMk cId="482209050" sldId="257"/>
            <ac:spMk id="9" creationId="{1DFF944F-74BA-483A-82C0-64E3AAF4AE98}"/>
          </ac:spMkLst>
        </pc:spChg>
        <pc:spChg chg="add del mod">
          <ac:chgData name="Jakob Nørby" userId="955ea330-da68-4132-a689-2ffc80e0d3f2" providerId="ADAL" clId="{FA849E3A-D920-48FD-91DE-8F89D31293DA}" dt="2023-10-26T12:00:17.241" v="755" actId="478"/>
          <ac:spMkLst>
            <pc:docMk/>
            <pc:sldMk cId="482209050" sldId="257"/>
            <ac:spMk id="10" creationId="{7C9AA247-BA24-E8CA-52F9-BE6EC15E34E3}"/>
          </ac:spMkLst>
        </pc:spChg>
        <pc:spChg chg="add del">
          <ac:chgData name="Jakob Nørby" userId="955ea330-da68-4132-a689-2ffc80e0d3f2" providerId="ADAL" clId="{FA849E3A-D920-48FD-91DE-8F89D31293DA}" dt="2023-10-26T11:59:52.304" v="744"/>
          <ac:spMkLst>
            <pc:docMk/>
            <pc:sldMk cId="482209050" sldId="257"/>
            <ac:spMk id="11" creationId="{04812C46-200A-4DEB-A05E-3ED6C68C2387}"/>
          </ac:spMkLst>
        </pc:spChg>
        <pc:spChg chg="add del">
          <ac:chgData name="Jakob Nørby" userId="955ea330-da68-4132-a689-2ffc80e0d3f2" providerId="ADAL" clId="{FA849E3A-D920-48FD-91DE-8F89D31293DA}" dt="2023-10-26T12:08:49.972" v="924" actId="26606"/>
          <ac:spMkLst>
            <pc:docMk/>
            <pc:sldMk cId="482209050" sldId="257"/>
            <ac:spMk id="12" creationId="{04812C46-200A-4DEB-A05E-3ED6C68C2387}"/>
          </ac:spMkLst>
        </pc:spChg>
        <pc:spChg chg="add del">
          <ac:chgData name="Jakob Nørby" userId="955ea330-da68-4132-a689-2ffc80e0d3f2" providerId="ADAL" clId="{FA849E3A-D920-48FD-91DE-8F89D31293DA}" dt="2023-10-26T11:59:52.304" v="744"/>
          <ac:spMkLst>
            <pc:docMk/>
            <pc:sldMk cId="482209050" sldId="257"/>
            <ac:spMk id="13" creationId="{D1EA859B-E555-4109-94F3-6700E046E008}"/>
          </ac:spMkLst>
        </pc:spChg>
        <pc:spChg chg="add del">
          <ac:chgData name="Jakob Nørby" userId="955ea330-da68-4132-a689-2ffc80e0d3f2" providerId="ADAL" clId="{FA849E3A-D920-48FD-91DE-8F89D31293DA}" dt="2023-10-26T12:08:49.972" v="924" actId="26606"/>
          <ac:spMkLst>
            <pc:docMk/>
            <pc:sldMk cId="482209050" sldId="257"/>
            <ac:spMk id="14" creationId="{D1EA859B-E555-4109-94F3-6700E046E008}"/>
          </ac:spMkLst>
        </pc:spChg>
        <pc:spChg chg="add del">
          <ac:chgData name="Jakob Nørby" userId="955ea330-da68-4132-a689-2ffc80e0d3f2" providerId="ADAL" clId="{FA849E3A-D920-48FD-91DE-8F89D31293DA}" dt="2023-10-26T12:00:27.085" v="758"/>
          <ac:spMkLst>
            <pc:docMk/>
            <pc:sldMk cId="482209050" sldId="257"/>
            <ac:spMk id="25" creationId="{B9403C7F-76AE-4587-92A2-D4E41EBE68BD}"/>
          </ac:spMkLst>
        </pc:spChg>
        <pc:grpChg chg="add del">
          <ac:chgData name="Jakob Nørby" userId="955ea330-da68-4132-a689-2ffc80e0d3f2" providerId="ADAL" clId="{FA849E3A-D920-48FD-91DE-8F89D31293DA}" dt="2023-10-26T12:00:10.171" v="753" actId="26606"/>
          <ac:grpSpMkLst>
            <pc:docMk/>
            <pc:sldMk cId="482209050" sldId="257"/>
            <ac:grpSpMk id="15" creationId="{A9733A91-F958-4629-801A-3F6F1E09AD64}"/>
          </ac:grpSpMkLst>
        </pc:grpChg>
        <pc:grpChg chg="add del">
          <ac:chgData name="Jakob Nørby" userId="955ea330-da68-4132-a689-2ffc80e0d3f2" providerId="ADAL" clId="{FA849E3A-D920-48FD-91DE-8F89D31293DA}" dt="2023-10-26T12:00:27.085" v="758"/>
          <ac:grpSpMkLst>
            <pc:docMk/>
            <pc:sldMk cId="482209050" sldId="257"/>
            <ac:grpSpMk id="27" creationId="{D6C71778-3DDA-4748-AEBB-2A4B75016325}"/>
          </ac:grpSpMkLst>
        </pc:grpChg>
        <pc:picChg chg="add mod ord">
          <ac:chgData name="Jakob Nørby" userId="955ea330-da68-4132-a689-2ffc80e0d3f2" providerId="ADAL" clId="{FA849E3A-D920-48FD-91DE-8F89D31293DA}" dt="2023-10-26T12:08:49.972" v="924" actId="26606"/>
          <ac:picMkLst>
            <pc:docMk/>
            <pc:sldMk cId="482209050" sldId="257"/>
            <ac:picMk id="6" creationId="{86F901AE-E2B5-2466-38E5-2B0776DE40D5}"/>
          </ac:picMkLst>
        </pc:picChg>
        <pc:cxnChg chg="add del">
          <ac:chgData name="Jakob Nørby" userId="955ea330-da68-4132-a689-2ffc80e0d3f2" providerId="ADAL" clId="{FA849E3A-D920-48FD-91DE-8F89D31293DA}" dt="2023-10-26T12:57:19.858" v="1746"/>
          <ac:cxnSpMkLst>
            <pc:docMk/>
            <pc:sldMk cId="482209050" sldId="257"/>
            <ac:cxnSpMk id="19" creationId="{1503BFE4-729B-D9D0-C17B-501E6AF1127A}"/>
          </ac:cxnSpMkLst>
        </pc:cxnChg>
      </pc:sldChg>
      <pc:sldChg chg="addSp delSp modSp mod setBg setClrOvrMap delDesignElem">
        <pc:chgData name="Jakob Nørby" userId="955ea330-da68-4132-a689-2ffc80e0d3f2" providerId="ADAL" clId="{FA849E3A-D920-48FD-91DE-8F89D31293DA}" dt="2023-10-26T12:57:19.858" v="1746"/>
        <pc:sldMkLst>
          <pc:docMk/>
          <pc:sldMk cId="3021504361" sldId="258"/>
        </pc:sldMkLst>
        <pc:spChg chg="mod ord">
          <ac:chgData name="Jakob Nørby" userId="955ea330-da68-4132-a689-2ffc80e0d3f2" providerId="ADAL" clId="{FA849E3A-D920-48FD-91DE-8F89D31293DA}" dt="2023-10-26T12:48:26.366" v="1264" actId="20577"/>
          <ac:spMkLst>
            <pc:docMk/>
            <pc:sldMk cId="3021504361" sldId="258"/>
            <ac:spMk id="2" creationId="{3A14EF68-1FC4-AB64-E39D-591241E160B6}"/>
          </ac:spMkLst>
        </pc:spChg>
        <pc:spChg chg="del mod">
          <ac:chgData name="Jakob Nørby" userId="955ea330-da68-4132-a689-2ffc80e0d3f2" providerId="ADAL" clId="{FA849E3A-D920-48FD-91DE-8F89D31293DA}" dt="2023-10-26T12:03:43.888" v="825" actId="478"/>
          <ac:spMkLst>
            <pc:docMk/>
            <pc:sldMk cId="3021504361" sldId="258"/>
            <ac:spMk id="3" creationId="{63B3BFC8-F856-73A2-9710-40F10C0E7D0A}"/>
          </ac:spMkLst>
        </pc:spChg>
        <pc:spChg chg="add del mod">
          <ac:chgData name="Jakob Nørby" userId="955ea330-da68-4132-a689-2ffc80e0d3f2" providerId="ADAL" clId="{FA849E3A-D920-48FD-91DE-8F89D31293DA}" dt="2023-10-26T12:04:56.044" v="827" actId="26606"/>
          <ac:spMkLst>
            <pc:docMk/>
            <pc:sldMk cId="3021504361" sldId="258"/>
            <ac:spMk id="5" creationId="{42734ADE-D870-FC80-DF7B-3EDB2AA576D5}"/>
          </ac:spMkLst>
        </pc:spChg>
        <pc:spChg chg="add del">
          <ac:chgData name="Jakob Nørby" userId="955ea330-da68-4132-a689-2ffc80e0d3f2" providerId="ADAL" clId="{FA849E3A-D920-48FD-91DE-8F89D31293DA}" dt="2023-10-26T12:05:55.958" v="835" actId="26606"/>
          <ac:spMkLst>
            <pc:docMk/>
            <pc:sldMk cId="3021504361" sldId="258"/>
            <ac:spMk id="11" creationId="{53306540-870A-7346-8CFF-A1B08DE50CF9}"/>
          </ac:spMkLst>
        </pc:spChg>
        <pc:spChg chg="add del">
          <ac:chgData name="Jakob Nørby" userId="955ea330-da68-4132-a689-2ffc80e0d3f2" providerId="ADAL" clId="{FA849E3A-D920-48FD-91DE-8F89D31293DA}" dt="2023-10-26T12:57:19.858" v="1746"/>
          <ac:spMkLst>
            <pc:docMk/>
            <pc:sldMk cId="3021504361" sldId="258"/>
            <ac:spMk id="16" creationId="{71B2258F-86CA-4D4D-8270-BC05FCDEBFB3}"/>
          </ac:spMkLst>
        </pc:spChg>
        <pc:picChg chg="add mod">
          <ac:chgData name="Jakob Nørby" userId="955ea330-da68-4132-a689-2ffc80e0d3f2" providerId="ADAL" clId="{FA849E3A-D920-48FD-91DE-8F89D31293DA}" dt="2023-10-26T12:05:55.958" v="835" actId="26606"/>
          <ac:picMkLst>
            <pc:docMk/>
            <pc:sldMk cId="3021504361" sldId="258"/>
            <ac:picMk id="6" creationId="{E0783E41-4D7B-50C2-F39D-5AE4C9CFC972}"/>
          </ac:picMkLst>
        </pc:picChg>
        <pc:picChg chg="add del">
          <ac:chgData name="Jakob Nørby" userId="955ea330-da68-4132-a689-2ffc80e0d3f2" providerId="ADAL" clId="{FA849E3A-D920-48FD-91DE-8F89D31293DA}" dt="2023-10-26T12:05:48.617" v="833" actId="478"/>
          <ac:picMkLst>
            <pc:docMk/>
            <pc:sldMk cId="3021504361" sldId="258"/>
            <ac:picMk id="7" creationId="{114A4092-F55E-8F84-F665-161EC6CFE590}"/>
          </ac:picMkLst>
        </pc:picChg>
      </pc:sldChg>
      <pc:sldChg chg="addSp delSp modSp mod delAnim modAnim">
        <pc:chgData name="Jakob Nørby" userId="955ea330-da68-4132-a689-2ffc80e0d3f2" providerId="ADAL" clId="{FA849E3A-D920-48FD-91DE-8F89D31293DA}" dt="2023-10-27T12:01:19.620" v="3426"/>
        <pc:sldMkLst>
          <pc:docMk/>
          <pc:sldMk cId="3719517106" sldId="259"/>
        </pc:sldMkLst>
        <pc:spChg chg="del mod">
          <ac:chgData name="Jakob Nørby" userId="955ea330-da68-4132-a689-2ffc80e0d3f2" providerId="ADAL" clId="{FA849E3A-D920-48FD-91DE-8F89D31293DA}" dt="2023-10-26T12:47:28.533" v="1225" actId="478"/>
          <ac:spMkLst>
            <pc:docMk/>
            <pc:sldMk cId="3719517106" sldId="259"/>
            <ac:spMk id="2" creationId="{B105A253-D68B-F7C1-6ACC-16103DA8E57B}"/>
          </ac:spMkLst>
        </pc:spChg>
        <pc:spChg chg="del mod">
          <ac:chgData name="Jakob Nørby" userId="955ea330-da68-4132-a689-2ffc80e0d3f2" providerId="ADAL" clId="{FA849E3A-D920-48FD-91DE-8F89D31293DA}" dt="2023-10-26T12:45:54.213" v="1162" actId="1032"/>
          <ac:spMkLst>
            <pc:docMk/>
            <pc:sldMk cId="3719517106" sldId="259"/>
            <ac:spMk id="3" creationId="{E3770A39-E024-6006-6F45-D34FAB306887}"/>
          </ac:spMkLst>
        </pc:spChg>
        <pc:spChg chg="add del mod">
          <ac:chgData name="Jakob Nørby" userId="955ea330-da68-4132-a689-2ffc80e0d3f2" providerId="ADAL" clId="{FA849E3A-D920-48FD-91DE-8F89D31293DA}" dt="2023-10-26T12:47:27.024" v="1224" actId="478"/>
          <ac:spMkLst>
            <pc:docMk/>
            <pc:sldMk cId="3719517106" sldId="259"/>
            <ac:spMk id="6" creationId="{A3FB9B57-66BC-C39D-2ECB-B1D4F702D5DE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7" creationId="{9895A298-4353-55BA-6C0D-5A563C0AC1DE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8" creationId="{969EAF02-A16B-8FA4-ACC3-6F696F7F02F1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9" creationId="{C3B5E73F-33BD-6D2E-427C-FB09D3C41E6D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10" creationId="{6B55E2D3-A0AD-A84D-6A52-323476DF86EA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11" creationId="{939E2A95-BEC0-FC42-0825-CABE5E478309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12" creationId="{F9D4C4F1-5BF8-F80C-D68E-5297A90AEB7C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13" creationId="{9ABCDD37-4623-9A27-A90A-D302E637F455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14" creationId="{968D51CE-18D9-E3FB-B9E7-D407AFA582F8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15" creationId="{984AC54F-6B55-E04A-C049-6D7AB0C8B964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16" creationId="{4A73A183-9355-7240-2CFF-48BBF1C4A5CB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17" creationId="{E2180AC1-F65D-52A6-98A1-4AE824FC714C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18" creationId="{D20A4380-2BA0-60A7-C68D-841897162942}"/>
          </ac:spMkLst>
        </pc:spChg>
        <pc:spChg chg="add mod">
          <ac:chgData name="Jakob Nørby" userId="955ea330-da68-4132-a689-2ffc80e0d3f2" providerId="ADAL" clId="{FA849E3A-D920-48FD-91DE-8F89D31293DA}" dt="2023-10-26T12:49:03.912" v="1268" actId="20577"/>
          <ac:spMkLst>
            <pc:docMk/>
            <pc:sldMk cId="3719517106" sldId="259"/>
            <ac:spMk id="19" creationId="{4B5E9BDF-0295-646E-55B8-C7E50C95BC75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20" creationId="{E256CE19-5B49-1FEF-FC7C-C2FC85E4B9EE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21" creationId="{1A572409-46C0-3C4B-50EA-4634FCEB9B20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23" creationId="{564A7F0E-6CAB-0BB9-54F6-D1A62C8C0C5B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24" creationId="{5D93F991-616F-77B7-FCAD-9522A9A79EFA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25" creationId="{2F8F7B6E-0F9E-9B42-83AE-98E3C65CEF21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26" creationId="{27BAB1B1-8DF9-C8B9-4FB9-4C1AB03181B6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27" creationId="{735AE252-38B4-9422-9014-84B422F1FF59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28" creationId="{3A337E6A-159B-BC9A-99A3-B057D3916E08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29" creationId="{C11E9747-391C-C74D-C106-004085D6A0A9}"/>
          </ac:spMkLst>
        </pc:spChg>
        <pc:spChg chg="add mod">
          <ac:chgData name="Jakob Nørby" userId="955ea330-da68-4132-a689-2ffc80e0d3f2" providerId="ADAL" clId="{FA849E3A-D920-48FD-91DE-8F89D31293DA}" dt="2023-10-26T12:47:23.939" v="1223"/>
          <ac:spMkLst>
            <pc:docMk/>
            <pc:sldMk cId="3719517106" sldId="259"/>
            <ac:spMk id="30" creationId="{2DC14ECB-0FD8-713D-40CD-8CFD080CBED4}"/>
          </ac:spMkLst>
        </pc:spChg>
        <pc:spChg chg="add del mod">
          <ac:chgData name="Jakob Nørby" userId="955ea330-da68-4132-a689-2ffc80e0d3f2" providerId="ADAL" clId="{FA849E3A-D920-48FD-91DE-8F89D31293DA}" dt="2023-10-27T12:01:12.758" v="3424" actId="478"/>
          <ac:spMkLst>
            <pc:docMk/>
            <pc:sldMk cId="3719517106" sldId="259"/>
            <ac:spMk id="32" creationId="{0067DC19-937C-A560-F676-DCFA2BFC6C36}"/>
          </ac:spMkLst>
        </pc:spChg>
        <pc:spChg chg="add del mod">
          <ac:chgData name="Jakob Nørby" userId="955ea330-da68-4132-a689-2ffc80e0d3f2" providerId="ADAL" clId="{FA849E3A-D920-48FD-91DE-8F89D31293DA}" dt="2023-10-26T12:48:34.016" v="1265" actId="478"/>
          <ac:spMkLst>
            <pc:docMk/>
            <pc:sldMk cId="3719517106" sldId="259"/>
            <ac:spMk id="34" creationId="{5E26FF1A-5EDD-29DD-DF86-BCE621DDDE08}"/>
          </ac:spMkLst>
        </pc:spChg>
        <pc:spChg chg="add mod">
          <ac:chgData name="Jakob Nørby" userId="955ea330-da68-4132-a689-2ffc80e0d3f2" providerId="ADAL" clId="{FA849E3A-D920-48FD-91DE-8F89D31293DA}" dt="2023-10-26T13:00:24.225" v="1780" actId="2711"/>
          <ac:spMkLst>
            <pc:docMk/>
            <pc:sldMk cId="3719517106" sldId="259"/>
            <ac:spMk id="35" creationId="{94EECF85-D795-5562-22CA-D4D2FD0B86C9}"/>
          </ac:spMkLst>
        </pc:spChg>
        <pc:graphicFrameChg chg="add del mod modGraphic">
          <ac:chgData name="Jakob Nørby" userId="955ea330-da68-4132-a689-2ffc80e0d3f2" providerId="ADAL" clId="{FA849E3A-D920-48FD-91DE-8F89D31293DA}" dt="2023-10-26T12:47:23.118" v="1222" actId="478"/>
          <ac:graphicFrameMkLst>
            <pc:docMk/>
            <pc:sldMk cId="3719517106" sldId="259"/>
            <ac:graphicFrameMk id="4" creationId="{7AED79F0-28C8-7A1C-C1C9-238F0F431E2B}"/>
          </ac:graphicFrameMkLst>
        </pc:graphicFrameChg>
        <pc:cxnChg chg="add mod">
          <ac:chgData name="Jakob Nørby" userId="955ea330-da68-4132-a689-2ffc80e0d3f2" providerId="ADAL" clId="{FA849E3A-D920-48FD-91DE-8F89D31293DA}" dt="2023-10-26T12:47:23.939" v="1223"/>
          <ac:cxnSpMkLst>
            <pc:docMk/>
            <pc:sldMk cId="3719517106" sldId="259"/>
            <ac:cxnSpMk id="22" creationId="{29333069-DC40-E689-4E55-32B3A8FD86A6}"/>
          </ac:cxnSpMkLst>
        </pc:cxnChg>
        <pc:cxnChg chg="add del mod">
          <ac:chgData name="Jakob Nørby" userId="955ea330-da68-4132-a689-2ffc80e0d3f2" providerId="ADAL" clId="{FA849E3A-D920-48FD-91DE-8F89D31293DA}" dt="2023-10-27T12:01:13.798" v="3425" actId="478"/>
          <ac:cxnSpMkLst>
            <pc:docMk/>
            <pc:sldMk cId="3719517106" sldId="259"/>
            <ac:cxnSpMk id="31" creationId="{DBD11B03-E67D-2C9B-9B25-FF2326E8F46D}"/>
          </ac:cxnSpMkLst>
        </pc:cxnChg>
      </pc:sldChg>
      <pc:sldChg chg="addSp delSp modSp del mod">
        <pc:chgData name="Jakob Nørby" userId="955ea330-da68-4132-a689-2ffc80e0d3f2" providerId="ADAL" clId="{FA849E3A-D920-48FD-91DE-8F89D31293DA}" dt="2023-10-26T13:13:34.923" v="2170" actId="47"/>
        <pc:sldMkLst>
          <pc:docMk/>
          <pc:sldMk cId="62482872" sldId="260"/>
        </pc:sldMkLst>
        <pc:spChg chg="mod">
          <ac:chgData name="Jakob Nørby" userId="955ea330-da68-4132-a689-2ffc80e0d3f2" providerId="ADAL" clId="{FA849E3A-D920-48FD-91DE-8F89D31293DA}" dt="2023-10-26T13:12:07.283" v="2149" actId="113"/>
          <ac:spMkLst>
            <pc:docMk/>
            <pc:sldMk cId="62482872" sldId="260"/>
            <ac:spMk id="2" creationId="{705DFB15-14C9-7E2C-A83A-35B7F8F4358B}"/>
          </ac:spMkLst>
        </pc:spChg>
        <pc:spChg chg="mod">
          <ac:chgData name="Jakob Nørby" userId="955ea330-da68-4132-a689-2ffc80e0d3f2" providerId="ADAL" clId="{FA849E3A-D920-48FD-91DE-8F89D31293DA}" dt="2023-10-26T12:57:23.892" v="1747"/>
          <ac:spMkLst>
            <pc:docMk/>
            <pc:sldMk cId="62482872" sldId="260"/>
            <ac:spMk id="3" creationId="{F521E4D2-C9EC-9C87-5719-6BEEA417617F}"/>
          </ac:spMkLst>
        </pc:spChg>
        <pc:picChg chg="add del mod">
          <ac:chgData name="Jakob Nørby" userId="955ea330-da68-4132-a689-2ffc80e0d3f2" providerId="ADAL" clId="{FA849E3A-D920-48FD-91DE-8F89D31293DA}" dt="2023-10-26T13:12:54.595" v="2158" actId="21"/>
          <ac:picMkLst>
            <pc:docMk/>
            <pc:sldMk cId="62482872" sldId="260"/>
            <ac:picMk id="5" creationId="{E55CE8F9-412E-9021-9748-D1466203B5F4}"/>
          </ac:picMkLst>
        </pc:picChg>
      </pc:sldChg>
      <pc:sldChg chg="addSp delSp modSp del mod setBg">
        <pc:chgData name="Jakob Nørby" userId="955ea330-da68-4132-a689-2ffc80e0d3f2" providerId="ADAL" clId="{FA849E3A-D920-48FD-91DE-8F89D31293DA}" dt="2023-10-26T13:06:06.092" v="1887" actId="47"/>
        <pc:sldMkLst>
          <pc:docMk/>
          <pc:sldMk cId="1902681751" sldId="261"/>
        </pc:sldMkLst>
        <pc:spChg chg="del mod">
          <ac:chgData name="Jakob Nørby" userId="955ea330-da68-4132-a689-2ffc80e0d3f2" providerId="ADAL" clId="{FA849E3A-D920-48FD-91DE-8F89D31293DA}" dt="2023-10-26T12:54:05.718" v="1545" actId="478"/>
          <ac:spMkLst>
            <pc:docMk/>
            <pc:sldMk cId="1902681751" sldId="261"/>
            <ac:spMk id="2" creationId="{28653654-132C-0BC6-D42B-D3B53F34187B}"/>
          </ac:spMkLst>
        </pc:spChg>
        <pc:spChg chg="del mod">
          <ac:chgData name="Jakob Nørby" userId="955ea330-da68-4132-a689-2ffc80e0d3f2" providerId="ADAL" clId="{FA849E3A-D920-48FD-91DE-8F89D31293DA}" dt="2023-10-26T13:01:18.760" v="1785"/>
          <ac:spMkLst>
            <pc:docMk/>
            <pc:sldMk cId="1902681751" sldId="261"/>
            <ac:spMk id="3" creationId="{1BF9B31B-550A-677C-AA64-4578D7662D7D}"/>
          </ac:spMkLst>
        </pc:spChg>
        <pc:spChg chg="add mod">
          <ac:chgData name="Jakob Nørby" userId="955ea330-da68-4132-a689-2ffc80e0d3f2" providerId="ADAL" clId="{FA849E3A-D920-48FD-91DE-8F89D31293DA}" dt="2023-10-26T13:05:31.724" v="1880" actId="404"/>
          <ac:spMkLst>
            <pc:docMk/>
            <pc:sldMk cId="1902681751" sldId="261"/>
            <ac:spMk id="4" creationId="{5BFB8F85-D85F-A9A9-23D3-3E5B2AF35334}"/>
          </ac:spMkLst>
        </pc:spChg>
        <pc:spChg chg="add del mod">
          <ac:chgData name="Jakob Nørby" userId="955ea330-da68-4132-a689-2ffc80e0d3f2" providerId="ADAL" clId="{FA849E3A-D920-48FD-91DE-8F89D31293DA}" dt="2023-10-26T12:54:07.397" v="1546" actId="478"/>
          <ac:spMkLst>
            <pc:docMk/>
            <pc:sldMk cId="1902681751" sldId="261"/>
            <ac:spMk id="7" creationId="{0E8EAFE0-6165-A64F-8D56-7D48171CEEA7}"/>
          </ac:spMkLst>
        </pc:spChg>
        <pc:spChg chg="add mod">
          <ac:chgData name="Jakob Nørby" userId="955ea330-da68-4132-a689-2ffc80e0d3f2" providerId="ADAL" clId="{FA849E3A-D920-48FD-91DE-8F89D31293DA}" dt="2023-10-26T13:05:24.971" v="1878" actId="26606"/>
          <ac:spMkLst>
            <pc:docMk/>
            <pc:sldMk cId="1902681751" sldId="261"/>
            <ac:spMk id="13" creationId="{8FEFE613-5858-71ED-ADB1-575FB9875659}"/>
          </ac:spMkLst>
        </pc:spChg>
        <pc:spChg chg="add del">
          <ac:chgData name="Jakob Nørby" userId="955ea330-da68-4132-a689-2ffc80e0d3f2" providerId="ADAL" clId="{FA849E3A-D920-48FD-91DE-8F89D31293DA}" dt="2023-10-26T13:02:43.593" v="1798" actId="26606"/>
          <ac:spMkLst>
            <pc:docMk/>
            <pc:sldMk cId="1902681751" sldId="261"/>
            <ac:spMk id="16" creationId="{04812C46-200A-4DEB-A05E-3ED6C68C2387}"/>
          </ac:spMkLst>
        </pc:spChg>
        <pc:spChg chg="add del">
          <ac:chgData name="Jakob Nørby" userId="955ea330-da68-4132-a689-2ffc80e0d3f2" providerId="ADAL" clId="{FA849E3A-D920-48FD-91DE-8F89D31293DA}" dt="2023-10-26T13:02:43.593" v="1798" actId="26606"/>
          <ac:spMkLst>
            <pc:docMk/>
            <pc:sldMk cId="1902681751" sldId="261"/>
            <ac:spMk id="18" creationId="{D1EA859B-E555-4109-94F3-6700E046E008}"/>
          </ac:spMkLst>
        </pc:spChg>
        <pc:spChg chg="add del">
          <ac:chgData name="Jakob Nørby" userId="955ea330-da68-4132-a689-2ffc80e0d3f2" providerId="ADAL" clId="{FA849E3A-D920-48FD-91DE-8F89D31293DA}" dt="2023-10-26T13:05:24.971" v="1878" actId="26606"/>
          <ac:spMkLst>
            <pc:docMk/>
            <pc:sldMk cId="1902681751" sldId="261"/>
            <ac:spMk id="23" creationId="{04812C46-200A-4DEB-A05E-3ED6C68C2387}"/>
          </ac:spMkLst>
        </pc:spChg>
        <pc:spChg chg="add del">
          <ac:chgData name="Jakob Nørby" userId="955ea330-da68-4132-a689-2ffc80e0d3f2" providerId="ADAL" clId="{FA849E3A-D920-48FD-91DE-8F89D31293DA}" dt="2023-10-26T13:05:24.971" v="1878" actId="26606"/>
          <ac:spMkLst>
            <pc:docMk/>
            <pc:sldMk cId="1902681751" sldId="261"/>
            <ac:spMk id="25" creationId="{BA1B5697-42F2-4D35-AC70-5153F421356F}"/>
          </ac:spMkLst>
        </pc:spChg>
        <pc:spChg chg="add del">
          <ac:chgData name="Jakob Nørby" userId="955ea330-da68-4132-a689-2ffc80e0d3f2" providerId="ADAL" clId="{FA849E3A-D920-48FD-91DE-8F89D31293DA}" dt="2023-10-26T13:05:24.965" v="1877" actId="26606"/>
          <ac:spMkLst>
            <pc:docMk/>
            <pc:sldMk cId="1902681751" sldId="261"/>
            <ac:spMk id="30" creationId="{04812C46-200A-4DEB-A05E-3ED6C68C2387}"/>
          </ac:spMkLst>
        </pc:spChg>
        <pc:spChg chg="add del">
          <ac:chgData name="Jakob Nørby" userId="955ea330-da68-4132-a689-2ffc80e0d3f2" providerId="ADAL" clId="{FA849E3A-D920-48FD-91DE-8F89D31293DA}" dt="2023-10-26T13:05:24.965" v="1877" actId="26606"/>
          <ac:spMkLst>
            <pc:docMk/>
            <pc:sldMk cId="1902681751" sldId="261"/>
            <ac:spMk id="32" creationId="{D1EA859B-E555-4109-94F3-6700E046E008}"/>
          </ac:spMkLst>
        </pc:spChg>
        <pc:spChg chg="add">
          <ac:chgData name="Jakob Nørby" userId="955ea330-da68-4132-a689-2ffc80e0d3f2" providerId="ADAL" clId="{FA849E3A-D920-48FD-91DE-8F89D31293DA}" dt="2023-10-26T13:05:24.971" v="1878" actId="26606"/>
          <ac:spMkLst>
            <pc:docMk/>
            <pc:sldMk cId="1902681751" sldId="261"/>
            <ac:spMk id="34" creationId="{D1D34770-47A8-402C-AF23-2B653F2D88C1}"/>
          </ac:spMkLst>
        </pc:spChg>
        <pc:picChg chg="del mod">
          <ac:chgData name="Jakob Nørby" userId="955ea330-da68-4132-a689-2ffc80e0d3f2" providerId="ADAL" clId="{FA849E3A-D920-48FD-91DE-8F89D31293DA}" dt="2023-10-26T13:02:10.289" v="1795" actId="478"/>
          <ac:picMkLst>
            <pc:docMk/>
            <pc:sldMk cId="1902681751" sldId="261"/>
            <ac:picMk id="5" creationId="{9405CE78-0E62-A709-790D-880231D07586}"/>
          </ac:picMkLst>
        </pc:picChg>
        <pc:picChg chg="add mod ord">
          <ac:chgData name="Jakob Nørby" userId="955ea330-da68-4132-a689-2ffc80e0d3f2" providerId="ADAL" clId="{FA849E3A-D920-48FD-91DE-8F89D31293DA}" dt="2023-10-26T13:05:24.971" v="1878" actId="26606"/>
          <ac:picMkLst>
            <pc:docMk/>
            <pc:sldMk cId="1902681751" sldId="261"/>
            <ac:picMk id="9" creationId="{258D4DFB-7AE1-D52B-6191-C57D8C876BF5}"/>
          </ac:picMkLst>
        </pc:picChg>
      </pc:sldChg>
      <pc:sldChg chg="addSp delSp modSp del mod ord setBg">
        <pc:chgData name="Jakob Nørby" userId="955ea330-da68-4132-a689-2ffc80e0d3f2" providerId="ADAL" clId="{FA849E3A-D920-48FD-91DE-8F89D31293DA}" dt="2023-10-27T12:01:03.021" v="3423" actId="47"/>
        <pc:sldMkLst>
          <pc:docMk/>
          <pc:sldMk cId="2072742779" sldId="262"/>
        </pc:sldMkLst>
        <pc:spChg chg="mod">
          <ac:chgData name="Jakob Nørby" userId="955ea330-da68-4132-a689-2ffc80e0d3f2" providerId="ADAL" clId="{FA849E3A-D920-48FD-91DE-8F89D31293DA}" dt="2023-10-26T13:16:54.103" v="2257" actId="20577"/>
          <ac:spMkLst>
            <pc:docMk/>
            <pc:sldMk cId="2072742779" sldId="262"/>
            <ac:spMk id="2" creationId="{0B3969AB-DB95-A339-7051-3D60C80BD7D2}"/>
          </ac:spMkLst>
        </pc:spChg>
        <pc:spChg chg="mod">
          <ac:chgData name="Jakob Nørby" userId="955ea330-da68-4132-a689-2ffc80e0d3f2" providerId="ADAL" clId="{FA849E3A-D920-48FD-91DE-8F89D31293DA}" dt="2023-10-26T13:17:12.840" v="2300" actId="20577"/>
          <ac:spMkLst>
            <pc:docMk/>
            <pc:sldMk cId="2072742779" sldId="262"/>
            <ac:spMk id="3" creationId="{BA17D464-4AC6-5A79-D4EB-E8D65871A3B9}"/>
          </ac:spMkLst>
        </pc:spChg>
        <pc:spChg chg="add">
          <ac:chgData name="Jakob Nørby" userId="955ea330-da68-4132-a689-2ffc80e0d3f2" providerId="ADAL" clId="{FA849E3A-D920-48FD-91DE-8F89D31293DA}" dt="2023-10-26T13:10:02.377" v="1997" actId="26606"/>
          <ac:spMkLst>
            <pc:docMk/>
            <pc:sldMk cId="2072742779" sldId="262"/>
            <ac:spMk id="12" creationId="{1A95671B-3CC6-4792-9114-B74FAEA224E6}"/>
          </ac:spMkLst>
        </pc:spChg>
        <pc:picChg chg="add mod modCrop">
          <ac:chgData name="Jakob Nørby" userId="955ea330-da68-4132-a689-2ffc80e0d3f2" providerId="ADAL" clId="{FA849E3A-D920-48FD-91DE-8F89D31293DA}" dt="2023-10-26T13:17:35.976" v="2310" actId="1076"/>
          <ac:picMkLst>
            <pc:docMk/>
            <pc:sldMk cId="2072742779" sldId="262"/>
            <ac:picMk id="4" creationId="{9745ED97-B802-F27E-3CBD-FD5574DEC1B5}"/>
          </ac:picMkLst>
        </pc:picChg>
        <pc:picChg chg="del mod">
          <ac:chgData name="Jakob Nørby" userId="955ea330-da68-4132-a689-2ffc80e0d3f2" providerId="ADAL" clId="{FA849E3A-D920-48FD-91DE-8F89D31293DA}" dt="2023-10-26T13:17:28.605" v="2305" actId="478"/>
          <ac:picMkLst>
            <pc:docMk/>
            <pc:sldMk cId="2072742779" sldId="262"/>
            <ac:picMk id="7" creationId="{B2177C50-5923-1196-7B08-63221ED5A7CC}"/>
          </ac:picMkLst>
        </pc:picChg>
      </pc:sldChg>
      <pc:sldChg chg="addSp delSp modSp mod setBg modAnim">
        <pc:chgData name="Jakob Nørby" userId="955ea330-da68-4132-a689-2ffc80e0d3f2" providerId="ADAL" clId="{FA849E3A-D920-48FD-91DE-8F89D31293DA}" dt="2023-10-27T12:02:16.969" v="3464" actId="20577"/>
        <pc:sldMkLst>
          <pc:docMk/>
          <pc:sldMk cId="1994138625" sldId="263"/>
        </pc:sldMkLst>
        <pc:spChg chg="mod">
          <ac:chgData name="Jakob Nørby" userId="955ea330-da68-4132-a689-2ffc80e0d3f2" providerId="ADAL" clId="{FA849E3A-D920-48FD-91DE-8F89D31293DA}" dt="2023-10-26T13:29:23.982" v="2701" actId="26606"/>
          <ac:spMkLst>
            <pc:docMk/>
            <pc:sldMk cId="1994138625" sldId="263"/>
            <ac:spMk id="2" creationId="{6B14E49B-E5CE-CDF6-7C7C-240635912EE9}"/>
          </ac:spMkLst>
        </pc:spChg>
        <pc:spChg chg="mod">
          <ac:chgData name="Jakob Nørby" userId="955ea330-da68-4132-a689-2ffc80e0d3f2" providerId="ADAL" clId="{FA849E3A-D920-48FD-91DE-8F89D31293DA}" dt="2023-10-27T12:02:16.969" v="3464" actId="20577"/>
          <ac:spMkLst>
            <pc:docMk/>
            <pc:sldMk cId="1994138625" sldId="263"/>
            <ac:spMk id="3" creationId="{6828A085-F350-190A-5EC9-8D32675FD420}"/>
          </ac:spMkLst>
        </pc:spChg>
        <pc:spChg chg="add del">
          <ac:chgData name="Jakob Nørby" userId="955ea330-da68-4132-a689-2ffc80e0d3f2" providerId="ADAL" clId="{FA849E3A-D920-48FD-91DE-8F89D31293DA}" dt="2023-10-26T13:29:23.976" v="2700" actId="26606"/>
          <ac:spMkLst>
            <pc:docMk/>
            <pc:sldMk cId="1994138625" sldId="263"/>
            <ac:spMk id="11" creationId="{3ECBE1F1-D69B-4AFA-ABD5-8E41720EF6DE}"/>
          </ac:spMkLst>
        </pc:spChg>
        <pc:spChg chg="add del">
          <ac:chgData name="Jakob Nørby" userId="955ea330-da68-4132-a689-2ffc80e0d3f2" providerId="ADAL" clId="{FA849E3A-D920-48FD-91DE-8F89D31293DA}" dt="2023-10-26T13:29:23.976" v="2700" actId="26606"/>
          <ac:spMkLst>
            <pc:docMk/>
            <pc:sldMk cId="1994138625" sldId="263"/>
            <ac:spMk id="13" creationId="{603A6265-E10C-4B85-9C20-E75FCAF9CC63}"/>
          </ac:spMkLst>
        </pc:spChg>
        <pc:spChg chg="add">
          <ac:chgData name="Jakob Nørby" userId="955ea330-da68-4132-a689-2ffc80e0d3f2" providerId="ADAL" clId="{FA849E3A-D920-48FD-91DE-8F89D31293DA}" dt="2023-10-26T13:29:23.982" v="2701" actId="26606"/>
          <ac:spMkLst>
            <pc:docMk/>
            <pc:sldMk cId="1994138625" sldId="263"/>
            <ac:spMk id="15" creationId="{9F7D5CDA-D291-4307-BF55-1381FED29634}"/>
          </ac:spMkLst>
        </pc:spChg>
        <pc:picChg chg="add del mod">
          <ac:chgData name="Jakob Nørby" userId="955ea330-da68-4132-a689-2ffc80e0d3f2" providerId="ADAL" clId="{FA849E3A-D920-48FD-91DE-8F89D31293DA}" dt="2023-10-26T12:47:34.369" v="1227" actId="21"/>
          <ac:picMkLst>
            <pc:docMk/>
            <pc:sldMk cId="1994138625" sldId="263"/>
            <ac:picMk id="4" creationId="{F57E9ECA-F4C3-0CBE-C44E-99186289A5BD}"/>
          </ac:picMkLst>
        </pc:picChg>
        <pc:picChg chg="add mod ord">
          <ac:chgData name="Jakob Nørby" userId="955ea330-da68-4132-a689-2ffc80e0d3f2" providerId="ADAL" clId="{FA849E3A-D920-48FD-91DE-8F89D31293DA}" dt="2023-10-26T13:29:23.982" v="2701" actId="26606"/>
          <ac:picMkLst>
            <pc:docMk/>
            <pc:sldMk cId="1994138625" sldId="263"/>
            <ac:picMk id="6" creationId="{689B5AC5-F498-93D4-9910-47FDE16DA8C8}"/>
          </ac:picMkLst>
        </pc:picChg>
      </pc:sldChg>
      <pc:sldChg chg="delSp modSp del mod">
        <pc:chgData name="Jakob Nørby" userId="955ea330-da68-4132-a689-2ffc80e0d3f2" providerId="ADAL" clId="{FA849E3A-D920-48FD-91DE-8F89D31293DA}" dt="2023-10-26T13:17:49.036" v="2312" actId="47"/>
        <pc:sldMkLst>
          <pc:docMk/>
          <pc:sldMk cId="2809271243" sldId="264"/>
        </pc:sldMkLst>
        <pc:spChg chg="mod">
          <ac:chgData name="Jakob Nørby" userId="955ea330-da68-4132-a689-2ffc80e0d3f2" providerId="ADAL" clId="{FA849E3A-D920-48FD-91DE-8F89D31293DA}" dt="2023-10-26T12:57:23.892" v="1747"/>
          <ac:spMkLst>
            <pc:docMk/>
            <pc:sldMk cId="2809271243" sldId="264"/>
            <ac:spMk id="2" creationId="{A52CD3FE-44E6-52BD-B973-BBD0C49DFA9A}"/>
          </ac:spMkLst>
        </pc:spChg>
        <pc:spChg chg="mod">
          <ac:chgData name="Jakob Nørby" userId="955ea330-da68-4132-a689-2ffc80e0d3f2" providerId="ADAL" clId="{FA849E3A-D920-48FD-91DE-8F89D31293DA}" dt="2023-10-26T12:57:23.892" v="1747"/>
          <ac:spMkLst>
            <pc:docMk/>
            <pc:sldMk cId="2809271243" sldId="264"/>
            <ac:spMk id="3" creationId="{E9F026EB-3A1A-67A2-DE60-2961344A07EE}"/>
          </ac:spMkLst>
        </pc:spChg>
        <pc:picChg chg="del">
          <ac:chgData name="Jakob Nørby" userId="955ea330-da68-4132-a689-2ffc80e0d3f2" providerId="ADAL" clId="{FA849E3A-D920-48FD-91DE-8F89D31293DA}" dt="2023-10-26T13:17:16.545" v="2301" actId="21"/>
          <ac:picMkLst>
            <pc:docMk/>
            <pc:sldMk cId="2809271243" sldId="264"/>
            <ac:picMk id="5" creationId="{B342700A-C6F7-D94F-C00B-6C9CE54FD955}"/>
          </ac:picMkLst>
        </pc:picChg>
      </pc:sldChg>
      <pc:sldChg chg="delSp modSp del mod">
        <pc:chgData name="Jakob Nørby" userId="955ea330-da68-4132-a689-2ffc80e0d3f2" providerId="ADAL" clId="{FA849E3A-D920-48FD-91DE-8F89D31293DA}" dt="2023-10-26T13:21:09.499" v="2349" actId="47"/>
        <pc:sldMkLst>
          <pc:docMk/>
          <pc:sldMk cId="4263879470" sldId="265"/>
        </pc:sldMkLst>
        <pc:spChg chg="mod">
          <ac:chgData name="Jakob Nørby" userId="955ea330-da68-4132-a689-2ffc80e0d3f2" providerId="ADAL" clId="{FA849E3A-D920-48FD-91DE-8F89D31293DA}" dt="2023-10-26T12:57:23.892" v="1747"/>
          <ac:spMkLst>
            <pc:docMk/>
            <pc:sldMk cId="4263879470" sldId="265"/>
            <ac:spMk id="2" creationId="{B1CD2FC3-BDCD-3FD1-F9EC-84C71F3E553F}"/>
          </ac:spMkLst>
        </pc:spChg>
        <pc:spChg chg="mod">
          <ac:chgData name="Jakob Nørby" userId="955ea330-da68-4132-a689-2ffc80e0d3f2" providerId="ADAL" clId="{FA849E3A-D920-48FD-91DE-8F89D31293DA}" dt="2023-10-26T12:57:23.892" v="1747"/>
          <ac:spMkLst>
            <pc:docMk/>
            <pc:sldMk cId="4263879470" sldId="265"/>
            <ac:spMk id="3" creationId="{668A1663-D602-B3D4-6BF4-598DEE09A2F9}"/>
          </ac:spMkLst>
        </pc:spChg>
        <pc:picChg chg="del">
          <ac:chgData name="Jakob Nørby" userId="955ea330-da68-4132-a689-2ffc80e0d3f2" providerId="ADAL" clId="{FA849E3A-D920-48FD-91DE-8F89D31293DA}" dt="2023-10-26T13:20:23.273" v="2316" actId="21"/>
          <ac:picMkLst>
            <pc:docMk/>
            <pc:sldMk cId="4263879470" sldId="265"/>
            <ac:picMk id="5" creationId="{F9C981D9-49D7-1A0F-8A0C-A772F4AB3D93}"/>
          </ac:picMkLst>
        </pc:picChg>
      </pc:sldChg>
      <pc:sldChg chg="addSp delSp modSp mod ord">
        <pc:chgData name="Jakob Nørby" userId="955ea330-da68-4132-a689-2ffc80e0d3f2" providerId="ADAL" clId="{FA849E3A-D920-48FD-91DE-8F89D31293DA}" dt="2023-10-26T13:00:35.812" v="1783" actId="1076"/>
        <pc:sldMkLst>
          <pc:docMk/>
          <pc:sldMk cId="555403498" sldId="266"/>
        </pc:sldMkLst>
        <pc:spChg chg="del mod">
          <ac:chgData name="Jakob Nørby" userId="955ea330-da68-4132-a689-2ffc80e0d3f2" providerId="ADAL" clId="{FA849E3A-D920-48FD-91DE-8F89D31293DA}" dt="2023-10-26T12:54:58.428" v="1617" actId="478"/>
          <ac:spMkLst>
            <pc:docMk/>
            <pc:sldMk cId="555403498" sldId="266"/>
            <ac:spMk id="2" creationId="{DCC4601C-BA58-4B6C-F09D-5AF8FF2F6D01}"/>
          </ac:spMkLst>
        </pc:spChg>
        <pc:spChg chg="del mod">
          <ac:chgData name="Jakob Nørby" userId="955ea330-da68-4132-a689-2ffc80e0d3f2" providerId="ADAL" clId="{FA849E3A-D920-48FD-91DE-8F89D31293DA}" dt="2023-10-26T12:55:01.457" v="1620" actId="478"/>
          <ac:spMkLst>
            <pc:docMk/>
            <pc:sldMk cId="555403498" sldId="266"/>
            <ac:spMk id="3" creationId="{F6E0A4B5-D518-7495-E9FA-7F53F756157A}"/>
          </ac:spMkLst>
        </pc:spChg>
        <pc:spChg chg="add del mod">
          <ac:chgData name="Jakob Nørby" userId="955ea330-da68-4132-a689-2ffc80e0d3f2" providerId="ADAL" clId="{FA849E3A-D920-48FD-91DE-8F89D31293DA}" dt="2023-10-26T13:00:28.755" v="1781" actId="2711"/>
          <ac:spMkLst>
            <pc:docMk/>
            <pc:sldMk cId="555403498" sldId="266"/>
            <ac:spMk id="4" creationId="{C31E7D58-CED6-6D09-5854-0F6BE912AD13}"/>
          </ac:spMkLst>
        </pc:spChg>
        <pc:picChg chg="mod">
          <ac:chgData name="Jakob Nørby" userId="955ea330-da68-4132-a689-2ffc80e0d3f2" providerId="ADAL" clId="{FA849E3A-D920-48FD-91DE-8F89D31293DA}" dt="2023-10-26T13:00:35.812" v="1783" actId="1076"/>
          <ac:picMkLst>
            <pc:docMk/>
            <pc:sldMk cId="555403498" sldId="266"/>
            <ac:picMk id="5" creationId="{252FB824-A9A4-F6D5-9AAE-5F92D876EFEA}"/>
          </ac:picMkLst>
        </pc:picChg>
      </pc:sldChg>
      <pc:sldChg chg="modSp del mod">
        <pc:chgData name="Jakob Nørby" userId="955ea330-da68-4132-a689-2ffc80e0d3f2" providerId="ADAL" clId="{FA849E3A-D920-48FD-91DE-8F89D31293DA}" dt="2023-10-27T12:00:59.300" v="3422" actId="47"/>
        <pc:sldMkLst>
          <pc:docMk/>
          <pc:sldMk cId="1852747472" sldId="267"/>
        </pc:sldMkLst>
        <pc:spChg chg="mod">
          <ac:chgData name="Jakob Nørby" userId="955ea330-da68-4132-a689-2ffc80e0d3f2" providerId="ADAL" clId="{FA849E3A-D920-48FD-91DE-8F89D31293DA}" dt="2023-10-26T13:09:20.764" v="1958" actId="20577"/>
          <ac:spMkLst>
            <pc:docMk/>
            <pc:sldMk cId="1852747472" sldId="267"/>
            <ac:spMk id="2" creationId="{8FD94C5A-A662-CF35-1C9D-564D75491EE2}"/>
          </ac:spMkLst>
        </pc:spChg>
        <pc:spChg chg="mod">
          <ac:chgData name="Jakob Nørby" userId="955ea330-da68-4132-a689-2ffc80e0d3f2" providerId="ADAL" clId="{FA849E3A-D920-48FD-91DE-8F89D31293DA}" dt="2023-10-26T12:57:23.892" v="1747"/>
          <ac:spMkLst>
            <pc:docMk/>
            <pc:sldMk cId="1852747472" sldId="267"/>
            <ac:spMk id="3" creationId="{D38672E7-9904-CAB6-F619-B814D7F51E81}"/>
          </ac:spMkLst>
        </pc:spChg>
        <pc:picChg chg="mod">
          <ac:chgData name="Jakob Nørby" userId="955ea330-da68-4132-a689-2ffc80e0d3f2" providerId="ADAL" clId="{FA849E3A-D920-48FD-91DE-8F89D31293DA}" dt="2023-10-26T12:55:17.592" v="1623" actId="1076"/>
          <ac:picMkLst>
            <pc:docMk/>
            <pc:sldMk cId="1852747472" sldId="267"/>
            <ac:picMk id="5" creationId="{75685808-6907-CA45-1420-581627AC8973}"/>
          </ac:picMkLst>
        </pc:picChg>
      </pc:sldChg>
      <pc:sldChg chg="addSp delSp modSp new mod setBg setClrOvrMap delDesignElem">
        <pc:chgData name="Jakob Nørby" userId="955ea330-da68-4132-a689-2ffc80e0d3f2" providerId="ADAL" clId="{FA849E3A-D920-48FD-91DE-8F89D31293DA}" dt="2023-10-27T13:32:08.115" v="3710" actId="1076"/>
        <pc:sldMkLst>
          <pc:docMk/>
          <pc:sldMk cId="947149193" sldId="268"/>
        </pc:sldMkLst>
        <pc:spChg chg="mod ord">
          <ac:chgData name="Jakob Nørby" userId="955ea330-da68-4132-a689-2ffc80e0d3f2" providerId="ADAL" clId="{FA849E3A-D920-48FD-91DE-8F89D31293DA}" dt="2023-10-27T13:32:08.115" v="3710" actId="1076"/>
          <ac:spMkLst>
            <pc:docMk/>
            <pc:sldMk cId="947149193" sldId="268"/>
            <ac:spMk id="2" creationId="{58E9AE3E-4CA8-E0A5-275C-696A844B5E63}"/>
          </ac:spMkLst>
        </pc:spChg>
        <pc:spChg chg="del mod">
          <ac:chgData name="Jakob Nørby" userId="955ea330-da68-4132-a689-2ffc80e0d3f2" providerId="ADAL" clId="{FA849E3A-D920-48FD-91DE-8F89D31293DA}" dt="2023-10-26T11:49:36.512" v="686" actId="478"/>
          <ac:spMkLst>
            <pc:docMk/>
            <pc:sldMk cId="947149193" sldId="268"/>
            <ac:spMk id="3" creationId="{6F553C2F-3E7C-219A-8E60-8B77F67060C6}"/>
          </ac:spMkLst>
        </pc:spChg>
        <pc:spChg chg="add del mod">
          <ac:chgData name="Jakob Nørby" userId="955ea330-da68-4132-a689-2ffc80e0d3f2" providerId="ADAL" clId="{FA849E3A-D920-48FD-91DE-8F89D31293DA}" dt="2023-10-26T11:49:53.468" v="695" actId="26606"/>
          <ac:spMkLst>
            <pc:docMk/>
            <pc:sldMk cId="947149193" sldId="268"/>
            <ac:spMk id="7" creationId="{8E239370-B43B-4536-69D3-C158FF2040E0}"/>
          </ac:spMkLst>
        </pc:spChg>
        <pc:spChg chg="add del">
          <ac:chgData name="Jakob Nørby" userId="955ea330-da68-4132-a689-2ffc80e0d3f2" providerId="ADAL" clId="{FA849E3A-D920-48FD-91DE-8F89D31293DA}" dt="2023-10-27T13:31:46.483" v="3695" actId="26606"/>
          <ac:spMkLst>
            <pc:docMk/>
            <pc:sldMk cId="947149193" sldId="268"/>
            <ac:spMk id="8" creationId="{73BCEA90-F7D5-4EC1-9BE2-5A49A20F4B1D}"/>
          </ac:spMkLst>
        </pc:spChg>
        <pc:spChg chg="add del">
          <ac:chgData name="Jakob Nørby" userId="955ea330-da68-4132-a689-2ffc80e0d3f2" providerId="ADAL" clId="{FA849E3A-D920-48FD-91DE-8F89D31293DA}" dt="2023-10-26T11:49:53.468" v="695" actId="26606"/>
          <ac:spMkLst>
            <pc:docMk/>
            <pc:sldMk cId="947149193" sldId="268"/>
            <ac:spMk id="10" creationId="{04812C46-200A-4DEB-A05E-3ED6C68C2387}"/>
          </ac:spMkLst>
        </pc:spChg>
        <pc:spChg chg="add del">
          <ac:chgData name="Jakob Nørby" userId="955ea330-da68-4132-a689-2ffc80e0d3f2" providerId="ADAL" clId="{FA849E3A-D920-48FD-91DE-8F89D31293DA}" dt="2023-10-27T13:31:46.483" v="3695" actId="26606"/>
          <ac:spMkLst>
            <pc:docMk/>
            <pc:sldMk cId="947149193" sldId="268"/>
            <ac:spMk id="11" creationId="{9848F91B-FA65-4A06-A177-8CCF7EBC8631}"/>
          </ac:spMkLst>
        </pc:spChg>
        <pc:spChg chg="add del">
          <ac:chgData name="Jakob Nørby" userId="955ea330-da68-4132-a689-2ffc80e0d3f2" providerId="ADAL" clId="{FA849E3A-D920-48FD-91DE-8F89D31293DA}" dt="2023-10-26T11:49:53.468" v="695" actId="26606"/>
          <ac:spMkLst>
            <pc:docMk/>
            <pc:sldMk cId="947149193" sldId="268"/>
            <ac:spMk id="12" creationId="{D1EA859B-E555-4109-94F3-6700E046E008}"/>
          </ac:spMkLst>
        </pc:spChg>
        <pc:spChg chg="add del mod">
          <ac:chgData name="Jakob Nørby" userId="955ea330-da68-4132-a689-2ffc80e0d3f2" providerId="ADAL" clId="{FA849E3A-D920-48FD-91DE-8F89D31293DA}" dt="2023-10-26T12:01:02.897" v="777" actId="26606"/>
          <ac:spMkLst>
            <pc:docMk/>
            <pc:sldMk cId="947149193" sldId="268"/>
            <ac:spMk id="13" creationId="{3E638837-A24A-C817-B760-AA8CBA13B31A}"/>
          </ac:spMkLst>
        </pc:spChg>
        <pc:spChg chg="add del">
          <ac:chgData name="Jakob Nørby" userId="955ea330-da68-4132-a689-2ffc80e0d3f2" providerId="ADAL" clId="{FA849E3A-D920-48FD-91DE-8F89D31293DA}" dt="2023-10-27T13:31:46.483" v="3695" actId="26606"/>
          <ac:spMkLst>
            <pc:docMk/>
            <pc:sldMk cId="947149193" sldId="268"/>
            <ac:spMk id="14" creationId="{2CF7CF5F-D747-47B3-80B1-8392750446C6}"/>
          </ac:spMkLst>
        </pc:spChg>
        <pc:spChg chg="add del">
          <ac:chgData name="Jakob Nørby" userId="955ea330-da68-4132-a689-2ffc80e0d3f2" providerId="ADAL" clId="{FA849E3A-D920-48FD-91DE-8F89D31293DA}" dt="2023-10-27T13:31:46.483" v="3695" actId="26606"/>
          <ac:spMkLst>
            <pc:docMk/>
            <pc:sldMk cId="947149193" sldId="268"/>
            <ac:spMk id="15" creationId="{D98779F6-5395-4B82-BDCB-4ADF6A5BB9E5}"/>
          </ac:spMkLst>
        </pc:spChg>
        <pc:spChg chg="add del">
          <ac:chgData name="Jakob Nørby" userId="955ea330-da68-4132-a689-2ffc80e0d3f2" providerId="ADAL" clId="{FA849E3A-D920-48FD-91DE-8F89D31293DA}" dt="2023-10-27T13:31:46.483" v="3695" actId="26606"/>
          <ac:spMkLst>
            <pc:docMk/>
            <pc:sldMk cId="947149193" sldId="268"/>
            <ac:spMk id="16" creationId="{820B6604-1FF9-43F5-AC47-3D41CB2F563B}"/>
          </ac:spMkLst>
        </pc:spChg>
        <pc:spChg chg="add del">
          <ac:chgData name="Jakob Nørby" userId="955ea330-da68-4132-a689-2ffc80e0d3f2" providerId="ADAL" clId="{FA849E3A-D920-48FD-91DE-8F89D31293DA}" dt="2023-10-26T11:49:50.635" v="688" actId="26606"/>
          <ac:spMkLst>
            <pc:docMk/>
            <pc:sldMk cId="947149193" sldId="268"/>
            <ac:spMk id="17" creationId="{526E0BFB-CDF1-4990-8C11-AC849311E0A8}"/>
          </ac:spMkLst>
        </pc:spChg>
        <pc:spChg chg="add del">
          <ac:chgData name="Jakob Nørby" userId="955ea330-da68-4132-a689-2ffc80e0d3f2" providerId="ADAL" clId="{FA849E3A-D920-48FD-91DE-8F89D31293DA}" dt="2023-10-26T12:57:19.858" v="1746"/>
          <ac:spMkLst>
            <pc:docMk/>
            <pc:sldMk cId="947149193" sldId="268"/>
            <ac:spMk id="18" creationId="{71B2258F-86CA-4D4D-8270-BC05FCDEBFB3}"/>
          </ac:spMkLst>
        </pc:spChg>
        <pc:spChg chg="add del">
          <ac:chgData name="Jakob Nørby" userId="955ea330-da68-4132-a689-2ffc80e0d3f2" providerId="ADAL" clId="{FA849E3A-D920-48FD-91DE-8F89D31293DA}" dt="2023-10-26T11:49:50.635" v="688" actId="26606"/>
          <ac:spMkLst>
            <pc:docMk/>
            <pc:sldMk cId="947149193" sldId="268"/>
            <ac:spMk id="19" creationId="{6069A1F8-9BEB-4786-9694-FC48B2D75D21}"/>
          </ac:spMkLst>
        </pc:spChg>
        <pc:spChg chg="add del">
          <ac:chgData name="Jakob Nørby" userId="955ea330-da68-4132-a689-2ffc80e0d3f2" providerId="ADAL" clId="{FA849E3A-D920-48FD-91DE-8F89D31293DA}" dt="2023-10-27T13:31:46.483" v="3695" actId="26606"/>
          <ac:spMkLst>
            <pc:docMk/>
            <pc:sldMk cId="947149193" sldId="268"/>
            <ac:spMk id="20" creationId="{CE1108CD-786E-4304-9504-9C5AD64829D2}"/>
          </ac:spMkLst>
        </pc:spChg>
        <pc:spChg chg="add del">
          <ac:chgData name="Jakob Nørby" userId="955ea330-da68-4132-a689-2ffc80e0d3f2" providerId="ADAL" clId="{FA849E3A-D920-48FD-91DE-8F89D31293DA}" dt="2023-10-26T11:49:50.635" v="688" actId="26606"/>
          <ac:spMkLst>
            <pc:docMk/>
            <pc:sldMk cId="947149193" sldId="268"/>
            <ac:spMk id="21" creationId="{AF2F604E-43BE-4DC3-B983-E071523364F8}"/>
          </ac:spMkLst>
        </pc:spChg>
        <pc:spChg chg="add del">
          <ac:chgData name="Jakob Nørby" userId="955ea330-da68-4132-a689-2ffc80e0d3f2" providerId="ADAL" clId="{FA849E3A-D920-48FD-91DE-8F89D31293DA}" dt="2023-10-27T13:31:46.483" v="3695" actId="26606"/>
          <ac:spMkLst>
            <pc:docMk/>
            <pc:sldMk cId="947149193" sldId="268"/>
            <ac:spMk id="22" creationId="{C70191CD-D48F-4F7A-8077-0380603A29E2}"/>
          </ac:spMkLst>
        </pc:spChg>
        <pc:spChg chg="add del">
          <ac:chgData name="Jakob Nørby" userId="955ea330-da68-4132-a689-2ffc80e0d3f2" providerId="ADAL" clId="{FA849E3A-D920-48FD-91DE-8F89D31293DA}" dt="2023-10-26T11:49:50.635" v="688" actId="26606"/>
          <ac:spMkLst>
            <pc:docMk/>
            <pc:sldMk cId="947149193" sldId="268"/>
            <ac:spMk id="23" creationId="{08C9B587-E65E-4B52-B37C-ABEBB6E87928}"/>
          </ac:spMkLst>
        </pc:spChg>
        <pc:spChg chg="add">
          <ac:chgData name="Jakob Nørby" userId="955ea330-da68-4132-a689-2ffc80e0d3f2" providerId="ADAL" clId="{FA849E3A-D920-48FD-91DE-8F89D31293DA}" dt="2023-10-27T13:31:46.486" v="3696" actId="26606"/>
          <ac:spMkLst>
            <pc:docMk/>
            <pc:sldMk cId="947149193" sldId="268"/>
            <ac:spMk id="24" creationId="{71B2258F-86CA-4D4D-8270-BC05FCDEBFB3}"/>
          </ac:spMkLst>
        </pc:spChg>
        <pc:spChg chg="add del">
          <ac:chgData name="Jakob Nørby" userId="955ea330-da68-4132-a689-2ffc80e0d3f2" providerId="ADAL" clId="{FA849E3A-D920-48FD-91DE-8F89D31293DA}" dt="2023-10-26T11:49:51.657" v="690" actId="26606"/>
          <ac:spMkLst>
            <pc:docMk/>
            <pc:sldMk cId="947149193" sldId="268"/>
            <ac:spMk id="25" creationId="{8181FC64-B306-4821-98E2-780662EFC486}"/>
          </ac:spMkLst>
        </pc:spChg>
        <pc:spChg chg="add del">
          <ac:chgData name="Jakob Nørby" userId="955ea330-da68-4132-a689-2ffc80e0d3f2" providerId="ADAL" clId="{FA849E3A-D920-48FD-91DE-8F89D31293DA}" dt="2023-10-26T11:49:51.657" v="690" actId="26606"/>
          <ac:spMkLst>
            <pc:docMk/>
            <pc:sldMk cId="947149193" sldId="268"/>
            <ac:spMk id="26" creationId="{5871FC61-DD4E-47D4-81FD-8A7E7D12B371}"/>
          </ac:spMkLst>
        </pc:spChg>
        <pc:spChg chg="add del">
          <ac:chgData name="Jakob Nørby" userId="955ea330-da68-4132-a689-2ffc80e0d3f2" providerId="ADAL" clId="{FA849E3A-D920-48FD-91DE-8F89D31293DA}" dt="2023-10-26T11:49:51.657" v="690" actId="26606"/>
          <ac:spMkLst>
            <pc:docMk/>
            <pc:sldMk cId="947149193" sldId="268"/>
            <ac:spMk id="27" creationId="{F9EC3F91-A75C-4F74-867E-E4C28C13546B}"/>
          </ac:spMkLst>
        </pc:spChg>
        <pc:spChg chg="add del">
          <ac:chgData name="Jakob Nørby" userId="955ea330-da68-4132-a689-2ffc80e0d3f2" providerId="ADAL" clId="{FA849E3A-D920-48FD-91DE-8F89D31293DA}" dt="2023-10-26T11:49:51.657" v="690" actId="26606"/>
          <ac:spMkLst>
            <pc:docMk/>
            <pc:sldMk cId="947149193" sldId="268"/>
            <ac:spMk id="28" creationId="{829A1E2C-5AC8-40FC-99E9-832069D39792}"/>
          </ac:spMkLst>
        </pc:spChg>
        <pc:spChg chg="add del">
          <ac:chgData name="Jakob Nørby" userId="955ea330-da68-4132-a689-2ffc80e0d3f2" providerId="ADAL" clId="{FA849E3A-D920-48FD-91DE-8F89D31293DA}" dt="2023-10-26T11:49:51.657" v="690" actId="26606"/>
          <ac:spMkLst>
            <pc:docMk/>
            <pc:sldMk cId="947149193" sldId="268"/>
            <ac:spMk id="29" creationId="{8E239370-B43B-4536-69D3-C158FF2040E0}"/>
          </ac:spMkLst>
        </pc:spChg>
        <pc:spChg chg="add del">
          <ac:chgData name="Jakob Nørby" userId="955ea330-da68-4132-a689-2ffc80e0d3f2" providerId="ADAL" clId="{FA849E3A-D920-48FD-91DE-8F89D31293DA}" dt="2023-10-26T11:49:52.145" v="692" actId="26606"/>
          <ac:spMkLst>
            <pc:docMk/>
            <pc:sldMk cId="947149193" sldId="268"/>
            <ac:spMk id="31" creationId="{526E0BFB-CDF1-4990-8C11-AC849311E0A8}"/>
          </ac:spMkLst>
        </pc:spChg>
        <pc:spChg chg="add del">
          <ac:chgData name="Jakob Nørby" userId="955ea330-da68-4132-a689-2ffc80e0d3f2" providerId="ADAL" clId="{FA849E3A-D920-48FD-91DE-8F89D31293DA}" dt="2023-10-26T11:49:52.145" v="692" actId="26606"/>
          <ac:spMkLst>
            <pc:docMk/>
            <pc:sldMk cId="947149193" sldId="268"/>
            <ac:spMk id="32" creationId="{6069A1F8-9BEB-4786-9694-FC48B2D75D21}"/>
          </ac:spMkLst>
        </pc:spChg>
        <pc:spChg chg="add del">
          <ac:chgData name="Jakob Nørby" userId="955ea330-da68-4132-a689-2ffc80e0d3f2" providerId="ADAL" clId="{FA849E3A-D920-48FD-91DE-8F89D31293DA}" dt="2023-10-26T11:49:52.145" v="692" actId="26606"/>
          <ac:spMkLst>
            <pc:docMk/>
            <pc:sldMk cId="947149193" sldId="268"/>
            <ac:spMk id="33" creationId="{AF2F604E-43BE-4DC3-B983-E071523364F8}"/>
          </ac:spMkLst>
        </pc:spChg>
        <pc:spChg chg="add del">
          <ac:chgData name="Jakob Nørby" userId="955ea330-da68-4132-a689-2ffc80e0d3f2" providerId="ADAL" clId="{FA849E3A-D920-48FD-91DE-8F89D31293DA}" dt="2023-10-26T11:49:52.145" v="692" actId="26606"/>
          <ac:spMkLst>
            <pc:docMk/>
            <pc:sldMk cId="947149193" sldId="268"/>
            <ac:spMk id="34" creationId="{08C9B587-E65E-4B52-B37C-ABEBB6E87928}"/>
          </ac:spMkLst>
        </pc:spChg>
        <pc:spChg chg="add del">
          <ac:chgData name="Jakob Nørby" userId="955ea330-da68-4132-a689-2ffc80e0d3f2" providerId="ADAL" clId="{FA849E3A-D920-48FD-91DE-8F89D31293DA}" dt="2023-10-26T11:49:53.462" v="694" actId="26606"/>
          <ac:spMkLst>
            <pc:docMk/>
            <pc:sldMk cId="947149193" sldId="268"/>
            <ac:spMk id="36" creationId="{04812C46-200A-4DEB-A05E-3ED6C68C2387}"/>
          </ac:spMkLst>
        </pc:spChg>
        <pc:spChg chg="add del">
          <ac:chgData name="Jakob Nørby" userId="955ea330-da68-4132-a689-2ffc80e0d3f2" providerId="ADAL" clId="{FA849E3A-D920-48FD-91DE-8F89D31293DA}" dt="2023-10-26T11:49:53.462" v="694" actId="26606"/>
          <ac:spMkLst>
            <pc:docMk/>
            <pc:sldMk cId="947149193" sldId="268"/>
            <ac:spMk id="37" creationId="{D1EA859B-E555-4109-94F3-6700E046E008}"/>
          </ac:spMkLst>
        </pc:spChg>
        <pc:spChg chg="add del">
          <ac:chgData name="Jakob Nørby" userId="955ea330-da68-4132-a689-2ffc80e0d3f2" providerId="ADAL" clId="{FA849E3A-D920-48FD-91DE-8F89D31293DA}" dt="2023-10-26T11:49:53.462" v="694" actId="26606"/>
          <ac:spMkLst>
            <pc:docMk/>
            <pc:sldMk cId="947149193" sldId="268"/>
            <ac:spMk id="38" creationId="{8E239370-B43B-4536-69D3-C158FF2040E0}"/>
          </ac:spMkLst>
        </pc:spChg>
        <pc:spChg chg="add del">
          <ac:chgData name="Jakob Nørby" userId="955ea330-da68-4132-a689-2ffc80e0d3f2" providerId="ADAL" clId="{FA849E3A-D920-48FD-91DE-8F89D31293DA}" dt="2023-10-26T11:52:57.426" v="719" actId="26606"/>
          <ac:spMkLst>
            <pc:docMk/>
            <pc:sldMk cId="947149193" sldId="268"/>
            <ac:spMk id="40" creationId="{F13C74B1-5B17-4795-BED0-7140497B445A}"/>
          </ac:spMkLst>
        </pc:spChg>
        <pc:spChg chg="add del">
          <ac:chgData name="Jakob Nørby" userId="955ea330-da68-4132-a689-2ffc80e0d3f2" providerId="ADAL" clId="{FA849E3A-D920-48FD-91DE-8F89D31293DA}" dt="2023-10-26T11:52:57.426" v="719" actId="26606"/>
          <ac:spMkLst>
            <pc:docMk/>
            <pc:sldMk cId="947149193" sldId="268"/>
            <ac:spMk id="41" creationId="{D4974D33-8DC5-464E-8C6D-BE58F0669C17}"/>
          </ac:spMkLst>
        </pc:spChg>
        <pc:spChg chg="add del">
          <ac:chgData name="Jakob Nørby" userId="955ea330-da68-4132-a689-2ffc80e0d3f2" providerId="ADAL" clId="{FA849E3A-D920-48FD-91DE-8F89D31293DA}" dt="2023-10-26T11:50:46.679" v="699" actId="931"/>
          <ac:spMkLst>
            <pc:docMk/>
            <pc:sldMk cId="947149193" sldId="268"/>
            <ac:spMk id="42" creationId="{8E239370-B43B-4536-69D3-C158FF2040E0}"/>
          </ac:spMkLst>
        </pc:spChg>
        <pc:spChg chg="add del">
          <ac:chgData name="Jakob Nørby" userId="955ea330-da68-4132-a689-2ffc80e0d3f2" providerId="ADAL" clId="{FA849E3A-D920-48FD-91DE-8F89D31293DA}" dt="2023-10-26T12:00:27.085" v="758"/>
          <ac:spMkLst>
            <pc:docMk/>
            <pc:sldMk cId="947149193" sldId="268"/>
            <ac:spMk id="1028" creationId="{8F4E830A-06F9-4EAA-9E65-110CF2421798}"/>
          </ac:spMkLst>
        </pc:spChg>
        <pc:spChg chg="add del">
          <ac:chgData name="Jakob Nørby" userId="955ea330-da68-4132-a689-2ffc80e0d3f2" providerId="ADAL" clId="{FA849E3A-D920-48FD-91DE-8F89D31293DA}" dt="2023-10-26T11:59:52.304" v="744"/>
          <ac:spMkLst>
            <pc:docMk/>
            <pc:sldMk cId="947149193" sldId="268"/>
            <ac:spMk id="1031" creationId="{E91DC736-0EF8-4F87-9146-EBF1D2EE4D3D}"/>
          </ac:spMkLst>
        </pc:spChg>
        <pc:spChg chg="add del">
          <ac:chgData name="Jakob Nørby" userId="955ea330-da68-4132-a689-2ffc80e0d3f2" providerId="ADAL" clId="{FA849E3A-D920-48FD-91DE-8F89D31293DA}" dt="2023-10-26T11:59:52.304" v="744"/>
          <ac:spMkLst>
            <pc:docMk/>
            <pc:sldMk cId="947149193" sldId="268"/>
            <ac:spMk id="1033" creationId="{097CD68E-23E3-4007-8847-CD0944C4F7BE}"/>
          </ac:spMkLst>
        </pc:spChg>
        <pc:spChg chg="add del">
          <ac:chgData name="Jakob Nørby" userId="955ea330-da68-4132-a689-2ffc80e0d3f2" providerId="ADAL" clId="{FA849E3A-D920-48FD-91DE-8F89D31293DA}" dt="2023-10-26T11:59:52.304" v="744"/>
          <ac:spMkLst>
            <pc:docMk/>
            <pc:sldMk cId="947149193" sldId="268"/>
            <ac:spMk id="1035" creationId="{AF2F604E-43BE-4DC3-B983-E071523364F8}"/>
          </ac:spMkLst>
        </pc:spChg>
        <pc:spChg chg="add del">
          <ac:chgData name="Jakob Nørby" userId="955ea330-da68-4132-a689-2ffc80e0d3f2" providerId="ADAL" clId="{FA849E3A-D920-48FD-91DE-8F89D31293DA}" dt="2023-10-26T11:59:52.304" v="744"/>
          <ac:spMkLst>
            <pc:docMk/>
            <pc:sldMk cId="947149193" sldId="268"/>
            <ac:spMk id="1037" creationId="{08C9B587-E65E-4B52-B37C-ABEBB6E87928}"/>
          </ac:spMkLst>
        </pc:spChg>
        <pc:picChg chg="add mod ord">
          <ac:chgData name="Jakob Nørby" userId="955ea330-da68-4132-a689-2ffc80e0d3f2" providerId="ADAL" clId="{FA849E3A-D920-48FD-91DE-8F89D31293DA}" dt="2023-10-27T13:32:04.493" v="3709" actId="1076"/>
          <ac:picMkLst>
            <pc:docMk/>
            <pc:sldMk cId="947149193" sldId="268"/>
            <ac:picMk id="5" creationId="{EA926398-E7CD-DD30-5F7C-01D2C9D90621}"/>
          </ac:picMkLst>
        </pc:picChg>
        <pc:picChg chg="add del mod">
          <ac:chgData name="Jakob Nørby" userId="955ea330-da68-4132-a689-2ffc80e0d3f2" providerId="ADAL" clId="{FA849E3A-D920-48FD-91DE-8F89D31293DA}" dt="2023-10-26T12:00:05.342" v="752" actId="478"/>
          <ac:picMkLst>
            <pc:docMk/>
            <pc:sldMk cId="947149193" sldId="268"/>
            <ac:picMk id="9" creationId="{01EC949D-DD10-9548-7526-37506EB6F1F9}"/>
          </ac:picMkLst>
        </pc:picChg>
        <pc:picChg chg="add del mod">
          <ac:chgData name="Jakob Nørby" userId="955ea330-da68-4132-a689-2ffc80e0d3f2" providerId="ADAL" clId="{FA849E3A-D920-48FD-91DE-8F89D31293DA}" dt="2023-10-26T12:00:04.643" v="751" actId="478"/>
          <ac:picMkLst>
            <pc:docMk/>
            <pc:sldMk cId="947149193" sldId="268"/>
            <ac:picMk id="1026" creationId="{2D46B211-C249-0C99-A19C-A14D22E228DA}"/>
          </ac:picMkLst>
        </pc:picChg>
      </pc:sldChg>
      <pc:sldChg chg="addSp delSp modSp new mod setBg">
        <pc:chgData name="Jakob Nørby" userId="955ea330-da68-4132-a689-2ffc80e0d3f2" providerId="ADAL" clId="{FA849E3A-D920-48FD-91DE-8F89D31293DA}" dt="2023-10-30T12:43:28.641" v="3728" actId="20577"/>
        <pc:sldMkLst>
          <pc:docMk/>
          <pc:sldMk cId="4207506290" sldId="269"/>
        </pc:sldMkLst>
        <pc:spChg chg="mod">
          <ac:chgData name="Jakob Nørby" userId="955ea330-da68-4132-a689-2ffc80e0d3f2" providerId="ADAL" clId="{FA849E3A-D920-48FD-91DE-8F89D31293DA}" dt="2023-10-30T12:43:28.641" v="3728" actId="20577"/>
          <ac:spMkLst>
            <pc:docMk/>
            <pc:sldMk cId="4207506290" sldId="269"/>
            <ac:spMk id="2" creationId="{EF1E67B2-5897-9AAB-7D28-72103F3F3379}"/>
          </ac:spMkLst>
        </pc:spChg>
        <pc:spChg chg="mod">
          <ac:chgData name="Jakob Nørby" userId="955ea330-da68-4132-a689-2ffc80e0d3f2" providerId="ADAL" clId="{FA849E3A-D920-48FD-91DE-8F89D31293DA}" dt="2023-10-26T13:31:45.349" v="2923" actId="20577"/>
          <ac:spMkLst>
            <pc:docMk/>
            <pc:sldMk cId="4207506290" sldId="269"/>
            <ac:spMk id="3" creationId="{C48B1DC5-9F69-0D6C-BC0F-DB7577D911E0}"/>
          </ac:spMkLst>
        </pc:spChg>
        <pc:spChg chg="add del">
          <ac:chgData name="Jakob Nørby" userId="955ea330-da68-4132-a689-2ffc80e0d3f2" providerId="ADAL" clId="{FA849E3A-D920-48FD-91DE-8F89D31293DA}" dt="2023-10-26T13:25:44.811" v="2597" actId="478"/>
          <ac:spMkLst>
            <pc:docMk/>
            <pc:sldMk cId="4207506290" sldId="269"/>
            <ac:spMk id="4" creationId="{D4B215C5-D23E-9B28-1236-C8AF3B95E6DD}"/>
          </ac:spMkLst>
        </pc:spChg>
        <pc:spChg chg="add">
          <ac:chgData name="Jakob Nørby" userId="955ea330-da68-4132-a689-2ffc80e0d3f2" providerId="ADAL" clId="{FA849E3A-D920-48FD-91DE-8F89D31293DA}" dt="2023-10-26T13:25:59.982" v="2599" actId="26606"/>
          <ac:spMkLst>
            <pc:docMk/>
            <pc:sldMk cId="4207506290" sldId="269"/>
            <ac:spMk id="11" creationId="{32E62931-8EB4-42BB-BAAB-D8757BE66D8E}"/>
          </ac:spMkLst>
        </pc:spChg>
        <pc:picChg chg="add mod">
          <ac:chgData name="Jakob Nørby" userId="955ea330-da68-4132-a689-2ffc80e0d3f2" providerId="ADAL" clId="{FA849E3A-D920-48FD-91DE-8F89D31293DA}" dt="2023-10-26T13:25:59.982" v="2599" actId="26606"/>
          <ac:picMkLst>
            <pc:docMk/>
            <pc:sldMk cId="4207506290" sldId="269"/>
            <ac:picMk id="6" creationId="{EA18EBEC-24C3-85EA-F730-1DDCC05BB0E0}"/>
          </ac:picMkLst>
        </pc:picChg>
      </pc:sldChg>
      <pc:sldChg chg="addSp delSp modSp new mod ord delAnim modAnim">
        <pc:chgData name="Jakob Nørby" userId="955ea330-da68-4132-a689-2ffc80e0d3f2" providerId="ADAL" clId="{FA849E3A-D920-48FD-91DE-8F89D31293DA}" dt="2023-10-27T12:03:41.540" v="3506"/>
        <pc:sldMkLst>
          <pc:docMk/>
          <pc:sldMk cId="1141725527" sldId="270"/>
        </pc:sldMkLst>
        <pc:spChg chg="del">
          <ac:chgData name="Jakob Nørby" userId="955ea330-da68-4132-a689-2ffc80e0d3f2" providerId="ADAL" clId="{FA849E3A-D920-48FD-91DE-8F89D31293DA}" dt="2023-10-16T12:10:51.010" v="232" actId="478"/>
          <ac:spMkLst>
            <pc:docMk/>
            <pc:sldMk cId="1141725527" sldId="270"/>
            <ac:spMk id="2" creationId="{24DD67FB-0715-E18A-6E87-30846A080470}"/>
          </ac:spMkLst>
        </pc:spChg>
        <pc:spChg chg="add mod">
          <ac:chgData name="Jakob Nørby" userId="955ea330-da68-4132-a689-2ffc80e0d3f2" providerId="ADAL" clId="{FA849E3A-D920-48FD-91DE-8F89D31293DA}" dt="2023-10-26T13:00:20.229" v="1779" actId="2711"/>
          <ac:spMkLst>
            <pc:docMk/>
            <pc:sldMk cId="1141725527" sldId="270"/>
            <ac:spMk id="2" creationId="{6FA2D18F-B0E5-78E1-C290-DE91097BA4E9}"/>
          </ac:spMkLst>
        </pc:spChg>
        <pc:spChg chg="del">
          <ac:chgData name="Jakob Nørby" userId="955ea330-da68-4132-a689-2ffc80e0d3f2" providerId="ADAL" clId="{FA849E3A-D920-48FD-91DE-8F89D31293DA}" dt="2023-10-16T12:10:52.577" v="233" actId="478"/>
          <ac:spMkLst>
            <pc:docMk/>
            <pc:sldMk cId="1141725527" sldId="270"/>
            <ac:spMk id="3" creationId="{889ECC5C-D486-8ECA-0DC2-A55BDE908FB9}"/>
          </ac:spMkLst>
        </pc:spChg>
        <pc:spChg chg="add mod">
          <ac:chgData name="Jakob Nørby" userId="955ea330-da68-4132-a689-2ffc80e0d3f2" providerId="ADAL" clId="{FA849E3A-D920-48FD-91DE-8F89D31293DA}" dt="2023-10-26T13:04:06.203" v="1805" actId="1076"/>
          <ac:spMkLst>
            <pc:docMk/>
            <pc:sldMk cId="1141725527" sldId="270"/>
            <ac:spMk id="3" creationId="{AF623F6E-C3A2-77A3-1B3E-E29A68E82C32}"/>
          </ac:spMkLst>
        </pc:spChg>
        <pc:spChg chg="add mod">
          <ac:chgData name="Jakob Nørby" userId="955ea330-da68-4132-a689-2ffc80e0d3f2" providerId="ADAL" clId="{FA849E3A-D920-48FD-91DE-8F89D31293DA}" dt="2023-10-26T12:51:00.076" v="1305" actId="21"/>
          <ac:spMkLst>
            <pc:docMk/>
            <pc:sldMk cId="1141725527" sldId="270"/>
            <ac:spMk id="4" creationId="{418052D3-34F2-83B1-BF18-DC81A20F33F8}"/>
          </ac:spMkLst>
        </pc:spChg>
        <pc:spChg chg="add mod">
          <ac:chgData name="Jakob Nørby" userId="955ea330-da68-4132-a689-2ffc80e0d3f2" providerId="ADAL" clId="{FA849E3A-D920-48FD-91DE-8F89D31293DA}" dt="2023-10-26T13:00:51.473" v="1784" actId="2711"/>
          <ac:spMkLst>
            <pc:docMk/>
            <pc:sldMk cId="1141725527" sldId="270"/>
            <ac:spMk id="17" creationId="{CA50E157-226F-5889-4F7F-08CAC4C3A4AB}"/>
          </ac:spMkLst>
        </pc:spChg>
        <pc:graphicFrameChg chg="add mod">
          <ac:chgData name="Jakob Nørby" userId="955ea330-da68-4132-a689-2ffc80e0d3f2" providerId="ADAL" clId="{FA849E3A-D920-48FD-91DE-8F89D31293DA}" dt="2023-10-26T13:04:02.401" v="1804" actId="1076"/>
          <ac:graphicFrameMkLst>
            <pc:docMk/>
            <pc:sldMk cId="1141725527" sldId="270"/>
            <ac:graphicFrameMk id="5" creationId="{1E5B21AB-8B75-B7D3-DE6C-355D4D83F359}"/>
          </ac:graphicFrameMkLst>
        </pc:graphicFrameChg>
        <pc:graphicFrameChg chg="add mod">
          <ac:chgData name="Jakob Nørby" userId="955ea330-da68-4132-a689-2ffc80e0d3f2" providerId="ADAL" clId="{FA849E3A-D920-48FD-91DE-8F89D31293DA}" dt="2023-10-26T13:04:52.248" v="1875" actId="20577"/>
          <ac:graphicFrameMkLst>
            <pc:docMk/>
            <pc:sldMk cId="1141725527" sldId="270"/>
            <ac:graphicFrameMk id="11" creationId="{E95232A0-8E9F-B55D-EF5E-6D5923AE3F82}"/>
          </ac:graphicFrameMkLst>
        </pc:graphicFrameChg>
        <pc:picChg chg="add del mod">
          <ac:chgData name="Jakob Nørby" userId="955ea330-da68-4132-a689-2ffc80e0d3f2" providerId="ADAL" clId="{FA849E3A-D920-48FD-91DE-8F89D31293DA}" dt="2023-10-26T12:53:19.149" v="1483" actId="478"/>
          <ac:picMkLst>
            <pc:docMk/>
            <pc:sldMk cId="1141725527" sldId="270"/>
            <ac:picMk id="6" creationId="{DDB370BA-5EDD-3D80-A0AE-A697BE563131}"/>
          </ac:picMkLst>
        </pc:picChg>
        <pc:picChg chg="add del mod">
          <ac:chgData name="Jakob Nørby" userId="955ea330-da68-4132-a689-2ffc80e0d3f2" providerId="ADAL" clId="{FA849E3A-D920-48FD-91DE-8F89D31293DA}" dt="2023-10-26T12:53:17.314" v="1482" actId="478"/>
          <ac:picMkLst>
            <pc:docMk/>
            <pc:sldMk cId="1141725527" sldId="270"/>
            <ac:picMk id="7" creationId="{7622FE67-55F5-DDEB-4BA8-A5EBB224A9D0}"/>
          </ac:picMkLst>
        </pc:picChg>
        <pc:picChg chg="add del mod">
          <ac:chgData name="Jakob Nørby" userId="955ea330-da68-4132-a689-2ffc80e0d3f2" providerId="ADAL" clId="{FA849E3A-D920-48FD-91DE-8F89D31293DA}" dt="2023-10-26T12:53:16.365" v="1481" actId="478"/>
          <ac:picMkLst>
            <pc:docMk/>
            <pc:sldMk cId="1141725527" sldId="270"/>
            <ac:picMk id="8" creationId="{89942FA9-C1B2-5665-5D83-5A67CF8DA101}"/>
          </ac:picMkLst>
        </pc:picChg>
        <pc:picChg chg="add del mod">
          <ac:chgData name="Jakob Nørby" userId="955ea330-da68-4132-a689-2ffc80e0d3f2" providerId="ADAL" clId="{FA849E3A-D920-48FD-91DE-8F89D31293DA}" dt="2023-10-26T12:53:15.077" v="1480" actId="478"/>
          <ac:picMkLst>
            <pc:docMk/>
            <pc:sldMk cId="1141725527" sldId="270"/>
            <ac:picMk id="9" creationId="{0D18F17C-8674-021D-D7AF-16F2B8CB6DF8}"/>
          </ac:picMkLst>
        </pc:picChg>
        <pc:picChg chg="add del mod">
          <ac:chgData name="Jakob Nørby" userId="955ea330-da68-4132-a689-2ffc80e0d3f2" providerId="ADAL" clId="{FA849E3A-D920-48FD-91DE-8F89D31293DA}" dt="2023-10-26T12:53:09.549" v="1477" actId="478"/>
          <ac:picMkLst>
            <pc:docMk/>
            <pc:sldMk cId="1141725527" sldId="270"/>
            <ac:picMk id="10" creationId="{472CC75B-07A4-44DB-5E8F-D32D715CA826}"/>
          </ac:picMkLst>
        </pc:picChg>
        <pc:picChg chg="add del mod">
          <ac:chgData name="Jakob Nørby" userId="955ea330-da68-4132-a689-2ffc80e0d3f2" providerId="ADAL" clId="{FA849E3A-D920-48FD-91DE-8F89D31293DA}" dt="2023-10-26T12:52:56.288" v="1472" actId="478"/>
          <ac:picMkLst>
            <pc:docMk/>
            <pc:sldMk cId="1141725527" sldId="270"/>
            <ac:picMk id="12" creationId="{3B473C0B-7021-814A-98CA-93CF4A05C277}"/>
          </ac:picMkLst>
        </pc:picChg>
        <pc:picChg chg="add del mod">
          <ac:chgData name="Jakob Nørby" userId="955ea330-da68-4132-a689-2ffc80e0d3f2" providerId="ADAL" clId="{FA849E3A-D920-48FD-91DE-8F89D31293DA}" dt="2023-10-26T12:52:57.444" v="1473" actId="478"/>
          <ac:picMkLst>
            <pc:docMk/>
            <pc:sldMk cId="1141725527" sldId="270"/>
            <ac:picMk id="13" creationId="{B639FF55-ED8C-B393-5374-8B03D6B00FBF}"/>
          </ac:picMkLst>
        </pc:picChg>
        <pc:picChg chg="add del mod">
          <ac:chgData name="Jakob Nørby" userId="955ea330-da68-4132-a689-2ffc80e0d3f2" providerId="ADAL" clId="{FA849E3A-D920-48FD-91DE-8F89D31293DA}" dt="2023-10-26T12:52:58.612" v="1474" actId="478"/>
          <ac:picMkLst>
            <pc:docMk/>
            <pc:sldMk cId="1141725527" sldId="270"/>
            <ac:picMk id="14" creationId="{8D3BD848-584C-96A4-1542-6639B51A17D1}"/>
          </ac:picMkLst>
        </pc:picChg>
        <pc:picChg chg="add del mod">
          <ac:chgData name="Jakob Nørby" userId="955ea330-da68-4132-a689-2ffc80e0d3f2" providerId="ADAL" clId="{FA849E3A-D920-48FD-91DE-8F89D31293DA}" dt="2023-10-26T12:52:52.827" v="1470" actId="478"/>
          <ac:picMkLst>
            <pc:docMk/>
            <pc:sldMk cId="1141725527" sldId="270"/>
            <ac:picMk id="15" creationId="{EEBF7DED-6CAF-8C94-44C5-8332B527BB8C}"/>
          </ac:picMkLst>
        </pc:picChg>
        <pc:picChg chg="add del mod">
          <ac:chgData name="Jakob Nørby" userId="955ea330-da68-4132-a689-2ffc80e0d3f2" providerId="ADAL" clId="{FA849E3A-D920-48FD-91DE-8F89D31293DA}" dt="2023-10-26T12:53:13.205" v="1479" actId="478"/>
          <ac:picMkLst>
            <pc:docMk/>
            <pc:sldMk cId="1141725527" sldId="270"/>
            <ac:picMk id="16" creationId="{9CFA2D63-1760-A3C2-CD13-A705410E08D6}"/>
          </ac:picMkLst>
        </pc:picChg>
      </pc:sldChg>
      <pc:sldChg chg="modSp new del mod ord">
        <pc:chgData name="Jakob Nørby" userId="955ea330-da68-4132-a689-2ffc80e0d3f2" providerId="ADAL" clId="{FA849E3A-D920-48FD-91DE-8F89D31293DA}" dt="2023-10-26T13:51:32.898" v="3167" actId="47"/>
        <pc:sldMkLst>
          <pc:docMk/>
          <pc:sldMk cId="2364989755" sldId="271"/>
        </pc:sldMkLst>
        <pc:spChg chg="mod">
          <ac:chgData name="Jakob Nørby" userId="955ea330-da68-4132-a689-2ffc80e0d3f2" providerId="ADAL" clId="{FA849E3A-D920-48FD-91DE-8F89D31293DA}" dt="2023-10-26T12:57:23.892" v="1747"/>
          <ac:spMkLst>
            <pc:docMk/>
            <pc:sldMk cId="2364989755" sldId="271"/>
            <ac:spMk id="2" creationId="{9EEFF63B-A43E-2298-E42E-39EC34F869D5}"/>
          </ac:spMkLst>
        </pc:spChg>
        <pc:spChg chg="mod">
          <ac:chgData name="Jakob Nørby" userId="955ea330-da68-4132-a689-2ffc80e0d3f2" providerId="ADAL" clId="{FA849E3A-D920-48FD-91DE-8F89D31293DA}" dt="2023-10-26T12:57:23.892" v="1747"/>
          <ac:spMkLst>
            <pc:docMk/>
            <pc:sldMk cId="2364989755" sldId="271"/>
            <ac:spMk id="3" creationId="{A065969F-E301-939A-265E-CC6CED8DD55D}"/>
          </ac:spMkLst>
        </pc:spChg>
      </pc:sldChg>
      <pc:sldChg chg="add del">
        <pc:chgData name="Jakob Nørby" userId="955ea330-da68-4132-a689-2ffc80e0d3f2" providerId="ADAL" clId="{FA849E3A-D920-48FD-91DE-8F89D31293DA}" dt="2023-10-26T11:56:43.027" v="723" actId="47"/>
        <pc:sldMkLst>
          <pc:docMk/>
          <pc:sldMk cId="2170478114" sldId="272"/>
        </pc:sldMkLst>
      </pc:sldChg>
      <pc:sldChg chg="addSp delSp modSp new mod ord setBg">
        <pc:chgData name="Jakob Nørby" userId="955ea330-da68-4132-a689-2ffc80e0d3f2" providerId="ADAL" clId="{FA849E3A-D920-48FD-91DE-8F89D31293DA}" dt="2023-10-30T12:43:43.125" v="3729" actId="20577"/>
        <pc:sldMkLst>
          <pc:docMk/>
          <pc:sldMk cId="2223221913" sldId="272"/>
        </pc:sldMkLst>
        <pc:spChg chg="mod">
          <ac:chgData name="Jakob Nørby" userId="955ea330-da68-4132-a689-2ffc80e0d3f2" providerId="ADAL" clId="{FA849E3A-D920-48FD-91DE-8F89D31293DA}" dt="2023-10-26T13:26:18.304" v="2600" actId="26606"/>
          <ac:spMkLst>
            <pc:docMk/>
            <pc:sldMk cId="2223221913" sldId="272"/>
            <ac:spMk id="2" creationId="{B6640C9C-71CE-328E-2B09-A93967A74EC6}"/>
          </ac:spMkLst>
        </pc:spChg>
        <pc:spChg chg="mod ord">
          <ac:chgData name="Jakob Nørby" userId="955ea330-da68-4132-a689-2ffc80e0d3f2" providerId="ADAL" clId="{FA849E3A-D920-48FD-91DE-8F89D31293DA}" dt="2023-10-30T12:43:43.125" v="3729" actId="20577"/>
          <ac:spMkLst>
            <pc:docMk/>
            <pc:sldMk cId="2223221913" sldId="272"/>
            <ac:spMk id="3" creationId="{5D3861EB-D1E0-819F-7735-AE732EFFC95F}"/>
          </ac:spMkLst>
        </pc:spChg>
        <pc:spChg chg="add">
          <ac:chgData name="Jakob Nørby" userId="955ea330-da68-4132-a689-2ffc80e0d3f2" providerId="ADAL" clId="{FA849E3A-D920-48FD-91DE-8F89D31293DA}" dt="2023-10-26T13:26:18.304" v="2600" actId="26606"/>
          <ac:spMkLst>
            <pc:docMk/>
            <pc:sldMk cId="2223221913" sldId="272"/>
            <ac:spMk id="11" creationId="{04812C46-200A-4DEB-A05E-3ED6C68C2387}"/>
          </ac:spMkLst>
        </pc:spChg>
        <pc:spChg chg="add del">
          <ac:chgData name="Jakob Nørby" userId="955ea330-da68-4132-a689-2ffc80e0d3f2" providerId="ADAL" clId="{FA849E3A-D920-48FD-91DE-8F89D31293DA}" dt="2023-10-26T12:08:43.948" v="923" actId="26606"/>
          <ac:spMkLst>
            <pc:docMk/>
            <pc:sldMk cId="2223221913" sldId="272"/>
            <ac:spMk id="14" creationId="{CE2956EB-1856-7F77-0DEB-AAD664CD74AD}"/>
          </ac:spMkLst>
        </pc:spChg>
        <pc:spChg chg="add del">
          <ac:chgData name="Jakob Nørby" userId="955ea330-da68-4132-a689-2ffc80e0d3f2" providerId="ADAL" clId="{FA849E3A-D920-48FD-91DE-8F89D31293DA}" dt="2023-10-26T12:08:43.948" v="923" actId="26606"/>
          <ac:spMkLst>
            <pc:docMk/>
            <pc:sldMk cId="2223221913" sldId="272"/>
            <ac:spMk id="16" creationId="{D7FC4EA4-7C4C-68F8-10F0-5D08208ADD85}"/>
          </ac:spMkLst>
        </pc:spChg>
        <pc:spChg chg="add del">
          <ac:chgData name="Jakob Nørby" userId="955ea330-da68-4132-a689-2ffc80e0d3f2" providerId="ADAL" clId="{FA849E3A-D920-48FD-91DE-8F89D31293DA}" dt="2023-10-26T12:08:43.948" v="923" actId="26606"/>
          <ac:spMkLst>
            <pc:docMk/>
            <pc:sldMk cId="2223221913" sldId="272"/>
            <ac:spMk id="18" creationId="{F5112072-0E82-3313-9492-F7C04F2C5449}"/>
          </ac:spMkLst>
        </pc:spChg>
        <pc:spChg chg="add del">
          <ac:chgData name="Jakob Nørby" userId="955ea330-da68-4132-a689-2ffc80e0d3f2" providerId="ADAL" clId="{FA849E3A-D920-48FD-91DE-8F89D31293DA}" dt="2023-10-26T12:08:43.948" v="923" actId="26606"/>
          <ac:spMkLst>
            <pc:docMk/>
            <pc:sldMk cId="2223221913" sldId="272"/>
            <ac:spMk id="20" creationId="{FFDECAB2-1CBC-FBCA-D8C5-CDBEFB26CBB3}"/>
          </ac:spMkLst>
        </pc:spChg>
        <pc:spChg chg="add del">
          <ac:chgData name="Jakob Nørby" userId="955ea330-da68-4132-a689-2ffc80e0d3f2" providerId="ADAL" clId="{FA849E3A-D920-48FD-91DE-8F89D31293DA}" dt="2023-10-26T12:08:43.940" v="922" actId="26606"/>
          <ac:spMkLst>
            <pc:docMk/>
            <pc:sldMk cId="2223221913" sldId="272"/>
            <ac:spMk id="25" creationId="{362D44EE-C852-4460-B8B5-C4F2BC20510C}"/>
          </ac:spMkLst>
        </pc:spChg>
        <pc:spChg chg="add del">
          <ac:chgData name="Jakob Nørby" userId="955ea330-da68-4132-a689-2ffc80e0d3f2" providerId="ADAL" clId="{FA849E3A-D920-48FD-91DE-8F89D31293DA}" dt="2023-10-26T12:08:43.940" v="922" actId="26606"/>
          <ac:spMkLst>
            <pc:docMk/>
            <pc:sldMk cId="2223221913" sldId="272"/>
            <ac:spMk id="27" creationId="{658970D8-8D1D-4B5C-894B-E871CC86543D}"/>
          </ac:spMkLst>
        </pc:spChg>
        <pc:spChg chg="add del">
          <ac:chgData name="Jakob Nørby" userId="955ea330-da68-4132-a689-2ffc80e0d3f2" providerId="ADAL" clId="{FA849E3A-D920-48FD-91DE-8F89D31293DA}" dt="2023-10-26T12:08:43.940" v="922" actId="26606"/>
          <ac:spMkLst>
            <pc:docMk/>
            <pc:sldMk cId="2223221913" sldId="272"/>
            <ac:spMk id="29" creationId="{F227E5B6-9132-43CA-B503-37A18562ADF2}"/>
          </ac:spMkLst>
        </pc:spChg>
        <pc:spChg chg="add del">
          <ac:chgData name="Jakob Nørby" userId="955ea330-da68-4132-a689-2ffc80e0d3f2" providerId="ADAL" clId="{FA849E3A-D920-48FD-91DE-8F89D31293DA}" dt="2023-10-26T12:08:43.940" v="922" actId="26606"/>
          <ac:spMkLst>
            <pc:docMk/>
            <pc:sldMk cId="2223221913" sldId="272"/>
            <ac:spMk id="31" creationId="{03C2051E-A88D-48E5-BACF-AAED17892722}"/>
          </ac:spMkLst>
        </pc:spChg>
        <pc:spChg chg="add del">
          <ac:chgData name="Jakob Nørby" userId="955ea330-da68-4132-a689-2ffc80e0d3f2" providerId="ADAL" clId="{FA849E3A-D920-48FD-91DE-8F89D31293DA}" dt="2023-10-26T12:08:43.940" v="922" actId="26606"/>
          <ac:spMkLst>
            <pc:docMk/>
            <pc:sldMk cId="2223221913" sldId="272"/>
            <ac:spMk id="33" creationId="{7821A508-2985-4905-874A-527429BAABFA}"/>
          </ac:spMkLst>
        </pc:spChg>
        <pc:spChg chg="add del">
          <ac:chgData name="Jakob Nørby" userId="955ea330-da68-4132-a689-2ffc80e0d3f2" providerId="ADAL" clId="{FA849E3A-D920-48FD-91DE-8F89D31293DA}" dt="2023-10-26T12:08:43.940" v="922" actId="26606"/>
          <ac:spMkLst>
            <pc:docMk/>
            <pc:sldMk cId="2223221913" sldId="272"/>
            <ac:spMk id="35" creationId="{D2929CB1-0E3C-4B2D-ADC5-0154FB33BA44}"/>
          </ac:spMkLst>
        </pc:spChg>
        <pc:spChg chg="add del">
          <ac:chgData name="Jakob Nørby" userId="955ea330-da68-4132-a689-2ffc80e0d3f2" providerId="ADAL" clId="{FA849E3A-D920-48FD-91DE-8F89D31293DA}" dt="2023-10-26T12:08:43.940" v="922" actId="26606"/>
          <ac:spMkLst>
            <pc:docMk/>
            <pc:sldMk cId="2223221913" sldId="272"/>
            <ac:spMk id="37" creationId="{5F2F0C84-BE8C-4DC2-A6D3-30349A801D5C}"/>
          </ac:spMkLst>
        </pc:spChg>
        <pc:spChg chg="add del">
          <ac:chgData name="Jakob Nørby" userId="955ea330-da68-4132-a689-2ffc80e0d3f2" providerId="ADAL" clId="{FA849E3A-D920-48FD-91DE-8F89D31293DA}" dt="2023-10-26T12:26:20.711" v="1000" actId="26606"/>
          <ac:spMkLst>
            <pc:docMk/>
            <pc:sldMk cId="2223221913" sldId="272"/>
            <ac:spMk id="44" creationId="{99192C51-B764-4A9B-9587-5EF8B628B8D9}"/>
          </ac:spMkLst>
        </pc:spChg>
        <pc:picChg chg="add del mod">
          <ac:chgData name="Jakob Nørby" userId="955ea330-da68-4132-a689-2ffc80e0d3f2" providerId="ADAL" clId="{FA849E3A-D920-48FD-91DE-8F89D31293DA}" dt="2023-10-26T12:05:02.244" v="828" actId="21"/>
          <ac:picMkLst>
            <pc:docMk/>
            <pc:sldMk cId="2223221913" sldId="272"/>
            <ac:picMk id="5" creationId="{652D2FAC-6CB3-DF87-D94C-2A6E68A58EA8}"/>
          </ac:picMkLst>
        </pc:picChg>
        <pc:picChg chg="add del mod">
          <ac:chgData name="Jakob Nørby" userId="955ea330-da68-4132-a689-2ffc80e0d3f2" providerId="ADAL" clId="{FA849E3A-D920-48FD-91DE-8F89D31293DA}" dt="2023-10-26T12:06:06.280" v="837" actId="478"/>
          <ac:picMkLst>
            <pc:docMk/>
            <pc:sldMk cId="2223221913" sldId="272"/>
            <ac:picMk id="7" creationId="{7788212A-B06B-F0D5-DF35-C800BB7B4CBE}"/>
          </ac:picMkLst>
        </pc:picChg>
        <pc:picChg chg="add mod ord">
          <ac:chgData name="Jakob Nørby" userId="955ea330-da68-4132-a689-2ffc80e0d3f2" providerId="ADAL" clId="{FA849E3A-D920-48FD-91DE-8F89D31293DA}" dt="2023-10-26T13:26:18.304" v="2600" actId="26606"/>
          <ac:picMkLst>
            <pc:docMk/>
            <pc:sldMk cId="2223221913" sldId="272"/>
            <ac:picMk id="9" creationId="{EAD203CA-8359-9875-48B5-AF456A9DD885}"/>
          </ac:picMkLst>
        </pc:picChg>
        <pc:cxnChg chg="add del">
          <ac:chgData name="Jakob Nørby" userId="955ea330-da68-4132-a689-2ffc80e0d3f2" providerId="ADAL" clId="{FA849E3A-D920-48FD-91DE-8F89D31293DA}" dt="2023-10-26T12:26:08.217" v="999" actId="26606"/>
          <ac:cxnSpMkLst>
            <pc:docMk/>
            <pc:sldMk cId="2223221913" sldId="272"/>
            <ac:cxnSpMk id="39" creationId="{FC23E3B9-5ABF-58B3-E2B0-E9A5DAA90037}"/>
          </ac:cxnSpMkLst>
        </pc:cxnChg>
      </pc:sldChg>
      <pc:sldChg chg="addSp delSp modSp new mod ord setBg delDesignElem">
        <pc:chgData name="Jakob Nørby" userId="955ea330-da68-4132-a689-2ffc80e0d3f2" providerId="ADAL" clId="{FA849E3A-D920-48FD-91DE-8F89D31293DA}" dt="2023-10-27T12:01:36.554" v="3428"/>
        <pc:sldMkLst>
          <pc:docMk/>
          <pc:sldMk cId="1344605053" sldId="273"/>
        </pc:sldMkLst>
        <pc:spChg chg="mod">
          <ac:chgData name="Jakob Nørby" userId="955ea330-da68-4132-a689-2ffc80e0d3f2" providerId="ADAL" clId="{FA849E3A-D920-48FD-91DE-8F89D31293DA}" dt="2023-10-26T12:11:36.245" v="986" actId="26606"/>
          <ac:spMkLst>
            <pc:docMk/>
            <pc:sldMk cId="1344605053" sldId="273"/>
            <ac:spMk id="2" creationId="{279C3BD0-2738-CD5B-4844-5DB680D39B97}"/>
          </ac:spMkLst>
        </pc:spChg>
        <pc:spChg chg="mod">
          <ac:chgData name="Jakob Nørby" userId="955ea330-da68-4132-a689-2ffc80e0d3f2" providerId="ADAL" clId="{FA849E3A-D920-48FD-91DE-8F89D31293DA}" dt="2023-10-26T12:11:36.245" v="986" actId="26606"/>
          <ac:spMkLst>
            <pc:docMk/>
            <pc:sldMk cId="1344605053" sldId="273"/>
            <ac:spMk id="3" creationId="{D4C67661-54C1-74D9-FA1F-756B344DAB82}"/>
          </ac:spMkLst>
        </pc:spChg>
        <pc:spChg chg="add del">
          <ac:chgData name="Jakob Nørby" userId="955ea330-da68-4132-a689-2ffc80e0d3f2" providerId="ADAL" clId="{FA849E3A-D920-48FD-91DE-8F89D31293DA}" dt="2023-10-26T12:57:19.858" v="1746"/>
          <ac:spMkLst>
            <pc:docMk/>
            <pc:sldMk cId="1344605053" sldId="273"/>
            <ac:spMk id="17" creationId="{22587ECF-85E9-4393-9D87-8EB6F3F6C208}"/>
          </ac:spMkLst>
        </pc:spChg>
        <pc:grpChg chg="add del">
          <ac:chgData name="Jakob Nørby" userId="955ea330-da68-4132-a689-2ffc80e0d3f2" providerId="ADAL" clId="{FA849E3A-D920-48FD-91DE-8F89D31293DA}" dt="2023-10-26T12:11:36.245" v="986" actId="26606"/>
          <ac:grpSpMkLst>
            <pc:docMk/>
            <pc:sldMk cId="1344605053" sldId="273"/>
            <ac:grpSpMk id="10" creationId="{6258F736-B256-8039-9DC6-F4E49A5C5AD5}"/>
          </ac:grpSpMkLst>
        </pc:grpChg>
        <pc:picChg chg="add del mod">
          <ac:chgData name="Jakob Nørby" userId="955ea330-da68-4132-a689-2ffc80e0d3f2" providerId="ADAL" clId="{FA849E3A-D920-48FD-91DE-8F89D31293DA}" dt="2023-10-26T12:13:35.848" v="993" actId="478"/>
          <ac:picMkLst>
            <pc:docMk/>
            <pc:sldMk cId="1344605053" sldId="273"/>
            <ac:picMk id="5" creationId="{4803BCD3-BDFB-1920-EBC9-A86636984975}"/>
          </ac:picMkLst>
        </pc:picChg>
        <pc:picChg chg="add mod">
          <ac:chgData name="Jakob Nørby" userId="955ea330-da68-4132-a689-2ffc80e0d3f2" providerId="ADAL" clId="{FA849E3A-D920-48FD-91DE-8F89D31293DA}" dt="2023-10-26T12:27:26.993" v="1002" actId="1076"/>
          <ac:picMkLst>
            <pc:docMk/>
            <pc:sldMk cId="1344605053" sldId="273"/>
            <ac:picMk id="7" creationId="{F16977FC-C9B5-9502-8654-2B22E603874E}"/>
          </ac:picMkLst>
        </pc:picChg>
      </pc:sldChg>
      <pc:sldChg chg="addSp delSp modSp new mod setBg delDesignElem">
        <pc:chgData name="Jakob Nørby" userId="955ea330-da68-4132-a689-2ffc80e0d3f2" providerId="ADAL" clId="{FA849E3A-D920-48FD-91DE-8F89D31293DA}" dt="2023-10-26T12:59:29.449" v="1777" actId="14100"/>
        <pc:sldMkLst>
          <pc:docMk/>
          <pc:sldMk cId="1157319338" sldId="274"/>
        </pc:sldMkLst>
        <pc:spChg chg="mod ord">
          <ac:chgData name="Jakob Nørby" userId="955ea330-da68-4132-a689-2ffc80e0d3f2" providerId="ADAL" clId="{FA849E3A-D920-48FD-91DE-8F89D31293DA}" dt="2023-10-26T12:58:18.035" v="1756" actId="166"/>
          <ac:spMkLst>
            <pc:docMk/>
            <pc:sldMk cId="1157319338" sldId="274"/>
            <ac:spMk id="2" creationId="{D6A7B2F8-E931-EE09-860B-220F930EEBD3}"/>
          </ac:spMkLst>
        </pc:spChg>
        <pc:spChg chg="del mod ord">
          <ac:chgData name="Jakob Nørby" userId="955ea330-da68-4132-a689-2ffc80e0d3f2" providerId="ADAL" clId="{FA849E3A-D920-48FD-91DE-8F89D31293DA}" dt="2023-10-26T12:42:25.744" v="1153" actId="478"/>
          <ac:spMkLst>
            <pc:docMk/>
            <pc:sldMk cId="1157319338" sldId="274"/>
            <ac:spMk id="3" creationId="{BE38D4CF-8E1B-2C8B-6738-385EC0EAC405}"/>
          </ac:spMkLst>
        </pc:spChg>
        <pc:spChg chg="add del mod">
          <ac:chgData name="Jakob Nørby" userId="955ea330-da68-4132-a689-2ffc80e0d3f2" providerId="ADAL" clId="{FA849E3A-D920-48FD-91DE-8F89D31293DA}" dt="2023-10-26T12:42:18.924" v="1151" actId="26606"/>
          <ac:spMkLst>
            <pc:docMk/>
            <pc:sldMk cId="1157319338" sldId="274"/>
            <ac:spMk id="4" creationId="{FDD0F1F8-F692-E1AD-17E3-53B5DDA5918E}"/>
          </ac:spMkLst>
        </pc:spChg>
        <pc:spChg chg="add del">
          <ac:chgData name="Jakob Nørby" userId="955ea330-da68-4132-a689-2ffc80e0d3f2" providerId="ADAL" clId="{FA849E3A-D920-48FD-91DE-8F89D31293DA}" dt="2023-10-26T12:57:19.858" v="1746"/>
          <ac:spMkLst>
            <pc:docMk/>
            <pc:sldMk cId="1157319338" sldId="274"/>
            <ac:spMk id="13" creationId="{0D7B6173-1D58-48E2-83CF-37350F315F75}"/>
          </ac:spMkLst>
        </pc:spChg>
        <pc:spChg chg="add del">
          <ac:chgData name="Jakob Nørby" userId="955ea330-da68-4132-a689-2ffc80e0d3f2" providerId="ADAL" clId="{FA849E3A-D920-48FD-91DE-8F89D31293DA}" dt="2023-10-26T12:57:19.858" v="1746"/>
          <ac:spMkLst>
            <pc:docMk/>
            <pc:sldMk cId="1157319338" sldId="274"/>
            <ac:spMk id="15" creationId="{2F36CA75-CFBF-4844-B719-8FE9EBADA9AF}"/>
          </ac:spMkLst>
        </pc:spChg>
        <pc:spChg chg="add del">
          <ac:chgData name="Jakob Nørby" userId="955ea330-da68-4132-a689-2ffc80e0d3f2" providerId="ADAL" clId="{FA849E3A-D920-48FD-91DE-8F89D31293DA}" dt="2023-10-26T12:57:19.858" v="1746"/>
          <ac:spMkLst>
            <pc:docMk/>
            <pc:sldMk cId="1157319338" sldId="274"/>
            <ac:spMk id="17" creationId="{3D4A84B9-E564-4DD0-97F8-DBF1C460C28A}"/>
          </ac:spMkLst>
        </pc:spChg>
        <pc:spChg chg="add del">
          <ac:chgData name="Jakob Nørby" userId="955ea330-da68-4132-a689-2ffc80e0d3f2" providerId="ADAL" clId="{FA849E3A-D920-48FD-91DE-8F89D31293DA}" dt="2023-10-26T12:57:19.858" v="1746"/>
          <ac:spMkLst>
            <pc:docMk/>
            <pc:sldMk cId="1157319338" sldId="274"/>
            <ac:spMk id="21" creationId="{102382E0-0A09-46AE-B955-B911CAFE7F00}"/>
          </ac:spMkLst>
        </pc:spChg>
        <pc:spChg chg="add del">
          <ac:chgData name="Jakob Nørby" userId="955ea330-da68-4132-a689-2ffc80e0d3f2" providerId="ADAL" clId="{FA849E3A-D920-48FD-91DE-8F89D31293DA}" dt="2023-10-26T12:57:19.858" v="1746"/>
          <ac:spMkLst>
            <pc:docMk/>
            <pc:sldMk cId="1157319338" sldId="274"/>
            <ac:spMk id="23" creationId="{7DE75D4A-0965-4973-BE75-DECCAC9A9614}"/>
          </ac:spMkLst>
        </pc:spChg>
        <pc:picChg chg="add del mod">
          <ac:chgData name="Jakob Nørby" userId="955ea330-da68-4132-a689-2ffc80e0d3f2" providerId="ADAL" clId="{FA849E3A-D920-48FD-91DE-8F89D31293DA}" dt="2023-10-26T12:57:54.680" v="1750" actId="478"/>
          <ac:picMkLst>
            <pc:docMk/>
            <pc:sldMk cId="1157319338" sldId="274"/>
            <ac:picMk id="5" creationId="{B58A3F47-6966-24CF-B1C6-A83B323C0793}"/>
          </ac:picMkLst>
        </pc:picChg>
        <pc:picChg chg="add del mod ord">
          <ac:chgData name="Jakob Nørby" userId="955ea330-da68-4132-a689-2ffc80e0d3f2" providerId="ADAL" clId="{FA849E3A-D920-48FD-91DE-8F89D31293DA}" dt="2023-10-26T12:57:52.619" v="1748" actId="478"/>
          <ac:picMkLst>
            <pc:docMk/>
            <pc:sldMk cId="1157319338" sldId="274"/>
            <ac:picMk id="6" creationId="{B5A7A72E-0DF8-5094-DB49-4E3F4BE7FED2}"/>
          </ac:picMkLst>
        </pc:picChg>
        <pc:picChg chg="add del mod">
          <ac:chgData name="Jakob Nørby" userId="955ea330-da68-4132-a689-2ffc80e0d3f2" providerId="ADAL" clId="{FA849E3A-D920-48FD-91DE-8F89D31293DA}" dt="2023-10-26T12:57:55.027" v="1751" actId="478"/>
          <ac:picMkLst>
            <pc:docMk/>
            <pc:sldMk cId="1157319338" sldId="274"/>
            <ac:picMk id="7" creationId="{0FB11BD7-9DF3-56D7-D9CE-842506FED354}"/>
          </ac:picMkLst>
        </pc:picChg>
        <pc:picChg chg="add del mod ord">
          <ac:chgData name="Jakob Nørby" userId="955ea330-da68-4132-a689-2ffc80e0d3f2" providerId="ADAL" clId="{FA849E3A-D920-48FD-91DE-8F89D31293DA}" dt="2023-10-26T12:57:54.267" v="1749" actId="478"/>
          <ac:picMkLst>
            <pc:docMk/>
            <pc:sldMk cId="1157319338" sldId="274"/>
            <ac:picMk id="8" creationId="{ACC14AC2-D89C-EFFE-AB1B-12BF99508305}"/>
          </ac:picMkLst>
        </pc:picChg>
        <pc:picChg chg="add mod">
          <ac:chgData name="Jakob Nørby" userId="955ea330-da68-4132-a689-2ffc80e0d3f2" providerId="ADAL" clId="{FA849E3A-D920-48FD-91DE-8F89D31293DA}" dt="2023-10-26T12:59:25.245" v="1775" actId="14100"/>
          <ac:picMkLst>
            <pc:docMk/>
            <pc:sldMk cId="1157319338" sldId="274"/>
            <ac:picMk id="9" creationId="{0F2BB61C-7E08-169F-C7F0-A8EB2E4FB5C7}"/>
          </ac:picMkLst>
        </pc:picChg>
        <pc:picChg chg="add mod">
          <ac:chgData name="Jakob Nørby" userId="955ea330-da68-4132-a689-2ffc80e0d3f2" providerId="ADAL" clId="{FA849E3A-D920-48FD-91DE-8F89D31293DA}" dt="2023-10-26T12:59:22.657" v="1774" actId="14100"/>
          <ac:picMkLst>
            <pc:docMk/>
            <pc:sldMk cId="1157319338" sldId="274"/>
            <ac:picMk id="10" creationId="{31FCA0FB-64F4-B292-8360-4B770892D51B}"/>
          </ac:picMkLst>
        </pc:picChg>
        <pc:picChg chg="add mod">
          <ac:chgData name="Jakob Nørby" userId="955ea330-da68-4132-a689-2ffc80e0d3f2" providerId="ADAL" clId="{FA849E3A-D920-48FD-91DE-8F89D31293DA}" dt="2023-10-26T12:59:29.449" v="1777" actId="14100"/>
          <ac:picMkLst>
            <pc:docMk/>
            <pc:sldMk cId="1157319338" sldId="274"/>
            <ac:picMk id="11" creationId="{77A5BAA5-0B64-55B6-FE06-54DF7BC992B4}"/>
          </ac:picMkLst>
        </pc:picChg>
        <pc:picChg chg="add mod">
          <ac:chgData name="Jakob Nørby" userId="955ea330-da68-4132-a689-2ffc80e0d3f2" providerId="ADAL" clId="{FA849E3A-D920-48FD-91DE-8F89D31293DA}" dt="2023-10-26T12:59:27.597" v="1776" actId="14100"/>
          <ac:picMkLst>
            <pc:docMk/>
            <pc:sldMk cId="1157319338" sldId="274"/>
            <ac:picMk id="12" creationId="{79960C7B-E6C5-20C2-6815-59786BBA1B1F}"/>
          </ac:picMkLst>
        </pc:picChg>
        <pc:picChg chg="add del">
          <ac:chgData name="Jakob Nørby" userId="955ea330-da68-4132-a689-2ffc80e0d3f2" providerId="ADAL" clId="{FA849E3A-D920-48FD-91DE-8F89D31293DA}" dt="2023-10-26T12:57:19.858" v="1746"/>
          <ac:picMkLst>
            <pc:docMk/>
            <pc:sldMk cId="1157319338" sldId="274"/>
            <ac:picMk id="19" creationId="{4A599609-F5C2-4A0B-A992-913F814A631A}"/>
          </ac:picMkLst>
        </pc:picChg>
      </pc:sldChg>
      <pc:sldChg chg="addSp modSp new del mod">
        <pc:chgData name="Jakob Nørby" userId="955ea330-da68-4132-a689-2ffc80e0d3f2" providerId="ADAL" clId="{FA849E3A-D920-48FD-91DE-8F89D31293DA}" dt="2023-10-26T13:27:23.217" v="2638" actId="47"/>
        <pc:sldMkLst>
          <pc:docMk/>
          <pc:sldMk cId="1810516243" sldId="275"/>
        </pc:sldMkLst>
        <pc:spChg chg="mod">
          <ac:chgData name="Jakob Nørby" userId="955ea330-da68-4132-a689-2ffc80e0d3f2" providerId="ADAL" clId="{FA849E3A-D920-48FD-91DE-8F89D31293DA}" dt="2023-10-26T12:57:23.892" v="1747"/>
          <ac:spMkLst>
            <pc:docMk/>
            <pc:sldMk cId="1810516243" sldId="275"/>
            <ac:spMk id="2" creationId="{2B071F84-BFE3-5981-0C52-F2A895A31FEE}"/>
          </ac:spMkLst>
        </pc:spChg>
        <pc:spChg chg="mod">
          <ac:chgData name="Jakob Nørby" userId="955ea330-da68-4132-a689-2ffc80e0d3f2" providerId="ADAL" clId="{FA849E3A-D920-48FD-91DE-8F89D31293DA}" dt="2023-10-26T12:57:23.892" v="1747"/>
          <ac:spMkLst>
            <pc:docMk/>
            <pc:sldMk cId="1810516243" sldId="275"/>
            <ac:spMk id="3" creationId="{881676B5-E9C5-0D65-9CD0-E00E121414CA}"/>
          </ac:spMkLst>
        </pc:spChg>
        <pc:picChg chg="add">
          <ac:chgData name="Jakob Nørby" userId="955ea330-da68-4132-a689-2ffc80e0d3f2" providerId="ADAL" clId="{FA849E3A-D920-48FD-91DE-8F89D31293DA}" dt="2023-10-26T12:50:46.386" v="1303" actId="22"/>
          <ac:picMkLst>
            <pc:docMk/>
            <pc:sldMk cId="1810516243" sldId="275"/>
            <ac:picMk id="5" creationId="{11CA7F49-2C6F-D8B8-3821-44415CC41AEF}"/>
          </ac:picMkLst>
        </pc:picChg>
      </pc:sldChg>
      <pc:sldChg chg="addSp delSp modSp new mod setBg delDesignElem">
        <pc:chgData name="Jakob Nørby" userId="955ea330-da68-4132-a689-2ffc80e0d3f2" providerId="ADAL" clId="{FA849E3A-D920-48FD-91DE-8F89D31293DA}" dt="2023-10-30T14:14:20.462" v="3732" actId="1076"/>
        <pc:sldMkLst>
          <pc:docMk/>
          <pc:sldMk cId="3136704867" sldId="276"/>
        </pc:sldMkLst>
        <pc:spChg chg="mod">
          <ac:chgData name="Jakob Nørby" userId="955ea330-da68-4132-a689-2ffc80e0d3f2" providerId="ADAL" clId="{FA849E3A-D920-48FD-91DE-8F89D31293DA}" dt="2023-10-26T12:32:21.498" v="1075" actId="26606"/>
          <ac:spMkLst>
            <pc:docMk/>
            <pc:sldMk cId="3136704867" sldId="276"/>
            <ac:spMk id="2" creationId="{133D2032-BA3D-F673-9CB1-7899ACD15A9D}"/>
          </ac:spMkLst>
        </pc:spChg>
        <pc:spChg chg="mod ord">
          <ac:chgData name="Jakob Nørby" userId="955ea330-da68-4132-a689-2ffc80e0d3f2" providerId="ADAL" clId="{FA849E3A-D920-48FD-91DE-8F89D31293DA}" dt="2023-10-26T12:32:21.498" v="1075" actId="26606"/>
          <ac:spMkLst>
            <pc:docMk/>
            <pc:sldMk cId="3136704867" sldId="276"/>
            <ac:spMk id="3" creationId="{2BDF2C8A-4CCC-4F57-E6A2-D6696592C090}"/>
          </ac:spMkLst>
        </pc:spChg>
        <pc:spChg chg="add del">
          <ac:chgData name="Jakob Nørby" userId="955ea330-da68-4132-a689-2ffc80e0d3f2" providerId="ADAL" clId="{FA849E3A-D920-48FD-91DE-8F89D31293DA}" dt="2023-10-26T12:57:19.858" v="1746"/>
          <ac:spMkLst>
            <pc:docMk/>
            <pc:sldMk cId="3136704867" sldId="276"/>
            <ac:spMk id="11" creationId="{41AB65AE-A08D-4F43-8E53-5F1B8D842438}"/>
          </ac:spMkLst>
        </pc:spChg>
        <pc:picChg chg="add del mod">
          <ac:chgData name="Jakob Nørby" userId="955ea330-da68-4132-a689-2ffc80e0d3f2" providerId="ADAL" clId="{FA849E3A-D920-48FD-91DE-8F89D31293DA}" dt="2023-10-26T12:30:22.301" v="1012" actId="478"/>
          <ac:picMkLst>
            <pc:docMk/>
            <pc:sldMk cId="3136704867" sldId="276"/>
            <ac:picMk id="4" creationId="{3932E014-5124-23E4-66E0-B20F76DE87AD}"/>
          </ac:picMkLst>
        </pc:picChg>
        <pc:picChg chg="add mod">
          <ac:chgData name="Jakob Nørby" userId="955ea330-da68-4132-a689-2ffc80e0d3f2" providerId="ADAL" clId="{FA849E3A-D920-48FD-91DE-8F89D31293DA}" dt="2023-10-30T14:14:20.462" v="3732" actId="1076"/>
          <ac:picMkLst>
            <pc:docMk/>
            <pc:sldMk cId="3136704867" sldId="276"/>
            <ac:picMk id="4" creationId="{CDEAFF15-EBC1-0AD9-EB33-15A6466A34EC}"/>
          </ac:picMkLst>
        </pc:picChg>
        <pc:picChg chg="add mod">
          <ac:chgData name="Jakob Nørby" userId="955ea330-da68-4132-a689-2ffc80e0d3f2" providerId="ADAL" clId="{FA849E3A-D920-48FD-91DE-8F89D31293DA}" dt="2023-10-26T12:32:21.498" v="1075" actId="26606"/>
          <ac:picMkLst>
            <pc:docMk/>
            <pc:sldMk cId="3136704867" sldId="276"/>
            <ac:picMk id="5" creationId="{40D8329C-D71C-AF11-3343-6F6C2043608E}"/>
          </ac:picMkLst>
        </pc:picChg>
        <pc:picChg chg="add mod">
          <ac:chgData name="Jakob Nørby" userId="955ea330-da68-4132-a689-2ffc80e0d3f2" providerId="ADAL" clId="{FA849E3A-D920-48FD-91DE-8F89D31293DA}" dt="2023-10-26T12:32:24.042" v="1076" actId="1076"/>
          <ac:picMkLst>
            <pc:docMk/>
            <pc:sldMk cId="3136704867" sldId="276"/>
            <ac:picMk id="6" creationId="{00EB388E-389E-9D2C-5772-C20BDB6EFEB8}"/>
          </ac:picMkLst>
        </pc:picChg>
      </pc:sldChg>
      <pc:sldChg chg="addSp delSp modSp new mod setBg modAnim delDesignElem">
        <pc:chgData name="Jakob Nørby" userId="955ea330-da68-4132-a689-2ffc80e0d3f2" providerId="ADAL" clId="{FA849E3A-D920-48FD-91DE-8F89D31293DA}" dt="2023-10-30T14:15:11.254" v="3738"/>
        <pc:sldMkLst>
          <pc:docMk/>
          <pc:sldMk cId="82722726" sldId="277"/>
        </pc:sldMkLst>
        <pc:spChg chg="mod ord">
          <ac:chgData name="Jakob Nørby" userId="955ea330-da68-4132-a689-2ffc80e0d3f2" providerId="ADAL" clId="{FA849E3A-D920-48FD-91DE-8F89D31293DA}" dt="2023-10-30T14:14:51.742" v="3736" actId="404"/>
          <ac:spMkLst>
            <pc:docMk/>
            <pc:sldMk cId="82722726" sldId="277"/>
            <ac:spMk id="2" creationId="{EEE3B5E5-5342-EDA4-D41E-04493F34438F}"/>
          </ac:spMkLst>
        </pc:spChg>
        <pc:spChg chg="del">
          <ac:chgData name="Jakob Nørby" userId="955ea330-da68-4132-a689-2ffc80e0d3f2" providerId="ADAL" clId="{FA849E3A-D920-48FD-91DE-8F89D31293DA}" dt="2023-10-26T12:34:06.051" v="1081" actId="478"/>
          <ac:spMkLst>
            <pc:docMk/>
            <pc:sldMk cId="82722726" sldId="277"/>
            <ac:spMk id="3" creationId="{5DC10FAD-C939-BC1A-1C22-789D150100EA}"/>
          </ac:spMkLst>
        </pc:spChg>
        <pc:spChg chg="add del mod">
          <ac:chgData name="Jakob Nørby" userId="955ea330-da68-4132-a689-2ffc80e0d3f2" providerId="ADAL" clId="{FA849E3A-D920-48FD-91DE-8F89D31293DA}" dt="2023-10-26T12:34:08.082" v="1082" actId="478"/>
          <ac:spMkLst>
            <pc:docMk/>
            <pc:sldMk cId="82722726" sldId="277"/>
            <ac:spMk id="6" creationId="{C7B85AF5-B766-D0BD-C8D6-0F283C4FAB66}"/>
          </ac:spMkLst>
        </pc:spChg>
        <pc:spChg chg="add del mod">
          <ac:chgData name="Jakob Nørby" userId="955ea330-da68-4132-a689-2ffc80e0d3f2" providerId="ADAL" clId="{FA849E3A-D920-48FD-91DE-8F89D31293DA}" dt="2023-10-26T12:34:08.682" v="1083" actId="478"/>
          <ac:spMkLst>
            <pc:docMk/>
            <pc:sldMk cId="82722726" sldId="277"/>
            <ac:spMk id="8" creationId="{97814F17-88CA-D802-B90F-7C565632495B}"/>
          </ac:spMkLst>
        </pc:spChg>
        <pc:spChg chg="add del mod">
          <ac:chgData name="Jakob Nørby" userId="955ea330-da68-4132-a689-2ffc80e0d3f2" providerId="ADAL" clId="{FA849E3A-D920-48FD-91DE-8F89D31293DA}" dt="2023-10-26T12:34:17.565" v="1085" actId="478"/>
          <ac:spMkLst>
            <pc:docMk/>
            <pc:sldMk cId="82722726" sldId="277"/>
            <ac:spMk id="10" creationId="{CA1EA778-D81B-7BCE-A865-7AE5759361E3}"/>
          </ac:spMkLst>
        </pc:spChg>
        <pc:spChg chg="add del mod">
          <ac:chgData name="Jakob Nørby" userId="955ea330-da68-4132-a689-2ffc80e0d3f2" providerId="ADAL" clId="{FA849E3A-D920-48FD-91DE-8F89D31293DA}" dt="2023-10-26T12:34:09.410" v="1084" actId="478"/>
          <ac:spMkLst>
            <pc:docMk/>
            <pc:sldMk cId="82722726" sldId="277"/>
            <ac:spMk id="12" creationId="{DE2544D8-F533-E55F-7011-107B38253F2A}"/>
          </ac:spMkLst>
        </pc:spChg>
        <pc:spChg chg="add mod">
          <ac:chgData name="Jakob Nørby" userId="955ea330-da68-4132-a689-2ffc80e0d3f2" providerId="ADAL" clId="{FA849E3A-D920-48FD-91DE-8F89D31293DA}" dt="2023-10-26T12:36:33.130" v="1138" actId="164"/>
          <ac:spMkLst>
            <pc:docMk/>
            <pc:sldMk cId="82722726" sldId="277"/>
            <ac:spMk id="13" creationId="{6B46D3E1-E6D8-7A1D-1B72-5281C3D29CF1}"/>
          </ac:spMkLst>
        </pc:spChg>
        <pc:spChg chg="add mod">
          <ac:chgData name="Jakob Nørby" userId="955ea330-da68-4132-a689-2ffc80e0d3f2" providerId="ADAL" clId="{FA849E3A-D920-48FD-91DE-8F89D31293DA}" dt="2023-10-26T12:36:36.394" v="1139" actId="164"/>
          <ac:spMkLst>
            <pc:docMk/>
            <pc:sldMk cId="82722726" sldId="277"/>
            <ac:spMk id="14" creationId="{D856602C-F03F-B00D-27F3-1799AA44A6F0}"/>
          </ac:spMkLst>
        </pc:spChg>
        <pc:spChg chg="add mod">
          <ac:chgData name="Jakob Nørby" userId="955ea330-da68-4132-a689-2ffc80e0d3f2" providerId="ADAL" clId="{FA849E3A-D920-48FD-91DE-8F89D31293DA}" dt="2023-10-26T12:36:41.187" v="1140" actId="164"/>
          <ac:spMkLst>
            <pc:docMk/>
            <pc:sldMk cId="82722726" sldId="277"/>
            <ac:spMk id="15" creationId="{D3899DFC-C1BB-C794-1B7A-9B0DC2608DE2}"/>
          </ac:spMkLst>
        </pc:spChg>
        <pc:spChg chg="add del">
          <ac:chgData name="Jakob Nørby" userId="955ea330-da68-4132-a689-2ffc80e0d3f2" providerId="ADAL" clId="{FA849E3A-D920-48FD-91DE-8F89D31293DA}" dt="2023-10-26T12:34:36.770" v="1087" actId="26606"/>
          <ac:spMkLst>
            <pc:docMk/>
            <pc:sldMk cId="82722726" sldId="277"/>
            <ac:spMk id="16" creationId="{53F29798-D584-4792-9B62-3F5F5C36D619}"/>
          </ac:spMkLst>
        </pc:spChg>
        <pc:spChg chg="add mod">
          <ac:chgData name="Jakob Nørby" userId="955ea330-da68-4132-a689-2ffc80e0d3f2" providerId="ADAL" clId="{FA849E3A-D920-48FD-91DE-8F89D31293DA}" dt="2023-10-26T12:36:44.551" v="1141" actId="164"/>
          <ac:spMkLst>
            <pc:docMk/>
            <pc:sldMk cId="82722726" sldId="277"/>
            <ac:spMk id="17" creationId="{B903C1A6-C7DA-967F-D625-C454B1364473}"/>
          </ac:spMkLst>
        </pc:spChg>
        <pc:spChg chg="add del">
          <ac:chgData name="Jakob Nørby" userId="955ea330-da68-4132-a689-2ffc80e0d3f2" providerId="ADAL" clId="{FA849E3A-D920-48FD-91DE-8F89D31293DA}" dt="2023-10-26T12:57:19.858" v="1746"/>
          <ac:spMkLst>
            <pc:docMk/>
            <pc:sldMk cId="82722726" sldId="277"/>
            <ac:spMk id="18" creationId="{3B47FC9C-2ED3-4100-A4EF-E8CDFEE106C9}"/>
          </ac:spMkLst>
        </pc:spChg>
        <pc:spChg chg="mod">
          <ac:chgData name="Jakob Nørby" userId="955ea330-da68-4132-a689-2ffc80e0d3f2" providerId="ADAL" clId="{FA849E3A-D920-48FD-91DE-8F89D31293DA}" dt="2023-10-26T12:37:32.793" v="1147"/>
          <ac:spMkLst>
            <pc:docMk/>
            <pc:sldMk cId="82722726" sldId="277"/>
            <ac:spMk id="25" creationId="{5E07B1BF-D366-F177-6FC4-259CEE47F0A2}"/>
          </ac:spMkLst>
        </pc:spChg>
        <pc:spChg chg="mod">
          <ac:chgData name="Jakob Nørby" userId="955ea330-da68-4132-a689-2ffc80e0d3f2" providerId="ADAL" clId="{FA849E3A-D920-48FD-91DE-8F89D31293DA}" dt="2023-10-26T12:37:32.793" v="1147"/>
          <ac:spMkLst>
            <pc:docMk/>
            <pc:sldMk cId="82722726" sldId="277"/>
            <ac:spMk id="28" creationId="{883B4270-EF9E-8E7F-13CB-A0FBF500AB6C}"/>
          </ac:spMkLst>
        </pc:spChg>
        <pc:spChg chg="mod">
          <ac:chgData name="Jakob Nørby" userId="955ea330-da68-4132-a689-2ffc80e0d3f2" providerId="ADAL" clId="{FA849E3A-D920-48FD-91DE-8F89D31293DA}" dt="2023-10-26T12:37:32.793" v="1147"/>
          <ac:spMkLst>
            <pc:docMk/>
            <pc:sldMk cId="82722726" sldId="277"/>
            <ac:spMk id="31" creationId="{0EA74FE2-1F11-55FF-FEF3-C817339EF513}"/>
          </ac:spMkLst>
        </pc:spChg>
        <pc:spChg chg="mod">
          <ac:chgData name="Jakob Nørby" userId="955ea330-da68-4132-a689-2ffc80e0d3f2" providerId="ADAL" clId="{FA849E3A-D920-48FD-91DE-8F89D31293DA}" dt="2023-10-26T12:37:32.793" v="1147"/>
          <ac:spMkLst>
            <pc:docMk/>
            <pc:sldMk cId="82722726" sldId="277"/>
            <ac:spMk id="34" creationId="{339FF47E-7B57-A642-09EC-B1FF6BA11D10}"/>
          </ac:spMkLst>
        </pc:spChg>
        <pc:grpChg chg="add del mod">
          <ac:chgData name="Jakob Nørby" userId="955ea330-da68-4132-a689-2ffc80e0d3f2" providerId="ADAL" clId="{FA849E3A-D920-48FD-91DE-8F89D31293DA}" dt="2023-10-26T12:37:12.443" v="1144" actId="21"/>
          <ac:grpSpMkLst>
            <pc:docMk/>
            <pc:sldMk cId="82722726" sldId="277"/>
            <ac:grpSpMk id="19" creationId="{EE86A068-30E7-273A-EC97-1C293D44889C}"/>
          </ac:grpSpMkLst>
        </pc:grpChg>
        <pc:grpChg chg="add del mod">
          <ac:chgData name="Jakob Nørby" userId="955ea330-da68-4132-a689-2ffc80e0d3f2" providerId="ADAL" clId="{FA849E3A-D920-48FD-91DE-8F89D31293DA}" dt="2023-10-26T12:37:12.443" v="1144" actId="21"/>
          <ac:grpSpMkLst>
            <pc:docMk/>
            <pc:sldMk cId="82722726" sldId="277"/>
            <ac:grpSpMk id="20" creationId="{EFBBEFB6-2CA0-E88B-EBFA-25377A88B56C}"/>
          </ac:grpSpMkLst>
        </pc:grpChg>
        <pc:grpChg chg="add del mod">
          <ac:chgData name="Jakob Nørby" userId="955ea330-da68-4132-a689-2ffc80e0d3f2" providerId="ADAL" clId="{FA849E3A-D920-48FD-91DE-8F89D31293DA}" dt="2023-10-26T12:37:12.443" v="1144" actId="21"/>
          <ac:grpSpMkLst>
            <pc:docMk/>
            <pc:sldMk cId="82722726" sldId="277"/>
            <ac:grpSpMk id="21" creationId="{07A2CBD2-9902-97DD-D347-DBD6DEB0F595}"/>
          </ac:grpSpMkLst>
        </pc:grpChg>
        <pc:grpChg chg="add del mod">
          <ac:chgData name="Jakob Nørby" userId="955ea330-da68-4132-a689-2ffc80e0d3f2" providerId="ADAL" clId="{FA849E3A-D920-48FD-91DE-8F89D31293DA}" dt="2023-10-26T12:37:12.443" v="1144" actId="21"/>
          <ac:grpSpMkLst>
            <pc:docMk/>
            <pc:sldMk cId="82722726" sldId="277"/>
            <ac:grpSpMk id="22" creationId="{0E3EFFE5-F02B-4A80-9788-BBFA46EB7C4D}"/>
          </ac:grpSpMkLst>
        </pc:grpChg>
        <pc:grpChg chg="add mod">
          <ac:chgData name="Jakob Nørby" userId="955ea330-da68-4132-a689-2ffc80e0d3f2" providerId="ADAL" clId="{FA849E3A-D920-48FD-91DE-8F89D31293DA}" dt="2023-10-30T14:15:04.618" v="3737" actId="1076"/>
          <ac:grpSpMkLst>
            <pc:docMk/>
            <pc:sldMk cId="82722726" sldId="277"/>
            <ac:grpSpMk id="23" creationId="{3BD7729F-62E2-653D-74DC-59FEFAAFAE82}"/>
          </ac:grpSpMkLst>
        </pc:grpChg>
        <pc:grpChg chg="add mod">
          <ac:chgData name="Jakob Nørby" userId="955ea330-da68-4132-a689-2ffc80e0d3f2" providerId="ADAL" clId="{FA849E3A-D920-48FD-91DE-8F89D31293DA}" dt="2023-10-30T14:15:04.618" v="3737" actId="1076"/>
          <ac:grpSpMkLst>
            <pc:docMk/>
            <pc:sldMk cId="82722726" sldId="277"/>
            <ac:grpSpMk id="26" creationId="{0CF2858B-4E2A-BB58-4938-4532A2D380ED}"/>
          </ac:grpSpMkLst>
        </pc:grpChg>
        <pc:grpChg chg="add mod">
          <ac:chgData name="Jakob Nørby" userId="955ea330-da68-4132-a689-2ffc80e0d3f2" providerId="ADAL" clId="{FA849E3A-D920-48FD-91DE-8F89D31293DA}" dt="2023-10-30T14:15:04.618" v="3737" actId="1076"/>
          <ac:grpSpMkLst>
            <pc:docMk/>
            <pc:sldMk cId="82722726" sldId="277"/>
            <ac:grpSpMk id="29" creationId="{1F2B6BC2-F927-AB19-2C80-E48EEB6994C0}"/>
          </ac:grpSpMkLst>
        </pc:grpChg>
        <pc:grpChg chg="add mod">
          <ac:chgData name="Jakob Nørby" userId="955ea330-da68-4132-a689-2ffc80e0d3f2" providerId="ADAL" clId="{FA849E3A-D920-48FD-91DE-8F89D31293DA}" dt="2023-10-30T14:15:04.618" v="3737" actId="1076"/>
          <ac:grpSpMkLst>
            <pc:docMk/>
            <pc:sldMk cId="82722726" sldId="277"/>
            <ac:grpSpMk id="32" creationId="{0A7BFFA5-17D3-CECC-38CB-07F08580687D}"/>
          </ac:grpSpMkLst>
        </pc:grpChg>
        <pc:picChg chg="add mod ord">
          <ac:chgData name="Jakob Nørby" userId="955ea330-da68-4132-a689-2ffc80e0d3f2" providerId="ADAL" clId="{FA849E3A-D920-48FD-91DE-8F89D31293DA}" dt="2023-10-26T12:36:41.187" v="1140" actId="164"/>
          <ac:picMkLst>
            <pc:docMk/>
            <pc:sldMk cId="82722726" sldId="277"/>
            <ac:picMk id="4" creationId="{8349A6CA-999F-0360-65E8-F46D1C5AA2F8}"/>
          </ac:picMkLst>
        </pc:picChg>
        <pc:picChg chg="add del mod">
          <ac:chgData name="Jakob Nørby" userId="955ea330-da68-4132-a689-2ffc80e0d3f2" providerId="ADAL" clId="{FA849E3A-D920-48FD-91DE-8F89D31293DA}" dt="2023-10-30T14:14:40.073" v="3734" actId="1076"/>
          <ac:picMkLst>
            <pc:docMk/>
            <pc:sldMk cId="82722726" sldId="277"/>
            <ac:picMk id="5" creationId="{607E54DE-540C-200D-2026-F053C57667CF}"/>
          </ac:picMkLst>
        </pc:picChg>
        <pc:picChg chg="add mod ord">
          <ac:chgData name="Jakob Nørby" userId="955ea330-da68-4132-a689-2ffc80e0d3f2" providerId="ADAL" clId="{FA849E3A-D920-48FD-91DE-8F89D31293DA}" dt="2023-10-26T12:36:44.551" v="1141" actId="164"/>
          <ac:picMkLst>
            <pc:docMk/>
            <pc:sldMk cId="82722726" sldId="277"/>
            <ac:picMk id="7" creationId="{6451F650-E92B-E293-ACDC-CF7B63A253EE}"/>
          </ac:picMkLst>
        </pc:picChg>
        <pc:picChg chg="add mod">
          <ac:chgData name="Jakob Nørby" userId="955ea330-da68-4132-a689-2ffc80e0d3f2" providerId="ADAL" clId="{FA849E3A-D920-48FD-91DE-8F89D31293DA}" dt="2023-10-26T12:36:33.130" v="1138" actId="164"/>
          <ac:picMkLst>
            <pc:docMk/>
            <pc:sldMk cId="82722726" sldId="277"/>
            <ac:picMk id="9" creationId="{50A6F097-8583-2C5B-7A75-235B236DB608}"/>
          </ac:picMkLst>
        </pc:picChg>
        <pc:picChg chg="add mod">
          <ac:chgData name="Jakob Nørby" userId="955ea330-da68-4132-a689-2ffc80e0d3f2" providerId="ADAL" clId="{FA849E3A-D920-48FD-91DE-8F89D31293DA}" dt="2023-10-26T12:36:36.394" v="1139" actId="164"/>
          <ac:picMkLst>
            <pc:docMk/>
            <pc:sldMk cId="82722726" sldId="277"/>
            <ac:picMk id="11" creationId="{BD4D4A60-5001-9670-8D60-6DBA4EB32508}"/>
          </ac:picMkLst>
        </pc:picChg>
        <pc:picChg chg="mod">
          <ac:chgData name="Jakob Nørby" userId="955ea330-da68-4132-a689-2ffc80e0d3f2" providerId="ADAL" clId="{FA849E3A-D920-48FD-91DE-8F89D31293DA}" dt="2023-10-26T12:37:32.793" v="1147"/>
          <ac:picMkLst>
            <pc:docMk/>
            <pc:sldMk cId="82722726" sldId="277"/>
            <ac:picMk id="24" creationId="{973DAEC5-E925-1671-1BC4-A2D4FBAC5952}"/>
          </ac:picMkLst>
        </pc:picChg>
        <pc:picChg chg="mod">
          <ac:chgData name="Jakob Nørby" userId="955ea330-da68-4132-a689-2ffc80e0d3f2" providerId="ADAL" clId="{FA849E3A-D920-48FD-91DE-8F89D31293DA}" dt="2023-10-26T12:37:32.793" v="1147"/>
          <ac:picMkLst>
            <pc:docMk/>
            <pc:sldMk cId="82722726" sldId="277"/>
            <ac:picMk id="27" creationId="{375185D9-45FE-4249-F203-ECB90D53203F}"/>
          </ac:picMkLst>
        </pc:picChg>
        <pc:picChg chg="mod">
          <ac:chgData name="Jakob Nørby" userId="955ea330-da68-4132-a689-2ffc80e0d3f2" providerId="ADAL" clId="{FA849E3A-D920-48FD-91DE-8F89D31293DA}" dt="2023-10-26T12:37:32.793" v="1147"/>
          <ac:picMkLst>
            <pc:docMk/>
            <pc:sldMk cId="82722726" sldId="277"/>
            <ac:picMk id="30" creationId="{499B8CB4-8BF5-ED84-9059-FFF7FEB844F8}"/>
          </ac:picMkLst>
        </pc:picChg>
        <pc:picChg chg="mod">
          <ac:chgData name="Jakob Nørby" userId="955ea330-da68-4132-a689-2ffc80e0d3f2" providerId="ADAL" clId="{FA849E3A-D920-48FD-91DE-8F89D31293DA}" dt="2023-10-26T12:37:32.793" v="1147"/>
          <ac:picMkLst>
            <pc:docMk/>
            <pc:sldMk cId="82722726" sldId="277"/>
            <ac:picMk id="33" creationId="{F77448EB-6670-C923-F74F-85222796C5D4}"/>
          </ac:picMkLst>
        </pc:picChg>
      </pc:sldChg>
      <pc:sldChg chg="new del">
        <pc:chgData name="Jakob Nørby" userId="955ea330-da68-4132-a689-2ffc80e0d3f2" providerId="ADAL" clId="{FA849E3A-D920-48FD-91DE-8F89D31293DA}" dt="2023-10-26T12:31:36.086" v="1024" actId="47"/>
        <pc:sldMkLst>
          <pc:docMk/>
          <pc:sldMk cId="621772680" sldId="278"/>
        </pc:sldMkLst>
      </pc:sldChg>
      <pc:sldChg chg="addSp delSp modSp new mod setBg setClrOvrMap delDesignElem">
        <pc:chgData name="Jakob Nørby" userId="955ea330-da68-4132-a689-2ffc80e0d3f2" providerId="ADAL" clId="{FA849E3A-D920-48FD-91DE-8F89D31293DA}" dt="2023-10-31T08:41:24.675" v="3740" actId="20577"/>
        <pc:sldMkLst>
          <pc:docMk/>
          <pc:sldMk cId="886248989" sldId="278"/>
        </pc:sldMkLst>
        <pc:spChg chg="del mod">
          <ac:chgData name="Jakob Nørby" userId="955ea330-da68-4132-a689-2ffc80e0d3f2" providerId="ADAL" clId="{FA849E3A-D920-48FD-91DE-8F89D31293DA}" dt="2023-10-26T12:47:55.409" v="1231" actId="478"/>
          <ac:spMkLst>
            <pc:docMk/>
            <pc:sldMk cId="886248989" sldId="278"/>
            <ac:spMk id="2" creationId="{24DCD411-32BC-3E94-9C12-54545A316445}"/>
          </ac:spMkLst>
        </pc:spChg>
        <pc:spChg chg="del mod">
          <ac:chgData name="Jakob Nørby" userId="955ea330-da68-4132-a689-2ffc80e0d3f2" providerId="ADAL" clId="{FA849E3A-D920-48FD-91DE-8F89D31293DA}" dt="2023-10-26T12:48:01.040" v="1234" actId="478"/>
          <ac:spMkLst>
            <pc:docMk/>
            <pc:sldMk cId="886248989" sldId="278"/>
            <ac:spMk id="3" creationId="{6E808444-1A59-FD66-DD4E-B3DB5818E905}"/>
          </ac:spMkLst>
        </pc:spChg>
        <pc:spChg chg="add del mod">
          <ac:chgData name="Jakob Nørby" userId="955ea330-da68-4132-a689-2ffc80e0d3f2" providerId="ADAL" clId="{FA849E3A-D920-48FD-91DE-8F89D31293DA}" dt="2023-10-26T13:23:26.087" v="2403" actId="478"/>
          <ac:spMkLst>
            <pc:docMk/>
            <pc:sldMk cId="886248989" sldId="278"/>
            <ac:spMk id="5" creationId="{9E86E745-34C8-63EF-2473-73A60A15ABC1}"/>
          </ac:spMkLst>
        </pc:spChg>
        <pc:spChg chg="add mod">
          <ac:chgData name="Jakob Nørby" userId="955ea330-da68-4132-a689-2ffc80e0d3f2" providerId="ADAL" clId="{FA849E3A-D920-48FD-91DE-8F89D31293DA}" dt="2023-10-31T08:41:24.675" v="3740" actId="20577"/>
          <ac:spMkLst>
            <pc:docMk/>
            <pc:sldMk cId="886248989" sldId="278"/>
            <ac:spMk id="6" creationId="{032F34D7-1767-BD42-5481-2F550A93D850}"/>
          </ac:spMkLst>
        </pc:spChg>
        <pc:spChg chg="add del">
          <ac:chgData name="Jakob Nørby" userId="955ea330-da68-4132-a689-2ffc80e0d3f2" providerId="ADAL" clId="{FA849E3A-D920-48FD-91DE-8F89D31293DA}" dt="2023-10-26T12:57:19.858" v="1746"/>
          <ac:spMkLst>
            <pc:docMk/>
            <pc:sldMk cId="886248989" sldId="278"/>
            <ac:spMk id="9" creationId="{9228552E-C8B1-4A80-8448-0787CE0FC704}"/>
          </ac:spMkLst>
        </pc:spChg>
        <pc:picChg chg="add del mod ord">
          <ac:chgData name="Jakob Nørby" userId="955ea330-da68-4132-a689-2ffc80e0d3f2" providerId="ADAL" clId="{FA849E3A-D920-48FD-91DE-8F89D31293DA}" dt="2023-10-26T13:24:13.215" v="2558" actId="29295"/>
          <ac:picMkLst>
            <pc:docMk/>
            <pc:sldMk cId="886248989" sldId="278"/>
            <ac:picMk id="4" creationId="{1C40B6FF-CD41-67EA-F43F-3479681E2DD9}"/>
          </ac:picMkLst>
        </pc:picChg>
      </pc:sldChg>
      <pc:sldChg chg="addSp delSp modSp new mod setBg">
        <pc:chgData name="Jakob Nørby" userId="955ea330-da68-4132-a689-2ffc80e0d3f2" providerId="ADAL" clId="{FA849E3A-D920-48FD-91DE-8F89D31293DA}" dt="2023-10-26T13:23:04.597" v="2398" actId="255"/>
        <pc:sldMkLst>
          <pc:docMk/>
          <pc:sldMk cId="109598039" sldId="279"/>
        </pc:sldMkLst>
        <pc:spChg chg="del mod">
          <ac:chgData name="Jakob Nørby" userId="955ea330-da68-4132-a689-2ffc80e0d3f2" providerId="ADAL" clId="{FA849E3A-D920-48FD-91DE-8F89D31293DA}" dt="2023-10-26T13:06:41.520" v="1889" actId="26606"/>
          <ac:spMkLst>
            <pc:docMk/>
            <pc:sldMk cId="109598039" sldId="279"/>
            <ac:spMk id="2" creationId="{8159E8A3-5E3E-5897-E7FC-C563B93FE60F}"/>
          </ac:spMkLst>
        </pc:spChg>
        <pc:spChg chg="del mod">
          <ac:chgData name="Jakob Nørby" userId="955ea330-da68-4132-a689-2ffc80e0d3f2" providerId="ADAL" clId="{FA849E3A-D920-48FD-91DE-8F89D31293DA}" dt="2023-10-26T13:06:38.497" v="1888"/>
          <ac:spMkLst>
            <pc:docMk/>
            <pc:sldMk cId="109598039" sldId="279"/>
            <ac:spMk id="3" creationId="{A72C200F-C080-7F88-0083-27EBCFB5D2E6}"/>
          </ac:spMkLst>
        </pc:spChg>
        <pc:spChg chg="add mod">
          <ac:chgData name="Jakob Nørby" userId="955ea330-da68-4132-a689-2ffc80e0d3f2" providerId="ADAL" clId="{FA849E3A-D920-48FD-91DE-8F89D31293DA}" dt="2023-10-26T13:22:55.867" v="2395" actId="21"/>
          <ac:spMkLst>
            <pc:docMk/>
            <pc:sldMk cId="109598039" sldId="279"/>
            <ac:spMk id="6" creationId="{FCF8A26F-6CF5-5252-31FC-8936DECDFD90}"/>
          </ac:spMkLst>
        </pc:spChg>
        <pc:spChg chg="add mod">
          <ac:chgData name="Jakob Nørby" userId="955ea330-da68-4132-a689-2ffc80e0d3f2" providerId="ADAL" clId="{FA849E3A-D920-48FD-91DE-8F89D31293DA}" dt="2023-10-26T13:23:04.597" v="2398" actId="255"/>
          <ac:spMkLst>
            <pc:docMk/>
            <pc:sldMk cId="109598039" sldId="279"/>
            <ac:spMk id="7" creationId="{65232942-2DC3-1E1F-4852-73F228B5DF25}"/>
          </ac:spMkLst>
        </pc:spChg>
        <pc:spChg chg="add">
          <ac:chgData name="Jakob Nørby" userId="955ea330-da68-4132-a689-2ffc80e0d3f2" providerId="ADAL" clId="{FA849E3A-D920-48FD-91DE-8F89D31293DA}" dt="2023-10-26T13:07:16.514" v="1916" actId="26606"/>
          <ac:spMkLst>
            <pc:docMk/>
            <pc:sldMk cId="109598039" sldId="279"/>
            <ac:spMk id="20" creationId="{EFD4FE0A-1CD7-4700-85B5-7D4E81E74692}"/>
          </ac:spMkLst>
        </pc:spChg>
        <pc:spChg chg="add">
          <ac:chgData name="Jakob Nørby" userId="955ea330-da68-4132-a689-2ffc80e0d3f2" providerId="ADAL" clId="{FA849E3A-D920-48FD-91DE-8F89D31293DA}" dt="2023-10-26T13:07:16.514" v="1916" actId="26606"/>
          <ac:spMkLst>
            <pc:docMk/>
            <pc:sldMk cId="109598039" sldId="279"/>
            <ac:spMk id="22" creationId="{4479BA42-88A4-4AC1-AF01-7B6602C041FF}"/>
          </ac:spMkLst>
        </pc:spChg>
        <pc:grpChg chg="add del">
          <ac:chgData name="Jakob Nørby" userId="955ea330-da68-4132-a689-2ffc80e0d3f2" providerId="ADAL" clId="{FA849E3A-D920-48FD-91DE-8F89D31293DA}" dt="2023-10-26T13:07:16.514" v="1916" actId="26606"/>
          <ac:grpSpMkLst>
            <pc:docMk/>
            <pc:sldMk cId="109598039" sldId="279"/>
            <ac:grpSpMk id="10" creationId="{1B00954F-E49B-A1D4-A4F3-CB51AAA02E44}"/>
          </ac:grpSpMkLst>
        </pc:grpChg>
        <pc:picChg chg="add mod">
          <ac:chgData name="Jakob Nørby" userId="955ea330-da68-4132-a689-2ffc80e0d3f2" providerId="ADAL" clId="{FA849E3A-D920-48FD-91DE-8F89D31293DA}" dt="2023-10-26T13:07:16.514" v="1916" actId="26606"/>
          <ac:picMkLst>
            <pc:docMk/>
            <pc:sldMk cId="109598039" sldId="279"/>
            <ac:picMk id="5" creationId="{E4E3DCD0-7B9F-9491-5197-0AF90022362F}"/>
          </ac:picMkLst>
        </pc:picChg>
      </pc:sldChg>
      <pc:sldChg chg="addSp delSp modSp add mod">
        <pc:chgData name="Jakob Nørby" userId="955ea330-da68-4132-a689-2ffc80e0d3f2" providerId="ADAL" clId="{FA849E3A-D920-48FD-91DE-8F89D31293DA}" dt="2023-10-26T13:06:01.359" v="1886" actId="14100"/>
        <pc:sldMkLst>
          <pc:docMk/>
          <pc:sldMk cId="700400458" sldId="280"/>
        </pc:sldMkLst>
        <pc:spChg chg="add del mod">
          <ac:chgData name="Jakob Nørby" userId="955ea330-da68-4132-a689-2ffc80e0d3f2" providerId="ADAL" clId="{FA849E3A-D920-48FD-91DE-8F89D31293DA}" dt="2023-10-26T13:02:06.404" v="1793" actId="478"/>
          <ac:spMkLst>
            <pc:docMk/>
            <pc:sldMk cId="700400458" sldId="280"/>
            <ac:spMk id="3" creationId="{79D38AA6-303A-F289-88C6-D993B82719AC}"/>
          </ac:spMkLst>
        </pc:spChg>
        <pc:spChg chg="del">
          <ac:chgData name="Jakob Nørby" userId="955ea330-da68-4132-a689-2ffc80e0d3f2" providerId="ADAL" clId="{FA849E3A-D920-48FD-91DE-8F89D31293DA}" dt="2023-10-26T13:01:57.933" v="1790" actId="478"/>
          <ac:spMkLst>
            <pc:docMk/>
            <pc:sldMk cId="700400458" sldId="280"/>
            <ac:spMk id="4" creationId="{5BFB8F85-D85F-A9A9-23D3-3E5B2AF35334}"/>
          </ac:spMkLst>
        </pc:spChg>
        <pc:spChg chg="add mod">
          <ac:chgData name="Jakob Nørby" userId="955ea330-da68-4132-a689-2ffc80e0d3f2" providerId="ADAL" clId="{FA849E3A-D920-48FD-91DE-8F89D31293DA}" dt="2023-10-26T13:06:01.359" v="1886" actId="14100"/>
          <ac:spMkLst>
            <pc:docMk/>
            <pc:sldMk cId="700400458" sldId="280"/>
            <ac:spMk id="6" creationId="{11C4591F-CD89-0236-60BA-6BBB79A0CE2D}"/>
          </ac:spMkLst>
        </pc:spChg>
        <pc:picChg chg="mod">
          <ac:chgData name="Jakob Nørby" userId="955ea330-da68-4132-a689-2ffc80e0d3f2" providerId="ADAL" clId="{FA849E3A-D920-48FD-91DE-8F89D31293DA}" dt="2023-10-26T13:02:07.789" v="1794" actId="1076"/>
          <ac:picMkLst>
            <pc:docMk/>
            <pc:sldMk cId="700400458" sldId="280"/>
            <ac:picMk id="5" creationId="{9405CE78-0E62-A709-790D-880231D07586}"/>
          </ac:picMkLst>
        </pc:picChg>
        <pc:picChg chg="del">
          <ac:chgData name="Jakob Nørby" userId="955ea330-da68-4132-a689-2ffc80e0d3f2" providerId="ADAL" clId="{FA849E3A-D920-48FD-91DE-8F89D31293DA}" dt="2023-10-26T13:01:49.709" v="1789" actId="478"/>
          <ac:picMkLst>
            <pc:docMk/>
            <pc:sldMk cId="700400458" sldId="280"/>
            <ac:picMk id="9" creationId="{258D4DFB-7AE1-D52B-6191-C57D8C876BF5}"/>
          </ac:picMkLst>
        </pc:picChg>
      </pc:sldChg>
      <pc:sldChg chg="addSp delSp modSp add mod">
        <pc:chgData name="Jakob Nørby" userId="955ea330-da68-4132-a689-2ffc80e0d3f2" providerId="ADAL" clId="{FA849E3A-D920-48FD-91DE-8F89D31293DA}" dt="2023-10-26T13:16:15.124" v="2233" actId="1076"/>
        <pc:sldMkLst>
          <pc:docMk/>
          <pc:sldMk cId="1360882020" sldId="281"/>
        </pc:sldMkLst>
        <pc:spChg chg="mod">
          <ac:chgData name="Jakob Nørby" userId="955ea330-da68-4132-a689-2ffc80e0d3f2" providerId="ADAL" clId="{FA849E3A-D920-48FD-91DE-8F89D31293DA}" dt="2023-10-26T13:13:20.802" v="2168" actId="27636"/>
          <ac:spMkLst>
            <pc:docMk/>
            <pc:sldMk cId="1360882020" sldId="281"/>
            <ac:spMk id="2" creationId="{0B3969AB-DB95-A339-7051-3D60C80BD7D2}"/>
          </ac:spMkLst>
        </pc:spChg>
        <pc:spChg chg="mod">
          <ac:chgData name="Jakob Nørby" userId="955ea330-da68-4132-a689-2ffc80e0d3f2" providerId="ADAL" clId="{FA849E3A-D920-48FD-91DE-8F89D31293DA}" dt="2023-10-26T13:15:47.205" v="2225" actId="6549"/>
          <ac:spMkLst>
            <pc:docMk/>
            <pc:sldMk cId="1360882020" sldId="281"/>
            <ac:spMk id="3" creationId="{BA17D464-4AC6-5A79-D4EB-E8D65871A3B9}"/>
          </ac:spMkLst>
        </pc:spChg>
        <pc:picChg chg="add mod modCrop">
          <ac:chgData name="Jakob Nørby" userId="955ea330-da68-4132-a689-2ffc80e0d3f2" providerId="ADAL" clId="{FA849E3A-D920-48FD-91DE-8F89D31293DA}" dt="2023-10-26T13:16:15.124" v="2233" actId="1076"/>
          <ac:picMkLst>
            <pc:docMk/>
            <pc:sldMk cId="1360882020" sldId="281"/>
            <ac:picMk id="4" creationId="{316FF042-AB6B-485B-6A45-19570FE5736B}"/>
          </ac:picMkLst>
        </pc:picChg>
        <pc:picChg chg="del">
          <ac:chgData name="Jakob Nørby" userId="955ea330-da68-4132-a689-2ffc80e0d3f2" providerId="ADAL" clId="{FA849E3A-D920-48FD-91DE-8F89D31293DA}" dt="2023-10-26T13:13:01.529" v="2161" actId="478"/>
          <ac:picMkLst>
            <pc:docMk/>
            <pc:sldMk cId="1360882020" sldId="281"/>
            <ac:picMk id="7" creationId="{B2177C50-5923-1196-7B08-63221ED5A7CC}"/>
          </ac:picMkLst>
        </pc:picChg>
      </pc:sldChg>
      <pc:sldChg chg="addSp delSp modSp add mod modAnim">
        <pc:chgData name="Jakob Nørby" userId="955ea330-da68-4132-a689-2ffc80e0d3f2" providerId="ADAL" clId="{FA849E3A-D920-48FD-91DE-8F89D31293DA}" dt="2023-10-26T13:25:29.866" v="2595"/>
        <pc:sldMkLst>
          <pc:docMk/>
          <pc:sldMk cId="468121234" sldId="282"/>
        </pc:sldMkLst>
        <pc:spChg chg="mod">
          <ac:chgData name="Jakob Nørby" userId="955ea330-da68-4132-a689-2ffc80e0d3f2" providerId="ADAL" clId="{FA849E3A-D920-48FD-91DE-8F89D31293DA}" dt="2023-10-26T13:15:35.064" v="2216" actId="20577"/>
          <ac:spMkLst>
            <pc:docMk/>
            <pc:sldMk cId="468121234" sldId="282"/>
            <ac:spMk id="2" creationId="{0B3969AB-DB95-A339-7051-3D60C80BD7D2}"/>
          </ac:spMkLst>
        </pc:spChg>
        <pc:spChg chg="mod">
          <ac:chgData name="Jakob Nørby" userId="955ea330-da68-4132-a689-2ffc80e0d3f2" providerId="ADAL" clId="{FA849E3A-D920-48FD-91DE-8F89D31293DA}" dt="2023-10-26T13:15:42.086" v="2223" actId="313"/>
          <ac:spMkLst>
            <pc:docMk/>
            <pc:sldMk cId="468121234" sldId="282"/>
            <ac:spMk id="3" creationId="{BA17D464-4AC6-5A79-D4EB-E8D65871A3B9}"/>
          </ac:spMkLst>
        </pc:spChg>
        <pc:spChg chg="add del mod">
          <ac:chgData name="Jakob Nørby" userId="955ea330-da68-4132-a689-2ffc80e0d3f2" providerId="ADAL" clId="{FA849E3A-D920-48FD-91DE-8F89D31293DA}" dt="2023-10-26T13:25:29.866" v="2595"/>
          <ac:spMkLst>
            <pc:docMk/>
            <pc:sldMk cId="468121234" sldId="282"/>
            <ac:spMk id="7" creationId="{AF6114CE-30DA-6C33-AE44-3D08F7AF0CE3}"/>
          </ac:spMkLst>
        </pc:spChg>
        <pc:spChg chg="add mod">
          <ac:chgData name="Jakob Nørby" userId="955ea330-da68-4132-a689-2ffc80e0d3f2" providerId="ADAL" clId="{FA849E3A-D920-48FD-91DE-8F89D31293DA}" dt="2023-10-26T13:25:14.597" v="2589" actId="1076"/>
          <ac:spMkLst>
            <pc:docMk/>
            <pc:sldMk cId="468121234" sldId="282"/>
            <ac:spMk id="8" creationId="{155BCD8F-F01C-3E58-6973-4E0F4D0DC7C8}"/>
          </ac:spMkLst>
        </pc:spChg>
        <pc:picChg chg="del">
          <ac:chgData name="Jakob Nørby" userId="955ea330-da68-4132-a689-2ffc80e0d3f2" providerId="ADAL" clId="{FA849E3A-D920-48FD-91DE-8F89D31293DA}" dt="2023-10-26T13:15:11.404" v="2173" actId="478"/>
          <ac:picMkLst>
            <pc:docMk/>
            <pc:sldMk cId="468121234" sldId="282"/>
            <ac:picMk id="4" creationId="{316FF042-AB6B-485B-6A45-19570FE5736B}"/>
          </ac:picMkLst>
        </pc:picChg>
        <pc:picChg chg="add mod">
          <ac:chgData name="Jakob Nørby" userId="955ea330-da68-4132-a689-2ffc80e0d3f2" providerId="ADAL" clId="{FA849E3A-D920-48FD-91DE-8F89D31293DA}" dt="2023-10-26T13:15:19.467" v="2177" actId="1076"/>
          <ac:picMkLst>
            <pc:docMk/>
            <pc:sldMk cId="468121234" sldId="282"/>
            <ac:picMk id="6" creationId="{06D7DEC7-9C92-2364-1112-C3635161B0DC}"/>
          </ac:picMkLst>
        </pc:picChg>
        <pc:cxnChg chg="add mod">
          <ac:chgData name="Jakob Nørby" userId="955ea330-da68-4132-a689-2ffc80e0d3f2" providerId="ADAL" clId="{FA849E3A-D920-48FD-91DE-8F89D31293DA}" dt="2023-10-26T13:25:25.543" v="2592" actId="13822"/>
          <ac:cxnSpMkLst>
            <pc:docMk/>
            <pc:sldMk cId="468121234" sldId="282"/>
            <ac:cxnSpMk id="10" creationId="{389430F3-A326-D205-972D-A8F4A9891CAC}"/>
          </ac:cxnSpMkLst>
        </pc:cxnChg>
      </pc:sldChg>
      <pc:sldChg chg="add">
        <pc:chgData name="Jakob Nørby" userId="955ea330-da68-4132-a689-2ffc80e0d3f2" providerId="ADAL" clId="{FA849E3A-D920-48FD-91DE-8F89D31293DA}" dt="2023-10-26T13:16:32.020" v="2237" actId="2890"/>
        <pc:sldMkLst>
          <pc:docMk/>
          <pc:sldMk cId="3891391207" sldId="283"/>
        </pc:sldMkLst>
      </pc:sldChg>
      <pc:sldChg chg="add">
        <pc:chgData name="Jakob Nørby" userId="955ea330-da68-4132-a689-2ffc80e0d3f2" providerId="ADAL" clId="{FA849E3A-D920-48FD-91DE-8F89D31293DA}" dt="2023-10-26T13:17:43.622" v="2311" actId="2890"/>
        <pc:sldMkLst>
          <pc:docMk/>
          <pc:sldMk cId="2203167381" sldId="284"/>
        </pc:sldMkLst>
      </pc:sldChg>
      <pc:sldChg chg="addSp delSp modSp add mod ord modShow">
        <pc:chgData name="Jakob Nørby" userId="955ea330-da68-4132-a689-2ffc80e0d3f2" providerId="ADAL" clId="{FA849E3A-D920-48FD-91DE-8F89D31293DA}" dt="2023-10-26T13:53:17.518" v="3265" actId="729"/>
        <pc:sldMkLst>
          <pc:docMk/>
          <pc:sldMk cId="2999931366" sldId="285"/>
        </pc:sldMkLst>
        <pc:spChg chg="mod">
          <ac:chgData name="Jakob Nørby" userId="955ea330-da68-4132-a689-2ffc80e0d3f2" providerId="ADAL" clId="{FA849E3A-D920-48FD-91DE-8F89D31293DA}" dt="2023-10-26T13:20:53.396" v="2341" actId="20577"/>
          <ac:spMkLst>
            <pc:docMk/>
            <pc:sldMk cId="2999931366" sldId="285"/>
            <ac:spMk id="2" creationId="{0B3969AB-DB95-A339-7051-3D60C80BD7D2}"/>
          </ac:spMkLst>
        </pc:spChg>
        <pc:spChg chg="mod">
          <ac:chgData name="Jakob Nørby" userId="955ea330-da68-4132-a689-2ffc80e0d3f2" providerId="ADAL" clId="{FA849E3A-D920-48FD-91DE-8F89D31293DA}" dt="2023-10-26T13:21:00.933" v="2348" actId="20577"/>
          <ac:spMkLst>
            <pc:docMk/>
            <pc:sldMk cId="2999931366" sldId="285"/>
            <ac:spMk id="3" creationId="{BA17D464-4AC6-5A79-D4EB-E8D65871A3B9}"/>
          </ac:spMkLst>
        </pc:spChg>
        <pc:picChg chg="del">
          <ac:chgData name="Jakob Nørby" userId="955ea330-da68-4132-a689-2ffc80e0d3f2" providerId="ADAL" clId="{FA849E3A-D920-48FD-91DE-8F89D31293DA}" dt="2023-10-26T13:20:26.616" v="2318" actId="478"/>
          <ac:picMkLst>
            <pc:docMk/>
            <pc:sldMk cId="2999931366" sldId="285"/>
            <ac:picMk id="4" creationId="{9745ED97-B802-F27E-3CBD-FD5574DEC1B5}"/>
          </ac:picMkLst>
        </pc:picChg>
        <pc:picChg chg="add mod">
          <ac:chgData name="Jakob Nørby" userId="955ea330-da68-4132-a689-2ffc80e0d3f2" providerId="ADAL" clId="{FA849E3A-D920-48FD-91DE-8F89D31293DA}" dt="2023-10-26T13:20:35.661" v="2320" actId="1076"/>
          <ac:picMkLst>
            <pc:docMk/>
            <pc:sldMk cId="2999931366" sldId="285"/>
            <ac:picMk id="5" creationId="{B095B1CC-8048-8C4A-C609-7187F0095C49}"/>
          </ac:picMkLst>
        </pc:picChg>
      </pc:sldChg>
      <pc:sldChg chg="addSp delSp modSp new mod setBg">
        <pc:chgData name="Jakob Nørby" userId="955ea330-da68-4132-a689-2ffc80e0d3f2" providerId="ADAL" clId="{FA849E3A-D920-48FD-91DE-8F89D31293DA}" dt="2023-10-26T13:23:10.922" v="2400" actId="122"/>
        <pc:sldMkLst>
          <pc:docMk/>
          <pc:sldMk cId="4225328321" sldId="286"/>
        </pc:sldMkLst>
        <pc:spChg chg="del">
          <ac:chgData name="Jakob Nørby" userId="955ea330-da68-4132-a689-2ffc80e0d3f2" providerId="ADAL" clId="{FA849E3A-D920-48FD-91DE-8F89D31293DA}" dt="2023-10-26T13:22:11.754" v="2352" actId="26606"/>
          <ac:spMkLst>
            <pc:docMk/>
            <pc:sldMk cId="4225328321" sldId="286"/>
            <ac:spMk id="2" creationId="{5E5BB8B6-B9C4-7C02-BBB9-2C4AF8BCE8B5}"/>
          </ac:spMkLst>
        </pc:spChg>
        <pc:spChg chg="del">
          <ac:chgData name="Jakob Nørby" userId="955ea330-da68-4132-a689-2ffc80e0d3f2" providerId="ADAL" clId="{FA849E3A-D920-48FD-91DE-8F89D31293DA}" dt="2023-10-26T13:22:11.754" v="2352" actId="26606"/>
          <ac:spMkLst>
            <pc:docMk/>
            <pc:sldMk cId="4225328321" sldId="286"/>
            <ac:spMk id="3" creationId="{9DE3743E-A1E1-BBE4-FA4D-DD1519923A4A}"/>
          </ac:spMkLst>
        </pc:spChg>
        <pc:spChg chg="add mod">
          <ac:chgData name="Jakob Nørby" userId="955ea330-da68-4132-a689-2ffc80e0d3f2" providerId="ADAL" clId="{FA849E3A-D920-48FD-91DE-8F89D31293DA}" dt="2023-10-26T13:23:10.922" v="2400" actId="122"/>
          <ac:spMkLst>
            <pc:docMk/>
            <pc:sldMk cId="4225328321" sldId="286"/>
            <ac:spMk id="5" creationId="{6D3172E2-043A-4864-0DFD-FC1370599436}"/>
          </ac:spMkLst>
        </pc:spChg>
        <pc:spChg chg="add del">
          <ac:chgData name="Jakob Nørby" userId="955ea330-da68-4132-a689-2ffc80e0d3f2" providerId="ADAL" clId="{FA849E3A-D920-48FD-91DE-8F89D31293DA}" dt="2023-10-26T13:22:36.380" v="2390" actId="26606"/>
          <ac:spMkLst>
            <pc:docMk/>
            <pc:sldMk cId="4225328321" sldId="286"/>
            <ac:spMk id="9" creationId="{42A4FC2C-047E-45A5-965D-8E1E3BF09BC6}"/>
          </ac:spMkLst>
        </pc:spChg>
        <pc:spChg chg="add">
          <ac:chgData name="Jakob Nørby" userId="955ea330-da68-4132-a689-2ffc80e0d3f2" providerId="ADAL" clId="{FA849E3A-D920-48FD-91DE-8F89D31293DA}" dt="2023-10-26T13:22:36.380" v="2390" actId="26606"/>
          <ac:spMkLst>
            <pc:docMk/>
            <pc:sldMk cId="4225328321" sldId="286"/>
            <ac:spMk id="14" creationId="{C8320351-9FA2-4A26-885B-BB8F3E4902D2}"/>
          </ac:spMkLst>
        </pc:spChg>
        <pc:spChg chg="add">
          <ac:chgData name="Jakob Nørby" userId="955ea330-da68-4132-a689-2ffc80e0d3f2" providerId="ADAL" clId="{FA849E3A-D920-48FD-91DE-8F89D31293DA}" dt="2023-10-26T13:22:36.380" v="2390" actId="26606"/>
          <ac:spMkLst>
            <pc:docMk/>
            <pc:sldMk cId="4225328321" sldId="286"/>
            <ac:spMk id="16" creationId="{68CD2EFB-78C2-4C6E-A6B9-4ED12FAD5B99}"/>
          </ac:spMkLst>
        </pc:spChg>
        <pc:picChg chg="add mod">
          <ac:chgData name="Jakob Nørby" userId="955ea330-da68-4132-a689-2ffc80e0d3f2" providerId="ADAL" clId="{FA849E3A-D920-48FD-91DE-8F89D31293DA}" dt="2023-10-26T13:22:36.380" v="2390" actId="26606"/>
          <ac:picMkLst>
            <pc:docMk/>
            <pc:sldMk cId="4225328321" sldId="286"/>
            <ac:picMk id="4" creationId="{4B5B2F62-5F09-3420-3BA3-68C2CCF8B06C}"/>
          </ac:picMkLst>
        </pc:picChg>
      </pc:sldChg>
      <pc:sldChg chg="new del">
        <pc:chgData name="Jakob Nørby" userId="955ea330-da68-4132-a689-2ffc80e0d3f2" providerId="ADAL" clId="{FA849E3A-D920-48FD-91DE-8F89D31293DA}" dt="2023-10-26T13:34:22.308" v="2941" actId="47"/>
        <pc:sldMkLst>
          <pc:docMk/>
          <pc:sldMk cId="1829444238" sldId="287"/>
        </pc:sldMkLst>
      </pc:sldChg>
      <pc:sldChg chg="addSp delSp modSp add mod modAnim">
        <pc:chgData name="Jakob Nørby" userId="955ea330-da68-4132-a689-2ffc80e0d3f2" providerId="ADAL" clId="{FA849E3A-D920-48FD-91DE-8F89D31293DA}" dt="2023-10-27T12:02:58.383" v="3486"/>
        <pc:sldMkLst>
          <pc:docMk/>
          <pc:sldMk cId="3870987204" sldId="288"/>
        </pc:sldMkLst>
        <pc:spChg chg="mod">
          <ac:chgData name="Jakob Nørby" userId="955ea330-da68-4132-a689-2ffc80e0d3f2" providerId="ADAL" clId="{FA849E3A-D920-48FD-91DE-8F89D31293DA}" dt="2023-10-26T13:36:57.609" v="2979" actId="20577"/>
          <ac:spMkLst>
            <pc:docMk/>
            <pc:sldMk cId="3870987204" sldId="288"/>
            <ac:spMk id="2" creationId="{0B3969AB-DB95-A339-7051-3D60C80BD7D2}"/>
          </ac:spMkLst>
        </pc:spChg>
        <pc:spChg chg="mod">
          <ac:chgData name="Jakob Nørby" userId="955ea330-da68-4132-a689-2ffc80e0d3f2" providerId="ADAL" clId="{FA849E3A-D920-48FD-91DE-8F89D31293DA}" dt="2023-10-26T13:37:49.770" v="3029" actId="20577"/>
          <ac:spMkLst>
            <pc:docMk/>
            <pc:sldMk cId="3870987204" sldId="288"/>
            <ac:spMk id="3" creationId="{BA17D464-4AC6-5A79-D4EB-E8D65871A3B9}"/>
          </ac:spMkLst>
        </pc:spChg>
        <pc:spChg chg="add mod">
          <ac:chgData name="Jakob Nørby" userId="955ea330-da68-4132-a689-2ffc80e0d3f2" providerId="ADAL" clId="{FA849E3A-D920-48FD-91DE-8F89D31293DA}" dt="2023-10-27T07:43:21.526" v="3318" actId="6549"/>
          <ac:spMkLst>
            <pc:docMk/>
            <pc:sldMk cId="3870987204" sldId="288"/>
            <ac:spMk id="11" creationId="{93B569B9-9AE4-8DE6-9AE3-81C09BB985AB}"/>
          </ac:spMkLst>
        </pc:spChg>
        <pc:picChg chg="del">
          <ac:chgData name="Jakob Nørby" userId="955ea330-da68-4132-a689-2ffc80e0d3f2" providerId="ADAL" clId="{FA849E3A-D920-48FD-91DE-8F89D31293DA}" dt="2023-10-26T13:34:25.848" v="2943" actId="478"/>
          <ac:picMkLst>
            <pc:docMk/>
            <pc:sldMk cId="3870987204" sldId="288"/>
            <ac:picMk id="5" creationId="{B095B1CC-8048-8C4A-C609-7187F0095C49}"/>
          </ac:picMkLst>
        </pc:picChg>
        <pc:picChg chg="add del">
          <ac:chgData name="Jakob Nørby" userId="955ea330-da68-4132-a689-2ffc80e0d3f2" providerId="ADAL" clId="{FA849E3A-D920-48FD-91DE-8F89D31293DA}" dt="2023-10-26T13:36:19.001" v="2959" actId="478"/>
          <ac:picMkLst>
            <pc:docMk/>
            <pc:sldMk cId="3870987204" sldId="288"/>
            <ac:picMk id="6" creationId="{E81649EC-0071-D741-E09B-4B1517F525EE}"/>
          </ac:picMkLst>
        </pc:picChg>
        <pc:picChg chg="add del mod">
          <ac:chgData name="Jakob Nørby" userId="955ea330-da68-4132-a689-2ffc80e0d3f2" providerId="ADAL" clId="{FA849E3A-D920-48FD-91DE-8F89D31293DA}" dt="2023-10-26T13:36:46.952" v="2963" actId="478"/>
          <ac:picMkLst>
            <pc:docMk/>
            <pc:sldMk cId="3870987204" sldId="288"/>
            <ac:picMk id="8" creationId="{A8D3DFB9-1715-0ADB-CD4D-F67E4430A78D}"/>
          </ac:picMkLst>
        </pc:picChg>
        <pc:picChg chg="add mod">
          <ac:chgData name="Jakob Nørby" userId="955ea330-da68-4132-a689-2ffc80e0d3f2" providerId="ADAL" clId="{FA849E3A-D920-48FD-91DE-8F89D31293DA}" dt="2023-10-26T13:36:50.781" v="2966" actId="1076"/>
          <ac:picMkLst>
            <pc:docMk/>
            <pc:sldMk cId="3870987204" sldId="288"/>
            <ac:picMk id="10" creationId="{236024AB-05B5-2210-43A1-9B8DF71D5DC8}"/>
          </ac:picMkLst>
        </pc:picChg>
      </pc:sldChg>
      <pc:sldChg chg="addSp delSp modSp add mod">
        <pc:chgData name="Jakob Nørby" userId="955ea330-da68-4132-a689-2ffc80e0d3f2" providerId="ADAL" clId="{FA849E3A-D920-48FD-91DE-8F89D31293DA}" dt="2023-10-27T07:42:18.116" v="3294" actId="1076"/>
        <pc:sldMkLst>
          <pc:docMk/>
          <pc:sldMk cId="370014209" sldId="289"/>
        </pc:sldMkLst>
        <pc:spChg chg="mod">
          <ac:chgData name="Jakob Nørby" userId="955ea330-da68-4132-a689-2ffc80e0d3f2" providerId="ADAL" clId="{FA849E3A-D920-48FD-91DE-8F89D31293DA}" dt="2023-10-26T13:51:15.907" v="3124" actId="20577"/>
          <ac:spMkLst>
            <pc:docMk/>
            <pc:sldMk cId="370014209" sldId="289"/>
            <ac:spMk id="2" creationId="{0B3969AB-DB95-A339-7051-3D60C80BD7D2}"/>
          </ac:spMkLst>
        </pc:spChg>
        <pc:spChg chg="mod">
          <ac:chgData name="Jakob Nørby" userId="955ea330-da68-4132-a689-2ffc80e0d3f2" providerId="ADAL" clId="{FA849E3A-D920-48FD-91DE-8F89D31293DA}" dt="2023-10-26T13:51:28.119" v="3165" actId="20577"/>
          <ac:spMkLst>
            <pc:docMk/>
            <pc:sldMk cId="370014209" sldId="289"/>
            <ac:spMk id="3" creationId="{BA17D464-4AC6-5A79-D4EB-E8D65871A3B9}"/>
          </ac:spMkLst>
        </pc:spChg>
        <pc:picChg chg="del">
          <ac:chgData name="Jakob Nørby" userId="955ea330-da68-4132-a689-2ffc80e0d3f2" providerId="ADAL" clId="{FA849E3A-D920-48FD-91DE-8F89D31293DA}" dt="2023-10-26T13:51:30.894" v="3166" actId="478"/>
          <ac:picMkLst>
            <pc:docMk/>
            <pc:sldMk cId="370014209" sldId="289"/>
            <ac:picMk id="4" creationId="{9745ED97-B802-F27E-3CBD-FD5574DEC1B5}"/>
          </ac:picMkLst>
        </pc:picChg>
        <pc:picChg chg="add mod">
          <ac:chgData name="Jakob Nørby" userId="955ea330-da68-4132-a689-2ffc80e0d3f2" providerId="ADAL" clId="{FA849E3A-D920-48FD-91DE-8F89D31293DA}" dt="2023-10-27T07:42:09.079" v="3290" actId="1076"/>
          <ac:picMkLst>
            <pc:docMk/>
            <pc:sldMk cId="370014209" sldId="289"/>
            <ac:picMk id="1026" creationId="{6E1AF730-3066-318B-E96D-43CA0C24C806}"/>
          </ac:picMkLst>
        </pc:picChg>
        <pc:picChg chg="add mod">
          <ac:chgData name="Jakob Nørby" userId="955ea330-da68-4132-a689-2ffc80e0d3f2" providerId="ADAL" clId="{FA849E3A-D920-48FD-91DE-8F89D31293DA}" dt="2023-10-27T07:42:10.705" v="3291" actId="1076"/>
          <ac:picMkLst>
            <pc:docMk/>
            <pc:sldMk cId="370014209" sldId="289"/>
            <ac:picMk id="1028" creationId="{444DF23A-9DA4-62DF-1298-1977354B5BE7}"/>
          </ac:picMkLst>
        </pc:picChg>
        <pc:picChg chg="add mod">
          <ac:chgData name="Jakob Nørby" userId="955ea330-da68-4132-a689-2ffc80e0d3f2" providerId="ADAL" clId="{FA849E3A-D920-48FD-91DE-8F89D31293DA}" dt="2023-10-27T07:42:18.116" v="3294" actId="1076"/>
          <ac:picMkLst>
            <pc:docMk/>
            <pc:sldMk cId="370014209" sldId="289"/>
            <ac:picMk id="1030" creationId="{848A4A48-B4F3-246B-03CC-27EF39F0F387}"/>
          </ac:picMkLst>
        </pc:picChg>
      </pc:sldChg>
      <pc:sldChg chg="new del">
        <pc:chgData name="Jakob Nørby" userId="955ea330-da68-4132-a689-2ffc80e0d3f2" providerId="ADAL" clId="{FA849E3A-D920-48FD-91DE-8F89D31293DA}" dt="2023-10-27T07:43:05.964" v="3297" actId="47"/>
        <pc:sldMkLst>
          <pc:docMk/>
          <pc:sldMk cId="1584081058" sldId="290"/>
        </pc:sldMkLst>
      </pc:sldChg>
      <pc:sldChg chg="addSp delSp modSp add mod ord modShow">
        <pc:chgData name="Jakob Nørby" userId="955ea330-da68-4132-a689-2ffc80e0d3f2" providerId="ADAL" clId="{FA849E3A-D920-48FD-91DE-8F89D31293DA}" dt="2023-10-27T12:01:49.708" v="3431" actId="729"/>
        <pc:sldMkLst>
          <pc:docMk/>
          <pc:sldMk cId="3222334992" sldId="291"/>
        </pc:sldMkLst>
        <pc:spChg chg="mod">
          <ac:chgData name="Jakob Nørby" userId="955ea330-da68-4132-a689-2ffc80e0d3f2" providerId="ADAL" clId="{FA849E3A-D920-48FD-91DE-8F89D31293DA}" dt="2023-10-27T07:43:48.744" v="3350" actId="20577"/>
          <ac:spMkLst>
            <pc:docMk/>
            <pc:sldMk cId="3222334992" sldId="291"/>
            <ac:spMk id="2" creationId="{0B3969AB-DB95-A339-7051-3D60C80BD7D2}"/>
          </ac:spMkLst>
        </pc:spChg>
        <pc:spChg chg="mod">
          <ac:chgData name="Jakob Nørby" userId="955ea330-da68-4132-a689-2ffc80e0d3f2" providerId="ADAL" clId="{FA849E3A-D920-48FD-91DE-8F89D31293DA}" dt="2023-10-27T07:44:02.165" v="3382" actId="20577"/>
          <ac:spMkLst>
            <pc:docMk/>
            <pc:sldMk cId="3222334992" sldId="291"/>
            <ac:spMk id="3" creationId="{BA17D464-4AC6-5A79-D4EB-E8D65871A3B9}"/>
          </ac:spMkLst>
        </pc:spChg>
        <pc:picChg chg="add mod modCrop">
          <ac:chgData name="Jakob Nørby" userId="955ea330-da68-4132-a689-2ffc80e0d3f2" providerId="ADAL" clId="{FA849E3A-D920-48FD-91DE-8F89D31293DA}" dt="2023-10-27T07:58:55.317" v="3413" actId="1076"/>
          <ac:picMkLst>
            <pc:docMk/>
            <pc:sldMk cId="3222334992" sldId="291"/>
            <ac:picMk id="5" creationId="{80536E2F-24E7-A389-C87E-21155BF0AE04}"/>
          </ac:picMkLst>
        </pc:picChg>
        <pc:picChg chg="del">
          <ac:chgData name="Jakob Nørby" userId="955ea330-da68-4132-a689-2ffc80e0d3f2" providerId="ADAL" clId="{FA849E3A-D920-48FD-91DE-8F89D31293DA}" dt="2023-10-27T07:44:05.927" v="3385" actId="478"/>
          <ac:picMkLst>
            <pc:docMk/>
            <pc:sldMk cId="3222334992" sldId="291"/>
            <ac:picMk id="1026" creationId="{6E1AF730-3066-318B-E96D-43CA0C24C806}"/>
          </ac:picMkLst>
        </pc:picChg>
        <pc:picChg chg="del">
          <ac:chgData name="Jakob Nørby" userId="955ea330-da68-4132-a689-2ffc80e0d3f2" providerId="ADAL" clId="{FA849E3A-D920-48FD-91DE-8F89D31293DA}" dt="2023-10-27T07:44:04.166" v="3383" actId="478"/>
          <ac:picMkLst>
            <pc:docMk/>
            <pc:sldMk cId="3222334992" sldId="291"/>
            <ac:picMk id="1028" creationId="{444DF23A-9DA4-62DF-1298-1977354B5BE7}"/>
          </ac:picMkLst>
        </pc:picChg>
        <pc:picChg chg="del">
          <ac:chgData name="Jakob Nørby" userId="955ea330-da68-4132-a689-2ffc80e0d3f2" providerId="ADAL" clId="{FA849E3A-D920-48FD-91DE-8F89D31293DA}" dt="2023-10-27T07:44:04.477" v="3384" actId="478"/>
          <ac:picMkLst>
            <pc:docMk/>
            <pc:sldMk cId="3222334992" sldId="291"/>
            <ac:picMk id="1030" creationId="{848A4A48-B4F3-246B-03CC-27EF39F0F387}"/>
          </ac:picMkLst>
        </pc:picChg>
        <pc:picChg chg="add mod">
          <ac:chgData name="Jakob Nørby" userId="955ea330-da68-4132-a689-2ffc80e0d3f2" providerId="ADAL" clId="{FA849E3A-D920-48FD-91DE-8F89D31293DA}" dt="2023-10-27T07:58:14.691" v="3402" actId="1076"/>
          <ac:picMkLst>
            <pc:docMk/>
            <pc:sldMk cId="3222334992" sldId="291"/>
            <ac:picMk id="2050" creationId="{A9AAF8AE-3E74-F42A-4ED4-38FB3034B05E}"/>
          </ac:picMkLst>
        </pc:picChg>
        <pc:picChg chg="add mod">
          <ac:chgData name="Jakob Nørby" userId="955ea330-da68-4132-a689-2ffc80e0d3f2" providerId="ADAL" clId="{FA849E3A-D920-48FD-91DE-8F89D31293DA}" dt="2023-10-27T07:58:42.698" v="3409" actId="1076"/>
          <ac:picMkLst>
            <pc:docMk/>
            <pc:sldMk cId="3222334992" sldId="291"/>
            <ac:picMk id="2052" creationId="{7B7901B5-48E0-7690-134E-90C55664C4CA}"/>
          </ac:picMkLst>
        </pc:picChg>
      </pc:sldChg>
      <pc:sldChg chg="addSp delSp modSp new mod">
        <pc:chgData name="Jakob Nørby" userId="955ea330-da68-4132-a689-2ffc80e0d3f2" providerId="ADAL" clId="{FA849E3A-D920-48FD-91DE-8F89D31293DA}" dt="2023-10-27T13:27:58.213" v="3672" actId="20577"/>
        <pc:sldMkLst>
          <pc:docMk/>
          <pc:sldMk cId="3260745468" sldId="292"/>
        </pc:sldMkLst>
        <pc:spChg chg="del">
          <ac:chgData name="Jakob Nørby" userId="955ea330-da68-4132-a689-2ffc80e0d3f2" providerId="ADAL" clId="{FA849E3A-D920-48FD-91DE-8F89D31293DA}" dt="2023-10-27T13:25:50.620" v="3544" actId="478"/>
          <ac:spMkLst>
            <pc:docMk/>
            <pc:sldMk cId="3260745468" sldId="292"/>
            <ac:spMk id="2" creationId="{A141CA5C-F9E4-0FCB-6B5F-878C32962F91}"/>
          </ac:spMkLst>
        </pc:spChg>
        <pc:spChg chg="del mod">
          <ac:chgData name="Jakob Nørby" userId="955ea330-da68-4132-a689-2ffc80e0d3f2" providerId="ADAL" clId="{FA849E3A-D920-48FD-91DE-8F89D31293DA}" dt="2023-10-27T13:25:46.862" v="3543" actId="478"/>
          <ac:spMkLst>
            <pc:docMk/>
            <pc:sldMk cId="3260745468" sldId="292"/>
            <ac:spMk id="3" creationId="{BCA3755F-9021-9A82-2345-B08EE59B8ACE}"/>
          </ac:spMkLst>
        </pc:spChg>
        <pc:spChg chg="add del mod">
          <ac:chgData name="Jakob Nørby" userId="955ea330-da68-4132-a689-2ffc80e0d3f2" providerId="ADAL" clId="{FA849E3A-D920-48FD-91DE-8F89D31293DA}" dt="2023-10-27T13:25:53.220" v="3545" actId="478"/>
          <ac:spMkLst>
            <pc:docMk/>
            <pc:sldMk cId="3260745468" sldId="292"/>
            <ac:spMk id="5" creationId="{C2567E2E-65FE-AC6B-D361-373B25F86B9F}"/>
          </ac:spMkLst>
        </pc:spChg>
        <pc:spChg chg="add mod">
          <ac:chgData name="Jakob Nørby" userId="955ea330-da68-4132-a689-2ffc80e0d3f2" providerId="ADAL" clId="{FA849E3A-D920-48FD-91DE-8F89D31293DA}" dt="2023-10-27T13:27:25.978" v="3630" actId="2711"/>
          <ac:spMkLst>
            <pc:docMk/>
            <pc:sldMk cId="3260745468" sldId="292"/>
            <ac:spMk id="8" creationId="{EB33CAE9-6832-C364-3CBD-D655330189C2}"/>
          </ac:spMkLst>
        </pc:spChg>
        <pc:spChg chg="add mod">
          <ac:chgData name="Jakob Nørby" userId="955ea330-da68-4132-a689-2ffc80e0d3f2" providerId="ADAL" clId="{FA849E3A-D920-48FD-91DE-8F89D31293DA}" dt="2023-10-27T13:27:58.213" v="3672" actId="20577"/>
          <ac:spMkLst>
            <pc:docMk/>
            <pc:sldMk cId="3260745468" sldId="292"/>
            <ac:spMk id="9" creationId="{3E0543BC-0EA0-5202-8191-7DCA3D0BCD79}"/>
          </ac:spMkLst>
        </pc:spChg>
        <pc:picChg chg="add mod">
          <ac:chgData name="Jakob Nørby" userId="955ea330-da68-4132-a689-2ffc80e0d3f2" providerId="ADAL" clId="{FA849E3A-D920-48FD-91DE-8F89D31293DA}" dt="2023-10-27T13:27:03.874" v="3626" actId="1076"/>
          <ac:picMkLst>
            <pc:docMk/>
            <pc:sldMk cId="3260745468" sldId="292"/>
            <ac:picMk id="7" creationId="{916A1CF0-D28C-7E2B-C21A-315B1D83F0BA}"/>
          </ac:picMkLst>
        </pc:picChg>
        <pc:picChg chg="add mod">
          <ac:chgData name="Jakob Nørby" userId="955ea330-da68-4132-a689-2ffc80e0d3f2" providerId="ADAL" clId="{FA849E3A-D920-48FD-91DE-8F89D31293DA}" dt="2023-10-27T13:27:02.635" v="3625" actId="1076"/>
          <ac:picMkLst>
            <pc:docMk/>
            <pc:sldMk cId="3260745468" sldId="292"/>
            <ac:picMk id="1026" creationId="{E11BE6B6-C79A-3290-EEAC-607198F2DE21}"/>
          </ac:picMkLst>
        </pc:picChg>
      </pc:sldChg>
      <pc:sldChg chg="addSp delSp modSp new mod setBg">
        <pc:chgData name="Jakob Nørby" userId="955ea330-da68-4132-a689-2ffc80e0d3f2" providerId="ADAL" clId="{FA849E3A-D920-48FD-91DE-8F89D31293DA}" dt="2023-10-27T13:36:20.733" v="3725" actId="26606"/>
        <pc:sldMkLst>
          <pc:docMk/>
          <pc:sldMk cId="2984096844" sldId="293"/>
        </pc:sldMkLst>
        <pc:spChg chg="mod">
          <ac:chgData name="Jakob Nørby" userId="955ea330-da68-4132-a689-2ffc80e0d3f2" providerId="ADAL" clId="{FA849E3A-D920-48FD-91DE-8F89D31293DA}" dt="2023-10-27T13:36:20.733" v="3725" actId="26606"/>
          <ac:spMkLst>
            <pc:docMk/>
            <pc:sldMk cId="2984096844" sldId="293"/>
            <ac:spMk id="2" creationId="{3374BD1E-9816-9997-AEF2-E51ECA218911}"/>
          </ac:spMkLst>
        </pc:spChg>
        <pc:spChg chg="del mod">
          <ac:chgData name="Jakob Nørby" userId="955ea330-da68-4132-a689-2ffc80e0d3f2" providerId="ADAL" clId="{FA849E3A-D920-48FD-91DE-8F89D31293DA}" dt="2023-10-27T13:34:02.353" v="3715" actId="478"/>
          <ac:spMkLst>
            <pc:docMk/>
            <pc:sldMk cId="2984096844" sldId="293"/>
            <ac:spMk id="3" creationId="{7F4C4209-C724-3708-E09F-18A0A38A061A}"/>
          </ac:spMkLst>
        </pc:spChg>
        <pc:spChg chg="add del">
          <ac:chgData name="Jakob Nørby" userId="955ea330-da68-4132-a689-2ffc80e0d3f2" providerId="ADAL" clId="{FA849E3A-D920-48FD-91DE-8F89D31293DA}" dt="2023-10-27T13:36:20.733" v="3725" actId="26606"/>
          <ac:spMkLst>
            <pc:docMk/>
            <pc:sldMk cId="2984096844" sldId="293"/>
            <ac:spMk id="12" creationId="{DCD9C319-51C4-4B3F-AEB3-47BB3616FF6F}"/>
          </ac:spMkLst>
        </pc:spChg>
        <pc:spChg chg="add">
          <ac:chgData name="Jakob Nørby" userId="955ea330-da68-4132-a689-2ffc80e0d3f2" providerId="ADAL" clId="{FA849E3A-D920-48FD-91DE-8F89D31293DA}" dt="2023-10-27T13:36:20.733" v="3725" actId="26606"/>
          <ac:spMkLst>
            <pc:docMk/>
            <pc:sldMk cId="2984096844" sldId="293"/>
            <ac:spMk id="17" creationId="{32E62931-8EB4-42BB-BAAB-D8757BE66D8E}"/>
          </ac:spMkLst>
        </pc:spChg>
        <pc:picChg chg="add del mod">
          <ac:chgData name="Jakob Nørby" userId="955ea330-da68-4132-a689-2ffc80e0d3f2" providerId="ADAL" clId="{FA849E3A-D920-48FD-91DE-8F89D31293DA}" dt="2023-10-27T13:34:20.950" v="3717" actId="478"/>
          <ac:picMkLst>
            <pc:docMk/>
            <pc:sldMk cId="2984096844" sldId="293"/>
            <ac:picMk id="5" creationId="{60268151-2068-E721-5CC2-915152B3C5AF}"/>
          </ac:picMkLst>
        </pc:picChg>
        <pc:picChg chg="add del mod">
          <ac:chgData name="Jakob Nørby" userId="955ea330-da68-4132-a689-2ffc80e0d3f2" providerId="ADAL" clId="{FA849E3A-D920-48FD-91DE-8F89D31293DA}" dt="2023-10-27T13:36:15.063" v="3723" actId="478"/>
          <ac:picMkLst>
            <pc:docMk/>
            <pc:sldMk cId="2984096844" sldId="293"/>
            <ac:picMk id="7" creationId="{F58FD2EB-503B-071D-85AF-92997C3B239E}"/>
          </ac:picMkLst>
        </pc:picChg>
        <pc:picChg chg="add mod">
          <ac:chgData name="Jakob Nørby" userId="955ea330-da68-4132-a689-2ffc80e0d3f2" providerId="ADAL" clId="{FA849E3A-D920-48FD-91DE-8F89D31293DA}" dt="2023-10-27T13:36:20.733" v="3725" actId="26606"/>
          <ac:picMkLst>
            <pc:docMk/>
            <pc:sldMk cId="2984096844" sldId="293"/>
            <ac:picMk id="9" creationId="{CFA04581-C3A9-47B6-C430-AB90BBB2CCA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6208A6-5431-485C-85E5-EE2473E31935}" type="doc">
      <dgm:prSet loTypeId="urn:microsoft.com/office/officeart/2005/8/layout/hProcess9" loCatId="process" qsTypeId="urn:microsoft.com/office/officeart/2005/8/quickstyle/simple1" qsCatId="simple" csTypeId="urn:microsoft.com/office/officeart/2005/8/colors/accent0_2" csCatId="mainScheme" phldr="1"/>
      <dgm:spPr/>
    </dgm:pt>
    <dgm:pt modelId="{68F116BB-C1E1-4FC0-8112-77F7A37FF8E9}">
      <dgm:prSet phldrT="[Tekst]"/>
      <dgm:spPr/>
      <dgm:t>
        <a:bodyPr/>
        <a:lstStyle/>
        <a:p>
          <a:r>
            <a:rPr lang="da-DK" b="1"/>
            <a:t>Hoved- og </a:t>
          </a:r>
          <a:r>
            <a:rPr lang="da-DK" b="1" err="1"/>
            <a:t>bimålere</a:t>
          </a:r>
          <a:r>
            <a:rPr lang="da-DK" b="1"/>
            <a:t> </a:t>
          </a:r>
          <a:r>
            <a:rPr lang="da-DK"/>
            <a:t>indsamler data</a:t>
          </a:r>
        </a:p>
      </dgm:t>
    </dgm:pt>
    <dgm:pt modelId="{1ABF9F1C-1A5E-49B2-9EA3-AB9051CCCB79}" type="parTrans" cxnId="{28BAA77C-8E62-46AE-ABAA-1C93F7F1DF40}">
      <dgm:prSet/>
      <dgm:spPr/>
      <dgm:t>
        <a:bodyPr/>
        <a:lstStyle/>
        <a:p>
          <a:endParaRPr lang="da-DK"/>
        </a:p>
      </dgm:t>
    </dgm:pt>
    <dgm:pt modelId="{BA99EDB4-B710-4CA5-98B7-86128ED7DD46}" type="sibTrans" cxnId="{28BAA77C-8E62-46AE-ABAA-1C93F7F1DF40}">
      <dgm:prSet/>
      <dgm:spPr/>
      <dgm:t>
        <a:bodyPr/>
        <a:lstStyle/>
        <a:p>
          <a:endParaRPr lang="da-DK"/>
        </a:p>
      </dgm:t>
    </dgm:pt>
    <dgm:pt modelId="{2F24B517-C42D-4852-B471-208468A1E85E}">
      <dgm:prSet phldrT="[Tekst]"/>
      <dgm:spPr/>
      <dgm:t>
        <a:bodyPr/>
        <a:lstStyle/>
        <a:p>
          <a:r>
            <a:rPr lang="da-DK"/>
            <a:t>Fra Schneider PME laves integration til KMD </a:t>
          </a:r>
          <a:r>
            <a:rPr lang="da-DK" err="1"/>
            <a:t>Energykey</a:t>
          </a:r>
          <a:endParaRPr lang="da-DK"/>
        </a:p>
      </dgm:t>
    </dgm:pt>
    <dgm:pt modelId="{89C31884-B64C-404E-BA09-675768E86AF7}" type="parTrans" cxnId="{DBA8DCAD-311D-4060-BDA1-D1071F47CFD9}">
      <dgm:prSet/>
      <dgm:spPr/>
      <dgm:t>
        <a:bodyPr/>
        <a:lstStyle/>
        <a:p>
          <a:endParaRPr lang="da-DK"/>
        </a:p>
      </dgm:t>
    </dgm:pt>
    <dgm:pt modelId="{2E676A81-4F61-480D-870E-D627EF47BFD3}" type="sibTrans" cxnId="{DBA8DCAD-311D-4060-BDA1-D1071F47CFD9}">
      <dgm:prSet/>
      <dgm:spPr/>
      <dgm:t>
        <a:bodyPr/>
        <a:lstStyle/>
        <a:p>
          <a:endParaRPr lang="da-DK"/>
        </a:p>
      </dgm:t>
    </dgm:pt>
    <dgm:pt modelId="{FDD3071C-7B98-4F63-98ED-9A0DEC5FB3AA}">
      <dgm:prSet phldrT="[Tekst]"/>
      <dgm:spPr/>
      <dgm:t>
        <a:bodyPr/>
        <a:lstStyle/>
        <a:p>
          <a:r>
            <a:rPr lang="da-DK"/>
            <a:t>KMD </a:t>
          </a:r>
          <a:r>
            <a:rPr lang="da-DK" err="1"/>
            <a:t>Energykey</a:t>
          </a:r>
          <a:r>
            <a:rPr lang="da-DK"/>
            <a:t> modtager og opbevarer data for Region Midtjylland</a:t>
          </a:r>
        </a:p>
      </dgm:t>
    </dgm:pt>
    <dgm:pt modelId="{21CA2B5C-1678-48CC-A021-8BD749C0E682}" type="parTrans" cxnId="{C13BD5F1-4C01-4E9E-BAEC-B939C293A85B}">
      <dgm:prSet/>
      <dgm:spPr/>
      <dgm:t>
        <a:bodyPr/>
        <a:lstStyle/>
        <a:p>
          <a:endParaRPr lang="da-DK"/>
        </a:p>
      </dgm:t>
    </dgm:pt>
    <dgm:pt modelId="{7C9FDD10-B367-4645-9486-F43DCEF3E401}" type="sibTrans" cxnId="{C13BD5F1-4C01-4E9E-BAEC-B939C293A85B}">
      <dgm:prSet/>
      <dgm:spPr/>
      <dgm:t>
        <a:bodyPr/>
        <a:lstStyle/>
        <a:p>
          <a:endParaRPr lang="da-DK"/>
        </a:p>
      </dgm:t>
    </dgm:pt>
    <dgm:pt modelId="{6B54CC5D-B099-4B5A-B60B-721CFBF5DF11}">
      <dgm:prSet phldrT="[Tekst]"/>
      <dgm:spPr/>
      <dgm:t>
        <a:bodyPr/>
        <a:lstStyle/>
        <a:p>
          <a:r>
            <a:rPr lang="da-DK"/>
            <a:t>KMD </a:t>
          </a:r>
          <a:r>
            <a:rPr lang="da-DK" err="1"/>
            <a:t>Energykey</a:t>
          </a:r>
          <a:r>
            <a:rPr lang="da-DK"/>
            <a:t> sender data videre til </a:t>
          </a:r>
          <a:r>
            <a:rPr lang="da-DK" err="1"/>
            <a:t>Ento</a:t>
          </a:r>
          <a:endParaRPr lang="da-DK"/>
        </a:p>
      </dgm:t>
    </dgm:pt>
    <dgm:pt modelId="{8B63E5AD-688E-442A-9F1C-350C5A3909D6}" type="parTrans" cxnId="{B2861156-86A0-4D54-9D44-D1CD2E970FC7}">
      <dgm:prSet/>
      <dgm:spPr/>
      <dgm:t>
        <a:bodyPr/>
        <a:lstStyle/>
        <a:p>
          <a:endParaRPr lang="da-DK"/>
        </a:p>
      </dgm:t>
    </dgm:pt>
    <dgm:pt modelId="{C68822C9-994B-435E-BE75-65178F988880}" type="sibTrans" cxnId="{B2861156-86A0-4D54-9D44-D1CD2E970FC7}">
      <dgm:prSet/>
      <dgm:spPr/>
      <dgm:t>
        <a:bodyPr/>
        <a:lstStyle/>
        <a:p>
          <a:endParaRPr lang="da-DK"/>
        </a:p>
      </dgm:t>
    </dgm:pt>
    <dgm:pt modelId="{669C1CF4-E4E3-4687-AEB2-0414C4E3F043}">
      <dgm:prSet phldrT="[Tekst]"/>
      <dgm:spPr/>
      <dgm:t>
        <a:bodyPr/>
        <a:lstStyle/>
        <a:p>
          <a:r>
            <a:rPr lang="da-DK" err="1"/>
            <a:t>Ento</a:t>
          </a:r>
          <a:r>
            <a:rPr lang="da-DK"/>
            <a:t> laver relevante analyser</a:t>
          </a:r>
        </a:p>
      </dgm:t>
    </dgm:pt>
    <dgm:pt modelId="{7D8576B3-3506-44EF-AA32-FC7A7CF925B7}" type="parTrans" cxnId="{90821060-7391-47A6-8E67-888F44E80223}">
      <dgm:prSet/>
      <dgm:spPr/>
      <dgm:t>
        <a:bodyPr/>
        <a:lstStyle/>
        <a:p>
          <a:endParaRPr lang="da-DK"/>
        </a:p>
      </dgm:t>
    </dgm:pt>
    <dgm:pt modelId="{82E26516-ECA0-49BE-A059-BE70AEF4928D}" type="sibTrans" cxnId="{90821060-7391-47A6-8E67-888F44E80223}">
      <dgm:prSet/>
      <dgm:spPr/>
      <dgm:t>
        <a:bodyPr/>
        <a:lstStyle/>
        <a:p>
          <a:endParaRPr lang="da-DK"/>
        </a:p>
      </dgm:t>
    </dgm:pt>
    <dgm:pt modelId="{654B3F36-4DD7-4881-B379-2073149A8568}">
      <dgm:prSet phldrT="[Tekst]"/>
      <dgm:spPr/>
      <dgm:t>
        <a:bodyPr/>
        <a:lstStyle/>
        <a:p>
          <a:r>
            <a:rPr lang="da-DK"/>
            <a:t>Relevante data opsamles og lagres i Schneider PME</a:t>
          </a:r>
        </a:p>
      </dgm:t>
    </dgm:pt>
    <dgm:pt modelId="{B4B209F6-589E-4327-A0F5-B6222D7E3F7C}" type="sibTrans" cxnId="{5F6FB7AC-0E42-4AEB-874C-B15800208C33}">
      <dgm:prSet/>
      <dgm:spPr/>
      <dgm:t>
        <a:bodyPr/>
        <a:lstStyle/>
        <a:p>
          <a:endParaRPr lang="da-DK"/>
        </a:p>
      </dgm:t>
    </dgm:pt>
    <dgm:pt modelId="{B23A2983-A9EE-4F0C-BBBD-F8834B35218A}" type="parTrans" cxnId="{5F6FB7AC-0E42-4AEB-874C-B15800208C33}">
      <dgm:prSet/>
      <dgm:spPr/>
      <dgm:t>
        <a:bodyPr/>
        <a:lstStyle/>
        <a:p>
          <a:endParaRPr lang="da-DK"/>
        </a:p>
      </dgm:t>
    </dgm:pt>
    <dgm:pt modelId="{418D679D-02C6-4DB8-8983-01DBF2F72F94}" type="pres">
      <dgm:prSet presAssocID="{606208A6-5431-485C-85E5-EE2473E31935}" presName="CompostProcess" presStyleCnt="0">
        <dgm:presLayoutVars>
          <dgm:dir/>
          <dgm:resizeHandles val="exact"/>
        </dgm:presLayoutVars>
      </dgm:prSet>
      <dgm:spPr/>
    </dgm:pt>
    <dgm:pt modelId="{B74A163D-101C-4DCE-ABCF-A349B7FCD9A1}" type="pres">
      <dgm:prSet presAssocID="{606208A6-5431-485C-85E5-EE2473E31935}" presName="arrow" presStyleLbl="bgShp" presStyleIdx="0" presStyleCnt="1"/>
      <dgm:spPr/>
    </dgm:pt>
    <dgm:pt modelId="{5ECEECCC-D220-42BE-B3AB-E36F0ADC65CE}" type="pres">
      <dgm:prSet presAssocID="{606208A6-5431-485C-85E5-EE2473E31935}" presName="linearProcess" presStyleCnt="0"/>
      <dgm:spPr/>
    </dgm:pt>
    <dgm:pt modelId="{026743BE-9892-4F55-AC53-F14B5645BCBC}" type="pres">
      <dgm:prSet presAssocID="{68F116BB-C1E1-4FC0-8112-77F7A37FF8E9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8CE2E27-D8CB-41E8-8CDE-308171F165E0}" type="pres">
      <dgm:prSet presAssocID="{BA99EDB4-B710-4CA5-98B7-86128ED7DD46}" presName="sibTrans" presStyleCnt="0"/>
      <dgm:spPr/>
    </dgm:pt>
    <dgm:pt modelId="{1D402099-481D-4726-BF5C-C3E50399A2D7}" type="pres">
      <dgm:prSet presAssocID="{654B3F36-4DD7-4881-B379-2073149A8568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D63BD80-D92F-4248-8320-9A85EA17EFA7}" type="pres">
      <dgm:prSet presAssocID="{B4B209F6-589E-4327-A0F5-B6222D7E3F7C}" presName="sibTrans" presStyleCnt="0"/>
      <dgm:spPr/>
    </dgm:pt>
    <dgm:pt modelId="{11BE1D99-8E1C-456F-AFBD-FFFF67FAF0FD}" type="pres">
      <dgm:prSet presAssocID="{2F24B517-C42D-4852-B471-208468A1E85E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2DA40D6E-BC80-4028-96E2-D169D834F29D}" type="pres">
      <dgm:prSet presAssocID="{2E676A81-4F61-480D-870E-D627EF47BFD3}" presName="sibTrans" presStyleCnt="0"/>
      <dgm:spPr/>
    </dgm:pt>
    <dgm:pt modelId="{4208FB50-A27C-47E6-A496-3F9A1DC6C82C}" type="pres">
      <dgm:prSet presAssocID="{FDD3071C-7B98-4F63-98ED-9A0DEC5FB3AA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F5C9A72D-F830-4BA0-8C21-623EE543D93C}" type="pres">
      <dgm:prSet presAssocID="{7C9FDD10-B367-4645-9486-F43DCEF3E401}" presName="sibTrans" presStyleCnt="0"/>
      <dgm:spPr/>
    </dgm:pt>
    <dgm:pt modelId="{0D01A56E-0C04-4705-A8FF-D71FA209BC3B}" type="pres">
      <dgm:prSet presAssocID="{6B54CC5D-B099-4B5A-B60B-721CFBF5DF11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DABEECD-0995-47AF-9A41-1E93A2D11380}" type="pres">
      <dgm:prSet presAssocID="{C68822C9-994B-435E-BE75-65178F988880}" presName="sibTrans" presStyleCnt="0"/>
      <dgm:spPr/>
    </dgm:pt>
    <dgm:pt modelId="{151B0C03-69E2-4102-A8CD-F91A204D7E18}" type="pres">
      <dgm:prSet presAssocID="{669C1CF4-E4E3-4687-AEB2-0414C4E3F043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AE2041C1-E7AE-4DCB-A42F-D44304B627C6}" type="presOf" srcId="{606208A6-5431-485C-85E5-EE2473E31935}" destId="{418D679D-02C6-4DB8-8983-01DBF2F72F94}" srcOrd="0" destOrd="0" presId="urn:microsoft.com/office/officeart/2005/8/layout/hProcess9"/>
    <dgm:cxn modelId="{5F6FB7AC-0E42-4AEB-874C-B15800208C33}" srcId="{606208A6-5431-485C-85E5-EE2473E31935}" destId="{654B3F36-4DD7-4881-B379-2073149A8568}" srcOrd="1" destOrd="0" parTransId="{B23A2983-A9EE-4F0C-BBBD-F8834B35218A}" sibTransId="{B4B209F6-589E-4327-A0F5-B6222D7E3F7C}"/>
    <dgm:cxn modelId="{6ADEAAB3-A9AC-4711-B413-780C16F7AEC7}" type="presOf" srcId="{2F24B517-C42D-4852-B471-208468A1E85E}" destId="{11BE1D99-8E1C-456F-AFBD-FFFF67FAF0FD}" srcOrd="0" destOrd="0" presId="urn:microsoft.com/office/officeart/2005/8/layout/hProcess9"/>
    <dgm:cxn modelId="{C13BD5F1-4C01-4E9E-BAEC-B939C293A85B}" srcId="{606208A6-5431-485C-85E5-EE2473E31935}" destId="{FDD3071C-7B98-4F63-98ED-9A0DEC5FB3AA}" srcOrd="3" destOrd="0" parTransId="{21CA2B5C-1678-48CC-A021-8BD749C0E682}" sibTransId="{7C9FDD10-B367-4645-9486-F43DCEF3E401}"/>
    <dgm:cxn modelId="{951ACA32-839F-4010-9800-9F748618B2BE}" type="presOf" srcId="{654B3F36-4DD7-4881-B379-2073149A8568}" destId="{1D402099-481D-4726-BF5C-C3E50399A2D7}" srcOrd="0" destOrd="0" presId="urn:microsoft.com/office/officeart/2005/8/layout/hProcess9"/>
    <dgm:cxn modelId="{B2861156-86A0-4D54-9D44-D1CD2E970FC7}" srcId="{606208A6-5431-485C-85E5-EE2473E31935}" destId="{6B54CC5D-B099-4B5A-B60B-721CFBF5DF11}" srcOrd="4" destOrd="0" parTransId="{8B63E5AD-688E-442A-9F1C-350C5A3909D6}" sibTransId="{C68822C9-994B-435E-BE75-65178F988880}"/>
    <dgm:cxn modelId="{B2E312E8-9C57-4952-A374-58AFD012A2C4}" type="presOf" srcId="{FDD3071C-7B98-4F63-98ED-9A0DEC5FB3AA}" destId="{4208FB50-A27C-47E6-A496-3F9A1DC6C82C}" srcOrd="0" destOrd="0" presId="urn:microsoft.com/office/officeart/2005/8/layout/hProcess9"/>
    <dgm:cxn modelId="{DBA8DCAD-311D-4060-BDA1-D1071F47CFD9}" srcId="{606208A6-5431-485C-85E5-EE2473E31935}" destId="{2F24B517-C42D-4852-B471-208468A1E85E}" srcOrd="2" destOrd="0" parTransId="{89C31884-B64C-404E-BA09-675768E86AF7}" sibTransId="{2E676A81-4F61-480D-870E-D627EF47BFD3}"/>
    <dgm:cxn modelId="{53034B3B-75A3-488F-83B8-51559683D477}" type="presOf" srcId="{6B54CC5D-B099-4B5A-B60B-721CFBF5DF11}" destId="{0D01A56E-0C04-4705-A8FF-D71FA209BC3B}" srcOrd="0" destOrd="0" presId="urn:microsoft.com/office/officeart/2005/8/layout/hProcess9"/>
    <dgm:cxn modelId="{90821060-7391-47A6-8E67-888F44E80223}" srcId="{606208A6-5431-485C-85E5-EE2473E31935}" destId="{669C1CF4-E4E3-4687-AEB2-0414C4E3F043}" srcOrd="5" destOrd="0" parTransId="{7D8576B3-3506-44EF-AA32-FC7A7CF925B7}" sibTransId="{82E26516-ECA0-49BE-A059-BE70AEF4928D}"/>
    <dgm:cxn modelId="{3DA32AAE-1DE1-40EE-9FDE-48A08CB026E1}" type="presOf" srcId="{68F116BB-C1E1-4FC0-8112-77F7A37FF8E9}" destId="{026743BE-9892-4F55-AC53-F14B5645BCBC}" srcOrd="0" destOrd="0" presId="urn:microsoft.com/office/officeart/2005/8/layout/hProcess9"/>
    <dgm:cxn modelId="{AD71DAA1-292E-4BD8-A798-9256B160BE9C}" type="presOf" srcId="{669C1CF4-E4E3-4687-AEB2-0414C4E3F043}" destId="{151B0C03-69E2-4102-A8CD-F91A204D7E18}" srcOrd="0" destOrd="0" presId="urn:microsoft.com/office/officeart/2005/8/layout/hProcess9"/>
    <dgm:cxn modelId="{28BAA77C-8E62-46AE-ABAA-1C93F7F1DF40}" srcId="{606208A6-5431-485C-85E5-EE2473E31935}" destId="{68F116BB-C1E1-4FC0-8112-77F7A37FF8E9}" srcOrd="0" destOrd="0" parTransId="{1ABF9F1C-1A5E-49B2-9EA3-AB9051CCCB79}" sibTransId="{BA99EDB4-B710-4CA5-98B7-86128ED7DD46}"/>
    <dgm:cxn modelId="{0FC9B080-AA77-4C71-A0AA-C762FD49B739}" type="presParOf" srcId="{418D679D-02C6-4DB8-8983-01DBF2F72F94}" destId="{B74A163D-101C-4DCE-ABCF-A349B7FCD9A1}" srcOrd="0" destOrd="0" presId="urn:microsoft.com/office/officeart/2005/8/layout/hProcess9"/>
    <dgm:cxn modelId="{095DFFAB-1FE3-49D9-9D92-2BEE56106353}" type="presParOf" srcId="{418D679D-02C6-4DB8-8983-01DBF2F72F94}" destId="{5ECEECCC-D220-42BE-B3AB-E36F0ADC65CE}" srcOrd="1" destOrd="0" presId="urn:microsoft.com/office/officeart/2005/8/layout/hProcess9"/>
    <dgm:cxn modelId="{4CD759FD-DDF9-483D-B04B-82ACD8D68240}" type="presParOf" srcId="{5ECEECCC-D220-42BE-B3AB-E36F0ADC65CE}" destId="{026743BE-9892-4F55-AC53-F14B5645BCBC}" srcOrd="0" destOrd="0" presId="urn:microsoft.com/office/officeart/2005/8/layout/hProcess9"/>
    <dgm:cxn modelId="{B70E5E1F-AA21-4633-95B7-34C461B759E0}" type="presParOf" srcId="{5ECEECCC-D220-42BE-B3AB-E36F0ADC65CE}" destId="{78CE2E27-D8CB-41E8-8CDE-308171F165E0}" srcOrd="1" destOrd="0" presId="urn:microsoft.com/office/officeart/2005/8/layout/hProcess9"/>
    <dgm:cxn modelId="{EC97A5A3-233D-47EC-B7DE-D8FF752355FD}" type="presParOf" srcId="{5ECEECCC-D220-42BE-B3AB-E36F0ADC65CE}" destId="{1D402099-481D-4726-BF5C-C3E50399A2D7}" srcOrd="2" destOrd="0" presId="urn:microsoft.com/office/officeart/2005/8/layout/hProcess9"/>
    <dgm:cxn modelId="{1AC53C95-4EE4-47A6-94CA-8B73F8E2AE0B}" type="presParOf" srcId="{5ECEECCC-D220-42BE-B3AB-E36F0ADC65CE}" destId="{BD63BD80-D92F-4248-8320-9A85EA17EFA7}" srcOrd="3" destOrd="0" presId="urn:microsoft.com/office/officeart/2005/8/layout/hProcess9"/>
    <dgm:cxn modelId="{3D9EB9CC-9ADA-4D09-B7B4-3E6F70FDCC9C}" type="presParOf" srcId="{5ECEECCC-D220-42BE-B3AB-E36F0ADC65CE}" destId="{11BE1D99-8E1C-456F-AFBD-FFFF67FAF0FD}" srcOrd="4" destOrd="0" presId="urn:microsoft.com/office/officeart/2005/8/layout/hProcess9"/>
    <dgm:cxn modelId="{4B2411B8-E3B5-41D2-A8DF-0B85684FC16D}" type="presParOf" srcId="{5ECEECCC-D220-42BE-B3AB-E36F0ADC65CE}" destId="{2DA40D6E-BC80-4028-96E2-D169D834F29D}" srcOrd="5" destOrd="0" presId="urn:microsoft.com/office/officeart/2005/8/layout/hProcess9"/>
    <dgm:cxn modelId="{6C4D1CBF-9EF0-4C8E-8A9E-2AD3E3CB5F37}" type="presParOf" srcId="{5ECEECCC-D220-42BE-B3AB-E36F0ADC65CE}" destId="{4208FB50-A27C-47E6-A496-3F9A1DC6C82C}" srcOrd="6" destOrd="0" presId="urn:microsoft.com/office/officeart/2005/8/layout/hProcess9"/>
    <dgm:cxn modelId="{F4F854A0-2DAD-48F7-BC12-F9D81180FFB4}" type="presParOf" srcId="{5ECEECCC-D220-42BE-B3AB-E36F0ADC65CE}" destId="{F5C9A72D-F830-4BA0-8C21-623EE543D93C}" srcOrd="7" destOrd="0" presId="urn:microsoft.com/office/officeart/2005/8/layout/hProcess9"/>
    <dgm:cxn modelId="{5F1E3C80-7920-4BCA-AB0D-140FCADDD5F7}" type="presParOf" srcId="{5ECEECCC-D220-42BE-B3AB-E36F0ADC65CE}" destId="{0D01A56E-0C04-4705-A8FF-D71FA209BC3B}" srcOrd="8" destOrd="0" presId="urn:microsoft.com/office/officeart/2005/8/layout/hProcess9"/>
    <dgm:cxn modelId="{D30B9784-3876-4FE3-A429-33A8FED4B549}" type="presParOf" srcId="{5ECEECCC-D220-42BE-B3AB-E36F0ADC65CE}" destId="{7DABEECD-0995-47AF-9A41-1E93A2D11380}" srcOrd="9" destOrd="0" presId="urn:microsoft.com/office/officeart/2005/8/layout/hProcess9"/>
    <dgm:cxn modelId="{18E36EC0-6925-4765-9D90-355D6957B340}" type="presParOf" srcId="{5ECEECCC-D220-42BE-B3AB-E36F0ADC65CE}" destId="{151B0C03-69E2-4102-A8CD-F91A204D7E18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6208A6-5431-485C-85E5-EE2473E31935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68F116BB-C1E1-4FC0-8112-77F7A37FF8E9}">
      <dgm:prSet phldrT="[Tekst]"/>
      <dgm:spPr/>
      <dgm:t>
        <a:bodyPr/>
        <a:lstStyle/>
        <a:p>
          <a:r>
            <a:rPr lang="da-DK" b="1"/>
            <a:t>Hoved- og </a:t>
          </a:r>
          <a:r>
            <a:rPr lang="da-DK" b="1" err="1"/>
            <a:t>bimålere</a:t>
          </a:r>
          <a:r>
            <a:rPr lang="da-DK"/>
            <a:t> indsamler data</a:t>
          </a:r>
        </a:p>
      </dgm:t>
    </dgm:pt>
    <dgm:pt modelId="{1ABF9F1C-1A5E-49B2-9EA3-AB9051CCCB79}" type="parTrans" cxnId="{28BAA77C-8E62-46AE-ABAA-1C93F7F1DF40}">
      <dgm:prSet/>
      <dgm:spPr/>
      <dgm:t>
        <a:bodyPr/>
        <a:lstStyle/>
        <a:p>
          <a:endParaRPr lang="da-DK"/>
        </a:p>
      </dgm:t>
    </dgm:pt>
    <dgm:pt modelId="{BA99EDB4-B710-4CA5-98B7-86128ED7DD46}" type="sibTrans" cxnId="{28BAA77C-8E62-46AE-ABAA-1C93F7F1DF40}">
      <dgm:prSet/>
      <dgm:spPr/>
      <dgm:t>
        <a:bodyPr/>
        <a:lstStyle/>
        <a:p>
          <a:endParaRPr lang="da-DK"/>
        </a:p>
      </dgm:t>
    </dgm:pt>
    <dgm:pt modelId="{654B3F36-4DD7-4881-B379-2073149A8568}">
      <dgm:prSet phldrT="[Tekst]"/>
      <dgm:spPr/>
      <dgm:t>
        <a:bodyPr/>
        <a:lstStyle/>
        <a:p>
          <a:r>
            <a:rPr lang="da-DK"/>
            <a:t>Hovedmålerdata samles og lagres ved forsyning</a:t>
          </a:r>
        </a:p>
        <a:p>
          <a:r>
            <a:rPr lang="da-DK" err="1"/>
            <a:t>Bimålere</a:t>
          </a:r>
          <a:r>
            <a:rPr lang="da-DK"/>
            <a:t> i særskilt system (hostet af Region Midt)</a:t>
          </a:r>
        </a:p>
      </dgm:t>
    </dgm:pt>
    <dgm:pt modelId="{B23A2983-A9EE-4F0C-BBBD-F8834B35218A}" type="parTrans" cxnId="{5F6FB7AC-0E42-4AEB-874C-B15800208C33}">
      <dgm:prSet/>
      <dgm:spPr/>
      <dgm:t>
        <a:bodyPr/>
        <a:lstStyle/>
        <a:p>
          <a:endParaRPr lang="da-DK"/>
        </a:p>
      </dgm:t>
    </dgm:pt>
    <dgm:pt modelId="{B4B209F6-589E-4327-A0F5-B6222D7E3F7C}" type="sibTrans" cxnId="{5F6FB7AC-0E42-4AEB-874C-B15800208C33}">
      <dgm:prSet/>
      <dgm:spPr/>
      <dgm:t>
        <a:bodyPr/>
        <a:lstStyle/>
        <a:p>
          <a:endParaRPr lang="da-DK"/>
        </a:p>
      </dgm:t>
    </dgm:pt>
    <dgm:pt modelId="{2F24B517-C42D-4852-B471-208468A1E85E}">
      <dgm:prSet phldrT="[Tekst]"/>
      <dgm:spPr/>
      <dgm:t>
        <a:bodyPr/>
        <a:lstStyle/>
        <a:p>
          <a:r>
            <a:rPr lang="da-DK"/>
            <a:t>Forsyning sender data videre til Region Midtjyllands egen server</a:t>
          </a:r>
        </a:p>
      </dgm:t>
    </dgm:pt>
    <dgm:pt modelId="{89C31884-B64C-404E-BA09-675768E86AF7}" type="parTrans" cxnId="{DBA8DCAD-311D-4060-BDA1-D1071F47CFD9}">
      <dgm:prSet/>
      <dgm:spPr/>
      <dgm:t>
        <a:bodyPr/>
        <a:lstStyle/>
        <a:p>
          <a:endParaRPr lang="da-DK"/>
        </a:p>
      </dgm:t>
    </dgm:pt>
    <dgm:pt modelId="{2E676A81-4F61-480D-870E-D627EF47BFD3}" type="sibTrans" cxnId="{DBA8DCAD-311D-4060-BDA1-D1071F47CFD9}">
      <dgm:prSet/>
      <dgm:spPr/>
      <dgm:t>
        <a:bodyPr/>
        <a:lstStyle/>
        <a:p>
          <a:endParaRPr lang="da-DK"/>
        </a:p>
      </dgm:t>
    </dgm:pt>
    <dgm:pt modelId="{669C1CF4-E4E3-4687-AEB2-0414C4E3F043}">
      <dgm:prSet phldrT="[Tekst]"/>
      <dgm:spPr/>
      <dgm:t>
        <a:bodyPr/>
        <a:lstStyle/>
        <a:p>
          <a:r>
            <a:rPr lang="da-DK" err="1"/>
            <a:t>Ento</a:t>
          </a:r>
          <a:r>
            <a:rPr lang="da-DK"/>
            <a:t> laver relevante analyser</a:t>
          </a:r>
        </a:p>
      </dgm:t>
    </dgm:pt>
    <dgm:pt modelId="{7D8576B3-3506-44EF-AA32-FC7A7CF925B7}" type="parTrans" cxnId="{90821060-7391-47A6-8E67-888F44E80223}">
      <dgm:prSet/>
      <dgm:spPr/>
      <dgm:t>
        <a:bodyPr/>
        <a:lstStyle/>
        <a:p>
          <a:endParaRPr lang="da-DK"/>
        </a:p>
      </dgm:t>
    </dgm:pt>
    <dgm:pt modelId="{82E26516-ECA0-49BE-A059-BE70AEF4928D}" type="sibTrans" cxnId="{90821060-7391-47A6-8E67-888F44E80223}">
      <dgm:prSet/>
      <dgm:spPr/>
      <dgm:t>
        <a:bodyPr/>
        <a:lstStyle/>
        <a:p>
          <a:endParaRPr lang="da-DK"/>
        </a:p>
      </dgm:t>
    </dgm:pt>
    <dgm:pt modelId="{5A211B45-AA22-4BEA-95DE-EF9C0133CAAE}">
      <dgm:prSet phldrT="[Tekst]"/>
      <dgm:spPr/>
      <dgm:t>
        <a:bodyPr/>
        <a:lstStyle/>
        <a:p>
          <a:r>
            <a:rPr lang="da-DK"/>
            <a:t>Region Midtjylland sender data videre til </a:t>
          </a:r>
          <a:r>
            <a:rPr lang="da-DK" err="1"/>
            <a:t>Ento</a:t>
          </a:r>
          <a:endParaRPr lang="da-DK"/>
        </a:p>
      </dgm:t>
    </dgm:pt>
    <dgm:pt modelId="{2215C309-9141-4F39-84FC-A1F34E246415}" type="sibTrans" cxnId="{EADDEF17-E22A-4B15-93C1-9919514D3522}">
      <dgm:prSet/>
      <dgm:spPr/>
      <dgm:t>
        <a:bodyPr/>
        <a:lstStyle/>
        <a:p>
          <a:endParaRPr lang="da-DK"/>
        </a:p>
      </dgm:t>
    </dgm:pt>
    <dgm:pt modelId="{6E256429-08C5-4E32-A121-AB53E51808BF}" type="parTrans" cxnId="{EADDEF17-E22A-4B15-93C1-9919514D3522}">
      <dgm:prSet/>
      <dgm:spPr/>
      <dgm:t>
        <a:bodyPr/>
        <a:lstStyle/>
        <a:p>
          <a:endParaRPr lang="da-DK"/>
        </a:p>
      </dgm:t>
    </dgm:pt>
    <dgm:pt modelId="{418D679D-02C6-4DB8-8983-01DBF2F72F94}" type="pres">
      <dgm:prSet presAssocID="{606208A6-5431-485C-85E5-EE2473E31935}" presName="CompostProcess" presStyleCnt="0">
        <dgm:presLayoutVars>
          <dgm:dir/>
          <dgm:resizeHandles val="exact"/>
        </dgm:presLayoutVars>
      </dgm:prSet>
      <dgm:spPr/>
    </dgm:pt>
    <dgm:pt modelId="{B74A163D-101C-4DCE-ABCF-A349B7FCD9A1}" type="pres">
      <dgm:prSet presAssocID="{606208A6-5431-485C-85E5-EE2473E31935}" presName="arrow" presStyleLbl="bgShp" presStyleIdx="0" presStyleCnt="1"/>
      <dgm:spPr/>
    </dgm:pt>
    <dgm:pt modelId="{5ECEECCC-D220-42BE-B3AB-E36F0ADC65CE}" type="pres">
      <dgm:prSet presAssocID="{606208A6-5431-485C-85E5-EE2473E31935}" presName="linearProcess" presStyleCnt="0"/>
      <dgm:spPr/>
    </dgm:pt>
    <dgm:pt modelId="{026743BE-9892-4F55-AC53-F14B5645BCBC}" type="pres">
      <dgm:prSet presAssocID="{68F116BB-C1E1-4FC0-8112-77F7A37FF8E9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8CE2E27-D8CB-41E8-8CDE-308171F165E0}" type="pres">
      <dgm:prSet presAssocID="{BA99EDB4-B710-4CA5-98B7-86128ED7DD46}" presName="sibTrans" presStyleCnt="0"/>
      <dgm:spPr/>
    </dgm:pt>
    <dgm:pt modelId="{1D402099-481D-4726-BF5C-C3E50399A2D7}" type="pres">
      <dgm:prSet presAssocID="{654B3F36-4DD7-4881-B379-2073149A8568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D63BD80-D92F-4248-8320-9A85EA17EFA7}" type="pres">
      <dgm:prSet presAssocID="{B4B209F6-589E-4327-A0F5-B6222D7E3F7C}" presName="sibTrans" presStyleCnt="0"/>
      <dgm:spPr/>
    </dgm:pt>
    <dgm:pt modelId="{11BE1D99-8E1C-456F-AFBD-FFFF67FAF0FD}" type="pres">
      <dgm:prSet presAssocID="{2F24B517-C42D-4852-B471-208468A1E85E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2DA40D6E-BC80-4028-96E2-D169D834F29D}" type="pres">
      <dgm:prSet presAssocID="{2E676A81-4F61-480D-870E-D627EF47BFD3}" presName="sibTrans" presStyleCnt="0"/>
      <dgm:spPr/>
    </dgm:pt>
    <dgm:pt modelId="{51B1A35E-E98C-4AC5-81F2-EEC9DE44431C}" type="pres">
      <dgm:prSet presAssocID="{5A211B45-AA22-4BEA-95DE-EF9C0133CAAE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D3D912EA-DEDF-4C20-90AA-BC20CF98FBDA}" type="pres">
      <dgm:prSet presAssocID="{2215C309-9141-4F39-84FC-A1F34E246415}" presName="sibTrans" presStyleCnt="0"/>
      <dgm:spPr/>
    </dgm:pt>
    <dgm:pt modelId="{151B0C03-69E2-4102-A8CD-F91A204D7E18}" type="pres">
      <dgm:prSet presAssocID="{669C1CF4-E4E3-4687-AEB2-0414C4E3F043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AE2041C1-E7AE-4DCB-A42F-D44304B627C6}" type="presOf" srcId="{606208A6-5431-485C-85E5-EE2473E31935}" destId="{418D679D-02C6-4DB8-8983-01DBF2F72F94}" srcOrd="0" destOrd="0" presId="urn:microsoft.com/office/officeart/2005/8/layout/hProcess9"/>
    <dgm:cxn modelId="{5F6FB7AC-0E42-4AEB-874C-B15800208C33}" srcId="{606208A6-5431-485C-85E5-EE2473E31935}" destId="{654B3F36-4DD7-4881-B379-2073149A8568}" srcOrd="1" destOrd="0" parTransId="{B23A2983-A9EE-4F0C-BBBD-F8834B35218A}" sibTransId="{B4B209F6-589E-4327-A0F5-B6222D7E3F7C}"/>
    <dgm:cxn modelId="{6ADEAAB3-A9AC-4711-B413-780C16F7AEC7}" type="presOf" srcId="{2F24B517-C42D-4852-B471-208468A1E85E}" destId="{11BE1D99-8E1C-456F-AFBD-FFFF67FAF0FD}" srcOrd="0" destOrd="0" presId="urn:microsoft.com/office/officeart/2005/8/layout/hProcess9"/>
    <dgm:cxn modelId="{083568CC-718A-4E62-8D64-794CC9E8E2D6}" type="presOf" srcId="{5A211B45-AA22-4BEA-95DE-EF9C0133CAAE}" destId="{51B1A35E-E98C-4AC5-81F2-EEC9DE44431C}" srcOrd="0" destOrd="0" presId="urn:microsoft.com/office/officeart/2005/8/layout/hProcess9"/>
    <dgm:cxn modelId="{EADDEF17-E22A-4B15-93C1-9919514D3522}" srcId="{606208A6-5431-485C-85E5-EE2473E31935}" destId="{5A211B45-AA22-4BEA-95DE-EF9C0133CAAE}" srcOrd="3" destOrd="0" parTransId="{6E256429-08C5-4E32-A121-AB53E51808BF}" sibTransId="{2215C309-9141-4F39-84FC-A1F34E246415}"/>
    <dgm:cxn modelId="{951ACA32-839F-4010-9800-9F748618B2BE}" type="presOf" srcId="{654B3F36-4DD7-4881-B379-2073149A8568}" destId="{1D402099-481D-4726-BF5C-C3E50399A2D7}" srcOrd="0" destOrd="0" presId="urn:microsoft.com/office/officeart/2005/8/layout/hProcess9"/>
    <dgm:cxn modelId="{DBA8DCAD-311D-4060-BDA1-D1071F47CFD9}" srcId="{606208A6-5431-485C-85E5-EE2473E31935}" destId="{2F24B517-C42D-4852-B471-208468A1E85E}" srcOrd="2" destOrd="0" parTransId="{89C31884-B64C-404E-BA09-675768E86AF7}" sibTransId="{2E676A81-4F61-480D-870E-D627EF47BFD3}"/>
    <dgm:cxn modelId="{90821060-7391-47A6-8E67-888F44E80223}" srcId="{606208A6-5431-485C-85E5-EE2473E31935}" destId="{669C1CF4-E4E3-4687-AEB2-0414C4E3F043}" srcOrd="4" destOrd="0" parTransId="{7D8576B3-3506-44EF-AA32-FC7A7CF925B7}" sibTransId="{82E26516-ECA0-49BE-A059-BE70AEF4928D}"/>
    <dgm:cxn modelId="{3DA32AAE-1DE1-40EE-9FDE-48A08CB026E1}" type="presOf" srcId="{68F116BB-C1E1-4FC0-8112-77F7A37FF8E9}" destId="{026743BE-9892-4F55-AC53-F14B5645BCBC}" srcOrd="0" destOrd="0" presId="urn:microsoft.com/office/officeart/2005/8/layout/hProcess9"/>
    <dgm:cxn modelId="{AD71DAA1-292E-4BD8-A798-9256B160BE9C}" type="presOf" srcId="{669C1CF4-E4E3-4687-AEB2-0414C4E3F043}" destId="{151B0C03-69E2-4102-A8CD-F91A204D7E18}" srcOrd="0" destOrd="0" presId="urn:microsoft.com/office/officeart/2005/8/layout/hProcess9"/>
    <dgm:cxn modelId="{28BAA77C-8E62-46AE-ABAA-1C93F7F1DF40}" srcId="{606208A6-5431-485C-85E5-EE2473E31935}" destId="{68F116BB-C1E1-4FC0-8112-77F7A37FF8E9}" srcOrd="0" destOrd="0" parTransId="{1ABF9F1C-1A5E-49B2-9EA3-AB9051CCCB79}" sibTransId="{BA99EDB4-B710-4CA5-98B7-86128ED7DD46}"/>
    <dgm:cxn modelId="{0FC9B080-AA77-4C71-A0AA-C762FD49B739}" type="presParOf" srcId="{418D679D-02C6-4DB8-8983-01DBF2F72F94}" destId="{B74A163D-101C-4DCE-ABCF-A349B7FCD9A1}" srcOrd="0" destOrd="0" presId="urn:microsoft.com/office/officeart/2005/8/layout/hProcess9"/>
    <dgm:cxn modelId="{095DFFAB-1FE3-49D9-9D92-2BEE56106353}" type="presParOf" srcId="{418D679D-02C6-4DB8-8983-01DBF2F72F94}" destId="{5ECEECCC-D220-42BE-B3AB-E36F0ADC65CE}" srcOrd="1" destOrd="0" presId="urn:microsoft.com/office/officeart/2005/8/layout/hProcess9"/>
    <dgm:cxn modelId="{4CD759FD-DDF9-483D-B04B-82ACD8D68240}" type="presParOf" srcId="{5ECEECCC-D220-42BE-B3AB-E36F0ADC65CE}" destId="{026743BE-9892-4F55-AC53-F14B5645BCBC}" srcOrd="0" destOrd="0" presId="urn:microsoft.com/office/officeart/2005/8/layout/hProcess9"/>
    <dgm:cxn modelId="{B70E5E1F-AA21-4633-95B7-34C461B759E0}" type="presParOf" srcId="{5ECEECCC-D220-42BE-B3AB-E36F0ADC65CE}" destId="{78CE2E27-D8CB-41E8-8CDE-308171F165E0}" srcOrd="1" destOrd="0" presId="urn:microsoft.com/office/officeart/2005/8/layout/hProcess9"/>
    <dgm:cxn modelId="{EC97A5A3-233D-47EC-B7DE-D8FF752355FD}" type="presParOf" srcId="{5ECEECCC-D220-42BE-B3AB-E36F0ADC65CE}" destId="{1D402099-481D-4726-BF5C-C3E50399A2D7}" srcOrd="2" destOrd="0" presId="urn:microsoft.com/office/officeart/2005/8/layout/hProcess9"/>
    <dgm:cxn modelId="{1AC53C95-4EE4-47A6-94CA-8B73F8E2AE0B}" type="presParOf" srcId="{5ECEECCC-D220-42BE-B3AB-E36F0ADC65CE}" destId="{BD63BD80-D92F-4248-8320-9A85EA17EFA7}" srcOrd="3" destOrd="0" presId="urn:microsoft.com/office/officeart/2005/8/layout/hProcess9"/>
    <dgm:cxn modelId="{3D9EB9CC-9ADA-4D09-B7B4-3E6F70FDCC9C}" type="presParOf" srcId="{5ECEECCC-D220-42BE-B3AB-E36F0ADC65CE}" destId="{11BE1D99-8E1C-456F-AFBD-FFFF67FAF0FD}" srcOrd="4" destOrd="0" presId="urn:microsoft.com/office/officeart/2005/8/layout/hProcess9"/>
    <dgm:cxn modelId="{4B2411B8-E3B5-41D2-A8DF-0B85684FC16D}" type="presParOf" srcId="{5ECEECCC-D220-42BE-B3AB-E36F0ADC65CE}" destId="{2DA40D6E-BC80-4028-96E2-D169D834F29D}" srcOrd="5" destOrd="0" presId="urn:microsoft.com/office/officeart/2005/8/layout/hProcess9"/>
    <dgm:cxn modelId="{7BF7506F-AA2B-4BBE-86C7-E5AC9E419EEE}" type="presParOf" srcId="{5ECEECCC-D220-42BE-B3AB-E36F0ADC65CE}" destId="{51B1A35E-E98C-4AC5-81F2-EEC9DE44431C}" srcOrd="6" destOrd="0" presId="urn:microsoft.com/office/officeart/2005/8/layout/hProcess9"/>
    <dgm:cxn modelId="{081B3CFD-5569-4F32-B4E3-0419D9074A69}" type="presParOf" srcId="{5ECEECCC-D220-42BE-B3AB-E36F0ADC65CE}" destId="{D3D912EA-DEDF-4C20-90AA-BC20CF98FBDA}" srcOrd="7" destOrd="0" presId="urn:microsoft.com/office/officeart/2005/8/layout/hProcess9"/>
    <dgm:cxn modelId="{18E36EC0-6925-4765-9D90-355D6957B340}" type="presParOf" srcId="{5ECEECCC-D220-42BE-B3AB-E36F0ADC65CE}" destId="{151B0C03-69E2-4102-A8CD-F91A204D7E18}" srcOrd="8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A163D-101C-4DCE-ABCF-A349B7FCD9A1}">
      <dsp:nvSpPr>
        <dsp:cNvPr id="0" name=""/>
        <dsp:cNvSpPr/>
      </dsp:nvSpPr>
      <dsp:spPr>
        <a:xfrm>
          <a:off x="609599" y="0"/>
          <a:ext cx="6908800" cy="2709332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6743BE-9892-4F55-AC53-F14B5645BCBC}">
      <dsp:nvSpPr>
        <dsp:cNvPr id="0" name=""/>
        <dsp:cNvSpPr/>
      </dsp:nvSpPr>
      <dsp:spPr>
        <a:xfrm>
          <a:off x="2232" y="812799"/>
          <a:ext cx="1299765" cy="108373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/>
            <a:t>Hoved- og </a:t>
          </a:r>
          <a:r>
            <a:rPr lang="da-DK" sz="1200" b="1" kern="1200" err="1"/>
            <a:t>bimålere</a:t>
          </a:r>
          <a:r>
            <a:rPr lang="da-DK" sz="1200" b="1" kern="1200"/>
            <a:t> </a:t>
          </a:r>
          <a:r>
            <a:rPr lang="da-DK" sz="1200" kern="1200"/>
            <a:t>indsamler data</a:t>
          </a:r>
        </a:p>
      </dsp:txBody>
      <dsp:txXfrm>
        <a:off x="55135" y="865702"/>
        <a:ext cx="1193959" cy="977927"/>
      </dsp:txXfrm>
    </dsp:sp>
    <dsp:sp modelId="{1D402099-481D-4726-BF5C-C3E50399A2D7}">
      <dsp:nvSpPr>
        <dsp:cNvPr id="0" name=""/>
        <dsp:cNvSpPr/>
      </dsp:nvSpPr>
      <dsp:spPr>
        <a:xfrm>
          <a:off x="1366986" y="812799"/>
          <a:ext cx="1299765" cy="108373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/>
            <a:t>Relevante data opsamles og lagres i Schneider PME</a:t>
          </a:r>
        </a:p>
      </dsp:txBody>
      <dsp:txXfrm>
        <a:off x="1419889" y="865702"/>
        <a:ext cx="1193959" cy="977927"/>
      </dsp:txXfrm>
    </dsp:sp>
    <dsp:sp modelId="{11BE1D99-8E1C-456F-AFBD-FFFF67FAF0FD}">
      <dsp:nvSpPr>
        <dsp:cNvPr id="0" name=""/>
        <dsp:cNvSpPr/>
      </dsp:nvSpPr>
      <dsp:spPr>
        <a:xfrm>
          <a:off x="2731740" y="812799"/>
          <a:ext cx="1299765" cy="108373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/>
            <a:t>Fra Schneider PME laves integration til KMD </a:t>
          </a:r>
          <a:r>
            <a:rPr lang="da-DK" sz="1200" kern="1200" err="1"/>
            <a:t>Energykey</a:t>
          </a:r>
          <a:endParaRPr lang="da-DK" sz="1200" kern="1200"/>
        </a:p>
      </dsp:txBody>
      <dsp:txXfrm>
        <a:off x="2784643" y="865702"/>
        <a:ext cx="1193959" cy="977927"/>
      </dsp:txXfrm>
    </dsp:sp>
    <dsp:sp modelId="{4208FB50-A27C-47E6-A496-3F9A1DC6C82C}">
      <dsp:nvSpPr>
        <dsp:cNvPr id="0" name=""/>
        <dsp:cNvSpPr/>
      </dsp:nvSpPr>
      <dsp:spPr>
        <a:xfrm>
          <a:off x="4096494" y="812799"/>
          <a:ext cx="1299765" cy="108373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/>
            <a:t>KMD </a:t>
          </a:r>
          <a:r>
            <a:rPr lang="da-DK" sz="1200" kern="1200" err="1"/>
            <a:t>Energykey</a:t>
          </a:r>
          <a:r>
            <a:rPr lang="da-DK" sz="1200" kern="1200"/>
            <a:t> modtager og opbevarer data for Region Midtjylland</a:t>
          </a:r>
        </a:p>
      </dsp:txBody>
      <dsp:txXfrm>
        <a:off x="4149397" y="865702"/>
        <a:ext cx="1193959" cy="977927"/>
      </dsp:txXfrm>
    </dsp:sp>
    <dsp:sp modelId="{0D01A56E-0C04-4705-A8FF-D71FA209BC3B}">
      <dsp:nvSpPr>
        <dsp:cNvPr id="0" name=""/>
        <dsp:cNvSpPr/>
      </dsp:nvSpPr>
      <dsp:spPr>
        <a:xfrm>
          <a:off x="5461248" y="812799"/>
          <a:ext cx="1299765" cy="108373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/>
            <a:t>KMD </a:t>
          </a:r>
          <a:r>
            <a:rPr lang="da-DK" sz="1200" kern="1200" err="1"/>
            <a:t>Energykey</a:t>
          </a:r>
          <a:r>
            <a:rPr lang="da-DK" sz="1200" kern="1200"/>
            <a:t> sender data videre til </a:t>
          </a:r>
          <a:r>
            <a:rPr lang="da-DK" sz="1200" kern="1200" err="1"/>
            <a:t>Ento</a:t>
          </a:r>
          <a:endParaRPr lang="da-DK" sz="1200" kern="1200"/>
        </a:p>
      </dsp:txBody>
      <dsp:txXfrm>
        <a:off x="5514151" y="865702"/>
        <a:ext cx="1193959" cy="977927"/>
      </dsp:txXfrm>
    </dsp:sp>
    <dsp:sp modelId="{151B0C03-69E2-4102-A8CD-F91A204D7E18}">
      <dsp:nvSpPr>
        <dsp:cNvPr id="0" name=""/>
        <dsp:cNvSpPr/>
      </dsp:nvSpPr>
      <dsp:spPr>
        <a:xfrm>
          <a:off x="6826001" y="812799"/>
          <a:ext cx="1299765" cy="108373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err="1"/>
            <a:t>Ento</a:t>
          </a:r>
          <a:r>
            <a:rPr lang="da-DK" sz="1200" kern="1200"/>
            <a:t> laver relevante analyser</a:t>
          </a:r>
        </a:p>
      </dsp:txBody>
      <dsp:txXfrm>
        <a:off x="6878904" y="865702"/>
        <a:ext cx="1193959" cy="9779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A163D-101C-4DCE-ABCF-A349B7FCD9A1}">
      <dsp:nvSpPr>
        <dsp:cNvPr id="0" name=""/>
        <dsp:cNvSpPr/>
      </dsp:nvSpPr>
      <dsp:spPr>
        <a:xfrm>
          <a:off x="472688" y="0"/>
          <a:ext cx="5357142" cy="2709332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6743BE-9892-4F55-AC53-F14B5645BCBC}">
      <dsp:nvSpPr>
        <dsp:cNvPr id="0" name=""/>
        <dsp:cNvSpPr/>
      </dsp:nvSpPr>
      <dsp:spPr>
        <a:xfrm>
          <a:off x="2769" y="812799"/>
          <a:ext cx="1210957" cy="108373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b="1" kern="1200"/>
            <a:t>Hoved- og </a:t>
          </a:r>
          <a:r>
            <a:rPr lang="da-DK" sz="1000" b="1" kern="1200" err="1"/>
            <a:t>bimålere</a:t>
          </a:r>
          <a:r>
            <a:rPr lang="da-DK" sz="1000" kern="1200"/>
            <a:t> indsamler data</a:t>
          </a:r>
        </a:p>
      </dsp:txBody>
      <dsp:txXfrm>
        <a:off x="55672" y="865702"/>
        <a:ext cx="1105151" cy="977927"/>
      </dsp:txXfrm>
    </dsp:sp>
    <dsp:sp modelId="{1D402099-481D-4726-BF5C-C3E50399A2D7}">
      <dsp:nvSpPr>
        <dsp:cNvPr id="0" name=""/>
        <dsp:cNvSpPr/>
      </dsp:nvSpPr>
      <dsp:spPr>
        <a:xfrm>
          <a:off x="1274275" y="812799"/>
          <a:ext cx="1210957" cy="108373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kern="1200"/>
            <a:t>Hovedmålerdata samles og lagres ved forsyning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kern="1200" err="1"/>
            <a:t>Bimålere</a:t>
          </a:r>
          <a:r>
            <a:rPr lang="da-DK" sz="1000" kern="1200"/>
            <a:t> i særskilt system (hostet af Region Midt)</a:t>
          </a:r>
        </a:p>
      </dsp:txBody>
      <dsp:txXfrm>
        <a:off x="1327178" y="865702"/>
        <a:ext cx="1105151" cy="977927"/>
      </dsp:txXfrm>
    </dsp:sp>
    <dsp:sp modelId="{11BE1D99-8E1C-456F-AFBD-FFFF67FAF0FD}">
      <dsp:nvSpPr>
        <dsp:cNvPr id="0" name=""/>
        <dsp:cNvSpPr/>
      </dsp:nvSpPr>
      <dsp:spPr>
        <a:xfrm>
          <a:off x="2545781" y="812799"/>
          <a:ext cx="1210957" cy="108373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kern="1200"/>
            <a:t>Forsyning sender data videre til Region Midtjyllands egen server</a:t>
          </a:r>
        </a:p>
      </dsp:txBody>
      <dsp:txXfrm>
        <a:off x="2598684" y="865702"/>
        <a:ext cx="1105151" cy="977927"/>
      </dsp:txXfrm>
    </dsp:sp>
    <dsp:sp modelId="{51B1A35E-E98C-4AC5-81F2-EEC9DE44431C}">
      <dsp:nvSpPr>
        <dsp:cNvPr id="0" name=""/>
        <dsp:cNvSpPr/>
      </dsp:nvSpPr>
      <dsp:spPr>
        <a:xfrm>
          <a:off x="3817286" y="812799"/>
          <a:ext cx="1210957" cy="108373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kern="1200"/>
            <a:t>Region Midtjylland sender data videre til </a:t>
          </a:r>
          <a:r>
            <a:rPr lang="da-DK" sz="1000" kern="1200" err="1"/>
            <a:t>Ento</a:t>
          </a:r>
          <a:endParaRPr lang="da-DK" sz="1000" kern="1200"/>
        </a:p>
      </dsp:txBody>
      <dsp:txXfrm>
        <a:off x="3870189" y="865702"/>
        <a:ext cx="1105151" cy="977927"/>
      </dsp:txXfrm>
    </dsp:sp>
    <dsp:sp modelId="{151B0C03-69E2-4102-A8CD-F91A204D7E18}">
      <dsp:nvSpPr>
        <dsp:cNvPr id="0" name=""/>
        <dsp:cNvSpPr/>
      </dsp:nvSpPr>
      <dsp:spPr>
        <a:xfrm>
          <a:off x="5088792" y="812799"/>
          <a:ext cx="1210957" cy="108373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kern="1200" err="1"/>
            <a:t>Ento</a:t>
          </a:r>
          <a:r>
            <a:rPr lang="da-DK" sz="1000" kern="1200"/>
            <a:t> laver relevante analyser</a:t>
          </a:r>
        </a:p>
      </dsp:txBody>
      <dsp:txXfrm>
        <a:off x="5141695" y="865702"/>
        <a:ext cx="1105151" cy="977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63F7-EC72-48C3-A453-014BF5CC02A6}" type="datetimeFigureOut">
              <a:rPr lang="da-DK" smtClean="0"/>
              <a:t>07-11-2023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AFD9-9C60-4C27-98D3-05E4D0E6FFA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233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63F7-EC72-48C3-A453-014BF5CC02A6}" type="datetimeFigureOut">
              <a:rPr lang="da-DK" smtClean="0"/>
              <a:t>07-11-2023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AFD9-9C60-4C27-98D3-05E4D0E6FFA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838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63F7-EC72-48C3-A453-014BF5CC02A6}" type="datetimeFigureOut">
              <a:rPr lang="da-DK" smtClean="0"/>
              <a:t>07-11-2023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AFD9-9C60-4C27-98D3-05E4D0E6FFA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746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63F7-EC72-48C3-A453-014BF5CC02A6}" type="datetimeFigureOut">
              <a:rPr lang="da-DK" smtClean="0"/>
              <a:t>07-11-2023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AFD9-9C60-4C27-98D3-05E4D0E6FFA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4173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63F7-EC72-48C3-A453-014BF5CC02A6}" type="datetimeFigureOut">
              <a:rPr lang="da-DK" smtClean="0"/>
              <a:t>07-11-2023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AFD9-9C60-4C27-98D3-05E4D0E6FFA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871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63F7-EC72-48C3-A453-014BF5CC02A6}" type="datetimeFigureOut">
              <a:rPr lang="da-DK" smtClean="0"/>
              <a:t>07-11-2023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AFD9-9C60-4C27-98D3-05E4D0E6FFA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473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63F7-EC72-48C3-A453-014BF5CC02A6}" type="datetimeFigureOut">
              <a:rPr lang="da-DK" smtClean="0"/>
              <a:t>07-11-2023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AFD9-9C60-4C27-98D3-05E4D0E6FFA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3134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63F7-EC72-48C3-A453-014BF5CC02A6}" type="datetimeFigureOut">
              <a:rPr lang="da-DK" smtClean="0"/>
              <a:t>07-11-2023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AFD9-9C60-4C27-98D3-05E4D0E6FFA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6128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63F7-EC72-48C3-A453-014BF5CC02A6}" type="datetimeFigureOut">
              <a:rPr lang="da-DK" smtClean="0"/>
              <a:t>07-11-2023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AFD9-9C60-4C27-98D3-05E4D0E6FFA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3436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63F7-EC72-48C3-A453-014BF5CC02A6}" type="datetimeFigureOut">
              <a:rPr lang="da-DK" smtClean="0"/>
              <a:t>07-11-2023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AFD9-9C60-4C27-98D3-05E4D0E6FFA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206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63F7-EC72-48C3-A453-014BF5CC02A6}" type="datetimeFigureOut">
              <a:rPr lang="da-DK" smtClean="0"/>
              <a:t>07-11-2023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AFD9-9C60-4C27-98D3-05E4D0E6FFA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0233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063F7-EC72-48C3-A453-014BF5CC02A6}" type="datetimeFigureOut">
              <a:rPr lang="da-DK" smtClean="0"/>
              <a:t>07-11-2023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BAFD9-9C60-4C27-98D3-05E4D0E6FFA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444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 descr="Et billede, der indeholder indendørs, tekst, computerskærm, computer">
            <a:extLst>
              <a:ext uri="{FF2B5EF4-FFF2-40B4-BE49-F238E27FC236}">
                <a16:creationId xmlns:a16="http://schemas.microsoft.com/office/drawing/2014/main" id="{EA926398-E7CD-DD30-5F7C-01D2C9D90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4" b="1065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8E9AE3E-4CA8-E0A5-275C-696A844B5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78740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>
                <a:solidFill>
                  <a:srgbClr val="FFFFFF"/>
                </a:solidFill>
                <a:latin typeface="Avenir Next LT Pro" panose="020B0504020202020204" pitchFamily="34" charset="0"/>
              </a:rPr>
              <a:t>Den </a:t>
            </a:r>
            <a:r>
              <a:rPr lang="en-US" sz="6000" b="1" err="1">
                <a:solidFill>
                  <a:srgbClr val="FFFFFF"/>
                </a:solidFill>
                <a:latin typeface="Avenir Next LT Pro" panose="020B0504020202020204" pitchFamily="34" charset="0"/>
              </a:rPr>
              <a:t>næste</a:t>
            </a:r>
            <a:r>
              <a:rPr lang="en-US" sz="6000" b="1">
                <a:solidFill>
                  <a:srgbClr val="FFFFFF"/>
                </a:solidFill>
                <a:latin typeface="Avenir Next LT Pro" panose="020B0504020202020204" pitchFamily="34" charset="0"/>
              </a:rPr>
              <a:t> generation </a:t>
            </a:r>
            <a:r>
              <a:rPr lang="en-US" sz="6000" b="1" err="1">
                <a:solidFill>
                  <a:srgbClr val="FFFFFF"/>
                </a:solidFill>
                <a:latin typeface="Avenir Next LT Pro" panose="020B0504020202020204" pitchFamily="34" charset="0"/>
              </a:rPr>
              <a:t>af</a:t>
            </a:r>
            <a:r>
              <a:rPr lang="en-US" sz="6000" b="1">
                <a:solidFill>
                  <a:srgbClr val="FFFFFF"/>
                </a:solidFill>
                <a:latin typeface="Avenir Next LT Pro" panose="020B0504020202020204" pitchFamily="34" charset="0"/>
              </a:rPr>
              <a:t> </a:t>
            </a:r>
            <a:r>
              <a:rPr lang="en-US" sz="6000" b="1" err="1">
                <a:solidFill>
                  <a:srgbClr val="FFFFFF"/>
                </a:solidFill>
                <a:latin typeface="Avenir Next LT Pro" panose="020B0504020202020204" pitchFamily="34" charset="0"/>
              </a:rPr>
              <a:t>energiledelse</a:t>
            </a:r>
            <a:r>
              <a:rPr lang="en-US" sz="4200" b="1">
                <a:solidFill>
                  <a:srgbClr val="FFFFFF"/>
                </a:solidFill>
                <a:latin typeface="Avenir Next LT Pro" panose="020B0504020202020204" pitchFamily="34" charset="0"/>
              </a:rPr>
              <a:t/>
            </a:r>
            <a:br>
              <a:rPr lang="en-US" sz="4200" b="1">
                <a:solidFill>
                  <a:srgbClr val="FFFFFF"/>
                </a:solidFill>
                <a:latin typeface="Avenir Next LT Pro" panose="020B0504020202020204" pitchFamily="34" charset="0"/>
              </a:rPr>
            </a:br>
            <a:r>
              <a:rPr lang="en-US" sz="2800" i="1">
                <a:solidFill>
                  <a:srgbClr val="FFFFFF"/>
                </a:solidFill>
                <a:latin typeface="Avenir Next LT Pro" panose="020B0504020202020204" pitchFamily="34" charset="0"/>
              </a:rPr>
              <a:t>- </a:t>
            </a:r>
            <a:r>
              <a:rPr lang="en-US" sz="2800" i="1" err="1">
                <a:solidFill>
                  <a:srgbClr val="FFFFFF"/>
                </a:solidFill>
                <a:latin typeface="Avenir Next LT Pro" panose="020B0504020202020204" pitchFamily="34" charset="0"/>
              </a:rPr>
              <a:t>hvordan</a:t>
            </a:r>
            <a:r>
              <a:rPr lang="en-US" sz="2800" i="1">
                <a:solidFill>
                  <a:srgbClr val="FFFFFF"/>
                </a:solidFill>
                <a:latin typeface="Avenir Next LT Pro" panose="020B0504020202020204" pitchFamily="34" charset="0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Avenir Next LT Pro" panose="020B0504020202020204" pitchFamily="34" charset="0"/>
              </a:rPr>
              <a:t>kunstig</a:t>
            </a:r>
            <a:r>
              <a:rPr lang="en-US" sz="2800" i="1">
                <a:solidFill>
                  <a:srgbClr val="FFFFFF"/>
                </a:solidFill>
                <a:latin typeface="Avenir Next LT Pro" panose="020B0504020202020204" pitchFamily="34" charset="0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Avenir Next LT Pro" panose="020B0504020202020204" pitchFamily="34" charset="0"/>
              </a:rPr>
              <a:t>intelligens</a:t>
            </a:r>
            <a:r>
              <a:rPr lang="en-US" sz="2800" i="1">
                <a:solidFill>
                  <a:srgbClr val="FFFFFF"/>
                </a:solidFill>
                <a:latin typeface="Avenir Next LT Pro" panose="020B0504020202020204" pitchFamily="34" charset="0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Avenir Next LT Pro" panose="020B0504020202020204" pitchFamily="34" charset="0"/>
              </a:rPr>
              <a:t>sikrer</a:t>
            </a:r>
            <a:r>
              <a:rPr lang="en-US" sz="2800" i="1">
                <a:solidFill>
                  <a:srgbClr val="FFFFFF"/>
                </a:solidFill>
                <a:latin typeface="Avenir Next LT Pro" panose="020B0504020202020204" pitchFamily="34" charset="0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Avenir Next LT Pro" panose="020B0504020202020204" pitchFamily="34" charset="0"/>
              </a:rPr>
              <a:t>en</a:t>
            </a:r>
            <a:r>
              <a:rPr lang="en-US" sz="2800" i="1">
                <a:solidFill>
                  <a:srgbClr val="FFFFFF"/>
                </a:solidFill>
                <a:latin typeface="Avenir Next LT Pro" panose="020B0504020202020204" pitchFamily="34" charset="0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Avenir Next LT Pro" panose="020B0504020202020204" pitchFamily="34" charset="0"/>
              </a:rPr>
              <a:t>energirigtig</a:t>
            </a:r>
            <a:r>
              <a:rPr lang="en-US" sz="2800" i="1">
                <a:solidFill>
                  <a:srgbClr val="FFFFFF"/>
                </a:solidFill>
                <a:latin typeface="Avenir Next LT Pro" panose="020B0504020202020204" pitchFamily="34" charset="0"/>
              </a:rPr>
              <a:t> drift</a:t>
            </a:r>
            <a:r>
              <a:rPr lang="en-US" sz="4200">
                <a:solidFill>
                  <a:srgbClr val="FFFFFF"/>
                </a:solidFill>
                <a:latin typeface="Avenir Next LT Pro" panose="020B0504020202020204" pitchFamily="34" charset="0"/>
              </a:rPr>
              <a:t/>
            </a:r>
            <a:br>
              <a:rPr lang="en-US" sz="4200">
                <a:solidFill>
                  <a:srgbClr val="FFFFFF"/>
                </a:solidFill>
                <a:latin typeface="Avenir Next LT Pro" panose="020B0504020202020204" pitchFamily="34" charset="0"/>
              </a:rPr>
            </a:br>
            <a:endParaRPr lang="en-US" sz="4200">
              <a:solidFill>
                <a:srgbClr val="FFFFFF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149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cirkel, Grafik, skærmbillede&#10;&#10;Automatisk genereret beskrivelse">
            <a:extLst>
              <a:ext uri="{FF2B5EF4-FFF2-40B4-BE49-F238E27FC236}">
                <a16:creationId xmlns:a16="http://schemas.microsoft.com/office/drawing/2014/main" id="{1C40B6FF-CD41-67EA-F43F-3479681E2D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1" b="79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032F34D7-1767-BD42-5481-2F550A93D850}"/>
              </a:ext>
            </a:extLst>
          </p:cNvPr>
          <p:cNvSpPr txBox="1">
            <a:spLocks/>
          </p:cNvSpPr>
          <p:nvPr/>
        </p:nvSpPr>
        <p:spPr>
          <a:xfrm>
            <a:off x="631952" y="1779048"/>
            <a:ext cx="10925048" cy="3299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FFFF"/>
                </a:solidFill>
              </a:rPr>
              <a:t>Energiledelse</a:t>
            </a:r>
            <a:r>
              <a:rPr lang="en-US" sz="7200" b="1" dirty="0">
                <a:solidFill>
                  <a:srgbClr val="FFFFFF"/>
                </a:solidFill>
              </a:rPr>
              <a:t> </a:t>
            </a:r>
            <a:r>
              <a:rPr lang="en-US" sz="7200" b="1" dirty="0" err="1">
                <a:solidFill>
                  <a:srgbClr val="FFFFFF"/>
                </a:solidFill>
              </a:rPr>
              <a:t>i</a:t>
            </a:r>
            <a:r>
              <a:rPr lang="en-US" sz="7200" b="1" dirty="0">
                <a:solidFill>
                  <a:srgbClr val="FFFFFF"/>
                </a:solidFill>
              </a:rPr>
              <a:t> Randers </a:t>
            </a:r>
          </a:p>
        </p:txBody>
      </p:sp>
    </p:spTree>
    <p:extLst>
      <p:ext uri="{BB962C8B-B14F-4D97-AF65-F5344CB8AC3E}">
        <p14:creationId xmlns:p14="http://schemas.microsoft.com/office/powerpoint/2010/main" val="886248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252FB824-A9A4-F6D5-9AAE-5F92D876E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934" y="1179514"/>
            <a:ext cx="8518131" cy="5538785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31E7D58-CED6-6D09-5854-0F6BE912AD13}"/>
              </a:ext>
            </a:extLst>
          </p:cNvPr>
          <p:cNvSpPr txBox="1">
            <a:spLocks/>
          </p:cNvSpPr>
          <p:nvPr/>
        </p:nvSpPr>
        <p:spPr>
          <a:xfrm>
            <a:off x="328899" y="512432"/>
            <a:ext cx="6859301" cy="13016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b="1">
                <a:latin typeface="Avenir Next LT Pro" panose="020B0504020202020204" pitchFamily="34" charset="0"/>
              </a:rPr>
              <a:t>Hvad er en succes for os?</a:t>
            </a:r>
            <a:endParaRPr lang="da-DK" sz="400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403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ombinationstegning: figur 6">
            <a:extLst>
              <a:ext uri="{FF2B5EF4-FFF2-40B4-BE49-F238E27FC236}">
                <a16:creationId xmlns:a16="http://schemas.microsoft.com/office/drawing/2014/main" id="{9895A298-4353-55BA-6C0D-5A563C0AC1DE}"/>
              </a:ext>
            </a:extLst>
          </p:cNvPr>
          <p:cNvSpPr/>
          <p:nvPr/>
        </p:nvSpPr>
        <p:spPr>
          <a:xfrm>
            <a:off x="393246" y="2592822"/>
            <a:ext cx="1773061" cy="1462405"/>
          </a:xfrm>
          <a:custGeom>
            <a:avLst/>
            <a:gdLst>
              <a:gd name="connsiteX0" fmla="*/ 0 w 1773061"/>
              <a:gd name="connsiteY0" fmla="*/ 146241 h 1462405"/>
              <a:gd name="connsiteX1" fmla="*/ 146241 w 1773061"/>
              <a:gd name="connsiteY1" fmla="*/ 0 h 1462405"/>
              <a:gd name="connsiteX2" fmla="*/ 1626821 w 1773061"/>
              <a:gd name="connsiteY2" fmla="*/ 0 h 1462405"/>
              <a:gd name="connsiteX3" fmla="*/ 1773062 w 1773061"/>
              <a:gd name="connsiteY3" fmla="*/ 146241 h 1462405"/>
              <a:gd name="connsiteX4" fmla="*/ 1773061 w 1773061"/>
              <a:gd name="connsiteY4" fmla="*/ 1316165 h 1462405"/>
              <a:gd name="connsiteX5" fmla="*/ 1626820 w 1773061"/>
              <a:gd name="connsiteY5" fmla="*/ 1462406 h 1462405"/>
              <a:gd name="connsiteX6" fmla="*/ 146241 w 1773061"/>
              <a:gd name="connsiteY6" fmla="*/ 1462405 h 1462405"/>
              <a:gd name="connsiteX7" fmla="*/ 0 w 1773061"/>
              <a:gd name="connsiteY7" fmla="*/ 1316164 h 1462405"/>
              <a:gd name="connsiteX8" fmla="*/ 0 w 1773061"/>
              <a:gd name="connsiteY8" fmla="*/ 146241 h 146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3061" h="1462405">
                <a:moveTo>
                  <a:pt x="0" y="146241"/>
                </a:moveTo>
                <a:cubicBezTo>
                  <a:pt x="0" y="65474"/>
                  <a:pt x="65474" y="0"/>
                  <a:pt x="146241" y="0"/>
                </a:cubicBezTo>
                <a:lnTo>
                  <a:pt x="1626821" y="0"/>
                </a:lnTo>
                <a:cubicBezTo>
                  <a:pt x="1707588" y="0"/>
                  <a:pt x="1773062" y="65474"/>
                  <a:pt x="1773062" y="146241"/>
                </a:cubicBezTo>
                <a:cubicBezTo>
                  <a:pt x="1773062" y="536216"/>
                  <a:pt x="1773061" y="926190"/>
                  <a:pt x="1773061" y="1316165"/>
                </a:cubicBezTo>
                <a:cubicBezTo>
                  <a:pt x="1773061" y="1396932"/>
                  <a:pt x="1707587" y="1462406"/>
                  <a:pt x="1626820" y="1462406"/>
                </a:cubicBezTo>
                <a:lnTo>
                  <a:pt x="146241" y="1462405"/>
                </a:lnTo>
                <a:cubicBezTo>
                  <a:pt x="65474" y="1462405"/>
                  <a:pt x="0" y="1396931"/>
                  <a:pt x="0" y="1316164"/>
                </a:cubicBezTo>
                <a:lnTo>
                  <a:pt x="0" y="146241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54609" tIns="54609" rIns="54609" bIns="367982" numCol="1" spcCol="1270" anchor="t" anchorCtr="0">
            <a:noAutofit/>
          </a:bodyPr>
          <a:lstStyle/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a-DK" sz="1100" kern="1200"/>
              <a:t> Rammer og forventningsafstemning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a-DK" sz="1100" kern="1200"/>
              <a:t> Dialog og afklaring med KMD </a:t>
            </a:r>
            <a:r>
              <a:rPr lang="da-DK" sz="1100" kern="1200" err="1"/>
              <a:t>Energykey</a:t>
            </a:r>
            <a:endParaRPr lang="da-DK" sz="1100" kern="1200"/>
          </a:p>
        </p:txBody>
      </p:sp>
      <p:sp>
        <p:nvSpPr>
          <p:cNvPr id="8" name="Figur 7">
            <a:extLst>
              <a:ext uri="{FF2B5EF4-FFF2-40B4-BE49-F238E27FC236}">
                <a16:creationId xmlns:a16="http://schemas.microsoft.com/office/drawing/2014/main" id="{969EAF02-A16B-8FA4-ACC3-6F696F7F02F1}"/>
              </a:ext>
            </a:extLst>
          </p:cNvPr>
          <p:cNvSpPr/>
          <p:nvPr/>
        </p:nvSpPr>
        <p:spPr>
          <a:xfrm>
            <a:off x="1386122" y="2928411"/>
            <a:ext cx="1974135" cy="1974135"/>
          </a:xfrm>
          <a:prstGeom prst="leftCircularArrow">
            <a:avLst>
              <a:gd name="adj1" fmla="val 3249"/>
              <a:gd name="adj2" fmla="val 400702"/>
              <a:gd name="adj3" fmla="val 2176213"/>
              <a:gd name="adj4" fmla="val 9024489"/>
              <a:gd name="adj5" fmla="val 379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da-DK"/>
          </a:p>
        </p:txBody>
      </p:sp>
      <p:sp>
        <p:nvSpPr>
          <p:cNvPr id="9" name="Kombinationstegning: figur 8">
            <a:extLst>
              <a:ext uri="{FF2B5EF4-FFF2-40B4-BE49-F238E27FC236}">
                <a16:creationId xmlns:a16="http://schemas.microsoft.com/office/drawing/2014/main" id="{C3B5E73F-33BD-6D2E-427C-FB09D3C41E6D}"/>
              </a:ext>
            </a:extLst>
          </p:cNvPr>
          <p:cNvSpPr/>
          <p:nvPr/>
        </p:nvSpPr>
        <p:spPr>
          <a:xfrm>
            <a:off x="787260" y="3741855"/>
            <a:ext cx="1576054" cy="626745"/>
          </a:xfrm>
          <a:custGeom>
            <a:avLst/>
            <a:gdLst>
              <a:gd name="connsiteX0" fmla="*/ 0 w 1576054"/>
              <a:gd name="connsiteY0" fmla="*/ 62675 h 626745"/>
              <a:gd name="connsiteX1" fmla="*/ 62675 w 1576054"/>
              <a:gd name="connsiteY1" fmla="*/ 0 h 626745"/>
              <a:gd name="connsiteX2" fmla="*/ 1513380 w 1576054"/>
              <a:gd name="connsiteY2" fmla="*/ 0 h 626745"/>
              <a:gd name="connsiteX3" fmla="*/ 1576055 w 1576054"/>
              <a:gd name="connsiteY3" fmla="*/ 62675 h 626745"/>
              <a:gd name="connsiteX4" fmla="*/ 1576054 w 1576054"/>
              <a:gd name="connsiteY4" fmla="*/ 564071 h 626745"/>
              <a:gd name="connsiteX5" fmla="*/ 1513379 w 1576054"/>
              <a:gd name="connsiteY5" fmla="*/ 626746 h 626745"/>
              <a:gd name="connsiteX6" fmla="*/ 62675 w 1576054"/>
              <a:gd name="connsiteY6" fmla="*/ 626745 h 626745"/>
              <a:gd name="connsiteX7" fmla="*/ 0 w 1576054"/>
              <a:gd name="connsiteY7" fmla="*/ 564070 h 626745"/>
              <a:gd name="connsiteX8" fmla="*/ 0 w 1576054"/>
              <a:gd name="connsiteY8" fmla="*/ 62675 h 62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6054" h="626745">
                <a:moveTo>
                  <a:pt x="0" y="62675"/>
                </a:moveTo>
                <a:cubicBezTo>
                  <a:pt x="0" y="28061"/>
                  <a:pt x="28061" y="0"/>
                  <a:pt x="62675" y="0"/>
                </a:cubicBezTo>
                <a:lnTo>
                  <a:pt x="1513380" y="0"/>
                </a:lnTo>
                <a:cubicBezTo>
                  <a:pt x="1547994" y="0"/>
                  <a:pt x="1576055" y="28061"/>
                  <a:pt x="1576055" y="62675"/>
                </a:cubicBezTo>
                <a:cubicBezTo>
                  <a:pt x="1576055" y="229807"/>
                  <a:pt x="1576054" y="396939"/>
                  <a:pt x="1576054" y="564071"/>
                </a:cubicBezTo>
                <a:cubicBezTo>
                  <a:pt x="1576054" y="598685"/>
                  <a:pt x="1547993" y="626746"/>
                  <a:pt x="1513379" y="626746"/>
                </a:cubicBezTo>
                <a:lnTo>
                  <a:pt x="62675" y="626745"/>
                </a:lnTo>
                <a:cubicBezTo>
                  <a:pt x="28061" y="626745"/>
                  <a:pt x="0" y="598684"/>
                  <a:pt x="0" y="564070"/>
                </a:cubicBezTo>
                <a:lnTo>
                  <a:pt x="0" y="62675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48837" tIns="38677" rIns="48837" bIns="3867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a-DK" sz="1400" b="1" kern="1200"/>
              <a:t>Opstart af projekt</a:t>
            </a:r>
          </a:p>
        </p:txBody>
      </p:sp>
      <p:sp>
        <p:nvSpPr>
          <p:cNvPr id="10" name="Kombinationstegning: figur 9">
            <a:extLst>
              <a:ext uri="{FF2B5EF4-FFF2-40B4-BE49-F238E27FC236}">
                <a16:creationId xmlns:a16="http://schemas.microsoft.com/office/drawing/2014/main" id="{6B55E2D3-A0AD-A84D-6A52-323476DF86EA}"/>
              </a:ext>
            </a:extLst>
          </p:cNvPr>
          <p:cNvSpPr/>
          <p:nvPr/>
        </p:nvSpPr>
        <p:spPr>
          <a:xfrm>
            <a:off x="2668723" y="2592822"/>
            <a:ext cx="1773061" cy="1462405"/>
          </a:xfrm>
          <a:custGeom>
            <a:avLst/>
            <a:gdLst>
              <a:gd name="connsiteX0" fmla="*/ 0 w 1773061"/>
              <a:gd name="connsiteY0" fmla="*/ 146241 h 1462405"/>
              <a:gd name="connsiteX1" fmla="*/ 146241 w 1773061"/>
              <a:gd name="connsiteY1" fmla="*/ 0 h 1462405"/>
              <a:gd name="connsiteX2" fmla="*/ 1626821 w 1773061"/>
              <a:gd name="connsiteY2" fmla="*/ 0 h 1462405"/>
              <a:gd name="connsiteX3" fmla="*/ 1773062 w 1773061"/>
              <a:gd name="connsiteY3" fmla="*/ 146241 h 1462405"/>
              <a:gd name="connsiteX4" fmla="*/ 1773061 w 1773061"/>
              <a:gd name="connsiteY4" fmla="*/ 1316165 h 1462405"/>
              <a:gd name="connsiteX5" fmla="*/ 1626820 w 1773061"/>
              <a:gd name="connsiteY5" fmla="*/ 1462406 h 1462405"/>
              <a:gd name="connsiteX6" fmla="*/ 146241 w 1773061"/>
              <a:gd name="connsiteY6" fmla="*/ 1462405 h 1462405"/>
              <a:gd name="connsiteX7" fmla="*/ 0 w 1773061"/>
              <a:gd name="connsiteY7" fmla="*/ 1316164 h 1462405"/>
              <a:gd name="connsiteX8" fmla="*/ 0 w 1773061"/>
              <a:gd name="connsiteY8" fmla="*/ 146241 h 146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3061" h="1462405">
                <a:moveTo>
                  <a:pt x="0" y="146241"/>
                </a:moveTo>
                <a:cubicBezTo>
                  <a:pt x="0" y="65474"/>
                  <a:pt x="65474" y="0"/>
                  <a:pt x="146241" y="0"/>
                </a:cubicBezTo>
                <a:lnTo>
                  <a:pt x="1626821" y="0"/>
                </a:lnTo>
                <a:cubicBezTo>
                  <a:pt x="1707588" y="0"/>
                  <a:pt x="1773062" y="65474"/>
                  <a:pt x="1773062" y="146241"/>
                </a:cubicBezTo>
                <a:cubicBezTo>
                  <a:pt x="1773062" y="536216"/>
                  <a:pt x="1773061" y="926190"/>
                  <a:pt x="1773061" y="1316165"/>
                </a:cubicBezTo>
                <a:cubicBezTo>
                  <a:pt x="1773061" y="1396932"/>
                  <a:pt x="1707587" y="1462406"/>
                  <a:pt x="1626820" y="1462406"/>
                </a:cubicBezTo>
                <a:lnTo>
                  <a:pt x="146241" y="1462405"/>
                </a:lnTo>
                <a:cubicBezTo>
                  <a:pt x="65474" y="1462405"/>
                  <a:pt x="0" y="1396931"/>
                  <a:pt x="0" y="1316164"/>
                </a:cubicBezTo>
                <a:lnTo>
                  <a:pt x="0" y="146241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54609" tIns="367982" rIns="54609" bIns="54609" numCol="1" spcCol="1270" anchor="t" anchorCtr="0">
            <a:noAutofit/>
          </a:bodyPr>
          <a:lstStyle/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a-DK" sz="1100" kern="1200"/>
              <a:t> Integration og strukturering af data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a-DK" sz="1100" kern="1200"/>
              <a:t> Idéer, indsigter og cases</a:t>
            </a:r>
          </a:p>
        </p:txBody>
      </p:sp>
      <p:sp>
        <p:nvSpPr>
          <p:cNvPr id="11" name="Pil: cirkelformet 10">
            <a:extLst>
              <a:ext uri="{FF2B5EF4-FFF2-40B4-BE49-F238E27FC236}">
                <a16:creationId xmlns:a16="http://schemas.microsoft.com/office/drawing/2014/main" id="{939E2A95-BEC0-FC42-0825-CABE5E478309}"/>
              </a:ext>
            </a:extLst>
          </p:cNvPr>
          <p:cNvSpPr/>
          <p:nvPr/>
        </p:nvSpPr>
        <p:spPr>
          <a:xfrm>
            <a:off x="3646823" y="1688164"/>
            <a:ext cx="2200692" cy="2200692"/>
          </a:xfrm>
          <a:prstGeom prst="circularArrow">
            <a:avLst>
              <a:gd name="adj1" fmla="val 2914"/>
              <a:gd name="adj2" fmla="val 356628"/>
              <a:gd name="adj3" fmla="val 19467861"/>
              <a:gd name="adj4" fmla="val 12575511"/>
              <a:gd name="adj5" fmla="val 34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da-DK"/>
          </a:p>
        </p:txBody>
      </p:sp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F9D4C4F1-5BF8-F80C-D68E-5297A90AEB7C}"/>
              </a:ext>
            </a:extLst>
          </p:cNvPr>
          <p:cNvSpPr/>
          <p:nvPr/>
        </p:nvSpPr>
        <p:spPr>
          <a:xfrm>
            <a:off x="3062737" y="2279450"/>
            <a:ext cx="1576054" cy="626745"/>
          </a:xfrm>
          <a:custGeom>
            <a:avLst/>
            <a:gdLst>
              <a:gd name="connsiteX0" fmla="*/ 0 w 1576054"/>
              <a:gd name="connsiteY0" fmla="*/ 62675 h 626745"/>
              <a:gd name="connsiteX1" fmla="*/ 62675 w 1576054"/>
              <a:gd name="connsiteY1" fmla="*/ 0 h 626745"/>
              <a:gd name="connsiteX2" fmla="*/ 1513380 w 1576054"/>
              <a:gd name="connsiteY2" fmla="*/ 0 h 626745"/>
              <a:gd name="connsiteX3" fmla="*/ 1576055 w 1576054"/>
              <a:gd name="connsiteY3" fmla="*/ 62675 h 626745"/>
              <a:gd name="connsiteX4" fmla="*/ 1576054 w 1576054"/>
              <a:gd name="connsiteY4" fmla="*/ 564071 h 626745"/>
              <a:gd name="connsiteX5" fmla="*/ 1513379 w 1576054"/>
              <a:gd name="connsiteY5" fmla="*/ 626746 h 626745"/>
              <a:gd name="connsiteX6" fmla="*/ 62675 w 1576054"/>
              <a:gd name="connsiteY6" fmla="*/ 626745 h 626745"/>
              <a:gd name="connsiteX7" fmla="*/ 0 w 1576054"/>
              <a:gd name="connsiteY7" fmla="*/ 564070 h 626745"/>
              <a:gd name="connsiteX8" fmla="*/ 0 w 1576054"/>
              <a:gd name="connsiteY8" fmla="*/ 62675 h 62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6054" h="626745">
                <a:moveTo>
                  <a:pt x="0" y="62675"/>
                </a:moveTo>
                <a:cubicBezTo>
                  <a:pt x="0" y="28061"/>
                  <a:pt x="28061" y="0"/>
                  <a:pt x="62675" y="0"/>
                </a:cubicBezTo>
                <a:lnTo>
                  <a:pt x="1513380" y="0"/>
                </a:lnTo>
                <a:cubicBezTo>
                  <a:pt x="1547994" y="0"/>
                  <a:pt x="1576055" y="28061"/>
                  <a:pt x="1576055" y="62675"/>
                </a:cubicBezTo>
                <a:cubicBezTo>
                  <a:pt x="1576055" y="229807"/>
                  <a:pt x="1576054" y="396939"/>
                  <a:pt x="1576054" y="564071"/>
                </a:cubicBezTo>
                <a:cubicBezTo>
                  <a:pt x="1576054" y="598685"/>
                  <a:pt x="1547993" y="626746"/>
                  <a:pt x="1513379" y="626746"/>
                </a:cubicBezTo>
                <a:lnTo>
                  <a:pt x="62675" y="626745"/>
                </a:lnTo>
                <a:cubicBezTo>
                  <a:pt x="28061" y="626745"/>
                  <a:pt x="0" y="598684"/>
                  <a:pt x="0" y="564070"/>
                </a:cubicBezTo>
                <a:lnTo>
                  <a:pt x="0" y="62675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48837" tIns="38677" rIns="48837" bIns="3867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a-DK" sz="1400" b="1" kern="1200"/>
              <a:t>Anvendelighed</a:t>
            </a:r>
          </a:p>
        </p:txBody>
      </p:sp>
      <p:sp>
        <p:nvSpPr>
          <p:cNvPr id="13" name="Kombinationstegning: figur 12">
            <a:extLst>
              <a:ext uri="{FF2B5EF4-FFF2-40B4-BE49-F238E27FC236}">
                <a16:creationId xmlns:a16="http://schemas.microsoft.com/office/drawing/2014/main" id="{9ABCDD37-4623-9A27-A90A-D302E637F455}"/>
              </a:ext>
            </a:extLst>
          </p:cNvPr>
          <p:cNvSpPr/>
          <p:nvPr/>
        </p:nvSpPr>
        <p:spPr>
          <a:xfrm>
            <a:off x="4944201" y="2592822"/>
            <a:ext cx="1773061" cy="1462405"/>
          </a:xfrm>
          <a:custGeom>
            <a:avLst/>
            <a:gdLst>
              <a:gd name="connsiteX0" fmla="*/ 0 w 1773061"/>
              <a:gd name="connsiteY0" fmla="*/ 146241 h 1462405"/>
              <a:gd name="connsiteX1" fmla="*/ 146241 w 1773061"/>
              <a:gd name="connsiteY1" fmla="*/ 0 h 1462405"/>
              <a:gd name="connsiteX2" fmla="*/ 1626821 w 1773061"/>
              <a:gd name="connsiteY2" fmla="*/ 0 h 1462405"/>
              <a:gd name="connsiteX3" fmla="*/ 1773062 w 1773061"/>
              <a:gd name="connsiteY3" fmla="*/ 146241 h 1462405"/>
              <a:gd name="connsiteX4" fmla="*/ 1773061 w 1773061"/>
              <a:gd name="connsiteY4" fmla="*/ 1316165 h 1462405"/>
              <a:gd name="connsiteX5" fmla="*/ 1626820 w 1773061"/>
              <a:gd name="connsiteY5" fmla="*/ 1462406 h 1462405"/>
              <a:gd name="connsiteX6" fmla="*/ 146241 w 1773061"/>
              <a:gd name="connsiteY6" fmla="*/ 1462405 h 1462405"/>
              <a:gd name="connsiteX7" fmla="*/ 0 w 1773061"/>
              <a:gd name="connsiteY7" fmla="*/ 1316164 h 1462405"/>
              <a:gd name="connsiteX8" fmla="*/ 0 w 1773061"/>
              <a:gd name="connsiteY8" fmla="*/ 146241 h 146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3061" h="1462405">
                <a:moveTo>
                  <a:pt x="0" y="146241"/>
                </a:moveTo>
                <a:cubicBezTo>
                  <a:pt x="0" y="65474"/>
                  <a:pt x="65474" y="0"/>
                  <a:pt x="146241" y="0"/>
                </a:cubicBezTo>
                <a:lnTo>
                  <a:pt x="1626821" y="0"/>
                </a:lnTo>
                <a:cubicBezTo>
                  <a:pt x="1707588" y="0"/>
                  <a:pt x="1773062" y="65474"/>
                  <a:pt x="1773062" y="146241"/>
                </a:cubicBezTo>
                <a:cubicBezTo>
                  <a:pt x="1773062" y="536216"/>
                  <a:pt x="1773061" y="926190"/>
                  <a:pt x="1773061" y="1316165"/>
                </a:cubicBezTo>
                <a:cubicBezTo>
                  <a:pt x="1773061" y="1396932"/>
                  <a:pt x="1707587" y="1462406"/>
                  <a:pt x="1626820" y="1462406"/>
                </a:cubicBezTo>
                <a:lnTo>
                  <a:pt x="146241" y="1462405"/>
                </a:lnTo>
                <a:cubicBezTo>
                  <a:pt x="65474" y="1462405"/>
                  <a:pt x="0" y="1396931"/>
                  <a:pt x="0" y="1316164"/>
                </a:cubicBezTo>
                <a:lnTo>
                  <a:pt x="0" y="146241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54609" tIns="54609" rIns="54609" bIns="367982" numCol="1" spcCol="1270" anchor="t" anchorCtr="0">
            <a:noAutofit/>
          </a:bodyPr>
          <a:lstStyle/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a-DK" sz="1100" kern="1200"/>
              <a:t> Evt. installation af hardware (</a:t>
            </a:r>
            <a:r>
              <a:rPr lang="da-DK" sz="1100" kern="1200" err="1"/>
              <a:t>IoT</a:t>
            </a:r>
            <a:r>
              <a:rPr lang="da-DK" sz="1100" kern="1200"/>
              <a:t>-sensorer) eller integration til andre datakilder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a-DK" sz="1100" kern="1200"/>
              <a:t> Tilpassede automatiske ”</a:t>
            </a:r>
            <a:r>
              <a:rPr lang="da-DK" sz="1100" kern="1200" err="1"/>
              <a:t>advisors</a:t>
            </a:r>
            <a:r>
              <a:rPr lang="da-DK" sz="1100" kern="1200"/>
              <a:t>”</a:t>
            </a:r>
          </a:p>
        </p:txBody>
      </p:sp>
      <p:sp>
        <p:nvSpPr>
          <p:cNvPr id="14" name="Figur 13">
            <a:extLst>
              <a:ext uri="{FF2B5EF4-FFF2-40B4-BE49-F238E27FC236}">
                <a16:creationId xmlns:a16="http://schemas.microsoft.com/office/drawing/2014/main" id="{968D51CE-18D9-E3FB-B9E7-D407AFA582F8}"/>
              </a:ext>
            </a:extLst>
          </p:cNvPr>
          <p:cNvSpPr/>
          <p:nvPr/>
        </p:nvSpPr>
        <p:spPr>
          <a:xfrm>
            <a:off x="5937076" y="2928411"/>
            <a:ext cx="1974135" cy="1974135"/>
          </a:xfrm>
          <a:prstGeom prst="leftCircularArrow">
            <a:avLst>
              <a:gd name="adj1" fmla="val 3249"/>
              <a:gd name="adj2" fmla="val 400702"/>
              <a:gd name="adj3" fmla="val 2176213"/>
              <a:gd name="adj4" fmla="val 9024489"/>
              <a:gd name="adj5" fmla="val 379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da-DK"/>
          </a:p>
        </p:txBody>
      </p:sp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984AC54F-6B55-E04A-C049-6D7AB0C8B964}"/>
              </a:ext>
            </a:extLst>
          </p:cNvPr>
          <p:cNvSpPr/>
          <p:nvPr/>
        </p:nvSpPr>
        <p:spPr>
          <a:xfrm>
            <a:off x="5338214" y="3741855"/>
            <a:ext cx="1576054" cy="626745"/>
          </a:xfrm>
          <a:custGeom>
            <a:avLst/>
            <a:gdLst>
              <a:gd name="connsiteX0" fmla="*/ 0 w 1576054"/>
              <a:gd name="connsiteY0" fmla="*/ 62675 h 626745"/>
              <a:gd name="connsiteX1" fmla="*/ 62675 w 1576054"/>
              <a:gd name="connsiteY1" fmla="*/ 0 h 626745"/>
              <a:gd name="connsiteX2" fmla="*/ 1513380 w 1576054"/>
              <a:gd name="connsiteY2" fmla="*/ 0 h 626745"/>
              <a:gd name="connsiteX3" fmla="*/ 1576055 w 1576054"/>
              <a:gd name="connsiteY3" fmla="*/ 62675 h 626745"/>
              <a:gd name="connsiteX4" fmla="*/ 1576054 w 1576054"/>
              <a:gd name="connsiteY4" fmla="*/ 564071 h 626745"/>
              <a:gd name="connsiteX5" fmla="*/ 1513379 w 1576054"/>
              <a:gd name="connsiteY5" fmla="*/ 626746 h 626745"/>
              <a:gd name="connsiteX6" fmla="*/ 62675 w 1576054"/>
              <a:gd name="connsiteY6" fmla="*/ 626745 h 626745"/>
              <a:gd name="connsiteX7" fmla="*/ 0 w 1576054"/>
              <a:gd name="connsiteY7" fmla="*/ 564070 h 626745"/>
              <a:gd name="connsiteX8" fmla="*/ 0 w 1576054"/>
              <a:gd name="connsiteY8" fmla="*/ 62675 h 62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6054" h="626745">
                <a:moveTo>
                  <a:pt x="0" y="62675"/>
                </a:moveTo>
                <a:cubicBezTo>
                  <a:pt x="0" y="28061"/>
                  <a:pt x="28061" y="0"/>
                  <a:pt x="62675" y="0"/>
                </a:cubicBezTo>
                <a:lnTo>
                  <a:pt x="1513380" y="0"/>
                </a:lnTo>
                <a:cubicBezTo>
                  <a:pt x="1547994" y="0"/>
                  <a:pt x="1576055" y="28061"/>
                  <a:pt x="1576055" y="62675"/>
                </a:cubicBezTo>
                <a:cubicBezTo>
                  <a:pt x="1576055" y="229807"/>
                  <a:pt x="1576054" y="396939"/>
                  <a:pt x="1576054" y="564071"/>
                </a:cubicBezTo>
                <a:cubicBezTo>
                  <a:pt x="1576054" y="598685"/>
                  <a:pt x="1547993" y="626746"/>
                  <a:pt x="1513379" y="626746"/>
                </a:cubicBezTo>
                <a:lnTo>
                  <a:pt x="62675" y="626745"/>
                </a:lnTo>
                <a:cubicBezTo>
                  <a:pt x="28061" y="626745"/>
                  <a:pt x="0" y="598684"/>
                  <a:pt x="0" y="564070"/>
                </a:cubicBezTo>
                <a:lnTo>
                  <a:pt x="0" y="62675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48837" tIns="38677" rIns="48837" bIns="3867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a-DK" sz="1400" b="1" kern="1200"/>
              <a:t>Udvikling</a:t>
            </a:r>
          </a:p>
        </p:txBody>
      </p:sp>
      <p:sp>
        <p:nvSpPr>
          <p:cNvPr id="16" name="Kombinationstegning: figur 15">
            <a:extLst>
              <a:ext uri="{FF2B5EF4-FFF2-40B4-BE49-F238E27FC236}">
                <a16:creationId xmlns:a16="http://schemas.microsoft.com/office/drawing/2014/main" id="{4A73A183-9355-7240-2CFF-48BBF1C4A5CB}"/>
              </a:ext>
            </a:extLst>
          </p:cNvPr>
          <p:cNvSpPr/>
          <p:nvPr/>
        </p:nvSpPr>
        <p:spPr>
          <a:xfrm>
            <a:off x="7219678" y="2592822"/>
            <a:ext cx="1773061" cy="1462405"/>
          </a:xfrm>
          <a:custGeom>
            <a:avLst/>
            <a:gdLst>
              <a:gd name="connsiteX0" fmla="*/ 0 w 1773061"/>
              <a:gd name="connsiteY0" fmla="*/ 146241 h 1462405"/>
              <a:gd name="connsiteX1" fmla="*/ 146241 w 1773061"/>
              <a:gd name="connsiteY1" fmla="*/ 0 h 1462405"/>
              <a:gd name="connsiteX2" fmla="*/ 1626821 w 1773061"/>
              <a:gd name="connsiteY2" fmla="*/ 0 h 1462405"/>
              <a:gd name="connsiteX3" fmla="*/ 1773062 w 1773061"/>
              <a:gd name="connsiteY3" fmla="*/ 146241 h 1462405"/>
              <a:gd name="connsiteX4" fmla="*/ 1773061 w 1773061"/>
              <a:gd name="connsiteY4" fmla="*/ 1316165 h 1462405"/>
              <a:gd name="connsiteX5" fmla="*/ 1626820 w 1773061"/>
              <a:gd name="connsiteY5" fmla="*/ 1462406 h 1462405"/>
              <a:gd name="connsiteX6" fmla="*/ 146241 w 1773061"/>
              <a:gd name="connsiteY6" fmla="*/ 1462405 h 1462405"/>
              <a:gd name="connsiteX7" fmla="*/ 0 w 1773061"/>
              <a:gd name="connsiteY7" fmla="*/ 1316164 h 1462405"/>
              <a:gd name="connsiteX8" fmla="*/ 0 w 1773061"/>
              <a:gd name="connsiteY8" fmla="*/ 146241 h 146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3061" h="1462405">
                <a:moveTo>
                  <a:pt x="0" y="146241"/>
                </a:moveTo>
                <a:cubicBezTo>
                  <a:pt x="0" y="65474"/>
                  <a:pt x="65474" y="0"/>
                  <a:pt x="146241" y="0"/>
                </a:cubicBezTo>
                <a:lnTo>
                  <a:pt x="1626821" y="0"/>
                </a:lnTo>
                <a:cubicBezTo>
                  <a:pt x="1707588" y="0"/>
                  <a:pt x="1773062" y="65474"/>
                  <a:pt x="1773062" y="146241"/>
                </a:cubicBezTo>
                <a:cubicBezTo>
                  <a:pt x="1773062" y="536216"/>
                  <a:pt x="1773061" y="926190"/>
                  <a:pt x="1773061" y="1316165"/>
                </a:cubicBezTo>
                <a:cubicBezTo>
                  <a:pt x="1773061" y="1396932"/>
                  <a:pt x="1707587" y="1462406"/>
                  <a:pt x="1626820" y="1462406"/>
                </a:cubicBezTo>
                <a:lnTo>
                  <a:pt x="146241" y="1462405"/>
                </a:lnTo>
                <a:cubicBezTo>
                  <a:pt x="65474" y="1462405"/>
                  <a:pt x="0" y="1396931"/>
                  <a:pt x="0" y="1316164"/>
                </a:cubicBezTo>
                <a:lnTo>
                  <a:pt x="0" y="146241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54609" tIns="367982" rIns="54609" bIns="54609" numCol="1" spcCol="1270" anchor="t" anchorCtr="0">
            <a:noAutofit/>
          </a:bodyPr>
          <a:lstStyle/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a-DK" sz="1100" kern="1200"/>
              <a:t> Afprøvning af </a:t>
            </a:r>
            <a:r>
              <a:rPr lang="da-DK" sz="1100" kern="1200" err="1"/>
              <a:t>advisors</a:t>
            </a:r>
            <a:r>
              <a:rPr lang="da-DK" sz="1100" kern="1200"/>
              <a:t> anvendelighed i driften (=der handles på indsigter)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a-DK" sz="1100" kern="1200"/>
              <a:t> Arbejdsrutiner og driftsstrukturer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a-DK" sz="1100" kern="1200"/>
              <a:t> Forandring af processer</a:t>
            </a:r>
          </a:p>
        </p:txBody>
      </p:sp>
      <p:sp>
        <p:nvSpPr>
          <p:cNvPr id="17" name="Pil: cirkelformet 16">
            <a:extLst>
              <a:ext uri="{FF2B5EF4-FFF2-40B4-BE49-F238E27FC236}">
                <a16:creationId xmlns:a16="http://schemas.microsoft.com/office/drawing/2014/main" id="{E2180AC1-F65D-52A6-98A1-4AE824FC714C}"/>
              </a:ext>
            </a:extLst>
          </p:cNvPr>
          <p:cNvSpPr/>
          <p:nvPr/>
        </p:nvSpPr>
        <p:spPr>
          <a:xfrm>
            <a:off x="8197778" y="1688164"/>
            <a:ext cx="2200692" cy="2200692"/>
          </a:xfrm>
          <a:prstGeom prst="circularArrow">
            <a:avLst>
              <a:gd name="adj1" fmla="val 2914"/>
              <a:gd name="adj2" fmla="val 356628"/>
              <a:gd name="adj3" fmla="val 19467861"/>
              <a:gd name="adj4" fmla="val 12575511"/>
              <a:gd name="adj5" fmla="val 34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da-DK"/>
          </a:p>
        </p:txBody>
      </p:sp>
      <p:sp>
        <p:nvSpPr>
          <p:cNvPr id="18" name="Kombinationstegning: figur 17">
            <a:extLst>
              <a:ext uri="{FF2B5EF4-FFF2-40B4-BE49-F238E27FC236}">
                <a16:creationId xmlns:a16="http://schemas.microsoft.com/office/drawing/2014/main" id="{D20A4380-2BA0-60A7-C68D-841897162942}"/>
              </a:ext>
            </a:extLst>
          </p:cNvPr>
          <p:cNvSpPr/>
          <p:nvPr/>
        </p:nvSpPr>
        <p:spPr>
          <a:xfrm>
            <a:off x="7613692" y="2279450"/>
            <a:ext cx="1576054" cy="626745"/>
          </a:xfrm>
          <a:custGeom>
            <a:avLst/>
            <a:gdLst>
              <a:gd name="connsiteX0" fmla="*/ 0 w 1576054"/>
              <a:gd name="connsiteY0" fmla="*/ 62675 h 626745"/>
              <a:gd name="connsiteX1" fmla="*/ 62675 w 1576054"/>
              <a:gd name="connsiteY1" fmla="*/ 0 h 626745"/>
              <a:gd name="connsiteX2" fmla="*/ 1513380 w 1576054"/>
              <a:gd name="connsiteY2" fmla="*/ 0 h 626745"/>
              <a:gd name="connsiteX3" fmla="*/ 1576055 w 1576054"/>
              <a:gd name="connsiteY3" fmla="*/ 62675 h 626745"/>
              <a:gd name="connsiteX4" fmla="*/ 1576054 w 1576054"/>
              <a:gd name="connsiteY4" fmla="*/ 564071 h 626745"/>
              <a:gd name="connsiteX5" fmla="*/ 1513379 w 1576054"/>
              <a:gd name="connsiteY5" fmla="*/ 626746 h 626745"/>
              <a:gd name="connsiteX6" fmla="*/ 62675 w 1576054"/>
              <a:gd name="connsiteY6" fmla="*/ 626745 h 626745"/>
              <a:gd name="connsiteX7" fmla="*/ 0 w 1576054"/>
              <a:gd name="connsiteY7" fmla="*/ 564070 h 626745"/>
              <a:gd name="connsiteX8" fmla="*/ 0 w 1576054"/>
              <a:gd name="connsiteY8" fmla="*/ 62675 h 62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6054" h="626745">
                <a:moveTo>
                  <a:pt x="0" y="62675"/>
                </a:moveTo>
                <a:cubicBezTo>
                  <a:pt x="0" y="28061"/>
                  <a:pt x="28061" y="0"/>
                  <a:pt x="62675" y="0"/>
                </a:cubicBezTo>
                <a:lnTo>
                  <a:pt x="1513380" y="0"/>
                </a:lnTo>
                <a:cubicBezTo>
                  <a:pt x="1547994" y="0"/>
                  <a:pt x="1576055" y="28061"/>
                  <a:pt x="1576055" y="62675"/>
                </a:cubicBezTo>
                <a:cubicBezTo>
                  <a:pt x="1576055" y="229807"/>
                  <a:pt x="1576054" y="396939"/>
                  <a:pt x="1576054" y="564071"/>
                </a:cubicBezTo>
                <a:cubicBezTo>
                  <a:pt x="1576054" y="598685"/>
                  <a:pt x="1547993" y="626746"/>
                  <a:pt x="1513379" y="626746"/>
                </a:cubicBezTo>
                <a:lnTo>
                  <a:pt x="62675" y="626745"/>
                </a:lnTo>
                <a:cubicBezTo>
                  <a:pt x="28061" y="626745"/>
                  <a:pt x="0" y="598684"/>
                  <a:pt x="0" y="564070"/>
                </a:cubicBezTo>
                <a:lnTo>
                  <a:pt x="0" y="62675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48837" tIns="38677" rIns="48837" bIns="3867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a-DK" sz="1400" b="1" kern="1200"/>
              <a:t>Afprøvning og tilpasning</a:t>
            </a:r>
          </a:p>
        </p:txBody>
      </p:sp>
      <p:sp>
        <p:nvSpPr>
          <p:cNvPr id="19" name="Kombinationstegning: figur 18">
            <a:extLst>
              <a:ext uri="{FF2B5EF4-FFF2-40B4-BE49-F238E27FC236}">
                <a16:creationId xmlns:a16="http://schemas.microsoft.com/office/drawing/2014/main" id="{4B5E9BDF-0295-646E-55B8-C7E50C95BC75}"/>
              </a:ext>
            </a:extLst>
          </p:cNvPr>
          <p:cNvSpPr/>
          <p:nvPr/>
        </p:nvSpPr>
        <p:spPr>
          <a:xfrm>
            <a:off x="9495155" y="2592822"/>
            <a:ext cx="1773061" cy="1462405"/>
          </a:xfrm>
          <a:custGeom>
            <a:avLst/>
            <a:gdLst>
              <a:gd name="connsiteX0" fmla="*/ 0 w 1773061"/>
              <a:gd name="connsiteY0" fmla="*/ 146241 h 1462405"/>
              <a:gd name="connsiteX1" fmla="*/ 146241 w 1773061"/>
              <a:gd name="connsiteY1" fmla="*/ 0 h 1462405"/>
              <a:gd name="connsiteX2" fmla="*/ 1626821 w 1773061"/>
              <a:gd name="connsiteY2" fmla="*/ 0 h 1462405"/>
              <a:gd name="connsiteX3" fmla="*/ 1773062 w 1773061"/>
              <a:gd name="connsiteY3" fmla="*/ 146241 h 1462405"/>
              <a:gd name="connsiteX4" fmla="*/ 1773061 w 1773061"/>
              <a:gd name="connsiteY4" fmla="*/ 1316165 h 1462405"/>
              <a:gd name="connsiteX5" fmla="*/ 1626820 w 1773061"/>
              <a:gd name="connsiteY5" fmla="*/ 1462406 h 1462405"/>
              <a:gd name="connsiteX6" fmla="*/ 146241 w 1773061"/>
              <a:gd name="connsiteY6" fmla="*/ 1462405 h 1462405"/>
              <a:gd name="connsiteX7" fmla="*/ 0 w 1773061"/>
              <a:gd name="connsiteY7" fmla="*/ 1316164 h 1462405"/>
              <a:gd name="connsiteX8" fmla="*/ 0 w 1773061"/>
              <a:gd name="connsiteY8" fmla="*/ 146241 h 146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3061" h="1462405">
                <a:moveTo>
                  <a:pt x="0" y="146241"/>
                </a:moveTo>
                <a:cubicBezTo>
                  <a:pt x="0" y="65474"/>
                  <a:pt x="65474" y="0"/>
                  <a:pt x="146241" y="0"/>
                </a:cubicBezTo>
                <a:lnTo>
                  <a:pt x="1626821" y="0"/>
                </a:lnTo>
                <a:cubicBezTo>
                  <a:pt x="1707588" y="0"/>
                  <a:pt x="1773062" y="65474"/>
                  <a:pt x="1773062" y="146241"/>
                </a:cubicBezTo>
                <a:cubicBezTo>
                  <a:pt x="1773062" y="536216"/>
                  <a:pt x="1773061" y="926190"/>
                  <a:pt x="1773061" y="1316165"/>
                </a:cubicBezTo>
                <a:cubicBezTo>
                  <a:pt x="1773061" y="1396932"/>
                  <a:pt x="1707587" y="1462406"/>
                  <a:pt x="1626820" y="1462406"/>
                </a:cubicBezTo>
                <a:lnTo>
                  <a:pt x="146241" y="1462405"/>
                </a:lnTo>
                <a:cubicBezTo>
                  <a:pt x="65474" y="1462405"/>
                  <a:pt x="0" y="1396931"/>
                  <a:pt x="0" y="1316164"/>
                </a:cubicBezTo>
                <a:lnTo>
                  <a:pt x="0" y="146241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54609" tIns="54609" rIns="54609" bIns="367982" numCol="1" spcCol="1270" anchor="t" anchorCtr="0">
            <a:noAutofit/>
          </a:bodyPr>
          <a:lstStyle/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a-DK" sz="1100" kern="1200"/>
              <a:t> Anbefaling for udrulning til øvrige sites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a-DK" sz="1100"/>
              <a:t> Opnåelse af succeskriterier</a:t>
            </a:r>
            <a:endParaRPr lang="da-DK" sz="1100" kern="1200"/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da-DK" sz="1100" kern="1200"/>
          </a:p>
        </p:txBody>
      </p:sp>
      <p:sp>
        <p:nvSpPr>
          <p:cNvPr id="20" name="Kombinationstegning: figur 19">
            <a:extLst>
              <a:ext uri="{FF2B5EF4-FFF2-40B4-BE49-F238E27FC236}">
                <a16:creationId xmlns:a16="http://schemas.microsoft.com/office/drawing/2014/main" id="{E256CE19-5B49-1FEF-FC7C-C2FC85E4B9EE}"/>
              </a:ext>
            </a:extLst>
          </p:cNvPr>
          <p:cNvSpPr/>
          <p:nvPr/>
        </p:nvSpPr>
        <p:spPr>
          <a:xfrm>
            <a:off x="9889169" y="3741855"/>
            <a:ext cx="1576054" cy="626745"/>
          </a:xfrm>
          <a:custGeom>
            <a:avLst/>
            <a:gdLst>
              <a:gd name="connsiteX0" fmla="*/ 0 w 1576054"/>
              <a:gd name="connsiteY0" fmla="*/ 62675 h 626745"/>
              <a:gd name="connsiteX1" fmla="*/ 62675 w 1576054"/>
              <a:gd name="connsiteY1" fmla="*/ 0 h 626745"/>
              <a:gd name="connsiteX2" fmla="*/ 1513380 w 1576054"/>
              <a:gd name="connsiteY2" fmla="*/ 0 h 626745"/>
              <a:gd name="connsiteX3" fmla="*/ 1576055 w 1576054"/>
              <a:gd name="connsiteY3" fmla="*/ 62675 h 626745"/>
              <a:gd name="connsiteX4" fmla="*/ 1576054 w 1576054"/>
              <a:gd name="connsiteY4" fmla="*/ 564071 h 626745"/>
              <a:gd name="connsiteX5" fmla="*/ 1513379 w 1576054"/>
              <a:gd name="connsiteY5" fmla="*/ 626746 h 626745"/>
              <a:gd name="connsiteX6" fmla="*/ 62675 w 1576054"/>
              <a:gd name="connsiteY6" fmla="*/ 626745 h 626745"/>
              <a:gd name="connsiteX7" fmla="*/ 0 w 1576054"/>
              <a:gd name="connsiteY7" fmla="*/ 564070 h 626745"/>
              <a:gd name="connsiteX8" fmla="*/ 0 w 1576054"/>
              <a:gd name="connsiteY8" fmla="*/ 62675 h 62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6054" h="626745">
                <a:moveTo>
                  <a:pt x="0" y="62675"/>
                </a:moveTo>
                <a:cubicBezTo>
                  <a:pt x="0" y="28061"/>
                  <a:pt x="28061" y="0"/>
                  <a:pt x="62675" y="0"/>
                </a:cubicBezTo>
                <a:lnTo>
                  <a:pt x="1513380" y="0"/>
                </a:lnTo>
                <a:cubicBezTo>
                  <a:pt x="1547994" y="0"/>
                  <a:pt x="1576055" y="28061"/>
                  <a:pt x="1576055" y="62675"/>
                </a:cubicBezTo>
                <a:cubicBezTo>
                  <a:pt x="1576055" y="229807"/>
                  <a:pt x="1576054" y="396939"/>
                  <a:pt x="1576054" y="564071"/>
                </a:cubicBezTo>
                <a:cubicBezTo>
                  <a:pt x="1576054" y="598685"/>
                  <a:pt x="1547993" y="626746"/>
                  <a:pt x="1513379" y="626746"/>
                </a:cubicBezTo>
                <a:lnTo>
                  <a:pt x="62675" y="626745"/>
                </a:lnTo>
                <a:cubicBezTo>
                  <a:pt x="28061" y="626745"/>
                  <a:pt x="0" y="598684"/>
                  <a:pt x="0" y="564070"/>
                </a:cubicBezTo>
                <a:lnTo>
                  <a:pt x="0" y="62675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48837" tIns="38677" rIns="48837" bIns="3867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a-DK" sz="1400" b="1" kern="1200"/>
              <a:t>Evaluering</a:t>
            </a:r>
          </a:p>
        </p:txBody>
      </p:sp>
      <p:sp>
        <p:nvSpPr>
          <p:cNvPr id="21" name="Pil: cirkelformet 20">
            <a:extLst>
              <a:ext uri="{FF2B5EF4-FFF2-40B4-BE49-F238E27FC236}">
                <a16:creationId xmlns:a16="http://schemas.microsoft.com/office/drawing/2014/main" id="{1A572409-46C0-3C4B-50EA-4634FCEB9B20}"/>
              </a:ext>
            </a:extLst>
          </p:cNvPr>
          <p:cNvSpPr/>
          <p:nvPr/>
        </p:nvSpPr>
        <p:spPr>
          <a:xfrm flipH="1">
            <a:off x="3128404" y="521110"/>
            <a:ext cx="4910088" cy="5014452"/>
          </a:xfrm>
          <a:custGeom>
            <a:avLst/>
            <a:gdLst>
              <a:gd name="connsiteX0" fmla="*/ 392389 w 4910088"/>
              <a:gd name="connsiteY0" fmla="*/ 1335863 h 5014452"/>
              <a:gd name="connsiteX1" fmla="*/ 2334300 w 4910088"/>
              <a:gd name="connsiteY1" fmla="*/ 98563 h 5014452"/>
              <a:gd name="connsiteX2" fmla="*/ 4394016 w 4910088"/>
              <a:gd name="connsiteY2" fmla="*/ 1132762 h 5014452"/>
              <a:gd name="connsiteX3" fmla="*/ 4477364 w 4910088"/>
              <a:gd name="connsiteY3" fmla="*/ 1087009 h 5014452"/>
              <a:gd name="connsiteX4" fmla="*/ 4471127 w 4910088"/>
              <a:gd name="connsiteY4" fmla="*/ 1400507 h 5014452"/>
              <a:gd name="connsiteX5" fmla="*/ 4184677 w 4910088"/>
              <a:gd name="connsiteY5" fmla="*/ 1247678 h 5014452"/>
              <a:gd name="connsiteX6" fmla="*/ 4268006 w 4910088"/>
              <a:gd name="connsiteY6" fmla="*/ 1201935 h 5014452"/>
              <a:gd name="connsiteX7" fmla="*/ 2333129 w 4910088"/>
              <a:gd name="connsiteY7" fmla="*/ 241918 h 5014452"/>
              <a:gd name="connsiteX8" fmla="*/ 516824 w 4910088"/>
              <a:gd name="connsiteY8" fmla="*/ 1406530 h 5014452"/>
              <a:gd name="connsiteX9" fmla="*/ 392389 w 4910088"/>
              <a:gd name="connsiteY9" fmla="*/ 1335863 h 501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10088" h="5014452" extrusionOk="0">
                <a:moveTo>
                  <a:pt x="392389" y="1335863"/>
                </a:moveTo>
                <a:cubicBezTo>
                  <a:pt x="704671" y="683680"/>
                  <a:pt x="1598490" y="13348"/>
                  <a:pt x="2334300" y="98563"/>
                </a:cubicBezTo>
                <a:cubicBezTo>
                  <a:pt x="3220617" y="126724"/>
                  <a:pt x="3908586" y="497031"/>
                  <a:pt x="4394016" y="1132762"/>
                </a:cubicBezTo>
                <a:cubicBezTo>
                  <a:pt x="4402036" y="1125607"/>
                  <a:pt x="4447645" y="1106820"/>
                  <a:pt x="4477364" y="1087009"/>
                </a:cubicBezTo>
                <a:cubicBezTo>
                  <a:pt x="4481217" y="1216470"/>
                  <a:pt x="4486614" y="1254749"/>
                  <a:pt x="4471127" y="1400507"/>
                </a:cubicBezTo>
                <a:cubicBezTo>
                  <a:pt x="4406632" y="1390169"/>
                  <a:pt x="4308481" y="1319917"/>
                  <a:pt x="4184677" y="1247678"/>
                </a:cubicBezTo>
                <a:cubicBezTo>
                  <a:pt x="4225381" y="1225027"/>
                  <a:pt x="4263310" y="1213910"/>
                  <a:pt x="4268006" y="1201935"/>
                </a:cubicBezTo>
                <a:cubicBezTo>
                  <a:pt x="3806477" y="529368"/>
                  <a:pt x="3079228" y="333867"/>
                  <a:pt x="2333129" y="241918"/>
                </a:cubicBezTo>
                <a:cubicBezTo>
                  <a:pt x="1553586" y="166120"/>
                  <a:pt x="908494" y="742631"/>
                  <a:pt x="516824" y="1406530"/>
                </a:cubicBezTo>
                <a:cubicBezTo>
                  <a:pt x="493563" y="1402069"/>
                  <a:pt x="414893" y="1337017"/>
                  <a:pt x="392389" y="1335863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742997984">
                  <a:prstGeom prst="circularArrow">
                    <a:avLst>
                      <a:gd name="adj1" fmla="val 2914"/>
                      <a:gd name="adj2" fmla="val 406277"/>
                      <a:gd name="adj3" fmla="val 19467861"/>
                      <a:gd name="adj4" fmla="val 12575511"/>
                      <a:gd name="adj5" fmla="val 34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cxnSp>
        <p:nvCxnSpPr>
          <p:cNvPr id="22" name="Lige pilforbindelse 21">
            <a:extLst>
              <a:ext uri="{FF2B5EF4-FFF2-40B4-BE49-F238E27FC236}">
                <a16:creationId xmlns:a16="http://schemas.microsoft.com/office/drawing/2014/main" id="{29333069-DC40-E689-4E55-32B3A8FD86A6}"/>
              </a:ext>
            </a:extLst>
          </p:cNvPr>
          <p:cNvCxnSpPr/>
          <p:nvPr/>
        </p:nvCxnSpPr>
        <p:spPr>
          <a:xfrm>
            <a:off x="449303" y="5778643"/>
            <a:ext cx="11120284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felt 22">
            <a:extLst>
              <a:ext uri="{FF2B5EF4-FFF2-40B4-BE49-F238E27FC236}">
                <a16:creationId xmlns:a16="http://schemas.microsoft.com/office/drawing/2014/main" id="{564A7F0E-6CAB-0BB9-54F6-D1A62C8C0C5B}"/>
              </a:ext>
            </a:extLst>
          </p:cNvPr>
          <p:cNvSpPr txBox="1"/>
          <p:nvPr/>
        </p:nvSpPr>
        <p:spPr>
          <a:xfrm>
            <a:off x="1007695" y="5367907"/>
            <a:ext cx="1576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>
                <a:solidFill>
                  <a:schemeClr val="bg1">
                    <a:lumMod val="50000"/>
                  </a:schemeClr>
                </a:solidFill>
              </a:rPr>
              <a:t>Marts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5D93F991-616F-77B7-FCAD-9522A9A79EFA}"/>
              </a:ext>
            </a:extLst>
          </p:cNvPr>
          <p:cNvSpPr txBox="1"/>
          <p:nvPr/>
        </p:nvSpPr>
        <p:spPr>
          <a:xfrm>
            <a:off x="2079752" y="5395184"/>
            <a:ext cx="1576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>
                <a:solidFill>
                  <a:schemeClr val="bg1">
                    <a:lumMod val="50000"/>
                  </a:schemeClr>
                </a:solidFill>
              </a:rPr>
              <a:t>April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2F8F7B6E-0F9E-9B42-83AE-98E3C65CEF21}"/>
              </a:ext>
            </a:extLst>
          </p:cNvPr>
          <p:cNvSpPr txBox="1"/>
          <p:nvPr/>
        </p:nvSpPr>
        <p:spPr>
          <a:xfrm>
            <a:off x="3165000" y="5395184"/>
            <a:ext cx="1576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>
                <a:solidFill>
                  <a:schemeClr val="bg1">
                    <a:lumMod val="50000"/>
                  </a:schemeClr>
                </a:solidFill>
              </a:rPr>
              <a:t>Maj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27BAB1B1-8DF9-C8B9-4FB9-4C1AB03181B6}"/>
              </a:ext>
            </a:extLst>
          </p:cNvPr>
          <p:cNvSpPr txBox="1"/>
          <p:nvPr/>
        </p:nvSpPr>
        <p:spPr>
          <a:xfrm>
            <a:off x="4108425" y="5395184"/>
            <a:ext cx="1576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>
                <a:solidFill>
                  <a:schemeClr val="bg1">
                    <a:lumMod val="50000"/>
                  </a:schemeClr>
                </a:solidFill>
              </a:rPr>
              <a:t>Juni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735AE252-38B4-9422-9014-84B422F1FF59}"/>
              </a:ext>
            </a:extLst>
          </p:cNvPr>
          <p:cNvSpPr txBox="1"/>
          <p:nvPr/>
        </p:nvSpPr>
        <p:spPr>
          <a:xfrm>
            <a:off x="5062493" y="5405016"/>
            <a:ext cx="1576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>
                <a:solidFill>
                  <a:schemeClr val="bg1">
                    <a:lumMod val="50000"/>
                  </a:schemeClr>
                </a:solidFill>
              </a:rPr>
              <a:t>Juli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3A337E6A-159B-BC9A-99A3-B057D3916E08}"/>
              </a:ext>
            </a:extLst>
          </p:cNvPr>
          <p:cNvSpPr txBox="1"/>
          <p:nvPr/>
        </p:nvSpPr>
        <p:spPr>
          <a:xfrm>
            <a:off x="5850520" y="5385176"/>
            <a:ext cx="1576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>
                <a:solidFill>
                  <a:schemeClr val="bg1">
                    <a:lumMod val="50000"/>
                  </a:schemeClr>
                </a:solidFill>
              </a:rPr>
              <a:t>August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C11E9747-391C-C74D-C106-004085D6A0A9}"/>
              </a:ext>
            </a:extLst>
          </p:cNvPr>
          <p:cNvSpPr txBox="1"/>
          <p:nvPr/>
        </p:nvSpPr>
        <p:spPr>
          <a:xfrm>
            <a:off x="6935768" y="5389741"/>
            <a:ext cx="1576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>
                <a:solidFill>
                  <a:schemeClr val="bg1">
                    <a:lumMod val="50000"/>
                  </a:schemeClr>
                </a:solidFill>
              </a:rPr>
              <a:t>September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2DC14ECB-0FD8-713D-40CD-8CFD080CBED4}"/>
              </a:ext>
            </a:extLst>
          </p:cNvPr>
          <p:cNvSpPr txBox="1"/>
          <p:nvPr/>
        </p:nvSpPr>
        <p:spPr>
          <a:xfrm>
            <a:off x="8363085" y="5367907"/>
            <a:ext cx="1576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>
                <a:solidFill>
                  <a:schemeClr val="bg1">
                    <a:lumMod val="50000"/>
                  </a:schemeClr>
                </a:solidFill>
              </a:rPr>
              <a:t>Oktober</a:t>
            </a: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94EECF85-D795-5562-22CA-D4D2FD0B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99" y="512432"/>
            <a:ext cx="3417601" cy="1301657"/>
          </a:xfrm>
        </p:spPr>
        <p:txBody>
          <a:bodyPr anchor="t">
            <a:normAutofit/>
          </a:bodyPr>
          <a:lstStyle/>
          <a:p>
            <a:r>
              <a:rPr lang="da-DK" sz="4000" b="1">
                <a:latin typeface="Avenir Next LT Pro" panose="020B0504020202020204" pitchFamily="34" charset="0"/>
              </a:rPr>
              <a:t>Tidsplan</a:t>
            </a:r>
            <a:r>
              <a:rPr lang="da-DK" sz="4000">
                <a:latin typeface="Avenir Next LT Pro" panose="020B0504020202020204" pitchFamily="34" charset="0"/>
              </a:rPr>
              <a:t> </a:t>
            </a:r>
            <a:br>
              <a:rPr lang="da-DK" sz="4000">
                <a:latin typeface="Avenir Next LT Pro" panose="020B0504020202020204" pitchFamily="34" charset="0"/>
              </a:rPr>
            </a:br>
            <a:r>
              <a:rPr lang="da-DK" sz="4000">
                <a:latin typeface="Avenir Next LT Pro" panose="020B0504020202020204" pitchFamily="34" charset="0"/>
              </a:rPr>
              <a:t>…oprindelig</a:t>
            </a:r>
          </a:p>
        </p:txBody>
      </p:sp>
    </p:spTree>
    <p:extLst>
      <p:ext uri="{BB962C8B-B14F-4D97-AF65-F5344CB8AC3E}">
        <p14:creationId xmlns:p14="http://schemas.microsoft.com/office/powerpoint/2010/main" val="371951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9405CE78-0E62-A709-790D-880231D07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4" y="184150"/>
            <a:ext cx="12166132" cy="64897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1C4591F-CD89-0236-60BA-6BBB79A0CE2D}"/>
              </a:ext>
            </a:extLst>
          </p:cNvPr>
          <p:cNvSpPr txBox="1">
            <a:spLocks/>
          </p:cNvSpPr>
          <p:nvPr/>
        </p:nvSpPr>
        <p:spPr>
          <a:xfrm>
            <a:off x="125479" y="76200"/>
            <a:ext cx="4052821" cy="18161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>
                <a:latin typeface="Avenir Next LT Pro" panose="020B0504020202020204" pitchFamily="34" charset="0"/>
              </a:rPr>
              <a:t>Er mange data </a:t>
            </a:r>
            <a:r>
              <a:rPr lang="en-US" sz="3600" b="1" err="1">
                <a:latin typeface="Avenir Next LT Pro" panose="020B0504020202020204" pitchFamily="34" charset="0"/>
              </a:rPr>
              <a:t>en</a:t>
            </a:r>
            <a:r>
              <a:rPr lang="en-US" sz="3600" b="1">
                <a:latin typeface="Avenir Next LT Pro" panose="020B0504020202020204" pitchFamily="34" charset="0"/>
              </a:rPr>
              <a:t> </a:t>
            </a:r>
            <a:r>
              <a:rPr lang="en-US" sz="3600" b="1" err="1">
                <a:latin typeface="Avenir Next LT Pro" panose="020B0504020202020204" pitchFamily="34" charset="0"/>
              </a:rPr>
              <a:t>fordel</a:t>
            </a:r>
            <a:r>
              <a:rPr lang="en-US" sz="3600" b="1">
                <a:latin typeface="Avenir Next LT Pro" panose="020B0504020202020204" pitchFamily="34" charset="0"/>
              </a:rPr>
              <a:t>?</a:t>
            </a:r>
            <a:endParaRPr lang="en-US" sz="360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00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18052D3-34F2-83B1-BF18-DC81A20F33F8}"/>
              </a:ext>
            </a:extLst>
          </p:cNvPr>
          <p:cNvSpPr txBox="1">
            <a:spLocks/>
          </p:cNvSpPr>
          <p:nvPr/>
        </p:nvSpPr>
        <p:spPr>
          <a:xfrm>
            <a:off x="838200" y="1292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E5B21AB-8B75-B7D3-DE6C-355D4D83F3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2846293"/>
              </p:ext>
            </p:extLst>
          </p:nvPr>
        </p:nvGraphicFramePr>
        <p:xfrm>
          <a:off x="3581400" y="1620462"/>
          <a:ext cx="8128000" cy="270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95232A0-8E9F-B55D-EF5E-6D5923AE3F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9319715"/>
              </p:ext>
            </p:extLst>
          </p:nvPr>
        </p:nvGraphicFramePr>
        <p:xfrm>
          <a:off x="3743400" y="4032356"/>
          <a:ext cx="6302520" cy="270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6FA2D18F-B0E5-78E1-C290-DE91097BA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99" y="512432"/>
            <a:ext cx="4535201" cy="1301657"/>
          </a:xfrm>
        </p:spPr>
        <p:txBody>
          <a:bodyPr anchor="t">
            <a:normAutofit/>
          </a:bodyPr>
          <a:lstStyle/>
          <a:p>
            <a:r>
              <a:rPr lang="da-DK" sz="4000" b="1">
                <a:latin typeface="Avenir Next LT Pro" panose="020B0504020202020204" pitchFamily="34" charset="0"/>
              </a:rPr>
              <a:t>Dataintegration</a:t>
            </a:r>
            <a:r>
              <a:rPr lang="da-DK" sz="4000">
                <a:latin typeface="Avenir Next LT Pro" panose="020B0504020202020204" pitchFamily="34" charset="0"/>
              </a:rPr>
              <a:t> </a:t>
            </a:r>
            <a:br>
              <a:rPr lang="da-DK" sz="4000">
                <a:latin typeface="Avenir Next LT Pro" panose="020B0504020202020204" pitchFamily="34" charset="0"/>
              </a:rPr>
            </a:br>
            <a:r>
              <a:rPr lang="da-DK" sz="4000">
                <a:latin typeface="Avenir Next LT Pro" panose="020B0504020202020204" pitchFamily="34" charset="0"/>
              </a:rPr>
              <a:t>…en udfordring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AF623F6E-C3A2-77A3-1B3E-E29A68E82C32}"/>
              </a:ext>
            </a:extLst>
          </p:cNvPr>
          <p:cNvSpPr txBox="1"/>
          <p:nvPr/>
        </p:nvSpPr>
        <p:spPr>
          <a:xfrm>
            <a:off x="482600" y="2225102"/>
            <a:ext cx="29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latin typeface="Avenir Next LT Pro" panose="020B0504020202020204" pitchFamily="34" charset="0"/>
              </a:rPr>
              <a:t>Hvordan det er i dag: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CA50E157-226F-5889-4F7F-08CAC4C3A4AB}"/>
              </a:ext>
            </a:extLst>
          </p:cNvPr>
          <p:cNvSpPr txBox="1"/>
          <p:nvPr/>
        </p:nvSpPr>
        <p:spPr>
          <a:xfrm>
            <a:off x="482600" y="4868240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latin typeface="Avenir Next LT Pro" panose="020B0504020202020204" pitchFamily="34" charset="0"/>
              </a:rPr>
              <a:t>Hvordan vi gerne så det var:</a:t>
            </a:r>
          </a:p>
        </p:txBody>
      </p:sp>
    </p:spTree>
    <p:extLst>
      <p:ext uri="{BB962C8B-B14F-4D97-AF65-F5344CB8AC3E}">
        <p14:creationId xmlns:p14="http://schemas.microsoft.com/office/powerpoint/2010/main" val="11417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FD4FE0A-1CD7-4700-85B5-7D4E81E746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79BA42-88A4-4AC1-AF01-7B6602C041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ladsholder til indhold 4" descr="Et billede, der indeholder tekst, tegning, tøj, person&#10;&#10;Automatisk genereret beskrivelse">
            <a:extLst>
              <a:ext uri="{FF2B5EF4-FFF2-40B4-BE49-F238E27FC236}">
                <a16:creationId xmlns:a16="http://schemas.microsoft.com/office/drawing/2014/main" id="{E4E3DCD0-7B9F-9491-5197-0AF900223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8" b="26482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CF8A26F-6CF5-5252-31FC-8936DECDFD90}"/>
              </a:ext>
            </a:extLst>
          </p:cNvPr>
          <p:cNvSpPr txBox="1">
            <a:spLocks/>
          </p:cNvSpPr>
          <p:nvPr/>
        </p:nvSpPr>
        <p:spPr>
          <a:xfrm>
            <a:off x="841247" y="2400474"/>
            <a:ext cx="10509507" cy="33431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en-US" sz="6000" b="1">
              <a:solidFill>
                <a:srgbClr val="FFFFFF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5232942-2DC3-1E1F-4852-73F228B5DF25}"/>
              </a:ext>
            </a:extLst>
          </p:cNvPr>
          <p:cNvSpPr txBox="1">
            <a:spLocks/>
          </p:cNvSpPr>
          <p:nvPr/>
        </p:nvSpPr>
        <p:spPr>
          <a:xfrm>
            <a:off x="631952" y="1779048"/>
            <a:ext cx="10925048" cy="3299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7000" b="1" err="1">
                <a:solidFill>
                  <a:srgbClr val="FFFFFF"/>
                </a:solidFill>
              </a:rPr>
              <a:t>Konkrete</a:t>
            </a:r>
            <a:r>
              <a:rPr lang="en-US" sz="7000" b="1">
                <a:solidFill>
                  <a:srgbClr val="FFFFFF"/>
                </a:solidFill>
              </a:rPr>
              <a:t>, </a:t>
            </a:r>
            <a:r>
              <a:rPr lang="en-US" sz="7000" b="1" err="1">
                <a:solidFill>
                  <a:srgbClr val="FFFFFF"/>
                </a:solidFill>
              </a:rPr>
              <a:t>praktiske</a:t>
            </a:r>
            <a:r>
              <a:rPr lang="en-US" sz="7000" b="1">
                <a:solidFill>
                  <a:srgbClr val="FFFFFF"/>
                </a:solidFill>
              </a:rPr>
              <a:t> </a:t>
            </a:r>
            <a:r>
              <a:rPr lang="en-US" sz="7000" b="1" err="1">
                <a:solidFill>
                  <a:srgbClr val="FFFFFF"/>
                </a:solidFill>
              </a:rPr>
              <a:t>resultater</a:t>
            </a:r>
            <a:endParaRPr lang="en-US" sz="7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8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3969AB-DB95-A339-7051-3D60C80B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b">
            <a:normAutofit/>
          </a:bodyPr>
          <a:lstStyle/>
          <a:p>
            <a:pPr algn="ctr"/>
            <a:r>
              <a:rPr lang="da-DK" sz="4000" b="1">
                <a:latin typeface="Avenir Next LT Pro" panose="020B0504020202020204" pitchFamily="34" charset="0"/>
              </a:rPr>
              <a:t>Simpel initiativ</a:t>
            </a:r>
            <a:endParaRPr lang="da-DK" sz="4000">
              <a:latin typeface="Avenir Next LT Pro" panose="020B05040202020202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A17D464-4AC6-5A79-D4EB-E8D65871A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1459907"/>
            <a:ext cx="10175630" cy="76790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da-DK" sz="2000">
                <a:latin typeface="Avenir Next LT Pro" panose="020B0504020202020204" pitchFamily="34" charset="0"/>
              </a:rPr>
              <a:t>… med kompleks manuel beregning af besparelse</a:t>
            </a:r>
            <a:endParaRPr lang="da-DK" sz="200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745ED97-B802-F27E-3CBD-FD5574DEC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6"/>
          <a:stretch/>
        </p:blipFill>
        <p:spPr>
          <a:xfrm>
            <a:off x="1378249" y="2080287"/>
            <a:ext cx="9432454" cy="413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67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3969AB-DB95-A339-7051-3D60C80B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b">
            <a:normAutofit/>
          </a:bodyPr>
          <a:lstStyle/>
          <a:p>
            <a:pPr algn="ctr"/>
            <a:r>
              <a:rPr lang="da-DK" sz="4000" b="1">
                <a:latin typeface="Avenir Next LT Pro" panose="020B0504020202020204" pitchFamily="34" charset="0"/>
              </a:rPr>
              <a:t>MR-scannere</a:t>
            </a:r>
            <a:endParaRPr lang="da-DK" sz="4000">
              <a:latin typeface="Avenir Next LT Pro" panose="020B05040202020202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A17D464-4AC6-5A79-D4EB-E8D65871A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1459907"/>
            <a:ext cx="10175630" cy="76790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da-DK" sz="2000">
                <a:latin typeface="Avenir Next LT Pro" panose="020B0504020202020204" pitchFamily="34" charset="0"/>
              </a:rPr>
              <a:t>… kan energieffektiviteten forbedres?</a:t>
            </a:r>
            <a:endParaRPr lang="da-DK" sz="2000"/>
          </a:p>
        </p:txBody>
      </p:sp>
      <p:pic>
        <p:nvPicPr>
          <p:cNvPr id="1026" name="Picture 2" descr="Billedforhåndsvisning">
            <a:extLst>
              <a:ext uri="{FF2B5EF4-FFF2-40B4-BE49-F238E27FC236}">
                <a16:creationId xmlns:a16="http://schemas.microsoft.com/office/drawing/2014/main" id="{6E1AF730-3066-318B-E96D-43CA0C24C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30" y="2021622"/>
            <a:ext cx="6045724" cy="325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ledforhåndsvisning">
            <a:extLst>
              <a:ext uri="{FF2B5EF4-FFF2-40B4-BE49-F238E27FC236}">
                <a16:creationId xmlns:a16="http://schemas.microsoft.com/office/drawing/2014/main" id="{444DF23A-9DA4-62DF-1298-1977354B5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5"/>
          <a:stretch/>
        </p:blipFill>
        <p:spPr bwMode="auto">
          <a:xfrm>
            <a:off x="6674268" y="2021622"/>
            <a:ext cx="4800556" cy="215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ledforhåndsvisning">
            <a:extLst>
              <a:ext uri="{FF2B5EF4-FFF2-40B4-BE49-F238E27FC236}">
                <a16:creationId xmlns:a16="http://schemas.microsoft.com/office/drawing/2014/main" id="{848A4A48-B4F3-246B-03CC-27EF39F0F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76"/>
          <a:stretch/>
        </p:blipFill>
        <p:spPr bwMode="auto">
          <a:xfrm>
            <a:off x="6737021" y="4249433"/>
            <a:ext cx="4666085" cy="215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14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3969AB-DB95-A339-7051-3D60C80B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b">
            <a:normAutofit/>
          </a:bodyPr>
          <a:lstStyle/>
          <a:p>
            <a:pPr algn="ctr"/>
            <a:r>
              <a:rPr lang="da-DK" sz="4000" b="1">
                <a:latin typeface="Avenir Next LT Pro" panose="020B0504020202020204" pitchFamily="34" charset="0"/>
              </a:rPr>
              <a:t>Samlet (foreløbige) besparelse </a:t>
            </a:r>
            <a:endParaRPr lang="da-DK" sz="4000">
              <a:latin typeface="Avenir Next LT Pro" panose="020B05040202020202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A17D464-4AC6-5A79-D4EB-E8D65871A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1459907"/>
            <a:ext cx="10175630" cy="76790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da-DK" sz="2000">
                <a:latin typeface="Avenir Next LT Pro" panose="020B0504020202020204" pitchFamily="34" charset="0"/>
              </a:rPr>
              <a:t>… 115 MWh/år, 27 tons CO2/år og 150.000 kr./år</a:t>
            </a:r>
            <a:endParaRPr lang="da-DK" sz="200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36024AB-05B5-2210-43A1-9B8DF71D5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34" y="2352509"/>
            <a:ext cx="11715683" cy="2496920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93B569B9-9AE4-8DE6-9AE3-81C09BB985AB}"/>
              </a:ext>
            </a:extLst>
          </p:cNvPr>
          <p:cNvSpPr txBox="1"/>
          <p:nvPr/>
        </p:nvSpPr>
        <p:spPr>
          <a:xfrm>
            <a:off x="1008184" y="5331288"/>
            <a:ext cx="1053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>
                <a:latin typeface="Avenir Next LT Pro" panose="020B0504020202020204" pitchFamily="34" charset="0"/>
              </a:rPr>
              <a:t>…vi er ca. halvvejs med den samlede besparelse</a:t>
            </a:r>
          </a:p>
        </p:txBody>
      </p:sp>
    </p:spTree>
    <p:extLst>
      <p:ext uri="{BB962C8B-B14F-4D97-AF65-F5344CB8AC3E}">
        <p14:creationId xmlns:p14="http://schemas.microsoft.com/office/powerpoint/2010/main" val="3870987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8320351-9FA2-4A26-885B-BB8F3E4902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CD2EFB-78C2-4C6E-A6B9-4ED12FAD5B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4B5B2F62-5F09-3420-3BA3-68C2CCF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60000"/>
          </a:blip>
          <a:srcRect t="31681" b="120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D3172E2-043A-4864-0DFD-FC1370599436}"/>
              </a:ext>
            </a:extLst>
          </p:cNvPr>
          <p:cNvSpPr txBox="1">
            <a:spLocks/>
          </p:cNvSpPr>
          <p:nvPr/>
        </p:nvSpPr>
        <p:spPr>
          <a:xfrm>
            <a:off x="631952" y="1779048"/>
            <a:ext cx="10925048" cy="3299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7000" b="1">
                <a:solidFill>
                  <a:srgbClr val="FFFFFF"/>
                </a:solidFill>
              </a:rPr>
              <a:t>Fra </a:t>
            </a:r>
            <a:r>
              <a:rPr lang="en-US" sz="7000" b="1" err="1">
                <a:solidFill>
                  <a:srgbClr val="FFFFFF"/>
                </a:solidFill>
              </a:rPr>
              <a:t>byggeri</a:t>
            </a:r>
            <a:r>
              <a:rPr lang="en-US" sz="7000" b="1">
                <a:solidFill>
                  <a:srgbClr val="FFFFFF"/>
                </a:solidFill>
              </a:rPr>
              <a:t> </a:t>
            </a:r>
            <a:r>
              <a:rPr lang="en-US" sz="7000" b="1" err="1">
                <a:solidFill>
                  <a:srgbClr val="FFFFFF"/>
                </a:solidFill>
              </a:rPr>
              <a:t>til</a:t>
            </a:r>
            <a:r>
              <a:rPr lang="en-US" sz="7000" b="1">
                <a:solidFill>
                  <a:srgbClr val="FFFFFF"/>
                </a:solidFill>
              </a:rPr>
              <a:t> drift med AI</a:t>
            </a:r>
          </a:p>
        </p:txBody>
      </p:sp>
    </p:spTree>
    <p:extLst>
      <p:ext uri="{BB962C8B-B14F-4D97-AF65-F5344CB8AC3E}">
        <p14:creationId xmlns:p14="http://schemas.microsoft.com/office/powerpoint/2010/main" val="4225328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filfoto af Søren Schmidt Pedersen">
            <a:extLst>
              <a:ext uri="{FF2B5EF4-FFF2-40B4-BE49-F238E27FC236}">
                <a16:creationId xmlns:a16="http://schemas.microsoft.com/office/drawing/2014/main" id="{E11BE6B6-C79A-3290-EEAC-607198F2D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90" y="914399"/>
            <a:ext cx="3367368" cy="3367368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 descr="Et billede, der indeholder Ansigt, person, skjorte/bluse/T-shirt, tøj&#10;&#10;Automatisk genereret beskrivelse">
            <a:extLst>
              <a:ext uri="{FF2B5EF4-FFF2-40B4-BE49-F238E27FC236}">
                <a16:creationId xmlns:a16="http://schemas.microsoft.com/office/drawing/2014/main" id="{916A1CF0-D28C-7E2B-C21A-315B1D83F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33" y="914399"/>
            <a:ext cx="3367368" cy="3367368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EB33CAE9-6832-C364-3CBD-D655330189C2}"/>
              </a:ext>
            </a:extLst>
          </p:cNvPr>
          <p:cNvSpPr txBox="1"/>
          <p:nvPr/>
        </p:nvSpPr>
        <p:spPr>
          <a:xfrm>
            <a:off x="1059515" y="4424101"/>
            <a:ext cx="586291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b="1">
                <a:latin typeface="Avenir Next LT Pro" panose="020B0504020202020204" pitchFamily="34" charset="0"/>
              </a:rPr>
              <a:t>Søren Schmidt Pedersen</a:t>
            </a:r>
            <a:endParaRPr lang="da-DK">
              <a:latin typeface="Avenir Next LT Pro" panose="020B0504020202020204" pitchFamily="34" charset="0"/>
            </a:endParaRPr>
          </a:p>
          <a:p>
            <a:pPr algn="ctr"/>
            <a:r>
              <a:rPr lang="da-DK">
                <a:latin typeface="Avenir Next LT Pro" panose="020B0504020202020204" pitchFamily="34" charset="0"/>
              </a:rPr>
              <a:t>Energileder</a:t>
            </a:r>
          </a:p>
          <a:p>
            <a:pPr algn="ctr"/>
            <a:r>
              <a:rPr lang="da-DK">
                <a:latin typeface="Avenir Next LT Pro" panose="020B0504020202020204" pitchFamily="34" charset="0"/>
              </a:rPr>
              <a:t>Regionshospitalet Randers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3E0543BC-0EA0-5202-8191-7DCA3D0BCD79}"/>
              </a:ext>
            </a:extLst>
          </p:cNvPr>
          <p:cNvSpPr txBox="1"/>
          <p:nvPr/>
        </p:nvSpPr>
        <p:spPr>
          <a:xfrm>
            <a:off x="5674658" y="4424101"/>
            <a:ext cx="586291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b="1">
                <a:latin typeface="Avenir Next LT Pro" panose="020B0504020202020204" pitchFamily="34" charset="0"/>
              </a:rPr>
              <a:t>Jakob Nørby</a:t>
            </a:r>
            <a:endParaRPr lang="da-DK">
              <a:latin typeface="Avenir Next LT Pro" panose="020B0504020202020204" pitchFamily="34" charset="0"/>
            </a:endParaRPr>
          </a:p>
          <a:p>
            <a:pPr algn="ctr"/>
            <a:r>
              <a:rPr lang="da-DK">
                <a:latin typeface="Avenir Next LT Pro" panose="020B0504020202020204" pitchFamily="34" charset="0"/>
              </a:rPr>
              <a:t>Rådgiver</a:t>
            </a:r>
          </a:p>
          <a:p>
            <a:pPr algn="ctr"/>
            <a:r>
              <a:rPr lang="da-DK">
                <a:latin typeface="Avenir Next LT Pro" panose="020B0504020202020204" pitchFamily="34" charset="0"/>
              </a:rPr>
              <a:t>4B Consulting</a:t>
            </a:r>
          </a:p>
        </p:txBody>
      </p:sp>
    </p:spTree>
    <p:extLst>
      <p:ext uri="{BB962C8B-B14F-4D97-AF65-F5344CB8AC3E}">
        <p14:creationId xmlns:p14="http://schemas.microsoft.com/office/powerpoint/2010/main" val="3260745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3969AB-DB95-A339-7051-3D60C80B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b">
            <a:normAutofit/>
          </a:bodyPr>
          <a:lstStyle/>
          <a:p>
            <a:pPr algn="ctr"/>
            <a:r>
              <a:rPr lang="da-DK" sz="4000" b="1">
                <a:latin typeface="Avenir Next LT Pro" panose="020B0504020202020204" pitchFamily="34" charset="0"/>
              </a:rPr>
              <a:t>Solceller er opsat</a:t>
            </a:r>
            <a:endParaRPr lang="da-DK" sz="4000">
              <a:latin typeface="Avenir Next LT Pro" panose="020B05040202020202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A17D464-4AC6-5A79-D4EB-E8D65871A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1459907"/>
            <a:ext cx="10175630" cy="76790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da-DK" sz="2000">
                <a:latin typeface="Avenir Next LT Pro" panose="020B0504020202020204" pitchFamily="34" charset="0"/>
              </a:rPr>
              <a:t>… men fungerer ikke altid</a:t>
            </a:r>
            <a:endParaRPr lang="da-DK" sz="20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2177C50-5923-1196-7B08-63221ED5A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532" y="2082801"/>
            <a:ext cx="9407434" cy="425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91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3969AB-DB95-A339-7051-3D60C80B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b">
            <a:normAutofit/>
          </a:bodyPr>
          <a:lstStyle/>
          <a:p>
            <a:pPr algn="ctr"/>
            <a:r>
              <a:rPr lang="da-DK" sz="4000" b="1">
                <a:latin typeface="Avenir Next LT Pro" panose="020B0504020202020204" pitchFamily="34" charset="0"/>
              </a:rPr>
              <a:t>Ventilationsanlæg er idriftsat korrekt</a:t>
            </a:r>
            <a:endParaRPr lang="da-DK" sz="4000">
              <a:latin typeface="Avenir Next LT Pro" panose="020B05040202020202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A17D464-4AC6-5A79-D4EB-E8D65871A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1459907"/>
            <a:ext cx="10175630" cy="76790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da-DK" sz="2000">
                <a:latin typeface="Avenir Next LT Pro" panose="020B0504020202020204" pitchFamily="34" charset="0"/>
              </a:rPr>
              <a:t>… eller er de?</a:t>
            </a:r>
            <a:endParaRPr lang="da-DK" sz="200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16FF042-AB6B-485B-6A45-19570FE573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277"/>
          <a:stretch/>
        </p:blipFill>
        <p:spPr>
          <a:xfrm>
            <a:off x="620776" y="2496503"/>
            <a:ext cx="10947400" cy="220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82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3969AB-DB95-A339-7051-3D60C80B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b">
            <a:normAutofit/>
          </a:bodyPr>
          <a:lstStyle/>
          <a:p>
            <a:pPr algn="ctr"/>
            <a:r>
              <a:rPr lang="da-DK" sz="4000" b="1">
                <a:latin typeface="Avenir Next LT Pro" panose="020B0504020202020204" pitchFamily="34" charset="0"/>
              </a:rPr>
              <a:t>Nye varmeanlæg giver god afkøling</a:t>
            </a:r>
            <a:endParaRPr lang="da-DK" sz="4000">
              <a:latin typeface="Avenir Next LT Pro" panose="020B05040202020202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A17D464-4AC6-5A79-D4EB-E8D65871A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1459907"/>
            <a:ext cx="10175630" cy="76790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da-DK" sz="2000">
                <a:latin typeface="Avenir Next LT Pro" panose="020B0504020202020204" pitchFamily="34" charset="0"/>
              </a:rPr>
              <a:t>… eller </a:t>
            </a:r>
            <a:r>
              <a:rPr lang="da-DK" sz="2000" err="1">
                <a:latin typeface="Avenir Next LT Pro" panose="020B0504020202020204" pitchFamily="34" charset="0"/>
              </a:rPr>
              <a:t>hva</a:t>
            </a:r>
            <a:r>
              <a:rPr lang="da-DK" sz="2000">
                <a:latin typeface="Avenir Next LT Pro" panose="020B0504020202020204" pitchFamily="34" charset="0"/>
              </a:rPr>
              <a:t>’?</a:t>
            </a:r>
            <a:endParaRPr lang="da-DK" sz="200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6D7DEC7-9C92-2364-1112-C3635161B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6" y="2401843"/>
            <a:ext cx="11932108" cy="2601802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155BCD8F-F01C-3E58-6973-4E0F4D0DC7C8}"/>
              </a:ext>
            </a:extLst>
          </p:cNvPr>
          <p:cNvSpPr txBox="1"/>
          <p:nvPr/>
        </p:nvSpPr>
        <p:spPr>
          <a:xfrm>
            <a:off x="7264400" y="4961326"/>
            <a:ext cx="158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/>
              <a:t>Varmeanlæg indreguleret</a:t>
            </a:r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389430F3-A326-D205-972D-A8F4A9891CAC}"/>
              </a:ext>
            </a:extLst>
          </p:cNvPr>
          <p:cNvCxnSpPr>
            <a:stCxn id="8" idx="0"/>
          </p:cNvCxnSpPr>
          <p:nvPr/>
        </p:nvCxnSpPr>
        <p:spPr>
          <a:xfrm flipV="1">
            <a:off x="8058150" y="3886200"/>
            <a:ext cx="57150" cy="1075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12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1E67B2-5897-9AAB-7D28-72103F3F3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 err="1">
                <a:latin typeface="Avenir Next LT Pro" panose="020B0504020202020204" pitchFamily="34" charset="0"/>
              </a:rPr>
              <a:t>Snak</a:t>
            </a:r>
            <a:r>
              <a:rPr lang="en-US" sz="5200" dirty="0">
                <a:latin typeface="Avenir Next LT Pro" panose="020B0504020202020204" pitchFamily="34" charset="0"/>
              </a:rPr>
              <a:t> med </a:t>
            </a:r>
            <a:r>
              <a:rPr lang="en-US" sz="5200" dirty="0" err="1">
                <a:latin typeface="Avenir Next LT Pro" panose="020B0504020202020204" pitchFamily="34" charset="0"/>
              </a:rPr>
              <a:t>sidemanden</a:t>
            </a:r>
            <a:r>
              <a:rPr lang="en-US" sz="5200" dirty="0">
                <a:latin typeface="Avenir Next LT Pro" panose="020B0504020202020204" pitchFamily="34" charset="0"/>
              </a:rPr>
              <a:t> </a:t>
            </a:r>
            <a:br>
              <a:rPr lang="en-US" sz="5200" dirty="0">
                <a:latin typeface="Avenir Next LT Pro" panose="020B0504020202020204" pitchFamily="34" charset="0"/>
              </a:rPr>
            </a:br>
            <a:r>
              <a:rPr lang="en-US" sz="5200" dirty="0">
                <a:latin typeface="Avenir Next LT Pro" panose="020B0504020202020204" pitchFamily="34" charset="0"/>
              </a:rPr>
              <a:t>– 4 min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48B1DC5-9F69-0D6C-BC0F-DB7577D91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461" y="4072045"/>
            <a:ext cx="4984813" cy="205728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err="1">
                <a:latin typeface="Avenir Next LT Pro" panose="020B0504020202020204" pitchFamily="34" charset="0"/>
              </a:rPr>
              <a:t>Hvordan</a:t>
            </a:r>
            <a:r>
              <a:rPr lang="en-US" sz="2400">
                <a:latin typeface="Avenir Next LT Pro" panose="020B0504020202020204" pitchFamily="34" charset="0"/>
              </a:rPr>
              <a:t> </a:t>
            </a:r>
            <a:r>
              <a:rPr lang="en-US" sz="2400" err="1">
                <a:latin typeface="Avenir Next LT Pro" panose="020B0504020202020204" pitchFamily="34" charset="0"/>
              </a:rPr>
              <a:t>kan</a:t>
            </a:r>
            <a:r>
              <a:rPr lang="en-US" sz="2400">
                <a:latin typeface="Avenir Next LT Pro" panose="020B0504020202020204" pitchFamily="34" charset="0"/>
              </a:rPr>
              <a:t> AI </a:t>
            </a:r>
            <a:r>
              <a:rPr lang="en-US" sz="2400" err="1">
                <a:latin typeface="Avenir Next LT Pro" panose="020B0504020202020204" pitchFamily="34" charset="0"/>
              </a:rPr>
              <a:t>anvendes</a:t>
            </a:r>
            <a:r>
              <a:rPr lang="en-US" sz="2400">
                <a:latin typeface="Avenir Next LT Pro" panose="020B0504020202020204" pitchFamily="34" charset="0"/>
              </a:rPr>
              <a:t> </a:t>
            </a:r>
            <a:r>
              <a:rPr lang="en-US" sz="2400" err="1">
                <a:latin typeface="Avenir Next LT Pro" panose="020B0504020202020204" pitchFamily="34" charset="0"/>
              </a:rPr>
              <a:t>til</a:t>
            </a:r>
            <a:r>
              <a:rPr lang="en-US" sz="2400">
                <a:latin typeface="Avenir Next LT Pro" panose="020B0504020202020204" pitchFamily="34" charset="0"/>
              </a:rPr>
              <a:t> at </a:t>
            </a:r>
            <a:r>
              <a:rPr lang="en-US" sz="2400" err="1">
                <a:latin typeface="Avenir Next LT Pro" panose="020B0504020202020204" pitchFamily="34" charset="0"/>
              </a:rPr>
              <a:t>sikre</a:t>
            </a:r>
            <a:r>
              <a:rPr lang="en-US" sz="2400">
                <a:latin typeface="Avenir Next LT Pro" panose="020B0504020202020204" pitchFamily="34" charset="0"/>
              </a:rPr>
              <a:t> </a:t>
            </a:r>
            <a:r>
              <a:rPr lang="en-US" sz="2400" err="1">
                <a:latin typeface="Avenir Next LT Pro" panose="020B0504020202020204" pitchFamily="34" charset="0"/>
              </a:rPr>
              <a:t>en</a:t>
            </a:r>
            <a:r>
              <a:rPr lang="en-US" sz="2400">
                <a:latin typeface="Avenir Next LT Pro" panose="020B0504020202020204" pitchFamily="34" charset="0"/>
              </a:rPr>
              <a:t> </a:t>
            </a:r>
            <a:r>
              <a:rPr lang="en-US" sz="2400" err="1">
                <a:latin typeface="Avenir Next LT Pro" panose="020B0504020202020204" pitchFamily="34" charset="0"/>
              </a:rPr>
              <a:t>bedre</a:t>
            </a:r>
            <a:r>
              <a:rPr lang="en-US" sz="2400">
                <a:latin typeface="Avenir Next LT Pro" panose="020B0504020202020204" pitchFamily="34" charset="0"/>
              </a:rPr>
              <a:t> </a:t>
            </a:r>
            <a:r>
              <a:rPr lang="en-US" sz="2400" err="1">
                <a:latin typeface="Avenir Next LT Pro" panose="020B0504020202020204" pitchFamily="34" charset="0"/>
              </a:rPr>
              <a:t>overgang</a:t>
            </a:r>
            <a:r>
              <a:rPr lang="en-US" sz="2400">
                <a:latin typeface="Avenir Next LT Pro" panose="020B0504020202020204" pitchFamily="34" charset="0"/>
              </a:rPr>
              <a:t> </a:t>
            </a:r>
            <a:r>
              <a:rPr lang="en-US" sz="2400" err="1">
                <a:latin typeface="Avenir Next LT Pro" panose="020B0504020202020204" pitchFamily="34" charset="0"/>
              </a:rPr>
              <a:t>fra</a:t>
            </a:r>
            <a:r>
              <a:rPr lang="en-US" sz="2400">
                <a:latin typeface="Avenir Next LT Pro" panose="020B0504020202020204" pitchFamily="34" charset="0"/>
              </a:rPr>
              <a:t> </a:t>
            </a:r>
            <a:r>
              <a:rPr lang="en-US" sz="2400" err="1">
                <a:latin typeface="Avenir Next LT Pro" panose="020B0504020202020204" pitchFamily="34" charset="0"/>
              </a:rPr>
              <a:t>byggeri</a:t>
            </a:r>
            <a:r>
              <a:rPr lang="en-US" sz="2400">
                <a:latin typeface="Avenir Next LT Pro" panose="020B0504020202020204" pitchFamily="34" charset="0"/>
              </a:rPr>
              <a:t> </a:t>
            </a:r>
            <a:r>
              <a:rPr lang="en-US" sz="2400" err="1">
                <a:latin typeface="Avenir Next LT Pro" panose="020B0504020202020204" pitchFamily="34" charset="0"/>
              </a:rPr>
              <a:t>til</a:t>
            </a:r>
            <a:r>
              <a:rPr lang="en-US" sz="2400">
                <a:latin typeface="Avenir Next LT Pro" panose="020B0504020202020204" pitchFamily="34" charset="0"/>
              </a:rPr>
              <a:t> drift?</a:t>
            </a:r>
          </a:p>
          <a:p>
            <a:pPr marL="0" indent="0">
              <a:buNone/>
            </a:pPr>
            <a:r>
              <a:rPr lang="en-US" sz="2400">
                <a:latin typeface="Avenir Next LT Pro" panose="020B0504020202020204" pitchFamily="34" charset="0"/>
              </a:rPr>
              <a:t>Og </a:t>
            </a:r>
            <a:r>
              <a:rPr lang="en-US" sz="2400" err="1">
                <a:latin typeface="Avenir Next LT Pro" panose="020B0504020202020204" pitchFamily="34" charset="0"/>
              </a:rPr>
              <a:t>hvad</a:t>
            </a:r>
            <a:r>
              <a:rPr lang="en-US" sz="2400">
                <a:latin typeface="Avenir Next LT Pro" panose="020B0504020202020204" pitchFamily="34" charset="0"/>
              </a:rPr>
              <a:t> </a:t>
            </a:r>
            <a:r>
              <a:rPr lang="en-US" sz="2400" err="1">
                <a:latin typeface="Avenir Next LT Pro" panose="020B0504020202020204" pitchFamily="34" charset="0"/>
              </a:rPr>
              <a:t>vil</a:t>
            </a:r>
            <a:r>
              <a:rPr lang="en-US" sz="2400">
                <a:latin typeface="Avenir Next LT Pro" panose="020B0504020202020204" pitchFamily="34" charset="0"/>
              </a:rPr>
              <a:t> dine </a:t>
            </a:r>
            <a:r>
              <a:rPr lang="en-US" sz="2400" err="1">
                <a:latin typeface="Avenir Next LT Pro" panose="020B0504020202020204" pitchFamily="34" charset="0"/>
              </a:rPr>
              <a:t>største</a:t>
            </a:r>
            <a:r>
              <a:rPr lang="en-US" sz="2400">
                <a:latin typeface="Avenir Next LT Pro" panose="020B0504020202020204" pitchFamily="34" charset="0"/>
              </a:rPr>
              <a:t> </a:t>
            </a:r>
            <a:r>
              <a:rPr lang="en-US" sz="2400" err="1">
                <a:latin typeface="Avenir Next LT Pro" panose="020B0504020202020204" pitchFamily="34" charset="0"/>
              </a:rPr>
              <a:t>bekymringer</a:t>
            </a:r>
            <a:r>
              <a:rPr lang="en-US" sz="2400">
                <a:latin typeface="Avenir Next LT Pro" panose="020B0504020202020204" pitchFamily="34" charset="0"/>
              </a:rPr>
              <a:t> </a:t>
            </a:r>
            <a:r>
              <a:rPr lang="en-US" sz="2400" err="1">
                <a:latin typeface="Avenir Next LT Pro" panose="020B0504020202020204" pitchFamily="34" charset="0"/>
              </a:rPr>
              <a:t>være</a:t>
            </a:r>
            <a:r>
              <a:rPr lang="en-US" sz="2400">
                <a:latin typeface="Avenir Next LT Pro" panose="020B0504020202020204" pitchFamily="34" charset="0"/>
              </a:rPr>
              <a:t>?</a:t>
            </a:r>
          </a:p>
        </p:txBody>
      </p:sp>
      <p:pic>
        <p:nvPicPr>
          <p:cNvPr id="6" name="Billede 5" descr="Et billede, der indeholder bog, tekst, indendørs, møbel&#10;&#10;Automatisk genereret beskrivelse">
            <a:extLst>
              <a:ext uri="{FF2B5EF4-FFF2-40B4-BE49-F238E27FC236}">
                <a16:creationId xmlns:a16="http://schemas.microsoft.com/office/drawing/2014/main" id="{EA18EBEC-24C3-85EA-F730-1DDCC05BB0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1" r="1469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06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14E49B-E5CE-CDF6-7C7C-24063591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da-DK" sz="4000">
                <a:latin typeface="Avenir Next LT Pro" panose="020B0504020202020204" pitchFamily="34" charset="0"/>
              </a:rPr>
              <a:t>Hvilken læring er der opnået?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28A085-F350-190A-5EC9-8D32675FD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 lnSpcReduction="10000"/>
          </a:bodyPr>
          <a:lstStyle/>
          <a:p>
            <a:r>
              <a:rPr lang="da-DK" sz="2000">
                <a:latin typeface="Avenir Next LT Pro" panose="020B0504020202020204" pitchFamily="34" charset="0"/>
              </a:rPr>
              <a:t>Vi har generelt alt for mange forbrugsdata…</a:t>
            </a:r>
          </a:p>
          <a:p>
            <a:r>
              <a:rPr lang="da-DK" sz="2000">
                <a:latin typeface="Avenir Next LT Pro" panose="020B0504020202020204" pitchFamily="34" charset="0"/>
              </a:rPr>
              <a:t>Server for data skal ”ejes” af regionen – uafhængig af dataleverandør</a:t>
            </a:r>
          </a:p>
          <a:p>
            <a:r>
              <a:rPr lang="da-DK" sz="2000">
                <a:latin typeface="Avenir Next LT Pro" panose="020B0504020202020204" pitchFamily="34" charset="0"/>
              </a:rPr>
              <a:t>Konkrete og klare krav til data for målere (fx at forbrugsdata også er </a:t>
            </a:r>
            <a:r>
              <a:rPr lang="da-DK" sz="2000" err="1">
                <a:latin typeface="Avenir Next LT Pro" panose="020B0504020202020204" pitchFamily="34" charset="0"/>
              </a:rPr>
              <a:t>returtemp</a:t>
            </a:r>
            <a:r>
              <a:rPr lang="da-DK" sz="2000">
                <a:latin typeface="Avenir Next LT Pro" panose="020B0504020202020204" pitchFamily="34" charset="0"/>
              </a:rPr>
              <a:t>, </a:t>
            </a:r>
            <a:r>
              <a:rPr lang="da-DK" sz="2000" err="1">
                <a:latin typeface="Avenir Next LT Pro" panose="020B0504020202020204" pitchFamily="34" charset="0"/>
              </a:rPr>
              <a:t>fremløbstemp</a:t>
            </a:r>
            <a:r>
              <a:rPr lang="da-DK" sz="2000">
                <a:latin typeface="Avenir Next LT Pro" panose="020B0504020202020204" pitchFamily="34" charset="0"/>
              </a:rPr>
              <a:t> og volumen)</a:t>
            </a:r>
          </a:p>
          <a:p>
            <a:r>
              <a:rPr lang="da-DK" sz="2000">
                <a:latin typeface="Avenir Next LT Pro" panose="020B0504020202020204" pitchFamily="34" charset="0"/>
              </a:rPr>
              <a:t>Tidligere adgang til forbrugsdata vil lette overgangen fra byggeri til drift</a:t>
            </a:r>
          </a:p>
          <a:p>
            <a:r>
              <a:rPr lang="da-DK" sz="2000">
                <a:latin typeface="Avenir Next LT Pro" panose="020B0504020202020204" pitchFamily="34" charset="0"/>
              </a:rPr>
              <a:t>Implementering af AI er meget mere end teknik – det er en anden måde at arbejde på. Vi øver os fortsat…</a:t>
            </a:r>
          </a:p>
        </p:txBody>
      </p:sp>
      <p:pic>
        <p:nvPicPr>
          <p:cNvPr id="6" name="Billede 5" descr="Et billede, der indeholder elektronik, Elektroteknik, Passive kredsløbskomponenter, Elektronisk komponent&#10;&#10;Automatisk genereret beskrivelse">
            <a:extLst>
              <a:ext uri="{FF2B5EF4-FFF2-40B4-BE49-F238E27FC236}">
                <a16:creationId xmlns:a16="http://schemas.microsoft.com/office/drawing/2014/main" id="{689B5AC5-F498-93D4-9910-47FDE16DA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8557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413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74BD1E-9816-9997-AEF2-E51ECA218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Tusind tak for jeres tid 🙏</a:t>
            </a:r>
          </a:p>
        </p:txBody>
      </p:sp>
      <p:pic>
        <p:nvPicPr>
          <p:cNvPr id="9" name="Billede 8" descr="Et billede, der indeholder tøj, person, Ansigt, tekst&#10;&#10;Automatisk genereret beskrivelse">
            <a:extLst>
              <a:ext uri="{FF2B5EF4-FFF2-40B4-BE49-F238E27FC236}">
                <a16:creationId xmlns:a16="http://schemas.microsoft.com/office/drawing/2014/main" id="{CFA04581-C3A9-47B6-C430-AB90BBB2C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1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96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65155-303D-DD24-3FA1-2C2FFCD1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da-DK" sz="3200">
                <a:latin typeface="Avenir Next LT Pro" panose="020B0504020202020204" pitchFamily="34" charset="0"/>
              </a:rPr>
              <a:t>Agenda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C9A919B-8ACF-03C6-5197-E2EF3B772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085665" cy="3591207"/>
          </a:xfrm>
        </p:spPr>
        <p:txBody>
          <a:bodyPr>
            <a:normAutofit/>
          </a:bodyPr>
          <a:lstStyle/>
          <a:p>
            <a:r>
              <a:rPr lang="da-DK" sz="2000">
                <a:latin typeface="Avenir Next LT Pro" panose="020B0504020202020204" pitchFamily="34" charset="0"/>
              </a:rPr>
              <a:t>AI og energioptimering</a:t>
            </a:r>
          </a:p>
          <a:p>
            <a:r>
              <a:rPr lang="da-DK" sz="2000">
                <a:latin typeface="Avenir Next LT Pro" panose="020B0504020202020204" pitchFamily="34" charset="0"/>
              </a:rPr>
              <a:t>Hvad er der sket i Randers?</a:t>
            </a:r>
          </a:p>
          <a:p>
            <a:r>
              <a:rPr lang="da-DK" sz="2000">
                <a:latin typeface="Avenir Next LT Pro" panose="020B0504020202020204" pitchFamily="34" charset="0"/>
              </a:rPr>
              <a:t>Konkrete, praktiske resultater</a:t>
            </a:r>
          </a:p>
          <a:p>
            <a:r>
              <a:rPr lang="da-DK" sz="2000">
                <a:latin typeface="Avenir Next LT Pro" panose="020B0504020202020204" pitchFamily="34" charset="0"/>
              </a:rPr>
              <a:t>Hvordan kan AI sikre en bedre overgang fra byggeri til energirigtig drift?</a:t>
            </a:r>
          </a:p>
          <a:p>
            <a:r>
              <a:rPr lang="da-DK" sz="2000">
                <a:latin typeface="Avenir Next LT Pro" panose="020B0504020202020204" pitchFamily="34" charset="0"/>
              </a:rPr>
              <a:t>Hvilken læring er der opnået?</a:t>
            </a:r>
          </a:p>
          <a:p>
            <a:endParaRPr lang="da-DK" sz="2000">
              <a:latin typeface="Avenir Next LT Pro" panose="020B0504020202020204" pitchFamily="34" charset="0"/>
            </a:endParaRPr>
          </a:p>
        </p:txBody>
      </p:sp>
      <p:pic>
        <p:nvPicPr>
          <p:cNvPr id="6" name="Billede 5" descr="Et billede, der indeholder tekst, elektronik, skærmbillede, Elektroteknik&#10;&#10;Automatisk genereret beskrivelse">
            <a:extLst>
              <a:ext uri="{FF2B5EF4-FFF2-40B4-BE49-F238E27FC236}">
                <a16:creationId xmlns:a16="http://schemas.microsoft.com/office/drawing/2014/main" id="{86F901AE-E2B5-2466-38E5-2B0776DE4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0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640C9C-71CE-328E-2B09-A93967A7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119" y="891540"/>
            <a:ext cx="4589493" cy="1578308"/>
          </a:xfrm>
        </p:spPr>
        <p:txBody>
          <a:bodyPr>
            <a:normAutofit/>
          </a:bodyPr>
          <a:lstStyle/>
          <a:p>
            <a:r>
              <a:rPr lang="da-DK" sz="4000"/>
              <a:t>Inden vi går i gang…</a:t>
            </a:r>
          </a:p>
        </p:txBody>
      </p:sp>
      <p:pic>
        <p:nvPicPr>
          <p:cNvPr id="9" name="Billede 8" descr="Et billede, der indeholder skyskraber, tegneserie, anime, PC-spil&#10;&#10;Automatisk genereret beskrivelse">
            <a:extLst>
              <a:ext uri="{FF2B5EF4-FFF2-40B4-BE49-F238E27FC236}">
                <a16:creationId xmlns:a16="http://schemas.microsoft.com/office/drawing/2014/main" id="{EAD203CA-8359-9875-48B5-AF456A9DD8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"/>
          <a:stretch/>
        </p:blipFill>
        <p:spPr>
          <a:xfrm>
            <a:off x="1" y="10"/>
            <a:ext cx="6832674" cy="68579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D3861EB-D1E0-819F-7735-AE732EFFC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2119" y="2630161"/>
            <a:ext cx="5003873" cy="3745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latin typeface="Avenir Next LT Pro" panose="020B0504020202020204" pitchFamily="34" charset="0"/>
              </a:rPr>
              <a:t>Snak</a:t>
            </a:r>
            <a:r>
              <a:rPr lang="en-US" sz="4000" dirty="0">
                <a:latin typeface="Avenir Next LT Pro" panose="020B0504020202020204" pitchFamily="34" charset="0"/>
              </a:rPr>
              <a:t> med </a:t>
            </a:r>
            <a:r>
              <a:rPr lang="en-US" sz="4000" dirty="0" err="1">
                <a:latin typeface="Avenir Next LT Pro" panose="020B0504020202020204" pitchFamily="34" charset="0"/>
              </a:rPr>
              <a:t>sidemanden</a:t>
            </a:r>
            <a:r>
              <a:rPr lang="en-US" sz="4000" dirty="0">
                <a:latin typeface="Avenir Next LT Pro" panose="020B0504020202020204" pitchFamily="34" charset="0"/>
              </a:rPr>
              <a:t> – 4 min:</a:t>
            </a:r>
            <a:endParaRPr lang="da-DK" sz="4000" u="sng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2400" b="0" i="0" dirty="0">
                <a:effectLst/>
                <a:latin typeface="Avenir Next LT Pro" panose="020B0504020202020204" pitchFamily="34" charset="0"/>
              </a:rPr>
              <a:t>AI er en ny teknologi, der vil forandre måden vi arbejder på.</a:t>
            </a:r>
          </a:p>
          <a:p>
            <a:pPr marL="0" indent="0">
              <a:buNone/>
            </a:pPr>
            <a:r>
              <a:rPr lang="da-DK" sz="2400" b="0" i="0" dirty="0">
                <a:effectLst/>
                <a:latin typeface="Avenir Next LT Pro" panose="020B0504020202020204" pitchFamily="34" charset="0"/>
              </a:rPr>
              <a:t>Tal sammen om et tidspunkt, hvor ny teknologi ændrede måden, du arbejder på. </a:t>
            </a:r>
          </a:p>
          <a:p>
            <a:pPr marL="0" indent="0">
              <a:buNone/>
            </a:pPr>
            <a:r>
              <a:rPr lang="da-DK" sz="2400" b="0" i="0" dirty="0">
                <a:effectLst/>
                <a:latin typeface="Avenir Next LT Pro" panose="020B0504020202020204" pitchFamily="34" charset="0"/>
              </a:rPr>
              <a:t>Hvad skete der?</a:t>
            </a:r>
            <a:endParaRPr lang="da-DK" sz="24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21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lys/lygte, pære, belysning, kunst&#10;&#10;Automatisk genereret beskrivelse">
            <a:extLst>
              <a:ext uri="{FF2B5EF4-FFF2-40B4-BE49-F238E27FC236}">
                <a16:creationId xmlns:a16="http://schemas.microsoft.com/office/drawing/2014/main" id="{E0783E41-4D7B-50C2-F39D-5AE4C9CFC9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7" b="3301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A14EF68-1FC4-AB64-E39D-591241E16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err="1">
                <a:solidFill>
                  <a:srgbClr val="FFFFFF"/>
                </a:solidFill>
              </a:rPr>
              <a:t>Introduktion</a:t>
            </a:r>
            <a:r>
              <a:rPr lang="en-US" sz="6000" b="1">
                <a:solidFill>
                  <a:srgbClr val="FFFFFF"/>
                </a:solidFill>
              </a:rPr>
              <a:t> </a:t>
            </a:r>
            <a:r>
              <a:rPr lang="en-US" sz="6000" b="1" err="1">
                <a:solidFill>
                  <a:srgbClr val="FFFFFF"/>
                </a:solidFill>
              </a:rPr>
              <a:t>til</a:t>
            </a:r>
            <a:r>
              <a:rPr lang="en-US" sz="6000" b="1">
                <a:solidFill>
                  <a:srgbClr val="FFFFFF"/>
                </a:solidFill>
              </a:rPr>
              <a:t> AI </a:t>
            </a:r>
            <a:r>
              <a:rPr lang="en-US" sz="6000" b="1" err="1">
                <a:solidFill>
                  <a:srgbClr val="FFFFFF"/>
                </a:solidFill>
              </a:rPr>
              <a:t>og</a:t>
            </a:r>
            <a:r>
              <a:rPr lang="en-US" sz="6000" b="1">
                <a:solidFill>
                  <a:srgbClr val="FFFFFF"/>
                </a:solidFill>
              </a:rPr>
              <a:t> </a:t>
            </a:r>
            <a:r>
              <a:rPr lang="en-US" sz="6000" b="1" err="1">
                <a:solidFill>
                  <a:srgbClr val="FFFFFF"/>
                </a:solidFill>
              </a:rPr>
              <a:t>energiforbrug</a:t>
            </a:r>
            <a:endParaRPr lang="en-US" sz="6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04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9C3BD0-2738-CD5B-4844-5DB680D3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7883"/>
            <a:ext cx="4783697" cy="1942810"/>
          </a:xfrm>
        </p:spPr>
        <p:txBody>
          <a:bodyPr anchor="b">
            <a:normAutofit/>
          </a:bodyPr>
          <a:lstStyle/>
          <a:p>
            <a:r>
              <a:rPr lang="da-DK" sz="4000"/>
              <a:t>Spørg om alting…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4C67661-54C1-74D9-FA1F-756B344DA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86323"/>
            <a:ext cx="4783697" cy="3433583"/>
          </a:xfrm>
        </p:spPr>
        <p:txBody>
          <a:bodyPr>
            <a:normAutofit/>
          </a:bodyPr>
          <a:lstStyle/>
          <a:p>
            <a:endParaRPr lang="da-DK" sz="20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16977FC-C9B5-9502-8654-2B22E6038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988" y="206865"/>
            <a:ext cx="4607777" cy="64442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4605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38;p21">
            <a:extLst>
              <a:ext uri="{FF2B5EF4-FFF2-40B4-BE49-F238E27FC236}">
                <a16:creationId xmlns:a16="http://schemas.microsoft.com/office/drawing/2014/main" id="{0F2BB61C-7E08-169F-C7F0-A8EB2E4FB5C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73778" y="0"/>
            <a:ext cx="6101990" cy="342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9;p21">
            <a:extLst>
              <a:ext uri="{FF2B5EF4-FFF2-40B4-BE49-F238E27FC236}">
                <a16:creationId xmlns:a16="http://schemas.microsoft.com/office/drawing/2014/main" id="{31FCA0FB-64F4-B292-8360-4B770892D51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6101990" cy="342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0;p21">
            <a:extLst>
              <a:ext uri="{FF2B5EF4-FFF2-40B4-BE49-F238E27FC236}">
                <a16:creationId xmlns:a16="http://schemas.microsoft.com/office/drawing/2014/main" id="{77A5BAA5-0B64-55B6-FE06-54DF7BC992B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831" y="3340100"/>
            <a:ext cx="6331318" cy="3548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41;p21">
            <a:extLst>
              <a:ext uri="{FF2B5EF4-FFF2-40B4-BE49-F238E27FC236}">
                <a16:creationId xmlns:a16="http://schemas.microsoft.com/office/drawing/2014/main" id="{79960C7B-E6C5-20C2-6815-59786BBA1B1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2927" y="3409088"/>
            <a:ext cx="6208245" cy="34800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A7B2F8-E931-EE09-860B-220F930E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819" y="2958353"/>
            <a:ext cx="5927534" cy="833020"/>
          </a:xfrm>
          <a:solidFill>
            <a:schemeClr val="tx1"/>
          </a:solidFill>
        </p:spPr>
        <p:txBody>
          <a:bodyPr anchor="b">
            <a:normAutofit/>
          </a:bodyPr>
          <a:lstStyle/>
          <a:p>
            <a:pPr algn="ctr">
              <a:spcBef>
                <a:spcPts val="0"/>
              </a:spcBef>
            </a:pPr>
            <a:r>
              <a:rPr lang="da-DK" sz="4800">
                <a:solidFill>
                  <a:srgbClr val="FFFFFF"/>
                </a:solidFill>
              </a:rPr>
              <a:t>Generér billeder </a:t>
            </a:r>
            <a:r>
              <a:rPr lang="en" sz="4800">
                <a:solidFill>
                  <a:srgbClr val="FFFFFF"/>
                </a:solidFill>
              </a:rPr>
              <a:t>🤯</a:t>
            </a:r>
          </a:p>
        </p:txBody>
      </p:sp>
    </p:spTree>
    <p:extLst>
      <p:ext uri="{BB962C8B-B14F-4D97-AF65-F5344CB8AC3E}">
        <p14:creationId xmlns:p14="http://schemas.microsoft.com/office/powerpoint/2010/main" val="1157319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D2032-BA3D-F673-9CB1-7899ACD1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25162"/>
            <a:ext cx="4153767" cy="1667975"/>
          </a:xfrm>
        </p:spPr>
        <p:txBody>
          <a:bodyPr>
            <a:normAutofit/>
          </a:bodyPr>
          <a:lstStyle/>
          <a:p>
            <a:r>
              <a:rPr lang="da-DK" sz="4000"/>
              <a:t>Lyt til samtaler</a:t>
            </a:r>
            <a:br>
              <a:rPr lang="da-DK" sz="4000"/>
            </a:br>
            <a:r>
              <a:rPr lang="da-DK" sz="4000"/>
              <a:t>- for at redde liv!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BDF2C8A-4CCC-4F57-E6A2-D6696592C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372" y="4625162"/>
            <a:ext cx="6304540" cy="1667975"/>
          </a:xfrm>
        </p:spPr>
        <p:txBody>
          <a:bodyPr anchor="ctr">
            <a:normAutofit/>
          </a:bodyPr>
          <a:lstStyle/>
          <a:p>
            <a:endParaRPr lang="da-DK" sz="2000"/>
          </a:p>
        </p:txBody>
      </p:sp>
      <p:pic>
        <p:nvPicPr>
          <p:cNvPr id="5" name="Google Shape;166;p25">
            <a:extLst>
              <a:ext uri="{FF2B5EF4-FFF2-40B4-BE49-F238E27FC236}">
                <a16:creationId xmlns:a16="http://schemas.microsoft.com/office/drawing/2014/main" id="{40D8329C-D71C-AF11-3343-6F6C2043608E}"/>
              </a:ext>
            </a:extLst>
          </p:cNvPr>
          <p:cNvPicPr preferRelativeResize="0"/>
          <p:nvPr/>
        </p:nvPicPr>
        <p:blipFill rotWithShape="1">
          <a:blip r:embed="rId2"/>
          <a:srcRect l="18801" r="13042" b="2"/>
          <a:stretch/>
        </p:blipFill>
        <p:spPr>
          <a:xfrm>
            <a:off x="838199" y="536943"/>
            <a:ext cx="4153757" cy="3900336"/>
          </a:xfrm>
          <a:prstGeom prst="rect">
            <a:avLst/>
          </a:prstGeom>
          <a:noFill/>
        </p:spPr>
      </p:pic>
      <p:pic>
        <p:nvPicPr>
          <p:cNvPr id="6" name="Google Shape;167;p25">
            <a:extLst>
              <a:ext uri="{FF2B5EF4-FFF2-40B4-BE49-F238E27FC236}">
                <a16:creationId xmlns:a16="http://schemas.microsoft.com/office/drawing/2014/main" id="{00EB388E-389E-9D2C-5772-C20BDB6EFEB8}"/>
              </a:ext>
            </a:extLst>
          </p:cNvPr>
          <p:cNvPicPr preferRelativeResize="0"/>
          <p:nvPr/>
        </p:nvPicPr>
        <p:blipFill rotWithShape="1">
          <a:blip r:embed="rId3"/>
          <a:srcRect t="10266" r="-2" b="9647"/>
          <a:stretch/>
        </p:blipFill>
        <p:spPr>
          <a:xfrm>
            <a:off x="4385513" y="536943"/>
            <a:ext cx="6304539" cy="3900336"/>
          </a:xfrm>
          <a:prstGeom prst="rect">
            <a:avLst/>
          </a:prstGeom>
          <a:noFill/>
        </p:spPr>
      </p:pic>
      <p:pic>
        <p:nvPicPr>
          <p:cNvPr id="4" name="Google Shape;168;p25">
            <a:extLst>
              <a:ext uri="{FF2B5EF4-FFF2-40B4-BE49-F238E27FC236}">
                <a16:creationId xmlns:a16="http://schemas.microsoft.com/office/drawing/2014/main" id="{CDEAFF15-EBC1-0AD9-EB33-15A6466A34E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22391" y="6284594"/>
            <a:ext cx="1062820" cy="39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704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95;p29">
            <a:extLst>
              <a:ext uri="{FF2B5EF4-FFF2-40B4-BE49-F238E27FC236}">
                <a16:creationId xmlns:a16="http://schemas.microsoft.com/office/drawing/2014/main" id="{607E54DE-540C-200D-2026-F053C57667C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8842" y="1382749"/>
            <a:ext cx="9968565" cy="35049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E3B5E5-5342-EDA4-D41E-04493F344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652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Forstå</a:t>
            </a:r>
            <a:r>
              <a:rPr lang="en-US" sz="4000" kern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energiforbruget</a:t>
            </a:r>
            <a:r>
              <a:rPr lang="en-US" sz="4000" kern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 – </a:t>
            </a:r>
            <a:r>
              <a:rPr lang="en-US" sz="4000" kern="12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og</a:t>
            </a:r>
            <a:r>
              <a:rPr lang="en-US" sz="4000" kern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reducér</a:t>
            </a:r>
            <a:r>
              <a:rPr lang="en-US" sz="4000" kern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 det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3BD7729F-62E2-653D-74DC-59FEFAAFAE82}"/>
              </a:ext>
            </a:extLst>
          </p:cNvPr>
          <p:cNvGrpSpPr/>
          <p:nvPr/>
        </p:nvGrpSpPr>
        <p:grpSpPr>
          <a:xfrm>
            <a:off x="1049337" y="4895652"/>
            <a:ext cx="2525713" cy="1747696"/>
            <a:chOff x="1206500" y="3610445"/>
            <a:chExt cx="2525713" cy="1747696"/>
          </a:xfrm>
        </p:grpSpPr>
        <p:pic>
          <p:nvPicPr>
            <p:cNvPr id="24" name="Google Shape;199;p29">
              <a:extLst>
                <a:ext uri="{FF2B5EF4-FFF2-40B4-BE49-F238E27FC236}">
                  <a16:creationId xmlns:a16="http://schemas.microsoft.com/office/drawing/2014/main" id="{973DAEC5-E925-1671-1BC4-A2D4FBAC595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06500" y="4089728"/>
              <a:ext cx="2525713" cy="1268413"/>
            </a:xfrm>
            <a:prstGeom prst="rect">
              <a:avLst/>
            </a:prstGeom>
          </p:spPr>
        </p:pic>
        <p:sp>
          <p:nvSpPr>
            <p:cNvPr id="25" name="Titel 1">
              <a:extLst>
                <a:ext uri="{FF2B5EF4-FFF2-40B4-BE49-F238E27FC236}">
                  <a16:creationId xmlns:a16="http://schemas.microsoft.com/office/drawing/2014/main" id="{5E07B1BF-D366-F177-6FC4-259CEE47F0A2}"/>
                </a:ext>
              </a:extLst>
            </p:cNvPr>
            <p:cNvSpPr txBox="1">
              <a:spLocks/>
            </p:cNvSpPr>
            <p:nvPr/>
          </p:nvSpPr>
          <p:spPr>
            <a:xfrm>
              <a:off x="1495441" y="3610445"/>
              <a:ext cx="1892332" cy="7185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err="1"/>
                <a:t>Uge</a:t>
              </a:r>
              <a:endParaRPr lang="en-US" sz="2800"/>
            </a:p>
          </p:txBody>
        </p:sp>
      </p:grp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0CF2858B-4E2A-BB58-4938-4532A2D380ED}"/>
              </a:ext>
            </a:extLst>
          </p:cNvPr>
          <p:cNvGrpSpPr/>
          <p:nvPr/>
        </p:nvGrpSpPr>
        <p:grpSpPr>
          <a:xfrm>
            <a:off x="3706812" y="4887699"/>
            <a:ext cx="2303463" cy="1755649"/>
            <a:chOff x="3863975" y="3602492"/>
            <a:chExt cx="2303463" cy="1755649"/>
          </a:xfrm>
        </p:grpSpPr>
        <p:pic>
          <p:nvPicPr>
            <p:cNvPr id="27" name="Google Shape;201;p29">
              <a:extLst>
                <a:ext uri="{FF2B5EF4-FFF2-40B4-BE49-F238E27FC236}">
                  <a16:creationId xmlns:a16="http://schemas.microsoft.com/office/drawing/2014/main" id="{375185D9-45FE-4249-F203-ECB90D53203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63975" y="4089728"/>
              <a:ext cx="2303463" cy="1268413"/>
            </a:xfrm>
            <a:prstGeom prst="rect">
              <a:avLst/>
            </a:prstGeom>
          </p:spPr>
        </p:pic>
        <p:sp>
          <p:nvSpPr>
            <p:cNvPr id="28" name="Titel 1">
              <a:extLst>
                <a:ext uri="{FF2B5EF4-FFF2-40B4-BE49-F238E27FC236}">
                  <a16:creationId xmlns:a16="http://schemas.microsoft.com/office/drawing/2014/main" id="{883B4270-EF9E-8E7F-13CB-A0FBF500AB6C}"/>
                </a:ext>
              </a:extLst>
            </p:cNvPr>
            <p:cNvSpPr txBox="1">
              <a:spLocks/>
            </p:cNvSpPr>
            <p:nvPr/>
          </p:nvSpPr>
          <p:spPr>
            <a:xfrm>
              <a:off x="4132231" y="3602492"/>
              <a:ext cx="1892332" cy="7185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/>
                <a:t>Dag</a:t>
              </a:r>
            </a:p>
          </p:txBody>
        </p:sp>
      </p:grp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1F2B6BC2-F927-AB19-2C80-E48EEB6994C0}"/>
              </a:ext>
            </a:extLst>
          </p:cNvPr>
          <p:cNvGrpSpPr/>
          <p:nvPr/>
        </p:nvGrpSpPr>
        <p:grpSpPr>
          <a:xfrm>
            <a:off x="6010275" y="4842306"/>
            <a:ext cx="2381250" cy="1627677"/>
            <a:chOff x="6167438" y="3557099"/>
            <a:chExt cx="2381250" cy="1627677"/>
          </a:xfrm>
        </p:grpSpPr>
        <p:pic>
          <p:nvPicPr>
            <p:cNvPr id="30" name="Google Shape;194;p29">
              <a:extLst>
                <a:ext uri="{FF2B5EF4-FFF2-40B4-BE49-F238E27FC236}">
                  <a16:creationId xmlns:a16="http://schemas.microsoft.com/office/drawing/2014/main" id="{499B8CB4-8BF5-ED84-9059-FFF7FEB844F8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67438" y="3916363"/>
              <a:ext cx="2381250" cy="1268413"/>
            </a:xfrm>
            <a:prstGeom prst="rect">
              <a:avLst/>
            </a:prstGeom>
          </p:spPr>
        </p:pic>
        <p:sp>
          <p:nvSpPr>
            <p:cNvPr id="31" name="Titel 1">
              <a:extLst>
                <a:ext uri="{FF2B5EF4-FFF2-40B4-BE49-F238E27FC236}">
                  <a16:creationId xmlns:a16="http://schemas.microsoft.com/office/drawing/2014/main" id="{0EA74FE2-1F11-55FF-FEF3-C817339EF513}"/>
                </a:ext>
              </a:extLst>
            </p:cNvPr>
            <p:cNvSpPr txBox="1">
              <a:spLocks/>
            </p:cNvSpPr>
            <p:nvPr/>
          </p:nvSpPr>
          <p:spPr>
            <a:xfrm>
              <a:off x="6322594" y="3557099"/>
              <a:ext cx="1892332" cy="7185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err="1"/>
                <a:t>Køling</a:t>
              </a:r>
              <a:endParaRPr lang="en-US" sz="2800"/>
            </a:p>
          </p:txBody>
        </p:sp>
      </p:grp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0A7BFFA5-17D3-CECC-38CB-07F08580687D}"/>
              </a:ext>
            </a:extLst>
          </p:cNvPr>
          <p:cNvGrpSpPr/>
          <p:nvPr/>
        </p:nvGrpSpPr>
        <p:grpSpPr>
          <a:xfrm>
            <a:off x="8459787" y="4842306"/>
            <a:ext cx="2368550" cy="1627677"/>
            <a:chOff x="8616950" y="3557099"/>
            <a:chExt cx="2368550" cy="1627677"/>
          </a:xfrm>
        </p:grpSpPr>
        <p:pic>
          <p:nvPicPr>
            <p:cNvPr id="33" name="Google Shape;197;p29">
              <a:extLst>
                <a:ext uri="{FF2B5EF4-FFF2-40B4-BE49-F238E27FC236}">
                  <a16:creationId xmlns:a16="http://schemas.microsoft.com/office/drawing/2014/main" id="{F77448EB-6670-C923-F74F-85222796C5D4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616950" y="3916363"/>
              <a:ext cx="2368550" cy="1268413"/>
            </a:xfrm>
            <a:prstGeom prst="rect">
              <a:avLst/>
            </a:prstGeom>
          </p:spPr>
        </p:pic>
        <p:sp>
          <p:nvSpPr>
            <p:cNvPr id="34" name="Titel 1">
              <a:extLst>
                <a:ext uri="{FF2B5EF4-FFF2-40B4-BE49-F238E27FC236}">
                  <a16:creationId xmlns:a16="http://schemas.microsoft.com/office/drawing/2014/main" id="{339FF47E-7B57-A642-09EC-B1FF6BA11D10}"/>
                </a:ext>
              </a:extLst>
            </p:cNvPr>
            <p:cNvSpPr txBox="1">
              <a:spLocks/>
            </p:cNvSpPr>
            <p:nvPr/>
          </p:nvSpPr>
          <p:spPr>
            <a:xfrm>
              <a:off x="8855059" y="3557099"/>
              <a:ext cx="1892332" cy="7185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err="1"/>
                <a:t>Varme</a:t>
              </a:r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8272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520</Words>
  <Application>Microsoft Office PowerPoint</Application>
  <PresentationFormat>Widescreen</PresentationFormat>
  <Paragraphs>96</Paragraphs>
  <Slides>25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30" baseType="lpstr">
      <vt:lpstr>Arial</vt:lpstr>
      <vt:lpstr>Avenir Next LT Pro</vt:lpstr>
      <vt:lpstr>Calibri</vt:lpstr>
      <vt:lpstr>Calibri Light</vt:lpstr>
      <vt:lpstr>Office-tema</vt:lpstr>
      <vt:lpstr>Den næste generation af energiledelse - hvordan kunstig intelligens sikrer en energirigtig drift </vt:lpstr>
      <vt:lpstr>PowerPoint-præsentation</vt:lpstr>
      <vt:lpstr>Agenda</vt:lpstr>
      <vt:lpstr>Inden vi går i gang…</vt:lpstr>
      <vt:lpstr>Introduktion til AI og energiforbrug</vt:lpstr>
      <vt:lpstr>Spørg om alting…</vt:lpstr>
      <vt:lpstr>Generér billeder 🤯</vt:lpstr>
      <vt:lpstr>Lyt til samtaler - for at redde liv!</vt:lpstr>
      <vt:lpstr>Forstå energiforbruget – og reducér det</vt:lpstr>
      <vt:lpstr>PowerPoint-præsentation</vt:lpstr>
      <vt:lpstr>PowerPoint-præsentation</vt:lpstr>
      <vt:lpstr>Tidsplan  …oprindelig</vt:lpstr>
      <vt:lpstr>PowerPoint-præsentation</vt:lpstr>
      <vt:lpstr>Dataintegration  …en udfordring</vt:lpstr>
      <vt:lpstr>PowerPoint-præsentation</vt:lpstr>
      <vt:lpstr>Simpel initiativ</vt:lpstr>
      <vt:lpstr>MR-scannere</vt:lpstr>
      <vt:lpstr>Samlet (foreløbige) besparelse </vt:lpstr>
      <vt:lpstr>PowerPoint-præsentation</vt:lpstr>
      <vt:lpstr>Solceller er opsat</vt:lpstr>
      <vt:lpstr>Ventilationsanlæg er idriftsat korrekt</vt:lpstr>
      <vt:lpstr>Nye varmeanlæg giver god afkøling</vt:lpstr>
      <vt:lpstr>Snak med sidemanden  – 4 min</vt:lpstr>
      <vt:lpstr>Hvilken læring er der opnået?</vt:lpstr>
      <vt:lpstr>Tusind tak for jeres tid 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Jakob Nørby</dc:creator>
  <cp:lastModifiedBy>Søren Schmidt Pedersen</cp:lastModifiedBy>
  <cp:revision>2</cp:revision>
  <dcterms:created xsi:type="dcterms:W3CDTF">2023-10-16T11:43:04Z</dcterms:created>
  <dcterms:modified xsi:type="dcterms:W3CDTF">2023-11-07T08:31:05Z</dcterms:modified>
</cp:coreProperties>
</file>